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theme/theme1.xml" ContentType="application/vnd.openxmlformats-officedocument.theme+xml"/>
  <Override PartName="/ppt/theme/theme2.xml" ContentType="application/vnd.openxmlformats-officedocument.theme+xml"/>
  <Override PartName="/ppt/theme/theme3.xml" ContentType="application/vnd.openxmlformats-officedocument.theme+xml"/>
  <Override PartName="/ppt/notesMasters/notesMaster1.xml" ContentType="application/vnd.openxmlformats-officedocument.presentationml.notesMaster+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presProps.xml" ContentType="application/vnd.openxmlformats-officedocument.presentationml.presProps+xml"/>
  <Override PartName="/ppt/tableStyles.xml" ContentType="application/vnd.openxmlformats-officedocument.presentationml.tableStyles+xml"/>
  <Override PartName="/ppt/presentation.xml" ContentType="application/vnd.openxmlformats-officedocument.presentationml.presentation.main+xml"/>
  <Override PartName="/docProps/core.xml" ContentType="application/vnd.openxmlformats-package.core-properties+xml"/>
</Types>
</file>

<file path=_rels/.rels><?xml version="1.0" encoding="UTF-8" standalone="yes"?>
<Relationships xmlns="http://schemas.openxmlformats.org/package/2006/relationships"><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73" r:id="rId4"/>
    <p:sldMasterId id="2147483674"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Lst>
  <p:sldSz cy="5143500" cx="9144000"/>
  <p:notesSz cx="6858000" cy="9144000"/>
  <p:embeddedFontLst>
    <p:embeddedFont>
      <p:font typeface="Proxima Nova"/>
      <p:regular r:id="rId52"/>
      <p:bold r:id="rId53"/>
      <p:italic r:id="rId54"/>
      <p:boldItalic r:id="rId55"/>
    </p:embeddedFont>
    <p:embeddedFont>
      <p:font typeface="Roboto Medium"/>
      <p:regular r:id="rId56"/>
      <p:bold r:id="rId57"/>
      <p:italic r:id="rId58"/>
      <p:boldItalic r:id="rId59"/>
    </p:embeddedFont>
    <p:embeddedFont>
      <p:font typeface="Amatic SC"/>
      <p:regular r:id="rId60"/>
      <p:bold r:id="rId61"/>
    </p:embeddedFont>
    <p:embeddedFont>
      <p:font typeface="Manrope"/>
      <p:regular r:id="rId62"/>
      <p:bold r:id="rId63"/>
    </p:embeddedFont>
    <p:embeddedFont>
      <p:font typeface="Bebas Neue"/>
      <p:regular r:id="rId64"/>
    </p:embeddedFont>
    <p:embeddedFont>
      <p:font typeface="Philosopher"/>
      <p:regular r:id="rId65"/>
      <p:bold r:id="rId66"/>
      <p:italic r:id="rId67"/>
      <p:boldItalic r:id="rId68"/>
    </p:embeddedFont>
    <p:embeddedFont>
      <p:font typeface="Lateef"/>
      <p:regular r:id="rId69"/>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tableStyles.xml><?xml version="1.0" encoding="utf-8"?>
<a:tblStyleLst xmlns:a="http://schemas.openxmlformats.org/drawingml/2006/main" xmlns:r="http://schemas.openxmlformats.org/officeDocument/2006/relationships" def="{B9A60EA6-EBC3-4FDB-8610-9E6288A1238F}">
  <a:tblStyle styleId="{B9A60EA6-EBC3-4FDB-8610-9E6288A1238F}"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2.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Manrope-regular.fntdata"/><Relationship Id="rId61" Type="http://schemas.openxmlformats.org/officeDocument/2006/relationships/font" Target="fonts/AmaticSC-bold.fntdata"/><Relationship Id="rId20" Type="http://schemas.openxmlformats.org/officeDocument/2006/relationships/slide" Target="slides/slide14.xml"/><Relationship Id="rId64" Type="http://schemas.openxmlformats.org/officeDocument/2006/relationships/font" Target="fonts/BebasNeue-regular.fntdata"/><Relationship Id="rId63" Type="http://schemas.openxmlformats.org/officeDocument/2006/relationships/font" Target="fonts/Manrope-bold.fntdata"/><Relationship Id="rId22" Type="http://schemas.openxmlformats.org/officeDocument/2006/relationships/slide" Target="slides/slide16.xml"/><Relationship Id="rId66" Type="http://schemas.openxmlformats.org/officeDocument/2006/relationships/font" Target="fonts/Philosopher-bold.fntdata"/><Relationship Id="rId21" Type="http://schemas.openxmlformats.org/officeDocument/2006/relationships/slide" Target="slides/slide15.xml"/><Relationship Id="rId65" Type="http://schemas.openxmlformats.org/officeDocument/2006/relationships/font" Target="fonts/Philosopher-regular.fntdata"/><Relationship Id="rId24" Type="http://schemas.openxmlformats.org/officeDocument/2006/relationships/slide" Target="slides/slide18.xml"/><Relationship Id="rId68" Type="http://schemas.openxmlformats.org/officeDocument/2006/relationships/font" Target="fonts/Philosopher-boldItalic.fntdata"/><Relationship Id="rId23" Type="http://schemas.openxmlformats.org/officeDocument/2006/relationships/slide" Target="slides/slide17.xml"/><Relationship Id="rId67" Type="http://schemas.openxmlformats.org/officeDocument/2006/relationships/font" Target="fonts/Philosopher-italic.fntdata"/><Relationship Id="rId60" Type="http://schemas.openxmlformats.org/officeDocument/2006/relationships/font" Target="fonts/AmaticSC-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Lateef-regular.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font" Target="fonts/ProximaNova-bold.fntdata"/><Relationship Id="rId52" Type="http://schemas.openxmlformats.org/officeDocument/2006/relationships/font" Target="fonts/ProximaNova-regular.fntdata"/><Relationship Id="rId11" Type="http://schemas.openxmlformats.org/officeDocument/2006/relationships/slide" Target="slides/slide5.xml"/><Relationship Id="rId55" Type="http://schemas.openxmlformats.org/officeDocument/2006/relationships/font" Target="fonts/ProximaNova-boldItalic.fntdata"/><Relationship Id="rId10" Type="http://schemas.openxmlformats.org/officeDocument/2006/relationships/slide" Target="slides/slide4.xml"/><Relationship Id="rId54" Type="http://schemas.openxmlformats.org/officeDocument/2006/relationships/font" Target="fonts/ProximaNova-italic.fntdata"/><Relationship Id="rId13" Type="http://schemas.openxmlformats.org/officeDocument/2006/relationships/slide" Target="slides/slide7.xml"/><Relationship Id="rId57" Type="http://schemas.openxmlformats.org/officeDocument/2006/relationships/font" Target="fonts/RobotoMedium-bold.fntdata"/><Relationship Id="rId12" Type="http://schemas.openxmlformats.org/officeDocument/2006/relationships/slide" Target="slides/slide6.xml"/><Relationship Id="rId56" Type="http://schemas.openxmlformats.org/officeDocument/2006/relationships/font" Target="fonts/RobotoMedium-regular.fntdata"/><Relationship Id="rId15" Type="http://schemas.openxmlformats.org/officeDocument/2006/relationships/slide" Target="slides/slide9.xml"/><Relationship Id="rId59" Type="http://schemas.openxmlformats.org/officeDocument/2006/relationships/font" Target="fonts/RobotoMedium-boldItalic.fntdata"/><Relationship Id="rId14" Type="http://schemas.openxmlformats.org/officeDocument/2006/relationships/slide" Target="slides/slide8.xml"/><Relationship Id="rId58" Type="http://schemas.openxmlformats.org/officeDocument/2006/relationships/font" Target="fonts/RobotoMedium-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20" name="Shape 2520"/>
        <p:cNvGrpSpPr/>
        <p:nvPr/>
      </p:nvGrpSpPr>
      <p:grpSpPr>
        <a:xfrm>
          <a:off x="0" y="0"/>
          <a:ext cx="0" cy="0"/>
          <a:chOff x="0" y="0"/>
          <a:chExt cx="0" cy="0"/>
        </a:xfrm>
      </p:grpSpPr>
      <p:sp>
        <p:nvSpPr>
          <p:cNvPr id="2521" name="Google Shape;2521;p:notes"/>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p:spPr>
      </p:sp>
      <p:sp>
        <p:nvSpPr>
          <p:cNvPr id="2522" name="Google Shape;2522;p: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9" name="Shape 2649"/>
        <p:cNvGrpSpPr/>
        <p:nvPr/>
      </p:nvGrpSpPr>
      <p:grpSpPr>
        <a:xfrm>
          <a:off x="0" y="0"/>
          <a:ext cx="0" cy="0"/>
          <a:chOff x="0" y="0"/>
          <a:chExt cx="0" cy="0"/>
        </a:xfrm>
      </p:grpSpPr>
      <p:sp>
        <p:nvSpPr>
          <p:cNvPr id="2650" name="Google Shape;2650;ge4b7ac326b_0_3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51" name="Google Shape;2651;ge4b7ac326b_0_3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60" name="Shape 2660"/>
        <p:cNvGrpSpPr/>
        <p:nvPr/>
      </p:nvGrpSpPr>
      <p:grpSpPr>
        <a:xfrm>
          <a:off x="0" y="0"/>
          <a:ext cx="0" cy="0"/>
          <a:chOff x="0" y="0"/>
          <a:chExt cx="0" cy="0"/>
        </a:xfrm>
      </p:grpSpPr>
      <p:sp>
        <p:nvSpPr>
          <p:cNvPr id="2661" name="Google Shape;2661;geeba8967d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62" name="Google Shape;2662;geeba8967d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79" name="Shape 2679"/>
        <p:cNvGrpSpPr/>
        <p:nvPr/>
      </p:nvGrpSpPr>
      <p:grpSpPr>
        <a:xfrm>
          <a:off x="0" y="0"/>
          <a:ext cx="0" cy="0"/>
          <a:chOff x="0" y="0"/>
          <a:chExt cx="0" cy="0"/>
        </a:xfrm>
      </p:grpSpPr>
      <p:sp>
        <p:nvSpPr>
          <p:cNvPr id="2680" name="Google Shape;2680;ge4b7ac326b_0_32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1" name="Google Shape;2681;ge4b7ac326b_0_32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85" name="Shape 2685"/>
        <p:cNvGrpSpPr/>
        <p:nvPr/>
      </p:nvGrpSpPr>
      <p:grpSpPr>
        <a:xfrm>
          <a:off x="0" y="0"/>
          <a:ext cx="0" cy="0"/>
          <a:chOff x="0" y="0"/>
          <a:chExt cx="0" cy="0"/>
        </a:xfrm>
      </p:grpSpPr>
      <p:sp>
        <p:nvSpPr>
          <p:cNvPr id="2686" name="Google Shape;2686;ge4b7ac326b_0_24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87" name="Google Shape;2687;ge4b7ac326b_0_24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42" name="Shape 2742"/>
        <p:cNvGrpSpPr/>
        <p:nvPr/>
      </p:nvGrpSpPr>
      <p:grpSpPr>
        <a:xfrm>
          <a:off x="0" y="0"/>
          <a:ext cx="0" cy="0"/>
          <a:chOff x="0" y="0"/>
          <a:chExt cx="0" cy="0"/>
        </a:xfrm>
      </p:grpSpPr>
      <p:sp>
        <p:nvSpPr>
          <p:cNvPr id="2743" name="Google Shape;2743;ge4b7ac326b_0_3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44" name="Google Shape;2744;ge4b7ac326b_0_3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795" name="Shape 2795"/>
        <p:cNvGrpSpPr/>
        <p:nvPr/>
      </p:nvGrpSpPr>
      <p:grpSpPr>
        <a:xfrm>
          <a:off x="0" y="0"/>
          <a:ext cx="0" cy="0"/>
          <a:chOff x="0" y="0"/>
          <a:chExt cx="0" cy="0"/>
        </a:xfrm>
      </p:grpSpPr>
      <p:sp>
        <p:nvSpPr>
          <p:cNvPr id="2796" name="Google Shape;2796;ge4b7ac326b_0_28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97" name="Google Shape;2797;ge4b7ac326b_0_28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10" name="Shape 2810"/>
        <p:cNvGrpSpPr/>
        <p:nvPr/>
      </p:nvGrpSpPr>
      <p:grpSpPr>
        <a:xfrm>
          <a:off x="0" y="0"/>
          <a:ext cx="0" cy="0"/>
          <a:chOff x="0" y="0"/>
          <a:chExt cx="0" cy="0"/>
        </a:xfrm>
      </p:grpSpPr>
      <p:sp>
        <p:nvSpPr>
          <p:cNvPr id="2811" name="Google Shape;2811;ge4b7ac326b_0_35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12" name="Google Shape;2812;ge4b7ac326b_0_35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877" name="Shape 2877"/>
        <p:cNvGrpSpPr/>
        <p:nvPr/>
      </p:nvGrpSpPr>
      <p:grpSpPr>
        <a:xfrm>
          <a:off x="0" y="0"/>
          <a:ext cx="0" cy="0"/>
          <a:chOff x="0" y="0"/>
          <a:chExt cx="0" cy="0"/>
        </a:xfrm>
      </p:grpSpPr>
      <p:sp>
        <p:nvSpPr>
          <p:cNvPr id="2878" name="Google Shape;2878;ge4b7ac326b_0_3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879" name="Google Shape;2879;ge4b7ac326b_0_3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40" name="Shape 2940"/>
        <p:cNvGrpSpPr/>
        <p:nvPr/>
      </p:nvGrpSpPr>
      <p:grpSpPr>
        <a:xfrm>
          <a:off x="0" y="0"/>
          <a:ext cx="0" cy="0"/>
          <a:chOff x="0" y="0"/>
          <a:chExt cx="0" cy="0"/>
        </a:xfrm>
      </p:grpSpPr>
      <p:sp>
        <p:nvSpPr>
          <p:cNvPr id="2941" name="Google Shape;2941;ge4b7ac326b_0_27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42" name="Google Shape;2942;ge4b7ac326b_0_27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54" name="Shape 2954"/>
        <p:cNvGrpSpPr/>
        <p:nvPr/>
      </p:nvGrpSpPr>
      <p:grpSpPr>
        <a:xfrm>
          <a:off x="0" y="0"/>
          <a:ext cx="0" cy="0"/>
          <a:chOff x="0" y="0"/>
          <a:chExt cx="0" cy="0"/>
        </a:xfrm>
      </p:grpSpPr>
      <p:sp>
        <p:nvSpPr>
          <p:cNvPr id="2955" name="Google Shape;2955;ge4b7ac326b_0_33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56" name="Google Shape;2956;ge4b7ac326b_0_33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0" name="Shape 2530"/>
        <p:cNvGrpSpPr/>
        <p:nvPr/>
      </p:nvGrpSpPr>
      <p:grpSpPr>
        <a:xfrm>
          <a:off x="0" y="0"/>
          <a:ext cx="0" cy="0"/>
          <a:chOff x="0" y="0"/>
          <a:chExt cx="0" cy="0"/>
        </a:xfrm>
      </p:grpSpPr>
      <p:sp>
        <p:nvSpPr>
          <p:cNvPr id="2531" name="Google Shape;2531;ge4b7ac326b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2" name="Google Shape;2532;ge4b7ac326b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74" name="Shape 2974"/>
        <p:cNvGrpSpPr/>
        <p:nvPr/>
      </p:nvGrpSpPr>
      <p:grpSpPr>
        <a:xfrm>
          <a:off x="0" y="0"/>
          <a:ext cx="0" cy="0"/>
          <a:chOff x="0" y="0"/>
          <a:chExt cx="0" cy="0"/>
        </a:xfrm>
      </p:grpSpPr>
      <p:sp>
        <p:nvSpPr>
          <p:cNvPr id="2975" name="Google Shape;2975;ge4b7ac326b_0_2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76" name="Google Shape;2976;ge4b7ac326b_0_2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993" name="Shape 2993"/>
        <p:cNvGrpSpPr/>
        <p:nvPr/>
      </p:nvGrpSpPr>
      <p:grpSpPr>
        <a:xfrm>
          <a:off x="0" y="0"/>
          <a:ext cx="0" cy="0"/>
          <a:chOff x="0" y="0"/>
          <a:chExt cx="0" cy="0"/>
        </a:xfrm>
      </p:grpSpPr>
      <p:sp>
        <p:nvSpPr>
          <p:cNvPr id="2994" name="Google Shape;2994;ge4b7ac326b_0_30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95" name="Google Shape;2995;ge4b7ac326b_0_30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01" name="Shape 3001"/>
        <p:cNvGrpSpPr/>
        <p:nvPr/>
      </p:nvGrpSpPr>
      <p:grpSpPr>
        <a:xfrm>
          <a:off x="0" y="0"/>
          <a:ext cx="0" cy="0"/>
          <a:chOff x="0" y="0"/>
          <a:chExt cx="0" cy="0"/>
        </a:xfrm>
      </p:grpSpPr>
      <p:sp>
        <p:nvSpPr>
          <p:cNvPr id="3002" name="Google Shape;3002;ge4b7ac326b_0_3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03" name="Google Shape;3003;ge4b7ac326b_0_3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13" name="Shape 3013"/>
        <p:cNvGrpSpPr/>
        <p:nvPr/>
      </p:nvGrpSpPr>
      <p:grpSpPr>
        <a:xfrm>
          <a:off x="0" y="0"/>
          <a:ext cx="0" cy="0"/>
          <a:chOff x="0" y="0"/>
          <a:chExt cx="0" cy="0"/>
        </a:xfrm>
      </p:grpSpPr>
      <p:sp>
        <p:nvSpPr>
          <p:cNvPr id="3014" name="Google Shape;3014;ge4b7ac326b_0_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15" name="Google Shape;3015;ge4b7ac326b_0_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20" name="Shape 3020"/>
        <p:cNvGrpSpPr/>
        <p:nvPr/>
      </p:nvGrpSpPr>
      <p:grpSpPr>
        <a:xfrm>
          <a:off x="0" y="0"/>
          <a:ext cx="0" cy="0"/>
          <a:chOff x="0" y="0"/>
          <a:chExt cx="0" cy="0"/>
        </a:xfrm>
      </p:grpSpPr>
      <p:sp>
        <p:nvSpPr>
          <p:cNvPr id="3021" name="Google Shape;3021;ge4b7ac326b_0_4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22" name="Google Shape;3022;ge4b7ac326b_0_4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039" name="Shape 3039"/>
        <p:cNvGrpSpPr/>
        <p:nvPr/>
      </p:nvGrpSpPr>
      <p:grpSpPr>
        <a:xfrm>
          <a:off x="0" y="0"/>
          <a:ext cx="0" cy="0"/>
          <a:chOff x="0" y="0"/>
          <a:chExt cx="0" cy="0"/>
        </a:xfrm>
      </p:grpSpPr>
      <p:sp>
        <p:nvSpPr>
          <p:cNvPr id="3040" name="Google Shape;3040;geba3ee3d4b_7_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1" name="Google Shape;3041;geba3ee3d4b_7_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11" name="Shape 3311"/>
        <p:cNvGrpSpPr/>
        <p:nvPr/>
      </p:nvGrpSpPr>
      <p:grpSpPr>
        <a:xfrm>
          <a:off x="0" y="0"/>
          <a:ext cx="0" cy="0"/>
          <a:chOff x="0" y="0"/>
          <a:chExt cx="0" cy="0"/>
        </a:xfrm>
      </p:grpSpPr>
      <p:sp>
        <p:nvSpPr>
          <p:cNvPr id="3312" name="Google Shape;3312;geba3ee3d4b_7_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13" name="Google Shape;3313;geba3ee3d4b_7_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26" name="Shape 3326"/>
        <p:cNvGrpSpPr/>
        <p:nvPr/>
      </p:nvGrpSpPr>
      <p:grpSpPr>
        <a:xfrm>
          <a:off x="0" y="0"/>
          <a:ext cx="0" cy="0"/>
          <a:chOff x="0" y="0"/>
          <a:chExt cx="0" cy="0"/>
        </a:xfrm>
      </p:grpSpPr>
      <p:sp>
        <p:nvSpPr>
          <p:cNvPr id="3327" name="Google Shape;3327;geba3ee3d4b_7_2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28" name="Google Shape;3328;geba3ee3d4b_7_2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33" name="Shape 3333"/>
        <p:cNvGrpSpPr/>
        <p:nvPr/>
      </p:nvGrpSpPr>
      <p:grpSpPr>
        <a:xfrm>
          <a:off x="0" y="0"/>
          <a:ext cx="0" cy="0"/>
          <a:chOff x="0" y="0"/>
          <a:chExt cx="0" cy="0"/>
        </a:xfrm>
      </p:grpSpPr>
      <p:sp>
        <p:nvSpPr>
          <p:cNvPr id="3334" name="Google Shape;3334;geba3ee3d4b_8_1588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35" name="Google Shape;3335;geba3ee3d4b_8_1588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0" name="Shape 3340"/>
        <p:cNvGrpSpPr/>
        <p:nvPr/>
      </p:nvGrpSpPr>
      <p:grpSpPr>
        <a:xfrm>
          <a:off x="0" y="0"/>
          <a:ext cx="0" cy="0"/>
          <a:chOff x="0" y="0"/>
          <a:chExt cx="0" cy="0"/>
        </a:xfrm>
      </p:grpSpPr>
      <p:sp>
        <p:nvSpPr>
          <p:cNvPr id="3341" name="Google Shape;3341;geba3ee3d4b_8_158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2" name="Google Shape;3342;geba3ee3d4b_8_158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37" name="Shape 2537"/>
        <p:cNvGrpSpPr/>
        <p:nvPr/>
      </p:nvGrpSpPr>
      <p:grpSpPr>
        <a:xfrm>
          <a:off x="0" y="0"/>
          <a:ext cx="0" cy="0"/>
          <a:chOff x="0" y="0"/>
          <a:chExt cx="0" cy="0"/>
        </a:xfrm>
      </p:grpSpPr>
      <p:sp>
        <p:nvSpPr>
          <p:cNvPr id="2538" name="Google Shape;2538;ge4b7ac326b_0_1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39" name="Google Shape;2539;ge4b7ac326b_0_1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47" name="Shape 3347"/>
        <p:cNvGrpSpPr/>
        <p:nvPr/>
      </p:nvGrpSpPr>
      <p:grpSpPr>
        <a:xfrm>
          <a:off x="0" y="0"/>
          <a:ext cx="0" cy="0"/>
          <a:chOff x="0" y="0"/>
          <a:chExt cx="0" cy="0"/>
        </a:xfrm>
      </p:grpSpPr>
      <p:sp>
        <p:nvSpPr>
          <p:cNvPr id="3348" name="Google Shape;3348;geba3ee3d4b_8_1589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49" name="Google Shape;3349;geba3ee3d4b_8_1589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64" name="Shape 3364"/>
        <p:cNvGrpSpPr/>
        <p:nvPr/>
      </p:nvGrpSpPr>
      <p:grpSpPr>
        <a:xfrm>
          <a:off x="0" y="0"/>
          <a:ext cx="0" cy="0"/>
          <a:chOff x="0" y="0"/>
          <a:chExt cx="0" cy="0"/>
        </a:xfrm>
      </p:grpSpPr>
      <p:sp>
        <p:nvSpPr>
          <p:cNvPr id="3365" name="Google Shape;3365;geba3ee3d4b_8_159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66" name="Google Shape;3366;geba3ee3d4b_8_159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380" name="Shape 3380"/>
        <p:cNvGrpSpPr/>
        <p:nvPr/>
      </p:nvGrpSpPr>
      <p:grpSpPr>
        <a:xfrm>
          <a:off x="0" y="0"/>
          <a:ext cx="0" cy="0"/>
          <a:chOff x="0" y="0"/>
          <a:chExt cx="0" cy="0"/>
        </a:xfrm>
      </p:grpSpPr>
      <p:sp>
        <p:nvSpPr>
          <p:cNvPr id="3381" name="Google Shape;3381;geba3ee3d4b_8_15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82" name="Google Shape;3382;geba3ee3d4b_8_15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717" name="Shape 3717"/>
        <p:cNvGrpSpPr/>
        <p:nvPr/>
      </p:nvGrpSpPr>
      <p:grpSpPr>
        <a:xfrm>
          <a:off x="0" y="0"/>
          <a:ext cx="0" cy="0"/>
          <a:chOff x="0" y="0"/>
          <a:chExt cx="0" cy="0"/>
        </a:xfrm>
      </p:grpSpPr>
      <p:sp>
        <p:nvSpPr>
          <p:cNvPr id="3718" name="Google Shape;3718;geba3ee3d4b_8_1627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719" name="Google Shape;3719;geba3ee3d4b_8_1627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217" name="Shape 10217"/>
        <p:cNvGrpSpPr/>
        <p:nvPr/>
      </p:nvGrpSpPr>
      <p:grpSpPr>
        <a:xfrm>
          <a:off x="0" y="0"/>
          <a:ext cx="0" cy="0"/>
          <a:chOff x="0" y="0"/>
          <a:chExt cx="0" cy="0"/>
        </a:xfrm>
      </p:grpSpPr>
      <p:sp>
        <p:nvSpPr>
          <p:cNvPr id="10218" name="Google Shape;10218;geba3ee3d4b_8_2277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219" name="Google Shape;10219;geba3ee3d4b_8_227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44" name="Shape 10644"/>
        <p:cNvGrpSpPr/>
        <p:nvPr/>
      </p:nvGrpSpPr>
      <p:grpSpPr>
        <a:xfrm>
          <a:off x="0" y="0"/>
          <a:ext cx="0" cy="0"/>
          <a:chOff x="0" y="0"/>
          <a:chExt cx="0" cy="0"/>
        </a:xfrm>
      </p:grpSpPr>
      <p:sp>
        <p:nvSpPr>
          <p:cNvPr id="10645" name="Google Shape;10645;geba3ee3d4b_8_2320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646" name="Google Shape;10646;geba3ee3d4b_8_2320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807" name="Shape 10807"/>
        <p:cNvGrpSpPr/>
        <p:nvPr/>
      </p:nvGrpSpPr>
      <p:grpSpPr>
        <a:xfrm>
          <a:off x="0" y="0"/>
          <a:ext cx="0" cy="0"/>
          <a:chOff x="0" y="0"/>
          <a:chExt cx="0" cy="0"/>
        </a:xfrm>
      </p:grpSpPr>
      <p:sp>
        <p:nvSpPr>
          <p:cNvPr id="10808" name="Google Shape;10808;geba3ee3d4b_8_2336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0809" name="Google Shape;10809;geba3ee3d4b_8_2336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209" name="Shape 11209"/>
        <p:cNvGrpSpPr/>
        <p:nvPr/>
      </p:nvGrpSpPr>
      <p:grpSpPr>
        <a:xfrm>
          <a:off x="0" y="0"/>
          <a:ext cx="0" cy="0"/>
          <a:chOff x="0" y="0"/>
          <a:chExt cx="0" cy="0"/>
        </a:xfrm>
      </p:grpSpPr>
      <p:sp>
        <p:nvSpPr>
          <p:cNvPr id="11210" name="Google Shape;11210;geba3ee3d4b_8_237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211" name="Google Shape;11211;geba3ee3d4b_8_237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80" name="Shape 11580"/>
        <p:cNvGrpSpPr/>
        <p:nvPr/>
      </p:nvGrpSpPr>
      <p:grpSpPr>
        <a:xfrm>
          <a:off x="0" y="0"/>
          <a:ext cx="0" cy="0"/>
          <a:chOff x="0" y="0"/>
          <a:chExt cx="0" cy="0"/>
        </a:xfrm>
      </p:grpSpPr>
      <p:sp>
        <p:nvSpPr>
          <p:cNvPr id="11581" name="Google Shape;11581;geba3ee3d4b_8_241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582" name="Google Shape;11582;geba3ee3d4b_8_241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957" name="Shape 11957"/>
        <p:cNvGrpSpPr/>
        <p:nvPr/>
      </p:nvGrpSpPr>
      <p:grpSpPr>
        <a:xfrm>
          <a:off x="0" y="0"/>
          <a:ext cx="0" cy="0"/>
          <a:chOff x="0" y="0"/>
          <a:chExt cx="0" cy="0"/>
        </a:xfrm>
      </p:grpSpPr>
      <p:sp>
        <p:nvSpPr>
          <p:cNvPr id="11958" name="Google Shape;11958;geba3ee3d4b_8_245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959" name="Google Shape;11959;geba3ee3d4b_8_245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59" name="Shape 2559"/>
        <p:cNvGrpSpPr/>
        <p:nvPr/>
      </p:nvGrpSpPr>
      <p:grpSpPr>
        <a:xfrm>
          <a:off x="0" y="0"/>
          <a:ext cx="0" cy="0"/>
          <a:chOff x="0" y="0"/>
          <a:chExt cx="0" cy="0"/>
        </a:xfrm>
      </p:grpSpPr>
      <p:sp>
        <p:nvSpPr>
          <p:cNvPr id="2560" name="Google Shape;2560;ge4b7ac326b_0_20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1" name="Google Shape;2561;ge4b7ac326b_0_20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2388" name="Shape 12388"/>
        <p:cNvGrpSpPr/>
        <p:nvPr/>
      </p:nvGrpSpPr>
      <p:grpSpPr>
        <a:xfrm>
          <a:off x="0" y="0"/>
          <a:ext cx="0" cy="0"/>
          <a:chOff x="0" y="0"/>
          <a:chExt cx="0" cy="0"/>
        </a:xfrm>
      </p:grpSpPr>
      <p:sp>
        <p:nvSpPr>
          <p:cNvPr id="12389" name="Google Shape;12389;geba3ee3d4b_8_2493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390" name="Google Shape;12390;geba3ee3d4b_8_2493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181" name="Shape 13181"/>
        <p:cNvGrpSpPr/>
        <p:nvPr/>
      </p:nvGrpSpPr>
      <p:grpSpPr>
        <a:xfrm>
          <a:off x="0" y="0"/>
          <a:ext cx="0" cy="0"/>
          <a:chOff x="0" y="0"/>
          <a:chExt cx="0" cy="0"/>
        </a:xfrm>
      </p:grpSpPr>
      <p:sp>
        <p:nvSpPr>
          <p:cNvPr id="13182" name="Google Shape;13182;geba3ee3d4b_8_2573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183" name="Google Shape;13183;geba3ee3d4b_8_2573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922" name="Shape 13922"/>
        <p:cNvGrpSpPr/>
        <p:nvPr/>
      </p:nvGrpSpPr>
      <p:grpSpPr>
        <a:xfrm>
          <a:off x="0" y="0"/>
          <a:ext cx="0" cy="0"/>
          <a:chOff x="0" y="0"/>
          <a:chExt cx="0" cy="0"/>
        </a:xfrm>
      </p:grpSpPr>
      <p:sp>
        <p:nvSpPr>
          <p:cNvPr id="13923" name="Google Shape;13923;geba3ee3d4b_8_264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924" name="Google Shape;13924;geba3ee3d4b_8_264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615" name="Shape 14615"/>
        <p:cNvGrpSpPr/>
        <p:nvPr/>
      </p:nvGrpSpPr>
      <p:grpSpPr>
        <a:xfrm>
          <a:off x="0" y="0"/>
          <a:ext cx="0" cy="0"/>
          <a:chOff x="0" y="0"/>
          <a:chExt cx="0" cy="0"/>
        </a:xfrm>
      </p:grpSpPr>
      <p:sp>
        <p:nvSpPr>
          <p:cNvPr id="14616" name="Google Shape;14616;geba3ee3d4b_8_2716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617" name="Google Shape;14617;geba3ee3d4b_8_2716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4917" name="Shape 14917"/>
        <p:cNvGrpSpPr/>
        <p:nvPr/>
      </p:nvGrpSpPr>
      <p:grpSpPr>
        <a:xfrm>
          <a:off x="0" y="0"/>
          <a:ext cx="0" cy="0"/>
          <a:chOff x="0" y="0"/>
          <a:chExt cx="0" cy="0"/>
        </a:xfrm>
      </p:grpSpPr>
      <p:sp>
        <p:nvSpPr>
          <p:cNvPr id="14918" name="Google Shape;14918;geba3ee3d4b_8_274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919" name="Google Shape;14919;geba3ee3d4b_8_274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5557" name="Shape 15557"/>
        <p:cNvGrpSpPr/>
        <p:nvPr/>
      </p:nvGrpSpPr>
      <p:grpSpPr>
        <a:xfrm>
          <a:off x="0" y="0"/>
          <a:ext cx="0" cy="0"/>
          <a:chOff x="0" y="0"/>
          <a:chExt cx="0" cy="0"/>
        </a:xfrm>
      </p:grpSpPr>
      <p:sp>
        <p:nvSpPr>
          <p:cNvPr id="15558" name="Google Shape;15558;geba3ee3d4b_8_301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559" name="Google Shape;15559;geba3ee3d4b_8_301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73" name="Shape 2573"/>
        <p:cNvGrpSpPr/>
        <p:nvPr/>
      </p:nvGrpSpPr>
      <p:grpSpPr>
        <a:xfrm>
          <a:off x="0" y="0"/>
          <a:ext cx="0" cy="0"/>
          <a:chOff x="0" y="0"/>
          <a:chExt cx="0" cy="0"/>
        </a:xfrm>
      </p:grpSpPr>
      <p:sp>
        <p:nvSpPr>
          <p:cNvPr id="2574" name="Google Shape;2574;ge4b7ac326b_0_19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5" name="Google Shape;2575;ge4b7ac326b_0_19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582" name="Shape 2582"/>
        <p:cNvGrpSpPr/>
        <p:nvPr/>
      </p:nvGrpSpPr>
      <p:grpSpPr>
        <a:xfrm>
          <a:off x="0" y="0"/>
          <a:ext cx="0" cy="0"/>
          <a:chOff x="0" y="0"/>
          <a:chExt cx="0" cy="0"/>
        </a:xfrm>
      </p:grpSpPr>
      <p:sp>
        <p:nvSpPr>
          <p:cNvPr id="2583" name="Google Shape;2583;ge4b7ac326b_0_23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4" name="Google Shape;2584;ge4b7ac326b_0_23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12" name="Shape 2612"/>
        <p:cNvGrpSpPr/>
        <p:nvPr/>
      </p:nvGrpSpPr>
      <p:grpSpPr>
        <a:xfrm>
          <a:off x="0" y="0"/>
          <a:ext cx="0" cy="0"/>
          <a:chOff x="0" y="0"/>
          <a:chExt cx="0" cy="0"/>
        </a:xfrm>
      </p:grpSpPr>
      <p:sp>
        <p:nvSpPr>
          <p:cNvPr id="2613" name="Google Shape;2613;ge4b7ac326b_0_1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14" name="Google Shape;2614;ge4b7ac326b_0_1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21" name="Shape 2621"/>
        <p:cNvGrpSpPr/>
        <p:nvPr/>
      </p:nvGrpSpPr>
      <p:grpSpPr>
        <a:xfrm>
          <a:off x="0" y="0"/>
          <a:ext cx="0" cy="0"/>
          <a:chOff x="0" y="0"/>
          <a:chExt cx="0" cy="0"/>
        </a:xfrm>
      </p:grpSpPr>
      <p:sp>
        <p:nvSpPr>
          <p:cNvPr id="2622" name="Google Shape;2622;ge4b7ac326b_0_21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23" name="Google Shape;2623;ge4b7ac326b_0_21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641" name="Shape 2641"/>
        <p:cNvGrpSpPr/>
        <p:nvPr/>
      </p:nvGrpSpPr>
      <p:grpSpPr>
        <a:xfrm>
          <a:off x="0" y="0"/>
          <a:ext cx="0" cy="0"/>
          <a:chOff x="0" y="0"/>
          <a:chExt cx="0" cy="0"/>
        </a:xfrm>
      </p:grpSpPr>
      <p:sp>
        <p:nvSpPr>
          <p:cNvPr id="2642" name="Google Shape;2642;ge4b7ac326b_0_3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643" name="Google Shape;2643;ge4b7ac326b_0_3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8" name="Shape 8"/>
        <p:cNvGrpSpPr/>
        <p:nvPr/>
      </p:nvGrpSpPr>
      <p:grpSpPr>
        <a:xfrm>
          <a:off x="0" y="0"/>
          <a:ext cx="0" cy="0"/>
          <a:chOff x="0" y="0"/>
          <a:chExt cx="0" cy="0"/>
        </a:xfrm>
      </p:grpSpPr>
      <p:grpSp>
        <p:nvGrpSpPr>
          <p:cNvPr id="9" name="Google Shape;9;p2"/>
          <p:cNvGrpSpPr/>
          <p:nvPr/>
        </p:nvGrpSpPr>
        <p:grpSpPr>
          <a:xfrm>
            <a:off x="333623" y="153443"/>
            <a:ext cx="762954" cy="763070"/>
            <a:chOff x="940300" y="793900"/>
            <a:chExt cx="1313400" cy="1313600"/>
          </a:xfrm>
        </p:grpSpPr>
        <p:sp>
          <p:nvSpPr>
            <p:cNvPr id="10" name="Google Shape;10;p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 name="Google Shape;46;p2"/>
          <p:cNvGrpSpPr/>
          <p:nvPr/>
        </p:nvGrpSpPr>
        <p:grpSpPr>
          <a:xfrm>
            <a:off x="7414499" y="-1019390"/>
            <a:ext cx="2679559" cy="2679559"/>
            <a:chOff x="2924725" y="208150"/>
            <a:chExt cx="1242550" cy="1242550"/>
          </a:xfrm>
        </p:grpSpPr>
        <p:sp>
          <p:nvSpPr>
            <p:cNvPr id="47" name="Google Shape;47;p2"/>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2"/>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2"/>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2"/>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2"/>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2"/>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2"/>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2"/>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2"/>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2"/>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2"/>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2"/>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2"/>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2"/>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2"/>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2"/>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2"/>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2"/>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 name="Google Shape;65;p2"/>
          <p:cNvSpPr txBox="1"/>
          <p:nvPr>
            <p:ph type="ctrTitle"/>
          </p:nvPr>
        </p:nvSpPr>
        <p:spPr>
          <a:xfrm>
            <a:off x="2929050" y="1315959"/>
            <a:ext cx="3285900" cy="2283000"/>
          </a:xfrm>
          <a:prstGeom prst="rect">
            <a:avLst/>
          </a:prstGeom>
        </p:spPr>
        <p:txBody>
          <a:bodyPr anchorCtr="0" anchor="ctr" bIns="91425" lIns="91425" spcFirstLastPara="1" rIns="91425" wrap="square" tIns="91425">
            <a:noAutofit/>
          </a:bodyPr>
          <a:lstStyle>
            <a:lvl1pPr lvl="0" algn="ctr">
              <a:lnSpc>
                <a:spcPct val="80000"/>
              </a:lnSpc>
              <a:spcBef>
                <a:spcPts val="0"/>
              </a:spcBef>
              <a:spcAft>
                <a:spcPts val="0"/>
              </a:spcAft>
              <a:buSzPts val="5200"/>
              <a:buNone/>
              <a:defRPr sz="61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p:txBody>
      </p:sp>
      <p:sp>
        <p:nvSpPr>
          <p:cNvPr id="66" name="Google Shape;66;p2"/>
          <p:cNvSpPr txBox="1"/>
          <p:nvPr>
            <p:ph idx="1" type="subTitle"/>
          </p:nvPr>
        </p:nvSpPr>
        <p:spPr>
          <a:xfrm>
            <a:off x="3522900" y="3710477"/>
            <a:ext cx="2098200" cy="4095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1400"/>
              <a:buNone/>
              <a:defRPr sz="1500"/>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p:txBody>
      </p:sp>
      <p:grpSp>
        <p:nvGrpSpPr>
          <p:cNvPr id="67" name="Google Shape;67;p2"/>
          <p:cNvGrpSpPr/>
          <p:nvPr/>
        </p:nvGrpSpPr>
        <p:grpSpPr>
          <a:xfrm>
            <a:off x="-1102637" y="3527139"/>
            <a:ext cx="3016166" cy="3016166"/>
            <a:chOff x="2924725" y="208150"/>
            <a:chExt cx="1242550" cy="1242550"/>
          </a:xfrm>
        </p:grpSpPr>
        <p:sp>
          <p:nvSpPr>
            <p:cNvPr id="68" name="Google Shape;68;p2"/>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2"/>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2"/>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2"/>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2"/>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2"/>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2"/>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2"/>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2"/>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2"/>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2"/>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2"/>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2"/>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2"/>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2"/>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2"/>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2"/>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2"/>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 name="Google Shape;86;p2"/>
          <p:cNvGrpSpPr/>
          <p:nvPr/>
        </p:nvGrpSpPr>
        <p:grpSpPr>
          <a:xfrm>
            <a:off x="8047423" y="4226968"/>
            <a:ext cx="762954" cy="763070"/>
            <a:chOff x="940300" y="793900"/>
            <a:chExt cx="1313400" cy="1313600"/>
          </a:xfrm>
        </p:grpSpPr>
        <p:sp>
          <p:nvSpPr>
            <p:cNvPr id="87" name="Google Shape;87;p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 name="Google Shape;123;p2"/>
          <p:cNvGrpSpPr/>
          <p:nvPr/>
        </p:nvGrpSpPr>
        <p:grpSpPr>
          <a:xfrm>
            <a:off x="1293161" y="-1794381"/>
            <a:ext cx="635798" cy="5058719"/>
            <a:chOff x="7324500" y="2391875"/>
            <a:chExt cx="177300" cy="1410725"/>
          </a:xfrm>
        </p:grpSpPr>
        <p:sp>
          <p:nvSpPr>
            <p:cNvPr id="124" name="Google Shape;124;p2"/>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2"/>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 name="Google Shape;126;p2"/>
          <p:cNvGrpSpPr/>
          <p:nvPr/>
        </p:nvGrpSpPr>
        <p:grpSpPr>
          <a:xfrm>
            <a:off x="7119871" y="-2109685"/>
            <a:ext cx="635803" cy="4688893"/>
            <a:chOff x="7905800" y="2474325"/>
            <a:chExt cx="177450" cy="1308650"/>
          </a:xfrm>
        </p:grpSpPr>
        <p:sp>
          <p:nvSpPr>
            <p:cNvPr id="127" name="Google Shape;127;p2"/>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2"/>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 name="Google Shape;129;p2"/>
          <p:cNvGrpSpPr/>
          <p:nvPr/>
        </p:nvGrpSpPr>
        <p:grpSpPr>
          <a:xfrm>
            <a:off x="357655" y="-362680"/>
            <a:ext cx="499539" cy="2499809"/>
            <a:chOff x="6715575" y="2474325"/>
            <a:chExt cx="177450" cy="888000"/>
          </a:xfrm>
        </p:grpSpPr>
        <p:sp>
          <p:nvSpPr>
            <p:cNvPr id="130" name="Google Shape;130;p2"/>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2"/>
            <p:cNvSpPr/>
            <p:nvPr/>
          </p:nvSpPr>
          <p:spPr>
            <a:xfrm>
              <a:off x="6802500" y="2474325"/>
              <a:ext cx="3575" cy="719350"/>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 name="Google Shape;132;p2"/>
          <p:cNvGrpSpPr/>
          <p:nvPr/>
        </p:nvGrpSpPr>
        <p:grpSpPr>
          <a:xfrm>
            <a:off x="8047423" y="153456"/>
            <a:ext cx="762954" cy="763070"/>
            <a:chOff x="940300" y="793900"/>
            <a:chExt cx="1313400" cy="1313600"/>
          </a:xfrm>
        </p:grpSpPr>
        <p:sp>
          <p:nvSpPr>
            <p:cNvPr id="133" name="Google Shape;133;p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 name="Google Shape;169;p2"/>
          <p:cNvGrpSpPr/>
          <p:nvPr/>
        </p:nvGrpSpPr>
        <p:grpSpPr>
          <a:xfrm>
            <a:off x="333623" y="4226956"/>
            <a:ext cx="762954" cy="763070"/>
            <a:chOff x="940300" y="793900"/>
            <a:chExt cx="1313400" cy="1313600"/>
          </a:xfrm>
        </p:grpSpPr>
        <p:sp>
          <p:nvSpPr>
            <p:cNvPr id="170" name="Google Shape;170;p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105" name="Shape 1105"/>
        <p:cNvGrpSpPr/>
        <p:nvPr/>
      </p:nvGrpSpPr>
      <p:grpSpPr>
        <a:xfrm>
          <a:off x="0" y="0"/>
          <a:ext cx="0" cy="0"/>
          <a:chOff x="0" y="0"/>
          <a:chExt cx="0" cy="0"/>
        </a:xfrm>
      </p:grpSpPr>
      <p:sp>
        <p:nvSpPr>
          <p:cNvPr id="1106" name="Google Shape;1106;p11"/>
          <p:cNvSpPr txBox="1"/>
          <p:nvPr>
            <p:ph hasCustomPrompt="1" type="title"/>
          </p:nvPr>
        </p:nvSpPr>
        <p:spPr>
          <a:xfrm>
            <a:off x="1284000" y="1899985"/>
            <a:ext cx="6576000" cy="1234500"/>
          </a:xfrm>
          <a:prstGeom prst="rect">
            <a:avLst/>
          </a:prstGeom>
        </p:spPr>
        <p:txBody>
          <a:bodyPr anchorCtr="0" anchor="ctr" bIns="91425" lIns="91425" spcFirstLastPara="1" rIns="91425" wrap="square" tIns="91425">
            <a:noAutofit/>
          </a:bodyPr>
          <a:lstStyle>
            <a:lvl1pPr lvl="0" algn="ctr">
              <a:spcBef>
                <a:spcPts val="0"/>
              </a:spcBef>
              <a:spcAft>
                <a:spcPts val="0"/>
              </a:spcAft>
              <a:buSzPts val="9600"/>
              <a:buNone/>
              <a:defRPr sz="9600">
                <a:solidFill>
                  <a:schemeClr val="accent2"/>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1107" name="Google Shape;1107;p11"/>
          <p:cNvSpPr txBox="1"/>
          <p:nvPr>
            <p:ph idx="1" type="subTitle"/>
          </p:nvPr>
        </p:nvSpPr>
        <p:spPr>
          <a:xfrm>
            <a:off x="1284000" y="3345339"/>
            <a:ext cx="6576000" cy="459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600"/>
              <a:buNone/>
              <a:defRPr sz="1500"/>
            </a:lvl1pPr>
            <a:lvl2pPr lvl="1" rtl="0" algn="ctr">
              <a:lnSpc>
                <a:spcPct val="100000"/>
              </a:lnSpc>
              <a:spcBef>
                <a:spcPts val="0"/>
              </a:spcBef>
              <a:spcAft>
                <a:spcPts val="0"/>
              </a:spcAft>
              <a:buSzPts val="1600"/>
              <a:buNone/>
              <a:defRPr sz="1600"/>
            </a:lvl2pPr>
            <a:lvl3pPr lvl="2" rtl="0" algn="ctr">
              <a:lnSpc>
                <a:spcPct val="100000"/>
              </a:lnSpc>
              <a:spcBef>
                <a:spcPts val="0"/>
              </a:spcBef>
              <a:spcAft>
                <a:spcPts val="0"/>
              </a:spcAft>
              <a:buSzPts val="1600"/>
              <a:buNone/>
              <a:defRPr sz="1600"/>
            </a:lvl3pPr>
            <a:lvl4pPr lvl="3" rtl="0" algn="ctr">
              <a:lnSpc>
                <a:spcPct val="100000"/>
              </a:lnSpc>
              <a:spcBef>
                <a:spcPts val="0"/>
              </a:spcBef>
              <a:spcAft>
                <a:spcPts val="0"/>
              </a:spcAft>
              <a:buSzPts val="1600"/>
              <a:buNone/>
              <a:defRPr sz="1600"/>
            </a:lvl4pPr>
            <a:lvl5pPr lvl="4" rtl="0" algn="ctr">
              <a:lnSpc>
                <a:spcPct val="100000"/>
              </a:lnSpc>
              <a:spcBef>
                <a:spcPts val="0"/>
              </a:spcBef>
              <a:spcAft>
                <a:spcPts val="0"/>
              </a:spcAft>
              <a:buSzPts val="1600"/>
              <a:buNone/>
              <a:defRPr sz="1600"/>
            </a:lvl5pPr>
            <a:lvl6pPr lvl="5" rtl="0" algn="ctr">
              <a:lnSpc>
                <a:spcPct val="100000"/>
              </a:lnSpc>
              <a:spcBef>
                <a:spcPts val="0"/>
              </a:spcBef>
              <a:spcAft>
                <a:spcPts val="0"/>
              </a:spcAft>
              <a:buSzPts val="1600"/>
              <a:buNone/>
              <a:defRPr sz="1600"/>
            </a:lvl6pPr>
            <a:lvl7pPr lvl="6" rtl="0" algn="ctr">
              <a:lnSpc>
                <a:spcPct val="100000"/>
              </a:lnSpc>
              <a:spcBef>
                <a:spcPts val="0"/>
              </a:spcBef>
              <a:spcAft>
                <a:spcPts val="0"/>
              </a:spcAft>
              <a:buSzPts val="1600"/>
              <a:buNone/>
              <a:defRPr sz="1600"/>
            </a:lvl7pPr>
            <a:lvl8pPr lvl="7" rtl="0" algn="ctr">
              <a:lnSpc>
                <a:spcPct val="100000"/>
              </a:lnSpc>
              <a:spcBef>
                <a:spcPts val="0"/>
              </a:spcBef>
              <a:spcAft>
                <a:spcPts val="0"/>
              </a:spcAft>
              <a:buSzPts val="1600"/>
              <a:buNone/>
              <a:defRPr sz="1600"/>
            </a:lvl8pPr>
            <a:lvl9pPr lvl="8" rtl="0" algn="ctr">
              <a:lnSpc>
                <a:spcPct val="100000"/>
              </a:lnSpc>
              <a:spcBef>
                <a:spcPts val="0"/>
              </a:spcBef>
              <a:spcAft>
                <a:spcPts val="0"/>
              </a:spcAft>
              <a:buSzPts val="1600"/>
              <a:buNone/>
              <a:defRPr sz="1600"/>
            </a:lvl9pPr>
          </a:lstStyle>
          <a:p/>
        </p:txBody>
      </p:sp>
      <p:grpSp>
        <p:nvGrpSpPr>
          <p:cNvPr id="1108" name="Google Shape;1108;p11"/>
          <p:cNvGrpSpPr/>
          <p:nvPr/>
        </p:nvGrpSpPr>
        <p:grpSpPr>
          <a:xfrm>
            <a:off x="-1276737" y="3801730"/>
            <a:ext cx="2590965" cy="2590965"/>
            <a:chOff x="2924725" y="208150"/>
            <a:chExt cx="1242550" cy="1242550"/>
          </a:xfrm>
        </p:grpSpPr>
        <p:sp>
          <p:nvSpPr>
            <p:cNvPr id="1109" name="Google Shape;1109;p11"/>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1"/>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1"/>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1"/>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1"/>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1"/>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1"/>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1"/>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1"/>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1"/>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1"/>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1"/>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1"/>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1"/>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11"/>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11"/>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1"/>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1"/>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7" name="Google Shape;1127;p11"/>
          <p:cNvGrpSpPr/>
          <p:nvPr/>
        </p:nvGrpSpPr>
        <p:grpSpPr>
          <a:xfrm>
            <a:off x="8047423" y="153456"/>
            <a:ext cx="762954" cy="763070"/>
            <a:chOff x="940300" y="793900"/>
            <a:chExt cx="1313400" cy="1313600"/>
          </a:xfrm>
        </p:grpSpPr>
        <p:sp>
          <p:nvSpPr>
            <p:cNvPr id="1128" name="Google Shape;1128;p11"/>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11"/>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1"/>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1"/>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1"/>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11"/>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11"/>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11"/>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11"/>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11"/>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11"/>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11"/>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11"/>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 name="Google Shape;1141;p11"/>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 name="Google Shape;1142;p11"/>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 name="Google Shape;1143;p11"/>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 name="Google Shape;1144;p11"/>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 name="Google Shape;1145;p11"/>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 name="Google Shape;1146;p11"/>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 name="Google Shape;1147;p11"/>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 name="Google Shape;1148;p11"/>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11"/>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11"/>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11"/>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11"/>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11"/>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11"/>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11"/>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11"/>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11"/>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11"/>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11"/>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11"/>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11"/>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11"/>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1"/>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 name="Google Shape;1164;p11"/>
          <p:cNvGrpSpPr/>
          <p:nvPr/>
        </p:nvGrpSpPr>
        <p:grpSpPr>
          <a:xfrm>
            <a:off x="333623" y="153443"/>
            <a:ext cx="762954" cy="763070"/>
            <a:chOff x="940300" y="793900"/>
            <a:chExt cx="1313400" cy="1313600"/>
          </a:xfrm>
        </p:grpSpPr>
        <p:sp>
          <p:nvSpPr>
            <p:cNvPr id="1165" name="Google Shape;1165;p11"/>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1"/>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1"/>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1"/>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1"/>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1"/>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1"/>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1"/>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1"/>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1"/>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1"/>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1"/>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1"/>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1"/>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1"/>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1"/>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1"/>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1"/>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1"/>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1"/>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1"/>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1"/>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1"/>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1"/>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1"/>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1"/>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1"/>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1"/>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1"/>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1"/>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1"/>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1"/>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1"/>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1"/>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1"/>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1"/>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 name="Google Shape;1201;p11"/>
          <p:cNvGrpSpPr/>
          <p:nvPr/>
        </p:nvGrpSpPr>
        <p:grpSpPr>
          <a:xfrm>
            <a:off x="1096580" y="-2420972"/>
            <a:ext cx="552396" cy="4394832"/>
            <a:chOff x="7324500" y="2391875"/>
            <a:chExt cx="177300" cy="1410725"/>
          </a:xfrm>
        </p:grpSpPr>
        <p:sp>
          <p:nvSpPr>
            <p:cNvPr id="1202" name="Google Shape;1202;p11"/>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1"/>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 name="Google Shape;1204;p11"/>
          <p:cNvGrpSpPr/>
          <p:nvPr/>
        </p:nvGrpSpPr>
        <p:grpSpPr>
          <a:xfrm>
            <a:off x="7425992" y="-2337550"/>
            <a:ext cx="552402" cy="3931583"/>
            <a:chOff x="6715575" y="2099409"/>
            <a:chExt cx="177450" cy="1262916"/>
          </a:xfrm>
        </p:grpSpPr>
        <p:sp>
          <p:nvSpPr>
            <p:cNvPr id="1205" name="Google Shape;1205;p11"/>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1"/>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 name="Google Shape;1207;p11"/>
          <p:cNvGrpSpPr/>
          <p:nvPr/>
        </p:nvGrpSpPr>
        <p:grpSpPr>
          <a:xfrm>
            <a:off x="3816292" y="-3249122"/>
            <a:ext cx="552396" cy="4394832"/>
            <a:chOff x="7324500" y="2391875"/>
            <a:chExt cx="177300" cy="1410725"/>
          </a:xfrm>
        </p:grpSpPr>
        <p:sp>
          <p:nvSpPr>
            <p:cNvPr id="1208" name="Google Shape;1208;p11"/>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11"/>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 name="Google Shape;1210;p11"/>
          <p:cNvGrpSpPr/>
          <p:nvPr/>
        </p:nvGrpSpPr>
        <p:grpSpPr>
          <a:xfrm>
            <a:off x="7457606" y="2036781"/>
            <a:ext cx="3332271" cy="3332271"/>
            <a:chOff x="2924725" y="208150"/>
            <a:chExt cx="1242550" cy="1242550"/>
          </a:xfrm>
        </p:grpSpPr>
        <p:sp>
          <p:nvSpPr>
            <p:cNvPr id="1211" name="Google Shape;1211;p11"/>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1"/>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11"/>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1"/>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1"/>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1"/>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1"/>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1"/>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1"/>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1"/>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1"/>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1"/>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11"/>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11"/>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11"/>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1"/>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11"/>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11"/>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bg>
      <p:bgPr>
        <a:solidFill>
          <a:srgbClr val="FFFFFF"/>
        </a:solidFill>
      </p:bgPr>
    </p:bg>
    <p:spTree>
      <p:nvGrpSpPr>
        <p:cNvPr id="1229" name="Shape 122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able of contents">
  <p:cSld name="BLANK_1">
    <p:spTree>
      <p:nvGrpSpPr>
        <p:cNvPr id="1230" name="Shape 1230"/>
        <p:cNvGrpSpPr/>
        <p:nvPr/>
      </p:nvGrpSpPr>
      <p:grpSpPr>
        <a:xfrm>
          <a:off x="0" y="0"/>
          <a:ext cx="0" cy="0"/>
          <a:chOff x="0" y="0"/>
          <a:chExt cx="0" cy="0"/>
        </a:xfrm>
      </p:grpSpPr>
      <p:sp>
        <p:nvSpPr>
          <p:cNvPr id="1231" name="Google Shape;1231;p13"/>
          <p:cNvSpPr txBox="1"/>
          <p:nvPr>
            <p:ph type="title"/>
          </p:nvPr>
        </p:nvSpPr>
        <p:spPr>
          <a:xfrm>
            <a:off x="2001060" y="1686992"/>
            <a:ext cx="2336400" cy="2559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32" name="Google Shape;1232;p13"/>
          <p:cNvSpPr txBox="1"/>
          <p:nvPr>
            <p:ph hasCustomPrompt="1" idx="2" type="title"/>
          </p:nvPr>
        </p:nvSpPr>
        <p:spPr>
          <a:xfrm>
            <a:off x="1218986" y="1763984"/>
            <a:ext cx="6717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33" name="Google Shape;1233;p13"/>
          <p:cNvSpPr txBox="1"/>
          <p:nvPr>
            <p:ph idx="1" type="subTitle"/>
          </p:nvPr>
        </p:nvSpPr>
        <p:spPr>
          <a:xfrm>
            <a:off x="2001060" y="1970608"/>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234" name="Google Shape;1234;p13"/>
          <p:cNvSpPr txBox="1"/>
          <p:nvPr>
            <p:ph idx="3"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1235" name="Google Shape;1235;p13"/>
          <p:cNvSpPr txBox="1"/>
          <p:nvPr>
            <p:ph idx="4" type="title"/>
          </p:nvPr>
        </p:nvSpPr>
        <p:spPr>
          <a:xfrm>
            <a:off x="2001060" y="3393892"/>
            <a:ext cx="2336400" cy="2559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36" name="Google Shape;1236;p13"/>
          <p:cNvSpPr txBox="1"/>
          <p:nvPr>
            <p:ph hasCustomPrompt="1" idx="5" type="title"/>
          </p:nvPr>
        </p:nvSpPr>
        <p:spPr>
          <a:xfrm>
            <a:off x="1218986" y="3470884"/>
            <a:ext cx="6717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37" name="Google Shape;1237;p13"/>
          <p:cNvSpPr txBox="1"/>
          <p:nvPr>
            <p:ph idx="6" type="subTitle"/>
          </p:nvPr>
        </p:nvSpPr>
        <p:spPr>
          <a:xfrm>
            <a:off x="2001060" y="3677508"/>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238" name="Google Shape;1238;p13"/>
          <p:cNvSpPr txBox="1"/>
          <p:nvPr>
            <p:ph idx="7" type="title"/>
          </p:nvPr>
        </p:nvSpPr>
        <p:spPr>
          <a:xfrm>
            <a:off x="5654585" y="1686992"/>
            <a:ext cx="2336400" cy="2559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3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39" name="Google Shape;1239;p13"/>
          <p:cNvSpPr txBox="1"/>
          <p:nvPr>
            <p:ph hasCustomPrompt="1" idx="8" type="title"/>
          </p:nvPr>
        </p:nvSpPr>
        <p:spPr>
          <a:xfrm>
            <a:off x="4872511" y="1763984"/>
            <a:ext cx="6717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40" name="Google Shape;1240;p13"/>
          <p:cNvSpPr txBox="1"/>
          <p:nvPr>
            <p:ph idx="9" type="subTitle"/>
          </p:nvPr>
        </p:nvSpPr>
        <p:spPr>
          <a:xfrm>
            <a:off x="5654585" y="1970608"/>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sp>
        <p:nvSpPr>
          <p:cNvPr id="1241" name="Google Shape;1241;p13"/>
          <p:cNvSpPr txBox="1"/>
          <p:nvPr>
            <p:ph idx="13" type="title"/>
          </p:nvPr>
        </p:nvSpPr>
        <p:spPr>
          <a:xfrm>
            <a:off x="5654585" y="3393892"/>
            <a:ext cx="2336400" cy="255900"/>
          </a:xfrm>
          <a:prstGeom prst="rect">
            <a:avLst/>
          </a:prstGeom>
        </p:spPr>
        <p:txBody>
          <a:bodyPr anchorCtr="0" anchor="ctr" bIns="91425" lIns="91425" spcFirstLastPara="1" rIns="91425" wrap="square" tIns="91425">
            <a:noAutofit/>
          </a:bodyPr>
          <a:lstStyle>
            <a:lvl1pPr lvl="0" rtl="0">
              <a:spcBef>
                <a:spcPts val="0"/>
              </a:spcBef>
              <a:spcAft>
                <a:spcPts val="0"/>
              </a:spcAft>
              <a:buSzPts val="2400"/>
              <a:buNone/>
              <a:defRPr sz="24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1242" name="Google Shape;1242;p13"/>
          <p:cNvSpPr txBox="1"/>
          <p:nvPr>
            <p:ph hasCustomPrompt="1" idx="14" type="title"/>
          </p:nvPr>
        </p:nvSpPr>
        <p:spPr>
          <a:xfrm>
            <a:off x="4872511" y="3470884"/>
            <a:ext cx="671700" cy="593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3000">
                <a:solidFill>
                  <a:schemeClr val="accen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243" name="Google Shape;1243;p13"/>
          <p:cNvSpPr txBox="1"/>
          <p:nvPr>
            <p:ph idx="15" type="subTitle"/>
          </p:nvPr>
        </p:nvSpPr>
        <p:spPr>
          <a:xfrm>
            <a:off x="5654585" y="3677508"/>
            <a:ext cx="23364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p:txBody>
      </p:sp>
      <p:grpSp>
        <p:nvGrpSpPr>
          <p:cNvPr id="1244" name="Google Shape;1244;p13"/>
          <p:cNvGrpSpPr/>
          <p:nvPr/>
        </p:nvGrpSpPr>
        <p:grpSpPr>
          <a:xfrm>
            <a:off x="7761153" y="-1125415"/>
            <a:ext cx="2214473" cy="2214597"/>
            <a:chOff x="2924725" y="208150"/>
            <a:chExt cx="1242550" cy="1242550"/>
          </a:xfrm>
        </p:grpSpPr>
        <p:sp>
          <p:nvSpPr>
            <p:cNvPr id="1245" name="Google Shape;1245;p13"/>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13"/>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3"/>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13"/>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13"/>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13"/>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3"/>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13"/>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13"/>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13"/>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13"/>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13"/>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 name="Google Shape;1257;p13"/>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 name="Google Shape;1258;p13"/>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 name="Google Shape;1259;p13"/>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 name="Google Shape;1260;p13"/>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 name="Google Shape;1261;p13"/>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 name="Google Shape;1262;p13"/>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 name="Google Shape;1263;p13"/>
          <p:cNvGrpSpPr/>
          <p:nvPr/>
        </p:nvGrpSpPr>
        <p:grpSpPr>
          <a:xfrm>
            <a:off x="8047423" y="4226968"/>
            <a:ext cx="762954" cy="763070"/>
            <a:chOff x="940300" y="793900"/>
            <a:chExt cx="1313400" cy="1313600"/>
          </a:xfrm>
        </p:grpSpPr>
        <p:sp>
          <p:nvSpPr>
            <p:cNvPr id="1264" name="Google Shape;1264;p13"/>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 name="Google Shape;1265;p13"/>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 name="Google Shape;1266;p13"/>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 name="Google Shape;1267;p13"/>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 name="Google Shape;1268;p13"/>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 name="Google Shape;1269;p13"/>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 name="Google Shape;1270;p13"/>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 name="Google Shape;1271;p13"/>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3"/>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3"/>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3"/>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3"/>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3"/>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3"/>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3"/>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3"/>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3"/>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3"/>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3"/>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3"/>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3"/>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3"/>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3"/>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3"/>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3"/>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3"/>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3"/>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3"/>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3"/>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3"/>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3"/>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3"/>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3"/>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3"/>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3"/>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3"/>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 name="Google Shape;1300;p13"/>
          <p:cNvGrpSpPr/>
          <p:nvPr/>
        </p:nvGrpSpPr>
        <p:grpSpPr>
          <a:xfrm>
            <a:off x="8566702" y="-1512076"/>
            <a:ext cx="468486" cy="3454967"/>
            <a:chOff x="7905800" y="2474325"/>
            <a:chExt cx="177450" cy="1308650"/>
          </a:xfrm>
        </p:grpSpPr>
        <p:sp>
          <p:nvSpPr>
            <p:cNvPr id="1301" name="Google Shape;1301;p13"/>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3"/>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 name="Google Shape;1303;p13"/>
          <p:cNvGrpSpPr/>
          <p:nvPr/>
        </p:nvGrpSpPr>
        <p:grpSpPr>
          <a:xfrm>
            <a:off x="209221" y="-1162112"/>
            <a:ext cx="368085" cy="1841978"/>
            <a:chOff x="6715575" y="2474325"/>
            <a:chExt cx="177450" cy="888000"/>
          </a:xfrm>
        </p:grpSpPr>
        <p:sp>
          <p:nvSpPr>
            <p:cNvPr id="1304" name="Google Shape;1304;p13"/>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3"/>
            <p:cNvSpPr/>
            <p:nvPr/>
          </p:nvSpPr>
          <p:spPr>
            <a:xfrm>
              <a:off x="6802500" y="2474325"/>
              <a:ext cx="3575" cy="719350"/>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 name="Google Shape;1306;p13"/>
          <p:cNvGrpSpPr/>
          <p:nvPr/>
        </p:nvGrpSpPr>
        <p:grpSpPr>
          <a:xfrm>
            <a:off x="-1276737" y="3801730"/>
            <a:ext cx="2590965" cy="2590965"/>
            <a:chOff x="2924725" y="208150"/>
            <a:chExt cx="1242550" cy="1242550"/>
          </a:xfrm>
        </p:grpSpPr>
        <p:sp>
          <p:nvSpPr>
            <p:cNvPr id="1307" name="Google Shape;1307;p13"/>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3"/>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3"/>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3"/>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3"/>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3"/>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3"/>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3"/>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3"/>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3"/>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13"/>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13"/>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3"/>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3"/>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3"/>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13"/>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3"/>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3"/>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 name="Google Shape;1325;p13"/>
          <p:cNvGrpSpPr/>
          <p:nvPr/>
        </p:nvGrpSpPr>
        <p:grpSpPr>
          <a:xfrm>
            <a:off x="8097974" y="-1856845"/>
            <a:ext cx="394386" cy="3137876"/>
            <a:chOff x="7324500" y="2391875"/>
            <a:chExt cx="177300" cy="1410725"/>
          </a:xfrm>
        </p:grpSpPr>
        <p:sp>
          <p:nvSpPr>
            <p:cNvPr id="1326" name="Google Shape;1326;p13"/>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3"/>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Quote">
  <p:cSld name="BLANK_1_1">
    <p:spTree>
      <p:nvGrpSpPr>
        <p:cNvPr id="1328" name="Shape 1328"/>
        <p:cNvGrpSpPr/>
        <p:nvPr/>
      </p:nvGrpSpPr>
      <p:grpSpPr>
        <a:xfrm>
          <a:off x="0" y="0"/>
          <a:ext cx="0" cy="0"/>
          <a:chOff x="0" y="0"/>
          <a:chExt cx="0" cy="0"/>
        </a:xfrm>
      </p:grpSpPr>
      <p:sp>
        <p:nvSpPr>
          <p:cNvPr id="1329" name="Google Shape;1329;p14"/>
          <p:cNvSpPr txBox="1"/>
          <p:nvPr>
            <p:ph type="title"/>
          </p:nvPr>
        </p:nvSpPr>
        <p:spPr>
          <a:xfrm>
            <a:off x="2290050" y="3179758"/>
            <a:ext cx="4563900" cy="531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000"/>
              <a:buNone/>
              <a:defRPr sz="2400"/>
            </a:lvl1pPr>
            <a:lvl2pPr lvl="1" rtl="0" algn="ctr">
              <a:spcBef>
                <a:spcPts val="0"/>
              </a:spcBef>
              <a:spcAft>
                <a:spcPts val="0"/>
              </a:spcAft>
              <a:buSzPts val="3000"/>
              <a:buNone/>
              <a:defRPr sz="3000"/>
            </a:lvl2pPr>
            <a:lvl3pPr lvl="2" rtl="0" algn="ctr">
              <a:spcBef>
                <a:spcPts val="0"/>
              </a:spcBef>
              <a:spcAft>
                <a:spcPts val="0"/>
              </a:spcAft>
              <a:buSzPts val="3000"/>
              <a:buNone/>
              <a:defRPr sz="3000"/>
            </a:lvl3pPr>
            <a:lvl4pPr lvl="3" rtl="0" algn="ctr">
              <a:spcBef>
                <a:spcPts val="0"/>
              </a:spcBef>
              <a:spcAft>
                <a:spcPts val="0"/>
              </a:spcAft>
              <a:buSzPts val="3000"/>
              <a:buNone/>
              <a:defRPr sz="3000"/>
            </a:lvl4pPr>
            <a:lvl5pPr lvl="4" rtl="0" algn="ctr">
              <a:spcBef>
                <a:spcPts val="0"/>
              </a:spcBef>
              <a:spcAft>
                <a:spcPts val="0"/>
              </a:spcAft>
              <a:buSzPts val="3000"/>
              <a:buNone/>
              <a:defRPr sz="3000"/>
            </a:lvl5pPr>
            <a:lvl6pPr lvl="5" rtl="0" algn="ctr">
              <a:spcBef>
                <a:spcPts val="0"/>
              </a:spcBef>
              <a:spcAft>
                <a:spcPts val="0"/>
              </a:spcAft>
              <a:buSzPts val="3000"/>
              <a:buNone/>
              <a:defRPr sz="3000"/>
            </a:lvl6pPr>
            <a:lvl7pPr lvl="6" rtl="0" algn="ctr">
              <a:spcBef>
                <a:spcPts val="0"/>
              </a:spcBef>
              <a:spcAft>
                <a:spcPts val="0"/>
              </a:spcAft>
              <a:buSzPts val="3000"/>
              <a:buNone/>
              <a:defRPr sz="3000"/>
            </a:lvl7pPr>
            <a:lvl8pPr lvl="7" rtl="0" algn="ctr">
              <a:spcBef>
                <a:spcPts val="0"/>
              </a:spcBef>
              <a:spcAft>
                <a:spcPts val="0"/>
              </a:spcAft>
              <a:buSzPts val="3000"/>
              <a:buNone/>
              <a:defRPr sz="3000"/>
            </a:lvl8pPr>
            <a:lvl9pPr lvl="8" rtl="0" algn="ctr">
              <a:spcBef>
                <a:spcPts val="0"/>
              </a:spcBef>
              <a:spcAft>
                <a:spcPts val="0"/>
              </a:spcAft>
              <a:buSzPts val="3000"/>
              <a:buNone/>
              <a:defRPr sz="3000"/>
            </a:lvl9pPr>
          </a:lstStyle>
          <a:p/>
        </p:txBody>
      </p:sp>
      <p:sp>
        <p:nvSpPr>
          <p:cNvPr id="1330" name="Google Shape;1330;p14"/>
          <p:cNvSpPr txBox="1"/>
          <p:nvPr>
            <p:ph idx="1" type="subTitle"/>
          </p:nvPr>
        </p:nvSpPr>
        <p:spPr>
          <a:xfrm>
            <a:off x="2206650" y="1431842"/>
            <a:ext cx="4730700" cy="1740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None/>
              <a:defRPr sz="2700"/>
            </a:lvl1pPr>
            <a:lvl2pPr lvl="1" rtl="0" algn="ctr">
              <a:lnSpc>
                <a:spcPct val="100000"/>
              </a:lnSpc>
              <a:spcBef>
                <a:spcPts val="0"/>
              </a:spcBef>
              <a:spcAft>
                <a:spcPts val="0"/>
              </a:spcAft>
              <a:buSzPts val="2500"/>
              <a:buNone/>
              <a:defRPr sz="2500"/>
            </a:lvl2pPr>
            <a:lvl3pPr lvl="2" rtl="0" algn="ctr">
              <a:lnSpc>
                <a:spcPct val="100000"/>
              </a:lnSpc>
              <a:spcBef>
                <a:spcPts val="0"/>
              </a:spcBef>
              <a:spcAft>
                <a:spcPts val="0"/>
              </a:spcAft>
              <a:buSzPts val="2500"/>
              <a:buNone/>
              <a:defRPr sz="2500"/>
            </a:lvl3pPr>
            <a:lvl4pPr lvl="3" rtl="0" algn="ctr">
              <a:lnSpc>
                <a:spcPct val="100000"/>
              </a:lnSpc>
              <a:spcBef>
                <a:spcPts val="0"/>
              </a:spcBef>
              <a:spcAft>
                <a:spcPts val="0"/>
              </a:spcAft>
              <a:buSzPts val="2500"/>
              <a:buNone/>
              <a:defRPr sz="2500"/>
            </a:lvl4pPr>
            <a:lvl5pPr lvl="4" rtl="0" algn="ctr">
              <a:lnSpc>
                <a:spcPct val="100000"/>
              </a:lnSpc>
              <a:spcBef>
                <a:spcPts val="0"/>
              </a:spcBef>
              <a:spcAft>
                <a:spcPts val="0"/>
              </a:spcAft>
              <a:buSzPts val="2500"/>
              <a:buNone/>
              <a:defRPr sz="2500"/>
            </a:lvl5pPr>
            <a:lvl6pPr lvl="5" rtl="0" algn="ctr">
              <a:lnSpc>
                <a:spcPct val="100000"/>
              </a:lnSpc>
              <a:spcBef>
                <a:spcPts val="0"/>
              </a:spcBef>
              <a:spcAft>
                <a:spcPts val="0"/>
              </a:spcAft>
              <a:buSzPts val="2500"/>
              <a:buNone/>
              <a:defRPr sz="2500"/>
            </a:lvl6pPr>
            <a:lvl7pPr lvl="6" rtl="0" algn="ctr">
              <a:lnSpc>
                <a:spcPct val="100000"/>
              </a:lnSpc>
              <a:spcBef>
                <a:spcPts val="0"/>
              </a:spcBef>
              <a:spcAft>
                <a:spcPts val="0"/>
              </a:spcAft>
              <a:buSzPts val="2500"/>
              <a:buNone/>
              <a:defRPr sz="2500"/>
            </a:lvl7pPr>
            <a:lvl8pPr lvl="7" rtl="0" algn="ctr">
              <a:lnSpc>
                <a:spcPct val="100000"/>
              </a:lnSpc>
              <a:spcBef>
                <a:spcPts val="0"/>
              </a:spcBef>
              <a:spcAft>
                <a:spcPts val="0"/>
              </a:spcAft>
              <a:buSzPts val="2500"/>
              <a:buNone/>
              <a:defRPr sz="2500"/>
            </a:lvl8pPr>
            <a:lvl9pPr lvl="8" rtl="0" algn="ctr">
              <a:lnSpc>
                <a:spcPct val="100000"/>
              </a:lnSpc>
              <a:spcBef>
                <a:spcPts val="0"/>
              </a:spcBef>
              <a:spcAft>
                <a:spcPts val="0"/>
              </a:spcAft>
              <a:buSzPts val="2500"/>
              <a:buNone/>
              <a:defRPr sz="2500"/>
            </a:lvl9pPr>
          </a:lstStyle>
          <a:p/>
        </p:txBody>
      </p:sp>
      <p:grpSp>
        <p:nvGrpSpPr>
          <p:cNvPr id="1331" name="Google Shape;1331;p14"/>
          <p:cNvGrpSpPr/>
          <p:nvPr/>
        </p:nvGrpSpPr>
        <p:grpSpPr>
          <a:xfrm>
            <a:off x="8047423" y="153456"/>
            <a:ext cx="762954" cy="763070"/>
            <a:chOff x="940300" y="793900"/>
            <a:chExt cx="1313400" cy="1313600"/>
          </a:xfrm>
        </p:grpSpPr>
        <p:sp>
          <p:nvSpPr>
            <p:cNvPr id="1332" name="Google Shape;1332;p1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1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1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1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1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1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 name="Google Shape;1339;p1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 name="Google Shape;1340;p1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1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1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1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1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1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1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1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1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1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 name="Google Shape;1368;p14"/>
          <p:cNvGrpSpPr/>
          <p:nvPr/>
        </p:nvGrpSpPr>
        <p:grpSpPr>
          <a:xfrm>
            <a:off x="333623" y="4226956"/>
            <a:ext cx="762954" cy="763070"/>
            <a:chOff x="940300" y="793900"/>
            <a:chExt cx="1313400" cy="1313600"/>
          </a:xfrm>
        </p:grpSpPr>
        <p:sp>
          <p:nvSpPr>
            <p:cNvPr id="1369" name="Google Shape;1369;p1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 name="Google Shape;1405;p14"/>
          <p:cNvGrpSpPr/>
          <p:nvPr/>
        </p:nvGrpSpPr>
        <p:grpSpPr>
          <a:xfrm>
            <a:off x="4324599" y="-2538451"/>
            <a:ext cx="468486" cy="3454967"/>
            <a:chOff x="7905800" y="2474325"/>
            <a:chExt cx="177450" cy="1308650"/>
          </a:xfrm>
        </p:grpSpPr>
        <p:sp>
          <p:nvSpPr>
            <p:cNvPr id="1406" name="Google Shape;1406;p14"/>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4"/>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 name="Google Shape;1408;p14"/>
          <p:cNvGrpSpPr/>
          <p:nvPr/>
        </p:nvGrpSpPr>
        <p:grpSpPr>
          <a:xfrm>
            <a:off x="1231168" y="0"/>
            <a:ext cx="368085" cy="2619666"/>
            <a:chOff x="6715575" y="2099409"/>
            <a:chExt cx="177450" cy="1262916"/>
          </a:xfrm>
        </p:grpSpPr>
        <p:sp>
          <p:nvSpPr>
            <p:cNvPr id="1409" name="Google Shape;1409;p14"/>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4"/>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 name="Google Shape;1411;p14"/>
          <p:cNvGrpSpPr/>
          <p:nvPr/>
        </p:nvGrpSpPr>
        <p:grpSpPr>
          <a:xfrm>
            <a:off x="7832588" y="1276267"/>
            <a:ext cx="2590965" cy="2590965"/>
            <a:chOff x="2924725" y="208150"/>
            <a:chExt cx="1242550" cy="1242550"/>
          </a:xfrm>
        </p:grpSpPr>
        <p:sp>
          <p:nvSpPr>
            <p:cNvPr id="1412" name="Google Shape;1412;p1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 name="Google Shape;1430;p14"/>
          <p:cNvGrpSpPr/>
          <p:nvPr/>
        </p:nvGrpSpPr>
        <p:grpSpPr>
          <a:xfrm>
            <a:off x="-1442947" y="-1125415"/>
            <a:ext cx="2214473" cy="2214597"/>
            <a:chOff x="2924725" y="208150"/>
            <a:chExt cx="1242550" cy="1242550"/>
          </a:xfrm>
        </p:grpSpPr>
        <p:sp>
          <p:nvSpPr>
            <p:cNvPr id="1431" name="Google Shape;1431;p1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 name="Google Shape;1449;p14"/>
          <p:cNvGrpSpPr/>
          <p:nvPr/>
        </p:nvGrpSpPr>
        <p:grpSpPr>
          <a:xfrm>
            <a:off x="7518421" y="-1240345"/>
            <a:ext cx="394386" cy="3137876"/>
            <a:chOff x="7324500" y="2391875"/>
            <a:chExt cx="177300" cy="1410725"/>
          </a:xfrm>
        </p:grpSpPr>
        <p:sp>
          <p:nvSpPr>
            <p:cNvPr id="1450" name="Google Shape;1450;p14"/>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4"/>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p:cSld name="CUSTOM">
    <p:spTree>
      <p:nvGrpSpPr>
        <p:cNvPr id="1452" name="Shape 1452"/>
        <p:cNvGrpSpPr/>
        <p:nvPr/>
      </p:nvGrpSpPr>
      <p:grpSpPr>
        <a:xfrm>
          <a:off x="0" y="0"/>
          <a:ext cx="0" cy="0"/>
          <a:chOff x="0" y="0"/>
          <a:chExt cx="0" cy="0"/>
        </a:xfrm>
      </p:grpSpPr>
      <p:sp>
        <p:nvSpPr>
          <p:cNvPr id="1453" name="Google Shape;1453;p15"/>
          <p:cNvSpPr txBox="1"/>
          <p:nvPr>
            <p:ph idx="1" type="subTitle"/>
          </p:nvPr>
        </p:nvSpPr>
        <p:spPr>
          <a:xfrm>
            <a:off x="1975350" y="1611400"/>
            <a:ext cx="5193300" cy="2761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Clr>
                <a:schemeClr val="accent2"/>
              </a:buClr>
              <a:buSzPts val="1400"/>
              <a:buChar char="🟐"/>
              <a:defRPr/>
            </a:lvl1pPr>
            <a:lvl2pPr lvl="1" rtl="0" algn="ctr">
              <a:lnSpc>
                <a:spcPct val="100000"/>
              </a:lnSpc>
              <a:spcBef>
                <a:spcPts val="0"/>
              </a:spcBef>
              <a:spcAft>
                <a:spcPts val="0"/>
              </a:spcAft>
              <a:buSzPts val="1400"/>
              <a:buChar char="○"/>
              <a:defRPr/>
            </a:lvl2pPr>
            <a:lvl3pPr lvl="2" rtl="0" algn="ctr">
              <a:lnSpc>
                <a:spcPct val="100000"/>
              </a:lnSpc>
              <a:spcBef>
                <a:spcPts val="0"/>
              </a:spcBef>
              <a:spcAft>
                <a:spcPts val="0"/>
              </a:spcAft>
              <a:buSzPts val="1400"/>
              <a:buChar char="■"/>
              <a:defRPr/>
            </a:lvl3pPr>
            <a:lvl4pPr lvl="3" rtl="0" algn="ctr">
              <a:lnSpc>
                <a:spcPct val="100000"/>
              </a:lnSpc>
              <a:spcBef>
                <a:spcPts val="0"/>
              </a:spcBef>
              <a:spcAft>
                <a:spcPts val="0"/>
              </a:spcAft>
              <a:buSzPts val="1400"/>
              <a:buChar char="●"/>
              <a:defRPr/>
            </a:lvl4pPr>
            <a:lvl5pPr lvl="4" rtl="0" algn="ctr">
              <a:lnSpc>
                <a:spcPct val="100000"/>
              </a:lnSpc>
              <a:spcBef>
                <a:spcPts val="0"/>
              </a:spcBef>
              <a:spcAft>
                <a:spcPts val="0"/>
              </a:spcAft>
              <a:buSzPts val="1400"/>
              <a:buChar char="○"/>
              <a:defRPr/>
            </a:lvl5pPr>
            <a:lvl6pPr lvl="5" rtl="0" algn="ctr">
              <a:lnSpc>
                <a:spcPct val="100000"/>
              </a:lnSpc>
              <a:spcBef>
                <a:spcPts val="0"/>
              </a:spcBef>
              <a:spcAft>
                <a:spcPts val="0"/>
              </a:spcAft>
              <a:buSzPts val="1400"/>
              <a:buChar char="■"/>
              <a:defRPr/>
            </a:lvl6pPr>
            <a:lvl7pPr lvl="6" rtl="0" algn="ctr">
              <a:lnSpc>
                <a:spcPct val="100000"/>
              </a:lnSpc>
              <a:spcBef>
                <a:spcPts val="0"/>
              </a:spcBef>
              <a:spcAft>
                <a:spcPts val="0"/>
              </a:spcAft>
              <a:buSzPts val="1400"/>
              <a:buChar char="●"/>
              <a:defRPr/>
            </a:lvl7pPr>
            <a:lvl8pPr lvl="7" rtl="0" algn="ctr">
              <a:lnSpc>
                <a:spcPct val="100000"/>
              </a:lnSpc>
              <a:spcBef>
                <a:spcPts val="0"/>
              </a:spcBef>
              <a:spcAft>
                <a:spcPts val="0"/>
              </a:spcAft>
              <a:buSzPts val="1400"/>
              <a:buChar char="○"/>
              <a:defRPr/>
            </a:lvl8pPr>
            <a:lvl9pPr lvl="8" rtl="0" algn="ctr">
              <a:lnSpc>
                <a:spcPct val="100000"/>
              </a:lnSpc>
              <a:spcBef>
                <a:spcPts val="0"/>
              </a:spcBef>
              <a:spcAft>
                <a:spcPts val="0"/>
              </a:spcAft>
              <a:buSzPts val="1400"/>
              <a:buChar char="■"/>
              <a:defRPr/>
            </a:lvl9pPr>
          </a:lstStyle>
          <a:p/>
        </p:txBody>
      </p:sp>
      <p:sp>
        <p:nvSpPr>
          <p:cNvPr id="1454" name="Google Shape;1454;p1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1455" name="Google Shape;1455;p15"/>
          <p:cNvGrpSpPr/>
          <p:nvPr/>
        </p:nvGrpSpPr>
        <p:grpSpPr>
          <a:xfrm>
            <a:off x="-1370337" y="-609883"/>
            <a:ext cx="2590965" cy="2590965"/>
            <a:chOff x="2924725" y="208150"/>
            <a:chExt cx="1242550" cy="1242550"/>
          </a:xfrm>
        </p:grpSpPr>
        <p:sp>
          <p:nvSpPr>
            <p:cNvPr id="1456" name="Google Shape;1456;p15"/>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5"/>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5"/>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5"/>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5"/>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5"/>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5"/>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5"/>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5"/>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5"/>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5"/>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5"/>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5"/>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5"/>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5"/>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5"/>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5"/>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5"/>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 name="Google Shape;1474;p15"/>
          <p:cNvGrpSpPr/>
          <p:nvPr/>
        </p:nvGrpSpPr>
        <p:grpSpPr>
          <a:xfrm>
            <a:off x="7904137" y="2566719"/>
            <a:ext cx="3160799" cy="3160799"/>
            <a:chOff x="2924725" y="208150"/>
            <a:chExt cx="1242550" cy="1242550"/>
          </a:xfrm>
        </p:grpSpPr>
        <p:sp>
          <p:nvSpPr>
            <p:cNvPr id="1475" name="Google Shape;1475;p15"/>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5"/>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5"/>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5"/>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5"/>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5"/>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5"/>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5"/>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5"/>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5"/>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5"/>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5"/>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5"/>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5"/>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5"/>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5"/>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5"/>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5"/>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 name="Google Shape;1493;p15"/>
          <p:cNvGrpSpPr/>
          <p:nvPr/>
        </p:nvGrpSpPr>
        <p:grpSpPr>
          <a:xfrm>
            <a:off x="8047423" y="4226968"/>
            <a:ext cx="762954" cy="763070"/>
            <a:chOff x="940300" y="793900"/>
            <a:chExt cx="1313400" cy="1313600"/>
          </a:xfrm>
        </p:grpSpPr>
        <p:sp>
          <p:nvSpPr>
            <p:cNvPr id="1494" name="Google Shape;1494;p15"/>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5"/>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5"/>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5"/>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5"/>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5"/>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5"/>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5"/>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5"/>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5"/>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5"/>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5"/>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5"/>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5"/>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5"/>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5"/>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5"/>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5"/>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5"/>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5"/>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5"/>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5"/>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5"/>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5"/>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5"/>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5"/>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5"/>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5"/>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5"/>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5"/>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5"/>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5"/>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5"/>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5"/>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5"/>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5"/>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 name="Google Shape;1530;p15"/>
          <p:cNvGrpSpPr/>
          <p:nvPr/>
        </p:nvGrpSpPr>
        <p:grpSpPr>
          <a:xfrm>
            <a:off x="333623" y="4226956"/>
            <a:ext cx="762954" cy="763070"/>
            <a:chOff x="940300" y="793900"/>
            <a:chExt cx="1313400" cy="1313600"/>
          </a:xfrm>
        </p:grpSpPr>
        <p:sp>
          <p:nvSpPr>
            <p:cNvPr id="1531" name="Google Shape;1531;p15"/>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5"/>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5"/>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5"/>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5"/>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5"/>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5"/>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5"/>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5"/>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5"/>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5"/>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5"/>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5"/>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5"/>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5"/>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5"/>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5"/>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5"/>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5"/>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5"/>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5"/>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5"/>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5"/>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5"/>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5"/>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5"/>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5"/>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5"/>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5"/>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5"/>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5"/>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5"/>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5"/>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5"/>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5"/>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5"/>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 name="Google Shape;1567;p15"/>
          <p:cNvGrpSpPr/>
          <p:nvPr/>
        </p:nvGrpSpPr>
        <p:grpSpPr>
          <a:xfrm>
            <a:off x="8244855" y="-1601950"/>
            <a:ext cx="368085" cy="2619666"/>
            <a:chOff x="6715575" y="2099409"/>
            <a:chExt cx="177450" cy="1262916"/>
          </a:xfrm>
        </p:grpSpPr>
        <p:sp>
          <p:nvSpPr>
            <p:cNvPr id="1568" name="Google Shape;1568;p15"/>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5"/>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0" name="Google Shape;1570;p15"/>
          <p:cNvGrpSpPr/>
          <p:nvPr/>
        </p:nvGrpSpPr>
        <p:grpSpPr>
          <a:xfrm>
            <a:off x="967046" y="-1601945"/>
            <a:ext cx="394386" cy="3137876"/>
            <a:chOff x="7324500" y="2391875"/>
            <a:chExt cx="177300" cy="1410725"/>
          </a:xfrm>
        </p:grpSpPr>
        <p:sp>
          <p:nvSpPr>
            <p:cNvPr id="1571" name="Google Shape;1571;p15"/>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5"/>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hree columns">
  <p:cSld name="BLANK_1_1_1_2">
    <p:spTree>
      <p:nvGrpSpPr>
        <p:cNvPr id="1573" name="Shape 1573"/>
        <p:cNvGrpSpPr/>
        <p:nvPr/>
      </p:nvGrpSpPr>
      <p:grpSpPr>
        <a:xfrm>
          <a:off x="0" y="0"/>
          <a:ext cx="0" cy="0"/>
          <a:chOff x="0" y="0"/>
          <a:chExt cx="0" cy="0"/>
        </a:xfrm>
      </p:grpSpPr>
      <p:sp>
        <p:nvSpPr>
          <p:cNvPr id="1574" name="Google Shape;1574;p16"/>
          <p:cNvSpPr txBox="1"/>
          <p:nvPr>
            <p:ph type="title"/>
          </p:nvPr>
        </p:nvSpPr>
        <p:spPr>
          <a:xfrm>
            <a:off x="720000" y="2880513"/>
            <a:ext cx="23364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75" name="Google Shape;1575;p16"/>
          <p:cNvSpPr txBox="1"/>
          <p:nvPr>
            <p:ph idx="1" type="subTitle"/>
          </p:nvPr>
        </p:nvSpPr>
        <p:spPr>
          <a:xfrm>
            <a:off x="720000" y="3222209"/>
            <a:ext cx="2336400" cy="6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76" name="Google Shape;1576;p16"/>
          <p:cNvSpPr txBox="1"/>
          <p:nvPr>
            <p:ph idx="2"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1577" name="Google Shape;1577;p16"/>
          <p:cNvSpPr txBox="1"/>
          <p:nvPr>
            <p:ph idx="3" type="title"/>
          </p:nvPr>
        </p:nvSpPr>
        <p:spPr>
          <a:xfrm>
            <a:off x="3403800" y="2880513"/>
            <a:ext cx="23364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78" name="Google Shape;1578;p16"/>
          <p:cNvSpPr txBox="1"/>
          <p:nvPr>
            <p:ph idx="4" type="subTitle"/>
          </p:nvPr>
        </p:nvSpPr>
        <p:spPr>
          <a:xfrm>
            <a:off x="3403800" y="3222209"/>
            <a:ext cx="2336400" cy="6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579" name="Google Shape;1579;p16"/>
          <p:cNvSpPr txBox="1"/>
          <p:nvPr>
            <p:ph idx="5" type="title"/>
          </p:nvPr>
        </p:nvSpPr>
        <p:spPr>
          <a:xfrm>
            <a:off x="6087600" y="2880513"/>
            <a:ext cx="2336400" cy="347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580" name="Google Shape;1580;p16"/>
          <p:cNvSpPr txBox="1"/>
          <p:nvPr>
            <p:ph idx="6" type="subTitle"/>
          </p:nvPr>
        </p:nvSpPr>
        <p:spPr>
          <a:xfrm>
            <a:off x="6087600" y="3222209"/>
            <a:ext cx="2336400" cy="6783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581" name="Google Shape;1581;p16"/>
          <p:cNvGrpSpPr/>
          <p:nvPr/>
        </p:nvGrpSpPr>
        <p:grpSpPr>
          <a:xfrm>
            <a:off x="-1993638" y="3021433"/>
            <a:ext cx="2814873" cy="2814997"/>
            <a:chOff x="2924725" y="208150"/>
            <a:chExt cx="1242550" cy="1242550"/>
          </a:xfrm>
        </p:grpSpPr>
        <p:sp>
          <p:nvSpPr>
            <p:cNvPr id="1582" name="Google Shape;1582;p16"/>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6"/>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6"/>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6"/>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6"/>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6"/>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16"/>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16"/>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16"/>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16"/>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16"/>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16"/>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16"/>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16"/>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16"/>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16"/>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16"/>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6"/>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0" name="Google Shape;1600;p16"/>
          <p:cNvGrpSpPr/>
          <p:nvPr/>
        </p:nvGrpSpPr>
        <p:grpSpPr>
          <a:xfrm>
            <a:off x="7414499" y="-1019390"/>
            <a:ext cx="2679559" cy="2679559"/>
            <a:chOff x="2924725" y="208150"/>
            <a:chExt cx="1242550" cy="1242550"/>
          </a:xfrm>
        </p:grpSpPr>
        <p:sp>
          <p:nvSpPr>
            <p:cNvPr id="1601" name="Google Shape;1601;p16"/>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16"/>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16"/>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16"/>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6"/>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16"/>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16"/>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16"/>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6"/>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16"/>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16"/>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16"/>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16"/>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6"/>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16"/>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16"/>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6"/>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16"/>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 name="Google Shape;1619;p16"/>
          <p:cNvGrpSpPr/>
          <p:nvPr/>
        </p:nvGrpSpPr>
        <p:grpSpPr>
          <a:xfrm>
            <a:off x="8047423" y="4226968"/>
            <a:ext cx="762954" cy="763070"/>
            <a:chOff x="940300" y="793900"/>
            <a:chExt cx="1313400" cy="1313600"/>
          </a:xfrm>
        </p:grpSpPr>
        <p:sp>
          <p:nvSpPr>
            <p:cNvPr id="1620" name="Google Shape;1620;p16"/>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16"/>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16"/>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16"/>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16"/>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16"/>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16"/>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16"/>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6"/>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16"/>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16"/>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16"/>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6"/>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6"/>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6"/>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6"/>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6"/>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6"/>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6"/>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6"/>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6"/>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6"/>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6"/>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6"/>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6"/>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6"/>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6"/>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6"/>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6"/>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6"/>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6"/>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6"/>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6"/>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6"/>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6"/>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6"/>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 name="Google Shape;1656;p16"/>
          <p:cNvGrpSpPr/>
          <p:nvPr/>
        </p:nvGrpSpPr>
        <p:grpSpPr>
          <a:xfrm>
            <a:off x="7021561" y="-2290814"/>
            <a:ext cx="468486" cy="3454967"/>
            <a:chOff x="7905800" y="2474325"/>
            <a:chExt cx="177450" cy="1308650"/>
          </a:xfrm>
        </p:grpSpPr>
        <p:sp>
          <p:nvSpPr>
            <p:cNvPr id="1657" name="Google Shape;1657;p16"/>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6"/>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 name="Google Shape;1659;p16"/>
          <p:cNvGrpSpPr/>
          <p:nvPr/>
        </p:nvGrpSpPr>
        <p:grpSpPr>
          <a:xfrm>
            <a:off x="8047430" y="-1019400"/>
            <a:ext cx="368085" cy="2619666"/>
            <a:chOff x="6715575" y="2099409"/>
            <a:chExt cx="177450" cy="1262916"/>
          </a:xfrm>
        </p:grpSpPr>
        <p:sp>
          <p:nvSpPr>
            <p:cNvPr id="1660" name="Google Shape;1660;p16"/>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6"/>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2" name="Google Shape;1662;p16"/>
          <p:cNvGrpSpPr/>
          <p:nvPr/>
        </p:nvGrpSpPr>
        <p:grpSpPr>
          <a:xfrm>
            <a:off x="5500109" y="-1870720"/>
            <a:ext cx="394386" cy="3137876"/>
            <a:chOff x="7324500" y="2391875"/>
            <a:chExt cx="177300" cy="1410725"/>
          </a:xfrm>
        </p:grpSpPr>
        <p:sp>
          <p:nvSpPr>
            <p:cNvPr id="1663" name="Google Shape;1663;p16"/>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6"/>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four columns">
  <p:cSld name="BLANK_1_1_1_1">
    <p:spTree>
      <p:nvGrpSpPr>
        <p:cNvPr id="1665" name="Shape 1665"/>
        <p:cNvGrpSpPr/>
        <p:nvPr/>
      </p:nvGrpSpPr>
      <p:grpSpPr>
        <a:xfrm>
          <a:off x="0" y="0"/>
          <a:ext cx="0" cy="0"/>
          <a:chOff x="0" y="0"/>
          <a:chExt cx="0" cy="0"/>
        </a:xfrm>
      </p:grpSpPr>
      <p:sp>
        <p:nvSpPr>
          <p:cNvPr id="1666" name="Google Shape;1666;p17"/>
          <p:cNvSpPr txBox="1"/>
          <p:nvPr>
            <p:ph type="title"/>
          </p:nvPr>
        </p:nvSpPr>
        <p:spPr>
          <a:xfrm>
            <a:off x="2065569" y="1785850"/>
            <a:ext cx="19611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67" name="Google Shape;1667;p17"/>
          <p:cNvSpPr txBox="1"/>
          <p:nvPr>
            <p:ph idx="1" type="subTitle"/>
          </p:nvPr>
        </p:nvSpPr>
        <p:spPr>
          <a:xfrm>
            <a:off x="2065569" y="2132332"/>
            <a:ext cx="19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68" name="Google Shape;1668;p17"/>
          <p:cNvSpPr txBox="1"/>
          <p:nvPr>
            <p:ph idx="2"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1669" name="Google Shape;1669;p17"/>
          <p:cNvSpPr txBox="1"/>
          <p:nvPr>
            <p:ph idx="3" type="title"/>
          </p:nvPr>
        </p:nvSpPr>
        <p:spPr>
          <a:xfrm>
            <a:off x="2065569" y="3403425"/>
            <a:ext cx="19611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0" name="Google Shape;1670;p17"/>
          <p:cNvSpPr txBox="1"/>
          <p:nvPr>
            <p:ph idx="4" type="subTitle"/>
          </p:nvPr>
        </p:nvSpPr>
        <p:spPr>
          <a:xfrm>
            <a:off x="2065569" y="3749907"/>
            <a:ext cx="19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71" name="Google Shape;1671;p17"/>
          <p:cNvSpPr txBox="1"/>
          <p:nvPr>
            <p:ph idx="5" type="title"/>
          </p:nvPr>
        </p:nvSpPr>
        <p:spPr>
          <a:xfrm>
            <a:off x="5796144" y="1785850"/>
            <a:ext cx="19611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2" name="Google Shape;1672;p17"/>
          <p:cNvSpPr txBox="1"/>
          <p:nvPr>
            <p:ph idx="6" type="subTitle"/>
          </p:nvPr>
        </p:nvSpPr>
        <p:spPr>
          <a:xfrm>
            <a:off x="5796144" y="2132332"/>
            <a:ext cx="19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673" name="Google Shape;1673;p17"/>
          <p:cNvSpPr txBox="1"/>
          <p:nvPr>
            <p:ph idx="7" type="title"/>
          </p:nvPr>
        </p:nvSpPr>
        <p:spPr>
          <a:xfrm>
            <a:off x="5796144" y="3403425"/>
            <a:ext cx="19611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5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674" name="Google Shape;1674;p17"/>
          <p:cNvSpPr txBox="1"/>
          <p:nvPr>
            <p:ph idx="8" type="subTitle"/>
          </p:nvPr>
        </p:nvSpPr>
        <p:spPr>
          <a:xfrm>
            <a:off x="5796144" y="3749907"/>
            <a:ext cx="19611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675" name="Google Shape;1675;p17"/>
          <p:cNvGrpSpPr/>
          <p:nvPr/>
        </p:nvGrpSpPr>
        <p:grpSpPr>
          <a:xfrm>
            <a:off x="-1316812" y="1276267"/>
            <a:ext cx="2590965" cy="2590965"/>
            <a:chOff x="2924725" y="208150"/>
            <a:chExt cx="1242550" cy="1242550"/>
          </a:xfrm>
        </p:grpSpPr>
        <p:sp>
          <p:nvSpPr>
            <p:cNvPr id="1676" name="Google Shape;1676;p17"/>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7"/>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7"/>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7"/>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7"/>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7"/>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7"/>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7"/>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7"/>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7"/>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7"/>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7"/>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7"/>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7"/>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7"/>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7"/>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7"/>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7"/>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4" name="Google Shape;1694;p17"/>
          <p:cNvGrpSpPr/>
          <p:nvPr/>
        </p:nvGrpSpPr>
        <p:grpSpPr>
          <a:xfrm>
            <a:off x="7761153" y="-1125415"/>
            <a:ext cx="2214473" cy="2214597"/>
            <a:chOff x="2924725" y="208150"/>
            <a:chExt cx="1242550" cy="1242550"/>
          </a:xfrm>
        </p:grpSpPr>
        <p:sp>
          <p:nvSpPr>
            <p:cNvPr id="1695" name="Google Shape;1695;p17"/>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7"/>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7"/>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7"/>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7"/>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7"/>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7"/>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7"/>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7"/>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7"/>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7"/>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7"/>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7"/>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7"/>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7"/>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7"/>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7"/>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7"/>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 name="Google Shape;1713;p17"/>
          <p:cNvGrpSpPr/>
          <p:nvPr/>
        </p:nvGrpSpPr>
        <p:grpSpPr>
          <a:xfrm>
            <a:off x="8047423" y="4226968"/>
            <a:ext cx="762954" cy="763070"/>
            <a:chOff x="940300" y="793900"/>
            <a:chExt cx="1313400" cy="1313600"/>
          </a:xfrm>
        </p:grpSpPr>
        <p:sp>
          <p:nvSpPr>
            <p:cNvPr id="1714" name="Google Shape;1714;p17"/>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7"/>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7"/>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7"/>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7"/>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7"/>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7"/>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7"/>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7"/>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7"/>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7"/>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7"/>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7"/>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7"/>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7"/>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7"/>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7"/>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7"/>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7"/>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7"/>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7"/>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7"/>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7"/>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7"/>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7"/>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7"/>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7"/>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7"/>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7"/>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7"/>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7"/>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7"/>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7"/>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7"/>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7"/>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7"/>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 name="Google Shape;1750;p17"/>
          <p:cNvGrpSpPr/>
          <p:nvPr/>
        </p:nvGrpSpPr>
        <p:grpSpPr>
          <a:xfrm>
            <a:off x="8244855" y="-1213537"/>
            <a:ext cx="368085" cy="2619666"/>
            <a:chOff x="6715575" y="2099409"/>
            <a:chExt cx="177450" cy="1262916"/>
          </a:xfrm>
        </p:grpSpPr>
        <p:sp>
          <p:nvSpPr>
            <p:cNvPr id="1751" name="Google Shape;1751;p17"/>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7"/>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 name="Google Shape;1753;p17"/>
          <p:cNvGrpSpPr/>
          <p:nvPr/>
        </p:nvGrpSpPr>
        <p:grpSpPr>
          <a:xfrm>
            <a:off x="7528574" y="-2320026"/>
            <a:ext cx="468486" cy="3454967"/>
            <a:chOff x="7905800" y="2474325"/>
            <a:chExt cx="177450" cy="1308650"/>
          </a:xfrm>
        </p:grpSpPr>
        <p:sp>
          <p:nvSpPr>
            <p:cNvPr id="1754" name="Google Shape;1754;p17"/>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7"/>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six columns">
  <p:cSld name="BLANK_1_1_1_1_1">
    <p:spTree>
      <p:nvGrpSpPr>
        <p:cNvPr id="1756" name="Shape 1756"/>
        <p:cNvGrpSpPr/>
        <p:nvPr/>
      </p:nvGrpSpPr>
      <p:grpSpPr>
        <a:xfrm>
          <a:off x="0" y="0"/>
          <a:ext cx="0" cy="0"/>
          <a:chOff x="0" y="0"/>
          <a:chExt cx="0" cy="0"/>
        </a:xfrm>
      </p:grpSpPr>
      <p:sp>
        <p:nvSpPr>
          <p:cNvPr id="1757" name="Google Shape;1757;p18"/>
          <p:cNvSpPr txBox="1"/>
          <p:nvPr>
            <p:ph type="title"/>
          </p:nvPr>
        </p:nvSpPr>
        <p:spPr>
          <a:xfrm>
            <a:off x="720000" y="18581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58" name="Google Shape;1758;p18"/>
          <p:cNvSpPr txBox="1"/>
          <p:nvPr>
            <p:ph idx="1" type="subTitle"/>
          </p:nvPr>
        </p:nvSpPr>
        <p:spPr>
          <a:xfrm>
            <a:off x="720000" y="21931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59" name="Google Shape;1759;p18"/>
          <p:cNvSpPr txBox="1"/>
          <p:nvPr>
            <p:ph idx="2" type="title"/>
          </p:nvPr>
        </p:nvSpPr>
        <p:spPr>
          <a:xfrm>
            <a:off x="3419269" y="18581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0" name="Google Shape;1760;p18"/>
          <p:cNvSpPr txBox="1"/>
          <p:nvPr>
            <p:ph idx="3" type="subTitle"/>
          </p:nvPr>
        </p:nvSpPr>
        <p:spPr>
          <a:xfrm>
            <a:off x="3419269" y="21931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1" name="Google Shape;1761;p18"/>
          <p:cNvSpPr txBox="1"/>
          <p:nvPr>
            <p:ph idx="4" type="title"/>
          </p:nvPr>
        </p:nvSpPr>
        <p:spPr>
          <a:xfrm>
            <a:off x="720000" y="34439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2" name="Google Shape;1762;p18"/>
          <p:cNvSpPr txBox="1"/>
          <p:nvPr>
            <p:ph idx="5" type="subTitle"/>
          </p:nvPr>
        </p:nvSpPr>
        <p:spPr>
          <a:xfrm>
            <a:off x="720000" y="37789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3" name="Google Shape;1763;p18"/>
          <p:cNvSpPr txBox="1"/>
          <p:nvPr>
            <p:ph idx="6" type="title"/>
          </p:nvPr>
        </p:nvSpPr>
        <p:spPr>
          <a:xfrm>
            <a:off x="3419269" y="34439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4" name="Google Shape;1764;p18"/>
          <p:cNvSpPr txBox="1"/>
          <p:nvPr>
            <p:ph idx="7" type="subTitle"/>
          </p:nvPr>
        </p:nvSpPr>
        <p:spPr>
          <a:xfrm>
            <a:off x="3419269" y="37789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5" name="Google Shape;1765;p18"/>
          <p:cNvSpPr txBox="1"/>
          <p:nvPr>
            <p:ph idx="8" type="title"/>
          </p:nvPr>
        </p:nvSpPr>
        <p:spPr>
          <a:xfrm>
            <a:off x="6118545" y="18581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6" name="Google Shape;1766;p18"/>
          <p:cNvSpPr txBox="1"/>
          <p:nvPr>
            <p:ph idx="9" type="subTitle"/>
          </p:nvPr>
        </p:nvSpPr>
        <p:spPr>
          <a:xfrm>
            <a:off x="6118545" y="21931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7" name="Google Shape;1767;p18"/>
          <p:cNvSpPr txBox="1"/>
          <p:nvPr>
            <p:ph idx="13" type="title"/>
          </p:nvPr>
        </p:nvSpPr>
        <p:spPr>
          <a:xfrm>
            <a:off x="6118545" y="3443935"/>
            <a:ext cx="2305500" cy="347400"/>
          </a:xfrm>
          <a:prstGeom prst="rect">
            <a:avLst/>
          </a:prstGeom>
        </p:spPr>
        <p:txBody>
          <a:bodyPr anchorCtr="0" anchor="ctr" bIns="91425" lIns="91425" spcFirstLastPara="1" rIns="91425" wrap="square" tIns="91425">
            <a:noAutofit/>
          </a:bodyPr>
          <a:lstStyle>
            <a:lvl1pPr lvl="0" rtl="0">
              <a:spcBef>
                <a:spcPts val="0"/>
              </a:spcBef>
              <a:spcAft>
                <a:spcPts val="0"/>
              </a:spcAft>
              <a:buSzPts val="2500"/>
              <a:buNone/>
              <a:defRPr sz="2300"/>
            </a:lvl1pPr>
            <a:lvl2pPr lvl="1" rtl="0" algn="ctr">
              <a:spcBef>
                <a:spcPts val="0"/>
              </a:spcBef>
              <a:spcAft>
                <a:spcPts val="0"/>
              </a:spcAft>
              <a:buSzPts val="2500"/>
              <a:buNone/>
              <a:defRPr sz="2500"/>
            </a:lvl2pPr>
            <a:lvl3pPr lvl="2" rtl="0" algn="ctr">
              <a:spcBef>
                <a:spcPts val="0"/>
              </a:spcBef>
              <a:spcAft>
                <a:spcPts val="0"/>
              </a:spcAft>
              <a:buSzPts val="2500"/>
              <a:buNone/>
              <a:defRPr sz="2500"/>
            </a:lvl3pPr>
            <a:lvl4pPr lvl="3" rtl="0" algn="ctr">
              <a:spcBef>
                <a:spcPts val="0"/>
              </a:spcBef>
              <a:spcAft>
                <a:spcPts val="0"/>
              </a:spcAft>
              <a:buSzPts val="2500"/>
              <a:buNone/>
              <a:defRPr sz="2500"/>
            </a:lvl4pPr>
            <a:lvl5pPr lvl="4" rtl="0" algn="ctr">
              <a:spcBef>
                <a:spcPts val="0"/>
              </a:spcBef>
              <a:spcAft>
                <a:spcPts val="0"/>
              </a:spcAft>
              <a:buSzPts val="2500"/>
              <a:buNone/>
              <a:defRPr sz="2500"/>
            </a:lvl5pPr>
            <a:lvl6pPr lvl="5" rtl="0" algn="ctr">
              <a:spcBef>
                <a:spcPts val="0"/>
              </a:spcBef>
              <a:spcAft>
                <a:spcPts val="0"/>
              </a:spcAft>
              <a:buSzPts val="2500"/>
              <a:buNone/>
              <a:defRPr sz="2500"/>
            </a:lvl6pPr>
            <a:lvl7pPr lvl="6" rtl="0" algn="ctr">
              <a:spcBef>
                <a:spcPts val="0"/>
              </a:spcBef>
              <a:spcAft>
                <a:spcPts val="0"/>
              </a:spcAft>
              <a:buSzPts val="2500"/>
              <a:buNone/>
              <a:defRPr sz="2500"/>
            </a:lvl7pPr>
            <a:lvl8pPr lvl="7" rtl="0" algn="ctr">
              <a:spcBef>
                <a:spcPts val="0"/>
              </a:spcBef>
              <a:spcAft>
                <a:spcPts val="0"/>
              </a:spcAft>
              <a:buSzPts val="2500"/>
              <a:buNone/>
              <a:defRPr sz="2500"/>
            </a:lvl8pPr>
            <a:lvl9pPr lvl="8" rtl="0" algn="ctr">
              <a:spcBef>
                <a:spcPts val="0"/>
              </a:spcBef>
              <a:spcAft>
                <a:spcPts val="0"/>
              </a:spcAft>
              <a:buSzPts val="2500"/>
              <a:buNone/>
              <a:defRPr sz="2500"/>
            </a:lvl9pPr>
          </a:lstStyle>
          <a:p/>
        </p:txBody>
      </p:sp>
      <p:sp>
        <p:nvSpPr>
          <p:cNvPr id="1768" name="Google Shape;1768;p18"/>
          <p:cNvSpPr txBox="1"/>
          <p:nvPr>
            <p:ph idx="14" type="subTitle"/>
          </p:nvPr>
        </p:nvSpPr>
        <p:spPr>
          <a:xfrm>
            <a:off x="6118545" y="3778975"/>
            <a:ext cx="2305500" cy="4848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4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769" name="Google Shape;1769;p18"/>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solidFill>
                  <a:schemeClr val="accent2"/>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1770" name="Google Shape;1770;p18"/>
          <p:cNvGrpSpPr/>
          <p:nvPr/>
        </p:nvGrpSpPr>
        <p:grpSpPr>
          <a:xfrm>
            <a:off x="7761153" y="-1125415"/>
            <a:ext cx="2214473" cy="2214597"/>
            <a:chOff x="2924725" y="208150"/>
            <a:chExt cx="1242550" cy="1242550"/>
          </a:xfrm>
        </p:grpSpPr>
        <p:sp>
          <p:nvSpPr>
            <p:cNvPr id="1771" name="Google Shape;1771;p18"/>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8"/>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8"/>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8"/>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8"/>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8"/>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8"/>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8"/>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8"/>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8"/>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8"/>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8"/>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8"/>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8"/>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8"/>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8"/>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8"/>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8"/>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 name="Google Shape;1789;p18"/>
          <p:cNvGrpSpPr/>
          <p:nvPr/>
        </p:nvGrpSpPr>
        <p:grpSpPr>
          <a:xfrm>
            <a:off x="-1821887" y="1276267"/>
            <a:ext cx="2590965" cy="2590965"/>
            <a:chOff x="2924725" y="208150"/>
            <a:chExt cx="1242550" cy="1242550"/>
          </a:xfrm>
        </p:grpSpPr>
        <p:sp>
          <p:nvSpPr>
            <p:cNvPr id="1790" name="Google Shape;1790;p18"/>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8"/>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8"/>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8"/>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8"/>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8"/>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8"/>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8"/>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8"/>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8"/>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8"/>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8"/>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8"/>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8"/>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8"/>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8"/>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8"/>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8"/>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 name="Google Shape;1808;p18"/>
          <p:cNvGrpSpPr/>
          <p:nvPr/>
        </p:nvGrpSpPr>
        <p:grpSpPr>
          <a:xfrm flipH="1">
            <a:off x="8021129" y="-1481670"/>
            <a:ext cx="394386" cy="3137876"/>
            <a:chOff x="7324500" y="2391875"/>
            <a:chExt cx="177300" cy="1410725"/>
          </a:xfrm>
        </p:grpSpPr>
        <p:sp>
          <p:nvSpPr>
            <p:cNvPr id="1809" name="Google Shape;1809;p18"/>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8"/>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1" name="Google Shape;1811;p18"/>
          <p:cNvGrpSpPr/>
          <p:nvPr/>
        </p:nvGrpSpPr>
        <p:grpSpPr>
          <a:xfrm flipH="1">
            <a:off x="6716139" y="-2279389"/>
            <a:ext cx="468486" cy="3454967"/>
            <a:chOff x="7905800" y="2474325"/>
            <a:chExt cx="177450" cy="1308650"/>
          </a:xfrm>
        </p:grpSpPr>
        <p:sp>
          <p:nvSpPr>
            <p:cNvPr id="1812" name="Google Shape;1812;p18"/>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8"/>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4" name="Google Shape;1814;p18"/>
          <p:cNvGrpSpPr/>
          <p:nvPr/>
        </p:nvGrpSpPr>
        <p:grpSpPr>
          <a:xfrm flipH="1">
            <a:off x="5511534" y="-1327962"/>
            <a:ext cx="368085" cy="2619666"/>
            <a:chOff x="6715575" y="2099409"/>
            <a:chExt cx="177450" cy="1262916"/>
          </a:xfrm>
        </p:grpSpPr>
        <p:sp>
          <p:nvSpPr>
            <p:cNvPr id="1815" name="Google Shape;1815;p18"/>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8"/>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7" name="Google Shape;1817;p18"/>
          <p:cNvGrpSpPr/>
          <p:nvPr/>
        </p:nvGrpSpPr>
        <p:grpSpPr>
          <a:xfrm>
            <a:off x="8047423" y="4226968"/>
            <a:ext cx="762954" cy="763070"/>
            <a:chOff x="940300" y="793900"/>
            <a:chExt cx="1313400" cy="1313600"/>
          </a:xfrm>
        </p:grpSpPr>
        <p:sp>
          <p:nvSpPr>
            <p:cNvPr id="1818" name="Google Shape;1818;p18"/>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8"/>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8"/>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8"/>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8"/>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8"/>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8"/>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8"/>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8"/>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8"/>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8"/>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8"/>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8"/>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8"/>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8"/>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8"/>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8"/>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8"/>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8"/>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8"/>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8"/>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8"/>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8"/>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8"/>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8"/>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8"/>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8"/>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8"/>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8"/>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8"/>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8"/>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8"/>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8"/>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8"/>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8"/>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8"/>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Numbers and text">
  <p:cSld name="BLANK_1_1_1_1_1_1">
    <p:spTree>
      <p:nvGrpSpPr>
        <p:cNvPr id="1854" name="Shape 1854"/>
        <p:cNvGrpSpPr/>
        <p:nvPr/>
      </p:nvGrpSpPr>
      <p:grpSpPr>
        <a:xfrm>
          <a:off x="0" y="0"/>
          <a:ext cx="0" cy="0"/>
          <a:chOff x="0" y="0"/>
          <a:chExt cx="0" cy="0"/>
        </a:xfrm>
      </p:grpSpPr>
      <p:grpSp>
        <p:nvGrpSpPr>
          <p:cNvPr id="1855" name="Google Shape;1855;p19"/>
          <p:cNvGrpSpPr/>
          <p:nvPr/>
        </p:nvGrpSpPr>
        <p:grpSpPr>
          <a:xfrm>
            <a:off x="7457606" y="2036781"/>
            <a:ext cx="3332271" cy="3332271"/>
            <a:chOff x="2924725" y="208150"/>
            <a:chExt cx="1242550" cy="1242550"/>
          </a:xfrm>
        </p:grpSpPr>
        <p:sp>
          <p:nvSpPr>
            <p:cNvPr id="1856" name="Google Shape;1856;p19"/>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9"/>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9"/>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9"/>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9"/>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9"/>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9"/>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9"/>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9"/>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9"/>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9"/>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9"/>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9"/>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9"/>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19"/>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19"/>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19"/>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19"/>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4" name="Google Shape;1874;p19"/>
          <p:cNvSpPr txBox="1"/>
          <p:nvPr>
            <p:ph hasCustomPrompt="1" type="title"/>
          </p:nvPr>
        </p:nvSpPr>
        <p:spPr>
          <a:xfrm>
            <a:off x="3778475" y="780729"/>
            <a:ext cx="4040400" cy="466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875" name="Google Shape;1875;p19"/>
          <p:cNvSpPr txBox="1"/>
          <p:nvPr>
            <p:ph idx="1" type="subTitle"/>
          </p:nvPr>
        </p:nvSpPr>
        <p:spPr>
          <a:xfrm>
            <a:off x="3778475" y="1463741"/>
            <a:ext cx="4040400" cy="26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76" name="Google Shape;1876;p19"/>
          <p:cNvSpPr txBox="1"/>
          <p:nvPr>
            <p:ph hasCustomPrompt="1" idx="2" type="title"/>
          </p:nvPr>
        </p:nvSpPr>
        <p:spPr>
          <a:xfrm>
            <a:off x="3778475" y="2103507"/>
            <a:ext cx="4040400" cy="466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4800">
                <a:solidFill>
                  <a:schemeClr val="accent2"/>
                </a:solidFill>
              </a:defRPr>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877" name="Google Shape;1877;p19"/>
          <p:cNvSpPr txBox="1"/>
          <p:nvPr>
            <p:ph idx="3" type="subTitle"/>
          </p:nvPr>
        </p:nvSpPr>
        <p:spPr>
          <a:xfrm>
            <a:off x="3778475" y="2786017"/>
            <a:ext cx="4040400" cy="26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1878" name="Google Shape;1878;p19"/>
          <p:cNvSpPr txBox="1"/>
          <p:nvPr>
            <p:ph hasCustomPrompt="1" idx="4" type="title"/>
          </p:nvPr>
        </p:nvSpPr>
        <p:spPr>
          <a:xfrm>
            <a:off x="3778475" y="3413288"/>
            <a:ext cx="4040400" cy="4662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6200"/>
              <a:buNone/>
              <a:defRPr sz="4800"/>
            </a:lvl1pPr>
            <a:lvl2pPr lvl="1" rtl="0" algn="ctr">
              <a:spcBef>
                <a:spcPts val="0"/>
              </a:spcBef>
              <a:spcAft>
                <a:spcPts val="0"/>
              </a:spcAft>
              <a:buSzPts val="6200"/>
              <a:buNone/>
              <a:defRPr sz="6200"/>
            </a:lvl2pPr>
            <a:lvl3pPr lvl="2" rtl="0" algn="ctr">
              <a:spcBef>
                <a:spcPts val="0"/>
              </a:spcBef>
              <a:spcAft>
                <a:spcPts val="0"/>
              </a:spcAft>
              <a:buSzPts val="6200"/>
              <a:buNone/>
              <a:defRPr sz="6200"/>
            </a:lvl3pPr>
            <a:lvl4pPr lvl="3" rtl="0" algn="ctr">
              <a:spcBef>
                <a:spcPts val="0"/>
              </a:spcBef>
              <a:spcAft>
                <a:spcPts val="0"/>
              </a:spcAft>
              <a:buSzPts val="6200"/>
              <a:buNone/>
              <a:defRPr sz="6200"/>
            </a:lvl4pPr>
            <a:lvl5pPr lvl="4" rtl="0" algn="ctr">
              <a:spcBef>
                <a:spcPts val="0"/>
              </a:spcBef>
              <a:spcAft>
                <a:spcPts val="0"/>
              </a:spcAft>
              <a:buSzPts val="6200"/>
              <a:buNone/>
              <a:defRPr sz="6200"/>
            </a:lvl5pPr>
            <a:lvl6pPr lvl="5" rtl="0" algn="ctr">
              <a:spcBef>
                <a:spcPts val="0"/>
              </a:spcBef>
              <a:spcAft>
                <a:spcPts val="0"/>
              </a:spcAft>
              <a:buSzPts val="6200"/>
              <a:buNone/>
              <a:defRPr sz="6200"/>
            </a:lvl6pPr>
            <a:lvl7pPr lvl="6" rtl="0" algn="ctr">
              <a:spcBef>
                <a:spcPts val="0"/>
              </a:spcBef>
              <a:spcAft>
                <a:spcPts val="0"/>
              </a:spcAft>
              <a:buSzPts val="6200"/>
              <a:buNone/>
              <a:defRPr sz="6200"/>
            </a:lvl7pPr>
            <a:lvl8pPr lvl="7" rtl="0" algn="ctr">
              <a:spcBef>
                <a:spcPts val="0"/>
              </a:spcBef>
              <a:spcAft>
                <a:spcPts val="0"/>
              </a:spcAft>
              <a:buSzPts val="6200"/>
              <a:buNone/>
              <a:defRPr sz="6200"/>
            </a:lvl8pPr>
            <a:lvl9pPr lvl="8" rtl="0" algn="ctr">
              <a:spcBef>
                <a:spcPts val="0"/>
              </a:spcBef>
              <a:spcAft>
                <a:spcPts val="0"/>
              </a:spcAft>
              <a:buSzPts val="6200"/>
              <a:buNone/>
              <a:defRPr sz="6200"/>
            </a:lvl9pPr>
          </a:lstStyle>
          <a:p>
            <a:r>
              <a:t>xx%</a:t>
            </a:r>
          </a:p>
        </p:txBody>
      </p:sp>
      <p:sp>
        <p:nvSpPr>
          <p:cNvPr id="1879" name="Google Shape;1879;p19"/>
          <p:cNvSpPr txBox="1"/>
          <p:nvPr>
            <p:ph idx="5" type="subTitle"/>
          </p:nvPr>
        </p:nvSpPr>
        <p:spPr>
          <a:xfrm>
            <a:off x="3778475" y="4096723"/>
            <a:ext cx="4040400" cy="2652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1880" name="Google Shape;1880;p19"/>
          <p:cNvGrpSpPr/>
          <p:nvPr/>
        </p:nvGrpSpPr>
        <p:grpSpPr>
          <a:xfrm>
            <a:off x="-1276737" y="3801730"/>
            <a:ext cx="2590965" cy="2590965"/>
            <a:chOff x="2924725" y="208150"/>
            <a:chExt cx="1242550" cy="1242550"/>
          </a:xfrm>
        </p:grpSpPr>
        <p:sp>
          <p:nvSpPr>
            <p:cNvPr id="1881" name="Google Shape;1881;p19"/>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9"/>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9"/>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9"/>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9"/>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9"/>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9"/>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9"/>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9"/>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9"/>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9"/>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9"/>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9"/>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9"/>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9"/>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9"/>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9"/>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9"/>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9" name="Google Shape;1899;p19"/>
          <p:cNvGrpSpPr/>
          <p:nvPr/>
        </p:nvGrpSpPr>
        <p:grpSpPr>
          <a:xfrm flipH="1">
            <a:off x="2680185" y="-2938272"/>
            <a:ext cx="552396" cy="4394832"/>
            <a:chOff x="7324500" y="2391875"/>
            <a:chExt cx="177300" cy="1410725"/>
          </a:xfrm>
        </p:grpSpPr>
        <p:sp>
          <p:nvSpPr>
            <p:cNvPr id="1900" name="Google Shape;1900;p19"/>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9"/>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2" name="Google Shape;1902;p19"/>
          <p:cNvGrpSpPr/>
          <p:nvPr/>
        </p:nvGrpSpPr>
        <p:grpSpPr>
          <a:xfrm flipH="1">
            <a:off x="1535360" y="-2706630"/>
            <a:ext cx="494171" cy="3931550"/>
            <a:chOff x="7324500" y="2391875"/>
            <a:chExt cx="177300" cy="1410725"/>
          </a:xfrm>
        </p:grpSpPr>
        <p:sp>
          <p:nvSpPr>
            <p:cNvPr id="1903" name="Google Shape;1903;p19"/>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9"/>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 name="Google Shape;1905;p19"/>
          <p:cNvGrpSpPr/>
          <p:nvPr/>
        </p:nvGrpSpPr>
        <p:grpSpPr>
          <a:xfrm flipH="1">
            <a:off x="332305" y="-2088750"/>
            <a:ext cx="552402" cy="3931583"/>
            <a:chOff x="6715575" y="2099409"/>
            <a:chExt cx="177450" cy="1262916"/>
          </a:xfrm>
        </p:grpSpPr>
        <p:sp>
          <p:nvSpPr>
            <p:cNvPr id="1906" name="Google Shape;1906;p19"/>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9"/>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 name="Google Shape;1908;p19"/>
          <p:cNvGrpSpPr/>
          <p:nvPr/>
        </p:nvGrpSpPr>
        <p:grpSpPr>
          <a:xfrm>
            <a:off x="8047423" y="4226968"/>
            <a:ext cx="762954" cy="763070"/>
            <a:chOff x="940300" y="793900"/>
            <a:chExt cx="1313400" cy="1313600"/>
          </a:xfrm>
        </p:grpSpPr>
        <p:sp>
          <p:nvSpPr>
            <p:cNvPr id="1909" name="Google Shape;1909;p19"/>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9"/>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9"/>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9"/>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9"/>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9"/>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9"/>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9"/>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9"/>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9"/>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9"/>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9"/>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9"/>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9"/>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9"/>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9"/>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9"/>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9"/>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9"/>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9"/>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9"/>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9"/>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9"/>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9"/>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9"/>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9"/>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9"/>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9"/>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9"/>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9"/>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9"/>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9"/>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9"/>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9"/>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9"/>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9"/>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 name="Google Shape;1945;p19"/>
          <p:cNvGrpSpPr/>
          <p:nvPr/>
        </p:nvGrpSpPr>
        <p:grpSpPr>
          <a:xfrm>
            <a:off x="333623" y="4226956"/>
            <a:ext cx="762954" cy="763070"/>
            <a:chOff x="940300" y="793900"/>
            <a:chExt cx="1313400" cy="1313600"/>
          </a:xfrm>
        </p:grpSpPr>
        <p:sp>
          <p:nvSpPr>
            <p:cNvPr id="1946" name="Google Shape;1946;p19"/>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9"/>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9"/>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9"/>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9"/>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9"/>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9"/>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9"/>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9"/>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9"/>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9"/>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9"/>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9"/>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9"/>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9"/>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9"/>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9"/>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9"/>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9"/>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9"/>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9"/>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9"/>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9"/>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9"/>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9"/>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9"/>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9"/>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9"/>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9"/>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9"/>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9"/>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9"/>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9"/>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9"/>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9"/>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9"/>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1">
  <p:cSld name="TITLE_ONLY_1">
    <p:spTree>
      <p:nvGrpSpPr>
        <p:cNvPr id="1982" name="Shape 1982"/>
        <p:cNvGrpSpPr/>
        <p:nvPr/>
      </p:nvGrpSpPr>
      <p:grpSpPr>
        <a:xfrm>
          <a:off x="0" y="0"/>
          <a:ext cx="0" cy="0"/>
          <a:chOff x="0" y="0"/>
          <a:chExt cx="0" cy="0"/>
        </a:xfrm>
      </p:grpSpPr>
      <p:sp>
        <p:nvSpPr>
          <p:cNvPr id="1983" name="Google Shape;1983;p2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1984" name="Google Shape;1984;p20"/>
          <p:cNvGrpSpPr/>
          <p:nvPr/>
        </p:nvGrpSpPr>
        <p:grpSpPr>
          <a:xfrm>
            <a:off x="-1442947" y="-1125415"/>
            <a:ext cx="2214473" cy="2214597"/>
            <a:chOff x="2924725" y="208150"/>
            <a:chExt cx="1242550" cy="1242550"/>
          </a:xfrm>
        </p:grpSpPr>
        <p:sp>
          <p:nvSpPr>
            <p:cNvPr id="1985" name="Google Shape;1985;p20"/>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20"/>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20"/>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20"/>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20"/>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20"/>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20"/>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20"/>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20"/>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20"/>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20"/>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20"/>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20"/>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20"/>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20"/>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20"/>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20"/>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20"/>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03" name="Google Shape;2003;p20"/>
          <p:cNvGrpSpPr/>
          <p:nvPr/>
        </p:nvGrpSpPr>
        <p:grpSpPr>
          <a:xfrm>
            <a:off x="7832588" y="3801730"/>
            <a:ext cx="2590965" cy="2590965"/>
            <a:chOff x="2924725" y="208150"/>
            <a:chExt cx="1242550" cy="1242550"/>
          </a:xfrm>
        </p:grpSpPr>
        <p:sp>
          <p:nvSpPr>
            <p:cNvPr id="2004" name="Google Shape;2004;p20"/>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20"/>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20"/>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20"/>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20"/>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20"/>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20"/>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20"/>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20"/>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20"/>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20"/>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20"/>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20"/>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20"/>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20"/>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20"/>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20"/>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20"/>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22" name="Google Shape;2022;p20"/>
          <p:cNvGrpSpPr/>
          <p:nvPr/>
        </p:nvGrpSpPr>
        <p:grpSpPr>
          <a:xfrm>
            <a:off x="8047423" y="4226968"/>
            <a:ext cx="762954" cy="763070"/>
            <a:chOff x="940300" y="793900"/>
            <a:chExt cx="1313400" cy="1313600"/>
          </a:xfrm>
        </p:grpSpPr>
        <p:sp>
          <p:nvSpPr>
            <p:cNvPr id="2023" name="Google Shape;2023;p20"/>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20"/>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20"/>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20"/>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20"/>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20"/>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20"/>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20"/>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20"/>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20"/>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20"/>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20"/>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20"/>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20"/>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20"/>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20"/>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20"/>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20"/>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20"/>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20"/>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20"/>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20"/>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20"/>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20"/>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20"/>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20"/>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20"/>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20"/>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20"/>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20"/>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20"/>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20"/>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20"/>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20"/>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20"/>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20"/>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59" name="Google Shape;2059;p20"/>
          <p:cNvGrpSpPr/>
          <p:nvPr/>
        </p:nvGrpSpPr>
        <p:grpSpPr>
          <a:xfrm flipH="1">
            <a:off x="7597754" y="-2252020"/>
            <a:ext cx="394386" cy="3137876"/>
            <a:chOff x="7324500" y="2391875"/>
            <a:chExt cx="177300" cy="1410725"/>
          </a:xfrm>
        </p:grpSpPr>
        <p:sp>
          <p:nvSpPr>
            <p:cNvPr id="2060" name="Google Shape;2060;p20"/>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20"/>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2" name="Google Shape;2062;p20"/>
          <p:cNvGrpSpPr/>
          <p:nvPr/>
        </p:nvGrpSpPr>
        <p:grpSpPr>
          <a:xfrm flipH="1">
            <a:off x="8423989" y="-2004739"/>
            <a:ext cx="468486" cy="3454967"/>
            <a:chOff x="7905800" y="2474325"/>
            <a:chExt cx="177450" cy="1308650"/>
          </a:xfrm>
        </p:grpSpPr>
        <p:sp>
          <p:nvSpPr>
            <p:cNvPr id="2063" name="Google Shape;2063;p20"/>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20"/>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65" name="Google Shape;2065;p20"/>
          <p:cNvGrpSpPr/>
          <p:nvPr/>
        </p:nvGrpSpPr>
        <p:grpSpPr>
          <a:xfrm flipH="1">
            <a:off x="6483621" y="-1603875"/>
            <a:ext cx="368085" cy="2619666"/>
            <a:chOff x="6715575" y="2099409"/>
            <a:chExt cx="177450" cy="1262916"/>
          </a:xfrm>
        </p:grpSpPr>
        <p:sp>
          <p:nvSpPr>
            <p:cNvPr id="2066" name="Google Shape;2066;p20"/>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20"/>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206" name="Shape 206"/>
        <p:cNvGrpSpPr/>
        <p:nvPr/>
      </p:nvGrpSpPr>
      <p:grpSpPr>
        <a:xfrm>
          <a:off x="0" y="0"/>
          <a:ext cx="0" cy="0"/>
          <a:chOff x="0" y="0"/>
          <a:chExt cx="0" cy="0"/>
        </a:xfrm>
      </p:grpSpPr>
      <p:grpSp>
        <p:nvGrpSpPr>
          <p:cNvPr id="207" name="Google Shape;207;p3"/>
          <p:cNvGrpSpPr/>
          <p:nvPr/>
        </p:nvGrpSpPr>
        <p:grpSpPr>
          <a:xfrm>
            <a:off x="7446587" y="3021433"/>
            <a:ext cx="2814873" cy="2814997"/>
            <a:chOff x="2924725" y="208150"/>
            <a:chExt cx="1242550" cy="1242550"/>
          </a:xfrm>
        </p:grpSpPr>
        <p:sp>
          <p:nvSpPr>
            <p:cNvPr id="208" name="Google Shape;208;p3"/>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3"/>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3"/>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3"/>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3"/>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3"/>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3"/>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3"/>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3"/>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3"/>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3"/>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3"/>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3"/>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3"/>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3"/>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3"/>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3"/>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3"/>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26" name="Google Shape;226;p3"/>
          <p:cNvSpPr txBox="1"/>
          <p:nvPr>
            <p:ph type="title"/>
          </p:nvPr>
        </p:nvSpPr>
        <p:spPr>
          <a:xfrm>
            <a:off x="3639337" y="2035874"/>
            <a:ext cx="3364200" cy="475500"/>
          </a:xfrm>
          <a:prstGeom prst="rect">
            <a:avLst/>
          </a:prstGeom>
        </p:spPr>
        <p:txBody>
          <a:bodyPr anchorCtr="0" anchor="ctr" bIns="91425" lIns="91425" spcFirstLastPara="1" rIns="91425" wrap="square" tIns="91425">
            <a:noAutofit/>
          </a:bodyPr>
          <a:lstStyle>
            <a:lvl1pPr lvl="0">
              <a:spcBef>
                <a:spcPts val="0"/>
              </a:spcBef>
              <a:spcAft>
                <a:spcPts val="0"/>
              </a:spcAft>
              <a:buSzPts val="3600"/>
              <a:buNone/>
              <a:defRPr sz="46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p:txBody>
      </p:sp>
      <p:sp>
        <p:nvSpPr>
          <p:cNvPr id="227" name="Google Shape;227;p3"/>
          <p:cNvSpPr txBox="1"/>
          <p:nvPr>
            <p:ph hasCustomPrompt="1" idx="2" type="title"/>
          </p:nvPr>
        </p:nvSpPr>
        <p:spPr>
          <a:xfrm>
            <a:off x="1483012" y="2154575"/>
            <a:ext cx="12897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6000"/>
              <a:buNone/>
              <a:defRPr sz="6000">
                <a:solidFill>
                  <a:schemeClr val="accent2"/>
                </a:solidFill>
              </a:defRPr>
            </a:lvl1pPr>
            <a:lvl2pPr lvl="1" rtl="0" algn="ctr">
              <a:spcBef>
                <a:spcPts val="0"/>
              </a:spcBef>
              <a:spcAft>
                <a:spcPts val="0"/>
              </a:spcAft>
              <a:buSzPts val="6000"/>
              <a:buNone/>
              <a:defRPr sz="6000"/>
            </a:lvl2pPr>
            <a:lvl3pPr lvl="2" rtl="0" algn="ctr">
              <a:spcBef>
                <a:spcPts val="0"/>
              </a:spcBef>
              <a:spcAft>
                <a:spcPts val="0"/>
              </a:spcAft>
              <a:buSzPts val="6000"/>
              <a:buNone/>
              <a:defRPr sz="6000"/>
            </a:lvl3pPr>
            <a:lvl4pPr lvl="3" rtl="0" algn="ctr">
              <a:spcBef>
                <a:spcPts val="0"/>
              </a:spcBef>
              <a:spcAft>
                <a:spcPts val="0"/>
              </a:spcAft>
              <a:buSzPts val="6000"/>
              <a:buNone/>
              <a:defRPr sz="6000"/>
            </a:lvl4pPr>
            <a:lvl5pPr lvl="4" rtl="0" algn="ctr">
              <a:spcBef>
                <a:spcPts val="0"/>
              </a:spcBef>
              <a:spcAft>
                <a:spcPts val="0"/>
              </a:spcAft>
              <a:buSzPts val="6000"/>
              <a:buNone/>
              <a:defRPr sz="6000"/>
            </a:lvl5pPr>
            <a:lvl6pPr lvl="5" rtl="0" algn="ctr">
              <a:spcBef>
                <a:spcPts val="0"/>
              </a:spcBef>
              <a:spcAft>
                <a:spcPts val="0"/>
              </a:spcAft>
              <a:buSzPts val="6000"/>
              <a:buNone/>
              <a:defRPr sz="6000"/>
            </a:lvl6pPr>
            <a:lvl7pPr lvl="6" rtl="0" algn="ctr">
              <a:spcBef>
                <a:spcPts val="0"/>
              </a:spcBef>
              <a:spcAft>
                <a:spcPts val="0"/>
              </a:spcAft>
              <a:buSzPts val="6000"/>
              <a:buNone/>
              <a:defRPr sz="6000"/>
            </a:lvl7pPr>
            <a:lvl8pPr lvl="7" rtl="0" algn="ctr">
              <a:spcBef>
                <a:spcPts val="0"/>
              </a:spcBef>
              <a:spcAft>
                <a:spcPts val="0"/>
              </a:spcAft>
              <a:buSzPts val="6000"/>
              <a:buNone/>
              <a:defRPr sz="6000"/>
            </a:lvl8pPr>
            <a:lvl9pPr lvl="8" rtl="0" algn="ctr">
              <a:spcBef>
                <a:spcPts val="0"/>
              </a:spcBef>
              <a:spcAft>
                <a:spcPts val="0"/>
              </a:spcAft>
              <a:buSzPts val="6000"/>
              <a:buNone/>
              <a:defRPr sz="6000"/>
            </a:lvl9pPr>
          </a:lstStyle>
          <a:p>
            <a:r>
              <a:t>xx%</a:t>
            </a:r>
          </a:p>
        </p:txBody>
      </p:sp>
      <p:sp>
        <p:nvSpPr>
          <p:cNvPr id="228" name="Google Shape;228;p3"/>
          <p:cNvSpPr txBox="1"/>
          <p:nvPr>
            <p:ph idx="1" type="subTitle"/>
          </p:nvPr>
        </p:nvSpPr>
        <p:spPr>
          <a:xfrm>
            <a:off x="3639337" y="2813684"/>
            <a:ext cx="4360200" cy="4389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grpSp>
        <p:nvGrpSpPr>
          <p:cNvPr id="229" name="Google Shape;229;p3"/>
          <p:cNvGrpSpPr/>
          <p:nvPr/>
        </p:nvGrpSpPr>
        <p:grpSpPr>
          <a:xfrm>
            <a:off x="-1442947" y="-1125415"/>
            <a:ext cx="2214473" cy="2214597"/>
            <a:chOff x="2924725" y="208150"/>
            <a:chExt cx="1242550" cy="1242550"/>
          </a:xfrm>
        </p:grpSpPr>
        <p:sp>
          <p:nvSpPr>
            <p:cNvPr id="230" name="Google Shape;230;p3"/>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3"/>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3"/>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3"/>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3"/>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3"/>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3"/>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3"/>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3"/>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3"/>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3"/>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3"/>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3"/>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3"/>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3"/>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3"/>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3"/>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3"/>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 name="Google Shape;248;p3"/>
          <p:cNvGrpSpPr/>
          <p:nvPr/>
        </p:nvGrpSpPr>
        <p:grpSpPr>
          <a:xfrm>
            <a:off x="8047423" y="4226968"/>
            <a:ext cx="762954" cy="763070"/>
            <a:chOff x="940300" y="793900"/>
            <a:chExt cx="1313400" cy="1313600"/>
          </a:xfrm>
        </p:grpSpPr>
        <p:sp>
          <p:nvSpPr>
            <p:cNvPr id="249" name="Google Shape;249;p3"/>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3"/>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3"/>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3"/>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3"/>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3"/>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3"/>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3"/>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3"/>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3"/>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3"/>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3"/>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3"/>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3"/>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3"/>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3"/>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3"/>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3"/>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3"/>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3"/>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3"/>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3"/>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3"/>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3"/>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3"/>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3"/>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3"/>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3"/>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3"/>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3"/>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3"/>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3"/>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3"/>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3"/>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3"/>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3"/>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 name="Google Shape;285;p3"/>
          <p:cNvGrpSpPr/>
          <p:nvPr/>
        </p:nvGrpSpPr>
        <p:grpSpPr>
          <a:xfrm>
            <a:off x="8047421" y="-1296932"/>
            <a:ext cx="394386" cy="3137876"/>
            <a:chOff x="7324500" y="2391875"/>
            <a:chExt cx="177300" cy="1410725"/>
          </a:xfrm>
        </p:grpSpPr>
        <p:sp>
          <p:nvSpPr>
            <p:cNvPr id="286" name="Google Shape;286;p3"/>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3"/>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8" name="Google Shape;288;p3"/>
          <p:cNvGrpSpPr/>
          <p:nvPr/>
        </p:nvGrpSpPr>
        <p:grpSpPr>
          <a:xfrm>
            <a:off x="4453386" y="-2258126"/>
            <a:ext cx="468486" cy="3454967"/>
            <a:chOff x="7905800" y="2474325"/>
            <a:chExt cx="177450" cy="1308650"/>
          </a:xfrm>
        </p:grpSpPr>
        <p:sp>
          <p:nvSpPr>
            <p:cNvPr id="289" name="Google Shape;289;p3"/>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3"/>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1" name="Google Shape;291;p3"/>
          <p:cNvGrpSpPr/>
          <p:nvPr/>
        </p:nvGrpSpPr>
        <p:grpSpPr>
          <a:xfrm>
            <a:off x="868193" y="-1712962"/>
            <a:ext cx="368085" cy="2619666"/>
            <a:chOff x="6715575" y="2099409"/>
            <a:chExt cx="177450" cy="1262916"/>
          </a:xfrm>
        </p:grpSpPr>
        <p:sp>
          <p:nvSpPr>
            <p:cNvPr id="292" name="Google Shape;292;p3"/>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3"/>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4" name="Google Shape;294;p3"/>
          <p:cNvGrpSpPr/>
          <p:nvPr/>
        </p:nvGrpSpPr>
        <p:grpSpPr>
          <a:xfrm>
            <a:off x="333623" y="4226956"/>
            <a:ext cx="762954" cy="763070"/>
            <a:chOff x="940300" y="793900"/>
            <a:chExt cx="1313400" cy="1313600"/>
          </a:xfrm>
        </p:grpSpPr>
        <p:sp>
          <p:nvSpPr>
            <p:cNvPr id="295" name="Google Shape;295;p3"/>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3"/>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3"/>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3"/>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3"/>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3"/>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3"/>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3"/>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3"/>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3"/>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3"/>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3"/>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3"/>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3"/>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3"/>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3"/>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3"/>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3"/>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3"/>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3"/>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3"/>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3"/>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3"/>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3"/>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3"/>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3"/>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3"/>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3"/>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3"/>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3"/>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3"/>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3"/>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3"/>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3"/>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3"/>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3"/>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ext 1">
  <p:cSld name="CUSTOM_1">
    <p:spTree>
      <p:nvGrpSpPr>
        <p:cNvPr id="2068" name="Shape 2068"/>
        <p:cNvGrpSpPr/>
        <p:nvPr/>
      </p:nvGrpSpPr>
      <p:grpSpPr>
        <a:xfrm>
          <a:off x="0" y="0"/>
          <a:ext cx="0" cy="0"/>
          <a:chOff x="0" y="0"/>
          <a:chExt cx="0" cy="0"/>
        </a:xfrm>
      </p:grpSpPr>
      <p:sp>
        <p:nvSpPr>
          <p:cNvPr id="2069" name="Google Shape;2069;p21"/>
          <p:cNvSpPr txBox="1"/>
          <p:nvPr>
            <p:ph idx="1" type="subTitle"/>
          </p:nvPr>
        </p:nvSpPr>
        <p:spPr>
          <a:xfrm>
            <a:off x="1247815" y="2681200"/>
            <a:ext cx="2907600" cy="1354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400"/>
              <a:buNone/>
              <a:defRPr sz="1500"/>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2070" name="Google Shape;2070;p21"/>
          <p:cNvSpPr txBox="1"/>
          <p:nvPr>
            <p:ph type="title"/>
          </p:nvPr>
        </p:nvSpPr>
        <p:spPr>
          <a:xfrm>
            <a:off x="1247815" y="1870100"/>
            <a:ext cx="29805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sz="4300">
                <a:solidFill>
                  <a:schemeClr val="accent2"/>
                </a:solidFill>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2071" name="Google Shape;2071;p21"/>
          <p:cNvGrpSpPr/>
          <p:nvPr/>
        </p:nvGrpSpPr>
        <p:grpSpPr>
          <a:xfrm>
            <a:off x="-1316812" y="1276267"/>
            <a:ext cx="2590965" cy="2590965"/>
            <a:chOff x="2924725" y="208150"/>
            <a:chExt cx="1242550" cy="1242550"/>
          </a:xfrm>
        </p:grpSpPr>
        <p:sp>
          <p:nvSpPr>
            <p:cNvPr id="2072" name="Google Shape;2072;p21"/>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21"/>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21"/>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21"/>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21"/>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21"/>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21"/>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21"/>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21"/>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21"/>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21"/>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21"/>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21"/>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21"/>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21"/>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21"/>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21"/>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21"/>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090" name="Google Shape;2090;p21"/>
          <p:cNvGrpSpPr/>
          <p:nvPr/>
        </p:nvGrpSpPr>
        <p:grpSpPr>
          <a:xfrm>
            <a:off x="8069888" y="-609883"/>
            <a:ext cx="2590965" cy="2590965"/>
            <a:chOff x="2924725" y="208150"/>
            <a:chExt cx="1242550" cy="1242550"/>
          </a:xfrm>
        </p:grpSpPr>
        <p:sp>
          <p:nvSpPr>
            <p:cNvPr id="2091" name="Google Shape;2091;p21"/>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21"/>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21"/>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21"/>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21"/>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21"/>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21"/>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21"/>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21"/>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21"/>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21"/>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21"/>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21"/>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21"/>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21"/>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21"/>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21"/>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21"/>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09" name="Google Shape;2109;p21"/>
          <p:cNvGrpSpPr/>
          <p:nvPr/>
        </p:nvGrpSpPr>
        <p:grpSpPr>
          <a:xfrm>
            <a:off x="8047423" y="4226968"/>
            <a:ext cx="762954" cy="763070"/>
            <a:chOff x="940300" y="793900"/>
            <a:chExt cx="1313400" cy="1313600"/>
          </a:xfrm>
        </p:grpSpPr>
        <p:sp>
          <p:nvSpPr>
            <p:cNvPr id="2110" name="Google Shape;2110;p21"/>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21"/>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21"/>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21"/>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21"/>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21"/>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21"/>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21"/>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21"/>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9" name="Google Shape;2119;p21"/>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21"/>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21"/>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21"/>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21"/>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4" name="Google Shape;2124;p21"/>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5" name="Google Shape;2125;p21"/>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21"/>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21"/>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21"/>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21"/>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21"/>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21"/>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21"/>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21"/>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21"/>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21"/>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21"/>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21"/>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21"/>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21"/>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21"/>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21"/>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21"/>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21"/>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21"/>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21"/>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6" name="Google Shape;2146;p21"/>
          <p:cNvGrpSpPr/>
          <p:nvPr/>
        </p:nvGrpSpPr>
        <p:grpSpPr>
          <a:xfrm>
            <a:off x="949896" y="-1703145"/>
            <a:ext cx="394386" cy="3137876"/>
            <a:chOff x="7324500" y="2391875"/>
            <a:chExt cx="177300" cy="1410725"/>
          </a:xfrm>
        </p:grpSpPr>
        <p:sp>
          <p:nvSpPr>
            <p:cNvPr id="2147" name="Google Shape;2147;p21"/>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21"/>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49" name="Google Shape;2149;p21"/>
          <p:cNvGrpSpPr/>
          <p:nvPr/>
        </p:nvGrpSpPr>
        <p:grpSpPr>
          <a:xfrm>
            <a:off x="4324599" y="-2538451"/>
            <a:ext cx="468486" cy="3454967"/>
            <a:chOff x="7905800" y="2474325"/>
            <a:chExt cx="177450" cy="1308650"/>
          </a:xfrm>
        </p:grpSpPr>
        <p:sp>
          <p:nvSpPr>
            <p:cNvPr id="2150" name="Google Shape;2150;p21"/>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21"/>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2" name="Google Shape;2152;p21"/>
          <p:cNvGrpSpPr/>
          <p:nvPr/>
        </p:nvGrpSpPr>
        <p:grpSpPr>
          <a:xfrm>
            <a:off x="7475668" y="-1600150"/>
            <a:ext cx="368085" cy="2619666"/>
            <a:chOff x="6715575" y="2099409"/>
            <a:chExt cx="177450" cy="1262916"/>
          </a:xfrm>
        </p:grpSpPr>
        <p:sp>
          <p:nvSpPr>
            <p:cNvPr id="2153" name="Google Shape;2153;p21"/>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21"/>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5" name="Google Shape;2155;p21"/>
          <p:cNvGrpSpPr/>
          <p:nvPr/>
        </p:nvGrpSpPr>
        <p:grpSpPr>
          <a:xfrm>
            <a:off x="333623" y="4226956"/>
            <a:ext cx="762954" cy="763070"/>
            <a:chOff x="940300" y="793900"/>
            <a:chExt cx="1313400" cy="1313600"/>
          </a:xfrm>
        </p:grpSpPr>
        <p:sp>
          <p:nvSpPr>
            <p:cNvPr id="2156" name="Google Shape;2156;p21"/>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21"/>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21"/>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21"/>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21"/>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21"/>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21"/>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21"/>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21"/>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21"/>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21"/>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21"/>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21"/>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21"/>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21"/>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21"/>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21"/>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21"/>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21"/>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21"/>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21"/>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21"/>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21"/>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21"/>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21"/>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21"/>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21"/>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21"/>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21"/>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21"/>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21"/>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21"/>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21"/>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21"/>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21"/>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21"/>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hanks">
  <p:cSld name="BLANK_1_1_1_1_1_1_2">
    <p:spTree>
      <p:nvGrpSpPr>
        <p:cNvPr id="2192" name="Shape 2192"/>
        <p:cNvGrpSpPr/>
        <p:nvPr/>
      </p:nvGrpSpPr>
      <p:grpSpPr>
        <a:xfrm>
          <a:off x="0" y="0"/>
          <a:ext cx="0" cy="0"/>
          <a:chOff x="0" y="0"/>
          <a:chExt cx="0" cy="0"/>
        </a:xfrm>
      </p:grpSpPr>
      <p:sp>
        <p:nvSpPr>
          <p:cNvPr id="2193" name="Google Shape;2193;p22"/>
          <p:cNvSpPr txBox="1"/>
          <p:nvPr>
            <p:ph type="ctrTitle"/>
          </p:nvPr>
        </p:nvSpPr>
        <p:spPr>
          <a:xfrm>
            <a:off x="2430000" y="509144"/>
            <a:ext cx="4284000" cy="6309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5200"/>
              <a:buNone/>
              <a:defRPr sz="6100">
                <a:solidFill>
                  <a:schemeClr val="accent2"/>
                </a:solidFill>
              </a:defRPr>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2194" name="Google Shape;2194;p22"/>
          <p:cNvSpPr txBox="1"/>
          <p:nvPr>
            <p:ph idx="1" type="subTitle"/>
          </p:nvPr>
        </p:nvSpPr>
        <p:spPr>
          <a:xfrm>
            <a:off x="3113100" y="2289158"/>
            <a:ext cx="2917800" cy="12510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500"/>
            </a:lvl1pPr>
            <a:lvl2pPr lvl="1" rtl="0" algn="ctr">
              <a:lnSpc>
                <a:spcPct val="100000"/>
              </a:lnSpc>
              <a:spcBef>
                <a:spcPts val="0"/>
              </a:spcBef>
              <a:spcAft>
                <a:spcPts val="0"/>
              </a:spcAft>
              <a:buSzPts val="1800"/>
              <a:buNone/>
              <a:defRPr sz="1800"/>
            </a:lvl2pPr>
            <a:lvl3pPr lvl="2" rtl="0" algn="ctr">
              <a:lnSpc>
                <a:spcPct val="100000"/>
              </a:lnSpc>
              <a:spcBef>
                <a:spcPts val="0"/>
              </a:spcBef>
              <a:spcAft>
                <a:spcPts val="0"/>
              </a:spcAft>
              <a:buSzPts val="1800"/>
              <a:buNone/>
              <a:defRPr sz="1800"/>
            </a:lvl3pPr>
            <a:lvl4pPr lvl="3" rtl="0" algn="ctr">
              <a:lnSpc>
                <a:spcPct val="100000"/>
              </a:lnSpc>
              <a:spcBef>
                <a:spcPts val="0"/>
              </a:spcBef>
              <a:spcAft>
                <a:spcPts val="0"/>
              </a:spcAft>
              <a:buSzPts val="1800"/>
              <a:buNone/>
              <a:defRPr sz="1800"/>
            </a:lvl4pPr>
            <a:lvl5pPr lvl="4" rtl="0" algn="ctr">
              <a:lnSpc>
                <a:spcPct val="100000"/>
              </a:lnSpc>
              <a:spcBef>
                <a:spcPts val="0"/>
              </a:spcBef>
              <a:spcAft>
                <a:spcPts val="0"/>
              </a:spcAft>
              <a:buSzPts val="1800"/>
              <a:buNone/>
              <a:defRPr sz="1800"/>
            </a:lvl5pPr>
            <a:lvl6pPr lvl="5" rtl="0" algn="ctr">
              <a:lnSpc>
                <a:spcPct val="100000"/>
              </a:lnSpc>
              <a:spcBef>
                <a:spcPts val="0"/>
              </a:spcBef>
              <a:spcAft>
                <a:spcPts val="0"/>
              </a:spcAft>
              <a:buSzPts val="1800"/>
              <a:buNone/>
              <a:defRPr sz="1800"/>
            </a:lvl6pPr>
            <a:lvl7pPr lvl="6" rtl="0" algn="ctr">
              <a:lnSpc>
                <a:spcPct val="100000"/>
              </a:lnSpc>
              <a:spcBef>
                <a:spcPts val="0"/>
              </a:spcBef>
              <a:spcAft>
                <a:spcPts val="0"/>
              </a:spcAft>
              <a:buSzPts val="1800"/>
              <a:buNone/>
              <a:defRPr sz="1800"/>
            </a:lvl7pPr>
            <a:lvl8pPr lvl="7" rtl="0" algn="ctr">
              <a:lnSpc>
                <a:spcPct val="100000"/>
              </a:lnSpc>
              <a:spcBef>
                <a:spcPts val="0"/>
              </a:spcBef>
              <a:spcAft>
                <a:spcPts val="0"/>
              </a:spcAft>
              <a:buSzPts val="1800"/>
              <a:buNone/>
              <a:defRPr sz="1800"/>
            </a:lvl8pPr>
            <a:lvl9pPr lvl="8" rtl="0" algn="ctr">
              <a:lnSpc>
                <a:spcPct val="100000"/>
              </a:lnSpc>
              <a:spcBef>
                <a:spcPts val="0"/>
              </a:spcBef>
              <a:spcAft>
                <a:spcPts val="0"/>
              </a:spcAft>
              <a:buSzPts val="1800"/>
              <a:buNone/>
              <a:defRPr sz="1800"/>
            </a:lvl9pPr>
          </a:lstStyle>
          <a:p/>
        </p:txBody>
      </p:sp>
      <p:sp>
        <p:nvSpPr>
          <p:cNvPr id="2195" name="Google Shape;2195;p22"/>
          <p:cNvSpPr txBox="1"/>
          <p:nvPr/>
        </p:nvSpPr>
        <p:spPr>
          <a:xfrm>
            <a:off x="2705400" y="3570142"/>
            <a:ext cx="3733200" cy="690300"/>
          </a:xfrm>
          <a:prstGeom prst="rect">
            <a:avLst/>
          </a:prstGeom>
          <a:noFill/>
          <a:ln>
            <a:noFill/>
          </a:ln>
        </p:spPr>
        <p:txBody>
          <a:bodyPr anchorCtr="0" anchor="b" bIns="91425" lIns="91425" spcFirstLastPara="1" rIns="91425" wrap="square" tIns="91425">
            <a:noAutofit/>
          </a:bodyPr>
          <a:lstStyle/>
          <a:p>
            <a:pPr indent="0" lvl="0" marL="0" rtl="0" algn="ctr">
              <a:lnSpc>
                <a:spcPct val="100000"/>
              </a:lnSpc>
              <a:spcBef>
                <a:spcPts val="300"/>
              </a:spcBef>
              <a:spcAft>
                <a:spcPts val="0"/>
              </a:spcAft>
              <a:buNone/>
            </a:pPr>
            <a:r>
              <a:rPr lang="en" sz="1200">
                <a:solidFill>
                  <a:schemeClr val="accent1"/>
                </a:solidFill>
                <a:latin typeface="Manrope"/>
                <a:ea typeface="Manrope"/>
                <a:cs typeface="Manrope"/>
                <a:sym typeface="Manrope"/>
              </a:rPr>
              <a:t>CREDITS: This presentation template was created by</a:t>
            </a:r>
            <a:r>
              <a:rPr b="1" lang="en" sz="1200">
                <a:solidFill>
                  <a:schemeClr val="dk2"/>
                </a:solidFill>
                <a:latin typeface="Manrope"/>
                <a:ea typeface="Manrope"/>
                <a:cs typeface="Manrope"/>
                <a:sym typeface="Manrope"/>
              </a:rPr>
              <a:t> </a:t>
            </a:r>
            <a:r>
              <a:rPr b="1" lang="en" sz="1200">
                <a:solidFill>
                  <a:schemeClr val="dk2"/>
                </a:solidFill>
                <a:uFill>
                  <a:noFill/>
                </a:uFill>
                <a:latin typeface="Manrope"/>
                <a:ea typeface="Manrope"/>
                <a:cs typeface="Manrope"/>
                <a:sym typeface="Manrope"/>
                <a:hlinkClick r:id="rId2">
                  <a:extLst>
                    <a:ext uri="{A12FA001-AC4F-418D-AE19-62706E023703}">
                      <ahyp:hlinkClr val="tx"/>
                    </a:ext>
                  </a:extLst>
                </a:hlinkClick>
              </a:rPr>
              <a:t>Slidesgo</a:t>
            </a:r>
            <a:r>
              <a:rPr b="1" lang="en" sz="1200">
                <a:solidFill>
                  <a:schemeClr val="dk2"/>
                </a:solidFill>
                <a:latin typeface="Manrope"/>
                <a:ea typeface="Manrope"/>
                <a:cs typeface="Manrope"/>
                <a:sym typeface="Manrope"/>
              </a:rPr>
              <a:t>,</a:t>
            </a:r>
            <a:r>
              <a:rPr lang="en" sz="1200">
                <a:solidFill>
                  <a:schemeClr val="accent1"/>
                </a:solidFill>
                <a:latin typeface="Manrope"/>
                <a:ea typeface="Manrope"/>
                <a:cs typeface="Manrope"/>
                <a:sym typeface="Manrope"/>
              </a:rPr>
              <a:t> including icons by </a:t>
            </a:r>
            <a:r>
              <a:rPr b="1" lang="en" sz="1200">
                <a:solidFill>
                  <a:schemeClr val="dk2"/>
                </a:solidFill>
                <a:uFill>
                  <a:noFill/>
                </a:uFill>
                <a:latin typeface="Manrope"/>
                <a:ea typeface="Manrope"/>
                <a:cs typeface="Manrope"/>
                <a:sym typeface="Manrope"/>
                <a:hlinkClick r:id="rId3">
                  <a:extLst>
                    <a:ext uri="{A12FA001-AC4F-418D-AE19-62706E023703}">
                      <ahyp:hlinkClr val="tx"/>
                    </a:ext>
                  </a:extLst>
                </a:hlinkClick>
              </a:rPr>
              <a:t>Flaticon</a:t>
            </a:r>
            <a:r>
              <a:rPr lang="en" sz="1200">
                <a:solidFill>
                  <a:schemeClr val="accent1"/>
                </a:solidFill>
                <a:latin typeface="Manrope"/>
                <a:ea typeface="Manrope"/>
                <a:cs typeface="Manrope"/>
                <a:sym typeface="Manrope"/>
              </a:rPr>
              <a:t>, and infographics &amp; images by </a:t>
            </a:r>
            <a:r>
              <a:rPr b="1" lang="en" sz="1200">
                <a:solidFill>
                  <a:schemeClr val="dk2"/>
                </a:solidFill>
                <a:uFill>
                  <a:noFill/>
                </a:uFill>
                <a:latin typeface="Manrope"/>
                <a:ea typeface="Manrope"/>
                <a:cs typeface="Manrope"/>
                <a:sym typeface="Manrope"/>
                <a:hlinkClick r:id="rId4">
                  <a:extLst>
                    <a:ext uri="{A12FA001-AC4F-418D-AE19-62706E023703}">
                      <ahyp:hlinkClr val="tx"/>
                    </a:ext>
                  </a:extLst>
                </a:hlinkClick>
              </a:rPr>
              <a:t>Freepik</a:t>
            </a:r>
            <a:endParaRPr b="1" sz="1200">
              <a:solidFill>
                <a:schemeClr val="dk2"/>
              </a:solidFill>
              <a:latin typeface="Manrope"/>
              <a:ea typeface="Manrope"/>
              <a:cs typeface="Manrope"/>
              <a:sym typeface="Manrope"/>
            </a:endParaRPr>
          </a:p>
        </p:txBody>
      </p:sp>
      <p:grpSp>
        <p:nvGrpSpPr>
          <p:cNvPr id="2196" name="Google Shape;2196;p22"/>
          <p:cNvGrpSpPr/>
          <p:nvPr/>
        </p:nvGrpSpPr>
        <p:grpSpPr>
          <a:xfrm>
            <a:off x="7761153" y="-1125415"/>
            <a:ext cx="2214473" cy="2214597"/>
            <a:chOff x="2924725" y="208150"/>
            <a:chExt cx="1242550" cy="1242550"/>
          </a:xfrm>
        </p:grpSpPr>
        <p:sp>
          <p:nvSpPr>
            <p:cNvPr id="2197" name="Google Shape;2197;p22"/>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22"/>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22"/>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22"/>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22"/>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22"/>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22"/>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22"/>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22"/>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22"/>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22"/>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22"/>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22"/>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22"/>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22"/>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22"/>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22"/>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22"/>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15" name="Google Shape;2215;p22"/>
          <p:cNvGrpSpPr/>
          <p:nvPr/>
        </p:nvGrpSpPr>
        <p:grpSpPr>
          <a:xfrm>
            <a:off x="-1719163" y="2566719"/>
            <a:ext cx="3160799" cy="3160799"/>
            <a:chOff x="2924725" y="208150"/>
            <a:chExt cx="1242550" cy="1242550"/>
          </a:xfrm>
        </p:grpSpPr>
        <p:sp>
          <p:nvSpPr>
            <p:cNvPr id="2216" name="Google Shape;2216;p22"/>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22"/>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22"/>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22"/>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22"/>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22"/>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22"/>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22"/>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22"/>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22"/>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22"/>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22"/>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22"/>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22"/>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22"/>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22"/>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22"/>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22"/>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4" name="Google Shape;2234;p22"/>
          <p:cNvGrpSpPr/>
          <p:nvPr/>
        </p:nvGrpSpPr>
        <p:grpSpPr>
          <a:xfrm>
            <a:off x="1504948" y="-2440519"/>
            <a:ext cx="635798" cy="5058719"/>
            <a:chOff x="7324500" y="2391875"/>
            <a:chExt cx="177300" cy="1410725"/>
          </a:xfrm>
        </p:grpSpPr>
        <p:sp>
          <p:nvSpPr>
            <p:cNvPr id="2235" name="Google Shape;2235;p22"/>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22"/>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37" name="Google Shape;2237;p22"/>
          <p:cNvGrpSpPr/>
          <p:nvPr/>
        </p:nvGrpSpPr>
        <p:grpSpPr>
          <a:xfrm>
            <a:off x="6721259" y="-1401735"/>
            <a:ext cx="635803" cy="4688893"/>
            <a:chOff x="7905800" y="2474325"/>
            <a:chExt cx="177450" cy="1308650"/>
          </a:xfrm>
        </p:grpSpPr>
        <p:sp>
          <p:nvSpPr>
            <p:cNvPr id="2238" name="Google Shape;2238;p22"/>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22"/>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0" name="Google Shape;2240;p22"/>
          <p:cNvGrpSpPr/>
          <p:nvPr/>
        </p:nvGrpSpPr>
        <p:grpSpPr>
          <a:xfrm>
            <a:off x="7601580" y="-579780"/>
            <a:ext cx="499539" cy="2499809"/>
            <a:chOff x="6715575" y="2474325"/>
            <a:chExt cx="177450" cy="888000"/>
          </a:xfrm>
        </p:grpSpPr>
        <p:sp>
          <p:nvSpPr>
            <p:cNvPr id="2241" name="Google Shape;2241;p22"/>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22"/>
            <p:cNvSpPr/>
            <p:nvPr/>
          </p:nvSpPr>
          <p:spPr>
            <a:xfrm>
              <a:off x="6802500" y="2474325"/>
              <a:ext cx="3575" cy="719350"/>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43" name="Google Shape;2243;p22"/>
          <p:cNvGrpSpPr/>
          <p:nvPr/>
        </p:nvGrpSpPr>
        <p:grpSpPr>
          <a:xfrm>
            <a:off x="8047423" y="153456"/>
            <a:ext cx="762954" cy="763070"/>
            <a:chOff x="940300" y="793900"/>
            <a:chExt cx="1313400" cy="1313600"/>
          </a:xfrm>
        </p:grpSpPr>
        <p:sp>
          <p:nvSpPr>
            <p:cNvPr id="2244" name="Google Shape;2244;p2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2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2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2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2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2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2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2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2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2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2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2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2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2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2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2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2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2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2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2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2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2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2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2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2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2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2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2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2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2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2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2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2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2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2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2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280" name="Google Shape;2280;p22"/>
          <p:cNvGrpSpPr/>
          <p:nvPr/>
        </p:nvGrpSpPr>
        <p:grpSpPr>
          <a:xfrm>
            <a:off x="333623" y="4226956"/>
            <a:ext cx="762954" cy="763070"/>
            <a:chOff x="940300" y="793900"/>
            <a:chExt cx="1313400" cy="1313600"/>
          </a:xfrm>
        </p:grpSpPr>
        <p:sp>
          <p:nvSpPr>
            <p:cNvPr id="2281" name="Google Shape;2281;p2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2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2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2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2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2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2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2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2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2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2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2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2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2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2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2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2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2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2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2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2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2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2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2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2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2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2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2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2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2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2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2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2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2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2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2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17" name="Google Shape;2317;p22"/>
          <p:cNvGrpSpPr/>
          <p:nvPr/>
        </p:nvGrpSpPr>
        <p:grpSpPr>
          <a:xfrm>
            <a:off x="333623" y="153443"/>
            <a:ext cx="762954" cy="763070"/>
            <a:chOff x="940300" y="793900"/>
            <a:chExt cx="1313400" cy="1313600"/>
          </a:xfrm>
        </p:grpSpPr>
        <p:sp>
          <p:nvSpPr>
            <p:cNvPr id="2318" name="Google Shape;2318;p2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2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2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2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2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2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2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2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2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2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2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2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2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2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2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2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2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2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2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2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2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2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2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2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2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2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2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2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2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2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2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2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2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2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2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2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54" name="Google Shape;2354;p22"/>
          <p:cNvGrpSpPr/>
          <p:nvPr/>
        </p:nvGrpSpPr>
        <p:grpSpPr>
          <a:xfrm>
            <a:off x="8047423" y="4226968"/>
            <a:ext cx="762954" cy="763070"/>
            <a:chOff x="940300" y="793900"/>
            <a:chExt cx="1313400" cy="1313600"/>
          </a:xfrm>
        </p:grpSpPr>
        <p:sp>
          <p:nvSpPr>
            <p:cNvPr id="2355" name="Google Shape;2355;p22"/>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22"/>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22"/>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22"/>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22"/>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22"/>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22"/>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22"/>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22"/>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22"/>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22"/>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22"/>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22"/>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22"/>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22"/>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22"/>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22"/>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22"/>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22"/>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22"/>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5" name="Google Shape;2375;p22"/>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6" name="Google Shape;2376;p22"/>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22"/>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22"/>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22"/>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22"/>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22"/>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22"/>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3" name="Google Shape;2383;p22"/>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4" name="Google Shape;2384;p22"/>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22"/>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22"/>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22"/>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22"/>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22"/>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0" name="Google Shape;2390;p22"/>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p:cSld name="BLANK_1_1_1_1_1_1_1">
    <p:spTree>
      <p:nvGrpSpPr>
        <p:cNvPr id="2391" name="Shape 2391"/>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ackground 1">
  <p:cSld name="BLANK_1_1_1_1_1_1_1_1">
    <p:spTree>
      <p:nvGrpSpPr>
        <p:cNvPr id="2392" name="Shape 2392"/>
        <p:cNvGrpSpPr/>
        <p:nvPr/>
      </p:nvGrpSpPr>
      <p:grpSpPr>
        <a:xfrm>
          <a:off x="0" y="0"/>
          <a:ext cx="0" cy="0"/>
          <a:chOff x="0" y="0"/>
          <a:chExt cx="0" cy="0"/>
        </a:xfrm>
      </p:grpSpPr>
      <p:grpSp>
        <p:nvGrpSpPr>
          <p:cNvPr id="2393" name="Google Shape;2393;p24"/>
          <p:cNvGrpSpPr/>
          <p:nvPr/>
        </p:nvGrpSpPr>
        <p:grpSpPr>
          <a:xfrm>
            <a:off x="-1276737" y="3801730"/>
            <a:ext cx="2590965" cy="2590965"/>
            <a:chOff x="2924725" y="208150"/>
            <a:chExt cx="1242550" cy="1242550"/>
          </a:xfrm>
        </p:grpSpPr>
        <p:sp>
          <p:nvSpPr>
            <p:cNvPr id="2394" name="Google Shape;2394;p2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2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2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2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2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24"/>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0" name="Google Shape;2400;p2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1" name="Google Shape;2401;p2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2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2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2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5" name="Google Shape;2405;p24"/>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6" name="Google Shape;2406;p2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2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2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2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2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2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12" name="Google Shape;2412;p24"/>
          <p:cNvGrpSpPr/>
          <p:nvPr/>
        </p:nvGrpSpPr>
        <p:grpSpPr>
          <a:xfrm>
            <a:off x="8047423" y="153456"/>
            <a:ext cx="762954" cy="763070"/>
            <a:chOff x="940300" y="793900"/>
            <a:chExt cx="1313400" cy="1313600"/>
          </a:xfrm>
        </p:grpSpPr>
        <p:sp>
          <p:nvSpPr>
            <p:cNvPr id="2413" name="Google Shape;2413;p2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2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2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2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2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8" name="Google Shape;2418;p2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9" name="Google Shape;2419;p2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0" name="Google Shape;2420;p2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1" name="Google Shape;2421;p2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2" name="Google Shape;2422;p2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3" name="Google Shape;2423;p2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4" name="Google Shape;2424;p2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5" name="Google Shape;2425;p2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2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2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2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2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2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2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2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2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2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2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2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2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2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2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2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2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2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2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2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2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2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2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2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49" name="Google Shape;2449;p24"/>
          <p:cNvGrpSpPr/>
          <p:nvPr/>
        </p:nvGrpSpPr>
        <p:grpSpPr>
          <a:xfrm>
            <a:off x="333623" y="153443"/>
            <a:ext cx="762954" cy="763070"/>
            <a:chOff x="940300" y="793900"/>
            <a:chExt cx="1313400" cy="1313600"/>
          </a:xfrm>
        </p:grpSpPr>
        <p:sp>
          <p:nvSpPr>
            <p:cNvPr id="2450" name="Google Shape;2450;p2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2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2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2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2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2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2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2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2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2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2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2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2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2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2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2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2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2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2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2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2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2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2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2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2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2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2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2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2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2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2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2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2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2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2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2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6" name="Google Shape;2486;p24"/>
          <p:cNvGrpSpPr/>
          <p:nvPr/>
        </p:nvGrpSpPr>
        <p:grpSpPr>
          <a:xfrm>
            <a:off x="1096580" y="-2420972"/>
            <a:ext cx="552396" cy="4394832"/>
            <a:chOff x="7324500" y="2391875"/>
            <a:chExt cx="177300" cy="1410725"/>
          </a:xfrm>
        </p:grpSpPr>
        <p:sp>
          <p:nvSpPr>
            <p:cNvPr id="2487" name="Google Shape;2487;p24"/>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24"/>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89" name="Google Shape;2489;p24"/>
          <p:cNvGrpSpPr/>
          <p:nvPr/>
        </p:nvGrpSpPr>
        <p:grpSpPr>
          <a:xfrm>
            <a:off x="7425992" y="-2337550"/>
            <a:ext cx="552402" cy="3931583"/>
            <a:chOff x="6715575" y="2099409"/>
            <a:chExt cx="177450" cy="1262916"/>
          </a:xfrm>
        </p:grpSpPr>
        <p:sp>
          <p:nvSpPr>
            <p:cNvPr id="2490" name="Google Shape;2490;p24"/>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24"/>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2" name="Google Shape;2492;p24"/>
          <p:cNvGrpSpPr/>
          <p:nvPr/>
        </p:nvGrpSpPr>
        <p:grpSpPr>
          <a:xfrm>
            <a:off x="3816292" y="-3249122"/>
            <a:ext cx="552396" cy="4394832"/>
            <a:chOff x="7324500" y="2391875"/>
            <a:chExt cx="177300" cy="1410725"/>
          </a:xfrm>
        </p:grpSpPr>
        <p:sp>
          <p:nvSpPr>
            <p:cNvPr id="2493" name="Google Shape;2493;p24"/>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24"/>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95" name="Google Shape;2495;p24"/>
          <p:cNvGrpSpPr/>
          <p:nvPr/>
        </p:nvGrpSpPr>
        <p:grpSpPr>
          <a:xfrm>
            <a:off x="7457606" y="2036781"/>
            <a:ext cx="3332271" cy="3332271"/>
            <a:chOff x="2924725" y="208150"/>
            <a:chExt cx="1242550" cy="1242550"/>
          </a:xfrm>
        </p:grpSpPr>
        <p:sp>
          <p:nvSpPr>
            <p:cNvPr id="2496" name="Google Shape;2496;p2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2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2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2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2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2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2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2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2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2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2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2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2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2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2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2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2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2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slide" type="blank">
  <p:cSld name="BLANK">
    <p:spTree>
      <p:nvGrpSpPr>
        <p:cNvPr id="2517" name="Shape 2517"/>
        <p:cNvGrpSpPr/>
        <p:nvPr/>
      </p:nvGrpSpPr>
      <p:grpSpPr>
        <a:xfrm>
          <a:off x="0" y="0"/>
          <a:ext cx="0" cy="0"/>
          <a:chOff x="0" y="0"/>
          <a:chExt cx="0" cy="0"/>
        </a:xfrm>
      </p:grpSpPr>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p:cSld name="CUSTOM">
    <p:spTree>
      <p:nvGrpSpPr>
        <p:cNvPr id="2518" name="Shape 2518"/>
        <p:cNvGrpSpPr/>
        <p:nvPr/>
      </p:nvGrpSpPr>
      <p:grpSpPr>
        <a:xfrm>
          <a:off x="0" y="0"/>
          <a:ext cx="0" cy="0"/>
          <a:chOff x="0" y="0"/>
          <a:chExt cx="0" cy="0"/>
        </a:xfrm>
      </p:grpSpPr>
      <p:sp>
        <p:nvSpPr>
          <p:cNvPr id="2519" name="Google Shape;2519;p2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lvl1pPr lvl="0" rtl="0">
              <a:spcBef>
                <a:spcPts val="0"/>
              </a:spcBef>
              <a:spcAft>
                <a:spcPts val="0"/>
              </a:spcAft>
              <a:buSzPts val="2400"/>
              <a:buNone/>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331" name="Shape 331"/>
        <p:cNvGrpSpPr/>
        <p:nvPr/>
      </p:nvGrpSpPr>
      <p:grpSpPr>
        <a:xfrm>
          <a:off x="0" y="0"/>
          <a:ext cx="0" cy="0"/>
          <a:chOff x="0" y="0"/>
          <a:chExt cx="0" cy="0"/>
        </a:xfrm>
      </p:grpSpPr>
      <p:sp>
        <p:nvSpPr>
          <p:cNvPr id="332" name="Google Shape;332;p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333" name="Google Shape;333;p4"/>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lvl1pPr indent="-317500" lvl="0" marL="457200" rtl="0">
              <a:lnSpc>
                <a:spcPct val="115000"/>
              </a:lnSpc>
              <a:spcBef>
                <a:spcPts val="0"/>
              </a:spcBef>
              <a:spcAft>
                <a:spcPts val="0"/>
              </a:spcAft>
              <a:buSzPts val="1400"/>
              <a:buChar char="●"/>
              <a:defRPr sz="1400"/>
            </a:lvl1pPr>
            <a:lvl2pPr indent="-317500" lvl="1" marL="914400" rtl="0">
              <a:lnSpc>
                <a:spcPct val="115000"/>
              </a:lnSpc>
              <a:spcBef>
                <a:spcPts val="0"/>
              </a:spcBef>
              <a:spcAft>
                <a:spcPts val="0"/>
              </a:spcAft>
              <a:buSzPts val="1400"/>
              <a:buChar char="○"/>
              <a:defRPr/>
            </a:lvl2pPr>
            <a:lvl3pPr indent="-317500" lvl="2" marL="1371600" rtl="0">
              <a:lnSpc>
                <a:spcPct val="115000"/>
              </a:lnSpc>
              <a:spcBef>
                <a:spcPts val="0"/>
              </a:spcBef>
              <a:spcAft>
                <a:spcPts val="0"/>
              </a:spcAft>
              <a:buSzPts val="1400"/>
              <a:buChar char="■"/>
              <a:defRPr/>
            </a:lvl3pPr>
            <a:lvl4pPr indent="-317500" lvl="3" marL="1828800" rtl="0">
              <a:lnSpc>
                <a:spcPct val="115000"/>
              </a:lnSpc>
              <a:spcBef>
                <a:spcPts val="0"/>
              </a:spcBef>
              <a:spcAft>
                <a:spcPts val="0"/>
              </a:spcAft>
              <a:buSzPts val="1400"/>
              <a:buChar char="●"/>
              <a:defRPr/>
            </a:lvl4pPr>
            <a:lvl5pPr indent="-317500" lvl="4" marL="2286000" rtl="0">
              <a:lnSpc>
                <a:spcPct val="115000"/>
              </a:lnSpc>
              <a:spcBef>
                <a:spcPts val="0"/>
              </a:spcBef>
              <a:spcAft>
                <a:spcPts val="0"/>
              </a:spcAft>
              <a:buSzPts val="1400"/>
              <a:buChar char="○"/>
              <a:defRPr/>
            </a:lvl5pPr>
            <a:lvl6pPr indent="-317500" lvl="5" marL="2743200" rtl="0">
              <a:lnSpc>
                <a:spcPct val="115000"/>
              </a:lnSpc>
              <a:spcBef>
                <a:spcPts val="0"/>
              </a:spcBef>
              <a:spcAft>
                <a:spcPts val="0"/>
              </a:spcAft>
              <a:buSzPts val="1400"/>
              <a:buChar char="■"/>
              <a:defRPr/>
            </a:lvl6pPr>
            <a:lvl7pPr indent="-317500" lvl="6" marL="3200400" rtl="0">
              <a:lnSpc>
                <a:spcPct val="115000"/>
              </a:lnSpc>
              <a:spcBef>
                <a:spcPts val="0"/>
              </a:spcBef>
              <a:spcAft>
                <a:spcPts val="0"/>
              </a:spcAft>
              <a:buSzPts val="1400"/>
              <a:buChar char="●"/>
              <a:defRPr/>
            </a:lvl7pPr>
            <a:lvl8pPr indent="-317500" lvl="7" marL="3657600" rtl="0">
              <a:lnSpc>
                <a:spcPct val="115000"/>
              </a:lnSpc>
              <a:spcBef>
                <a:spcPts val="0"/>
              </a:spcBef>
              <a:spcAft>
                <a:spcPts val="0"/>
              </a:spcAft>
              <a:buSzPts val="1400"/>
              <a:buChar char="○"/>
              <a:defRPr/>
            </a:lvl8pPr>
            <a:lvl9pPr indent="-317500" lvl="8" marL="4114800" rtl="0">
              <a:lnSpc>
                <a:spcPct val="115000"/>
              </a:lnSpc>
              <a:spcBef>
                <a:spcPts val="0"/>
              </a:spcBef>
              <a:spcAft>
                <a:spcPts val="0"/>
              </a:spcAft>
              <a:buSzPts val="1400"/>
              <a:buChar char="■"/>
              <a:defRPr/>
            </a:lvl9pPr>
          </a:lstStyle>
          <a:p/>
        </p:txBody>
      </p:sp>
      <p:grpSp>
        <p:nvGrpSpPr>
          <p:cNvPr id="334" name="Google Shape;334;p4"/>
          <p:cNvGrpSpPr/>
          <p:nvPr/>
        </p:nvGrpSpPr>
        <p:grpSpPr>
          <a:xfrm>
            <a:off x="-1722112" y="-908907"/>
            <a:ext cx="2590965" cy="2590965"/>
            <a:chOff x="2924725" y="208150"/>
            <a:chExt cx="1242550" cy="1242550"/>
          </a:xfrm>
        </p:grpSpPr>
        <p:sp>
          <p:nvSpPr>
            <p:cNvPr id="335" name="Google Shape;335;p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 name="Google Shape;353;p4"/>
          <p:cNvGrpSpPr/>
          <p:nvPr/>
        </p:nvGrpSpPr>
        <p:grpSpPr>
          <a:xfrm>
            <a:off x="7832588" y="3801730"/>
            <a:ext cx="2590965" cy="2590965"/>
            <a:chOff x="2924725" y="208150"/>
            <a:chExt cx="1242550" cy="1242550"/>
          </a:xfrm>
        </p:grpSpPr>
        <p:sp>
          <p:nvSpPr>
            <p:cNvPr id="354" name="Google Shape;354;p4"/>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4"/>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4"/>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4"/>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4"/>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4"/>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4"/>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4"/>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4"/>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4"/>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4"/>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4"/>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4"/>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4"/>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4"/>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4"/>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4"/>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4"/>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2" name="Google Shape;372;p4"/>
          <p:cNvGrpSpPr/>
          <p:nvPr/>
        </p:nvGrpSpPr>
        <p:grpSpPr>
          <a:xfrm>
            <a:off x="8386738" y="-3319137"/>
            <a:ext cx="601697" cy="4437370"/>
            <a:chOff x="7905800" y="2474325"/>
            <a:chExt cx="177450" cy="1308650"/>
          </a:xfrm>
        </p:grpSpPr>
        <p:sp>
          <p:nvSpPr>
            <p:cNvPr id="373" name="Google Shape;373;p4"/>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4"/>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 name="Google Shape;375;p4"/>
          <p:cNvGrpSpPr/>
          <p:nvPr/>
        </p:nvGrpSpPr>
        <p:grpSpPr>
          <a:xfrm>
            <a:off x="7676155" y="-1569635"/>
            <a:ext cx="472745" cy="2365721"/>
            <a:chOff x="6715575" y="2474325"/>
            <a:chExt cx="177450" cy="888000"/>
          </a:xfrm>
        </p:grpSpPr>
        <p:sp>
          <p:nvSpPr>
            <p:cNvPr id="376" name="Google Shape;376;p4"/>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4"/>
            <p:cNvSpPr/>
            <p:nvPr/>
          </p:nvSpPr>
          <p:spPr>
            <a:xfrm>
              <a:off x="6802500" y="2474325"/>
              <a:ext cx="3575" cy="719350"/>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8" name="Google Shape;378;p4"/>
          <p:cNvGrpSpPr/>
          <p:nvPr/>
        </p:nvGrpSpPr>
        <p:grpSpPr>
          <a:xfrm>
            <a:off x="8047423" y="4226968"/>
            <a:ext cx="762954" cy="763070"/>
            <a:chOff x="940300" y="793900"/>
            <a:chExt cx="1313400" cy="1313600"/>
          </a:xfrm>
        </p:grpSpPr>
        <p:sp>
          <p:nvSpPr>
            <p:cNvPr id="379" name="Google Shape;379;p4"/>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4"/>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4"/>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4"/>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4"/>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4"/>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4"/>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4"/>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4"/>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4"/>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4"/>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4"/>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4"/>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4"/>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4"/>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4"/>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4"/>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4"/>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4"/>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4"/>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4"/>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4"/>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4"/>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4"/>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4"/>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4"/>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4"/>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4"/>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4"/>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4"/>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4"/>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4"/>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4"/>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4"/>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4"/>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4"/>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415" name="Shape 415"/>
        <p:cNvGrpSpPr/>
        <p:nvPr/>
      </p:nvGrpSpPr>
      <p:grpSpPr>
        <a:xfrm>
          <a:off x="0" y="0"/>
          <a:ext cx="0" cy="0"/>
          <a:chOff x="0" y="0"/>
          <a:chExt cx="0" cy="0"/>
        </a:xfrm>
      </p:grpSpPr>
      <p:sp>
        <p:nvSpPr>
          <p:cNvPr id="416" name="Google Shape;416;p5"/>
          <p:cNvSpPr txBox="1"/>
          <p:nvPr>
            <p:ph idx="1" type="subTitle"/>
          </p:nvPr>
        </p:nvSpPr>
        <p:spPr>
          <a:xfrm>
            <a:off x="1290763" y="2684125"/>
            <a:ext cx="2907600" cy="347400"/>
          </a:xfrm>
          <a:prstGeom prst="rect">
            <a:avLst/>
          </a:prstGeom>
        </p:spPr>
        <p:txBody>
          <a:bodyPr anchorCtr="0" anchor="ctr" bIns="91425" lIns="91425" spcFirstLastPara="1" rIns="91425" wrap="square" tIns="91425">
            <a:noAutofit/>
          </a:bodyPr>
          <a:lstStyle>
            <a:lvl1pPr lvl="0" algn="ctr">
              <a:lnSpc>
                <a:spcPct val="100000"/>
              </a:lnSpc>
              <a:spcBef>
                <a:spcPts val="0"/>
              </a:spcBef>
              <a:spcAft>
                <a:spcPts val="0"/>
              </a:spcAft>
              <a:buSzPts val="2500"/>
              <a:buFont typeface="Bebas Neue"/>
              <a:buNone/>
              <a:defRPr b="1" sz="2300">
                <a:solidFill>
                  <a:schemeClr val="dk2"/>
                </a:solidFill>
                <a:latin typeface="Philosopher"/>
                <a:ea typeface="Philosopher"/>
                <a:cs typeface="Philosopher"/>
                <a:sym typeface="Philosopher"/>
              </a:defRPr>
            </a:lvl1pPr>
            <a:lvl2pPr lvl="1"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417" name="Google Shape;417;p5"/>
          <p:cNvSpPr txBox="1"/>
          <p:nvPr>
            <p:ph idx="2" type="subTitle"/>
          </p:nvPr>
        </p:nvSpPr>
        <p:spPr>
          <a:xfrm>
            <a:off x="4945638" y="2684125"/>
            <a:ext cx="2907600" cy="3474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500"/>
              <a:buFont typeface="Bebas Neue"/>
              <a:buNone/>
              <a:defRPr b="1" sz="2300">
                <a:solidFill>
                  <a:schemeClr val="dk2"/>
                </a:solidFill>
                <a:latin typeface="Philosopher"/>
                <a:ea typeface="Philosopher"/>
                <a:cs typeface="Philosopher"/>
                <a:sym typeface="Philosopher"/>
              </a:defRPr>
            </a:lvl1pPr>
            <a:lvl2pPr lvl="1" rtl="0" algn="ctr">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rtl="0" algn="ctr">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rtl="0" algn="ctr">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rtl="0" algn="ctr">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rtl="0" algn="ctr">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rtl="0" algn="ctr">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rtl="0" algn="ctr">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rtl="0" algn="ctr">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p:txBody>
      </p:sp>
      <p:sp>
        <p:nvSpPr>
          <p:cNvPr id="418" name="Google Shape;418;p5"/>
          <p:cNvSpPr txBox="1"/>
          <p:nvPr>
            <p:ph idx="3" type="subTitle"/>
          </p:nvPr>
        </p:nvSpPr>
        <p:spPr>
          <a:xfrm>
            <a:off x="1290763" y="3037640"/>
            <a:ext cx="2907600" cy="87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19" name="Google Shape;419;p5"/>
          <p:cNvSpPr txBox="1"/>
          <p:nvPr>
            <p:ph idx="4" type="subTitle"/>
          </p:nvPr>
        </p:nvSpPr>
        <p:spPr>
          <a:xfrm>
            <a:off x="4945638" y="3037640"/>
            <a:ext cx="2907600" cy="874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a:lvl1pPr>
            <a:lvl2pPr lvl="1" rtl="0" algn="ctr">
              <a:lnSpc>
                <a:spcPct val="100000"/>
              </a:lnSpc>
              <a:spcBef>
                <a:spcPts val="0"/>
              </a:spcBef>
              <a:spcAft>
                <a:spcPts val="0"/>
              </a:spcAft>
              <a:buSzPts val="1400"/>
              <a:buNone/>
              <a:defRPr/>
            </a:lvl2pPr>
            <a:lvl3pPr lvl="2" rtl="0" algn="ctr">
              <a:lnSpc>
                <a:spcPct val="100000"/>
              </a:lnSpc>
              <a:spcBef>
                <a:spcPts val="0"/>
              </a:spcBef>
              <a:spcAft>
                <a:spcPts val="0"/>
              </a:spcAft>
              <a:buSzPts val="1400"/>
              <a:buNone/>
              <a:defRPr/>
            </a:lvl3pPr>
            <a:lvl4pPr lvl="3" rtl="0" algn="ctr">
              <a:lnSpc>
                <a:spcPct val="100000"/>
              </a:lnSpc>
              <a:spcBef>
                <a:spcPts val="0"/>
              </a:spcBef>
              <a:spcAft>
                <a:spcPts val="0"/>
              </a:spcAft>
              <a:buSzPts val="1400"/>
              <a:buNone/>
              <a:defRPr/>
            </a:lvl4pPr>
            <a:lvl5pPr lvl="4" rtl="0" algn="ctr">
              <a:lnSpc>
                <a:spcPct val="100000"/>
              </a:lnSpc>
              <a:spcBef>
                <a:spcPts val="0"/>
              </a:spcBef>
              <a:spcAft>
                <a:spcPts val="0"/>
              </a:spcAft>
              <a:buSzPts val="1400"/>
              <a:buNone/>
              <a:defRPr/>
            </a:lvl5pPr>
            <a:lvl6pPr lvl="5" rtl="0" algn="ctr">
              <a:lnSpc>
                <a:spcPct val="100000"/>
              </a:lnSpc>
              <a:spcBef>
                <a:spcPts val="0"/>
              </a:spcBef>
              <a:spcAft>
                <a:spcPts val="0"/>
              </a:spcAft>
              <a:buSzPts val="1400"/>
              <a:buNone/>
              <a:defRPr/>
            </a:lvl6pPr>
            <a:lvl7pPr lvl="6" rtl="0" algn="ctr">
              <a:lnSpc>
                <a:spcPct val="100000"/>
              </a:lnSpc>
              <a:spcBef>
                <a:spcPts val="0"/>
              </a:spcBef>
              <a:spcAft>
                <a:spcPts val="0"/>
              </a:spcAft>
              <a:buSzPts val="1400"/>
              <a:buNone/>
              <a:defRPr/>
            </a:lvl7pPr>
            <a:lvl8pPr lvl="7" rtl="0" algn="ctr">
              <a:lnSpc>
                <a:spcPct val="100000"/>
              </a:lnSpc>
              <a:spcBef>
                <a:spcPts val="0"/>
              </a:spcBef>
              <a:spcAft>
                <a:spcPts val="0"/>
              </a:spcAft>
              <a:buSzPts val="1400"/>
              <a:buNone/>
              <a:defRPr/>
            </a:lvl8pPr>
            <a:lvl9pPr lvl="8" rtl="0" algn="ctr">
              <a:lnSpc>
                <a:spcPct val="100000"/>
              </a:lnSpc>
              <a:spcBef>
                <a:spcPts val="0"/>
              </a:spcBef>
              <a:spcAft>
                <a:spcPts val="0"/>
              </a:spcAft>
              <a:buSzPts val="1400"/>
              <a:buNone/>
              <a:defRPr/>
            </a:lvl9pPr>
          </a:lstStyle>
          <a:p/>
        </p:txBody>
      </p:sp>
      <p:sp>
        <p:nvSpPr>
          <p:cNvPr id="420" name="Google Shape;420;p5"/>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421" name="Google Shape;421;p5"/>
          <p:cNvGrpSpPr/>
          <p:nvPr/>
        </p:nvGrpSpPr>
        <p:grpSpPr>
          <a:xfrm>
            <a:off x="7832588" y="1276267"/>
            <a:ext cx="2590965" cy="2590965"/>
            <a:chOff x="2924725" y="208150"/>
            <a:chExt cx="1242550" cy="1242550"/>
          </a:xfrm>
        </p:grpSpPr>
        <p:sp>
          <p:nvSpPr>
            <p:cNvPr id="422" name="Google Shape;422;p5"/>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5"/>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5"/>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5"/>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5"/>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5"/>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5"/>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5"/>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5"/>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5"/>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5"/>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5"/>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5"/>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5"/>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5"/>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5"/>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5"/>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5"/>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0" name="Google Shape;440;p5"/>
          <p:cNvGrpSpPr/>
          <p:nvPr/>
        </p:nvGrpSpPr>
        <p:grpSpPr>
          <a:xfrm>
            <a:off x="8047423" y="4226968"/>
            <a:ext cx="762954" cy="763070"/>
            <a:chOff x="940300" y="793900"/>
            <a:chExt cx="1313400" cy="1313600"/>
          </a:xfrm>
        </p:grpSpPr>
        <p:sp>
          <p:nvSpPr>
            <p:cNvPr id="441" name="Google Shape;441;p5"/>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5"/>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5"/>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5"/>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5"/>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5"/>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5"/>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5"/>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5"/>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5"/>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5"/>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5"/>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5"/>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5"/>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5"/>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5"/>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5"/>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5"/>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5"/>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5"/>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5"/>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5"/>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5"/>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5"/>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5"/>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5"/>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5"/>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5"/>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5"/>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5"/>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5"/>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5"/>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5"/>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5"/>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5"/>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5"/>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7" name="Google Shape;477;p5"/>
          <p:cNvGrpSpPr/>
          <p:nvPr/>
        </p:nvGrpSpPr>
        <p:grpSpPr>
          <a:xfrm>
            <a:off x="5388811" y="-2250739"/>
            <a:ext cx="468486" cy="3454967"/>
            <a:chOff x="7905800" y="2474325"/>
            <a:chExt cx="177450" cy="1308650"/>
          </a:xfrm>
        </p:grpSpPr>
        <p:sp>
          <p:nvSpPr>
            <p:cNvPr id="478" name="Google Shape;478;p5"/>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5"/>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0" name="Google Shape;480;p5"/>
          <p:cNvGrpSpPr/>
          <p:nvPr/>
        </p:nvGrpSpPr>
        <p:grpSpPr>
          <a:xfrm>
            <a:off x="7133980" y="-1530500"/>
            <a:ext cx="368085" cy="2619666"/>
            <a:chOff x="6715575" y="2099409"/>
            <a:chExt cx="177450" cy="1262916"/>
          </a:xfrm>
        </p:grpSpPr>
        <p:sp>
          <p:nvSpPr>
            <p:cNvPr id="481" name="Google Shape;481;p5"/>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5"/>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3" name="Google Shape;483;p5"/>
          <p:cNvGrpSpPr/>
          <p:nvPr/>
        </p:nvGrpSpPr>
        <p:grpSpPr>
          <a:xfrm>
            <a:off x="333623" y="4226956"/>
            <a:ext cx="762954" cy="763070"/>
            <a:chOff x="940300" y="793900"/>
            <a:chExt cx="1313400" cy="1313600"/>
          </a:xfrm>
        </p:grpSpPr>
        <p:sp>
          <p:nvSpPr>
            <p:cNvPr id="484" name="Google Shape;484;p5"/>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5"/>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5"/>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5"/>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5"/>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5"/>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5"/>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5"/>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5"/>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5"/>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5"/>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5"/>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5"/>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5"/>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5"/>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5"/>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5"/>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5"/>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5"/>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5"/>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5"/>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5"/>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5"/>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5"/>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5"/>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5"/>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5"/>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5"/>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5"/>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5"/>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5"/>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5"/>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5"/>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5"/>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5"/>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5"/>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0" name="Google Shape;520;p5"/>
          <p:cNvGrpSpPr/>
          <p:nvPr/>
        </p:nvGrpSpPr>
        <p:grpSpPr>
          <a:xfrm flipH="1">
            <a:off x="8137929" y="-1530495"/>
            <a:ext cx="394386" cy="3137876"/>
            <a:chOff x="7324500" y="2391875"/>
            <a:chExt cx="177300" cy="1410725"/>
          </a:xfrm>
        </p:grpSpPr>
        <p:sp>
          <p:nvSpPr>
            <p:cNvPr id="521" name="Google Shape;521;p5"/>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5"/>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 name="Google Shape;523;p5"/>
          <p:cNvGrpSpPr/>
          <p:nvPr/>
        </p:nvGrpSpPr>
        <p:grpSpPr>
          <a:xfrm>
            <a:off x="-1442947" y="-1125415"/>
            <a:ext cx="2214473" cy="2214597"/>
            <a:chOff x="2924725" y="208150"/>
            <a:chExt cx="1242550" cy="1242550"/>
          </a:xfrm>
        </p:grpSpPr>
        <p:sp>
          <p:nvSpPr>
            <p:cNvPr id="524" name="Google Shape;524;p5"/>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5"/>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5"/>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5"/>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5"/>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5"/>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5"/>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5"/>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5"/>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5"/>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5"/>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5"/>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5"/>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5"/>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5"/>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5"/>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5"/>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5"/>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542" name="Shape 542"/>
        <p:cNvGrpSpPr/>
        <p:nvPr/>
      </p:nvGrpSpPr>
      <p:grpSpPr>
        <a:xfrm>
          <a:off x="0" y="0"/>
          <a:ext cx="0" cy="0"/>
          <a:chOff x="0" y="0"/>
          <a:chExt cx="0" cy="0"/>
        </a:xfrm>
      </p:grpSpPr>
      <p:sp>
        <p:nvSpPr>
          <p:cNvPr id="543" name="Google Shape;543;p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grpSp>
        <p:nvGrpSpPr>
          <p:cNvPr id="544" name="Google Shape;544;p6"/>
          <p:cNvGrpSpPr/>
          <p:nvPr/>
        </p:nvGrpSpPr>
        <p:grpSpPr>
          <a:xfrm>
            <a:off x="7761153" y="-1125415"/>
            <a:ext cx="2214473" cy="2214597"/>
            <a:chOff x="2924725" y="208150"/>
            <a:chExt cx="1242550" cy="1242550"/>
          </a:xfrm>
        </p:grpSpPr>
        <p:sp>
          <p:nvSpPr>
            <p:cNvPr id="545" name="Google Shape;545;p6"/>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6"/>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6"/>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6"/>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6"/>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6"/>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6"/>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6"/>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6"/>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6"/>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6"/>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6"/>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6"/>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6"/>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6"/>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6"/>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6"/>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6"/>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3" name="Google Shape;563;p6"/>
          <p:cNvGrpSpPr/>
          <p:nvPr/>
        </p:nvGrpSpPr>
        <p:grpSpPr>
          <a:xfrm>
            <a:off x="-2428894" y="2036781"/>
            <a:ext cx="3332271" cy="3332271"/>
            <a:chOff x="2924725" y="208150"/>
            <a:chExt cx="1242550" cy="1242550"/>
          </a:xfrm>
        </p:grpSpPr>
        <p:sp>
          <p:nvSpPr>
            <p:cNvPr id="564" name="Google Shape;564;p6"/>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6"/>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6"/>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6"/>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6"/>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6"/>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6"/>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6"/>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6"/>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6"/>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6"/>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6"/>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6"/>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6"/>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6"/>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6"/>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6"/>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6"/>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 name="Google Shape;582;p6"/>
          <p:cNvGrpSpPr/>
          <p:nvPr/>
        </p:nvGrpSpPr>
        <p:grpSpPr>
          <a:xfrm>
            <a:off x="8047423" y="4226968"/>
            <a:ext cx="762954" cy="763070"/>
            <a:chOff x="940300" y="793900"/>
            <a:chExt cx="1313400" cy="1313600"/>
          </a:xfrm>
        </p:grpSpPr>
        <p:sp>
          <p:nvSpPr>
            <p:cNvPr id="583" name="Google Shape;583;p6"/>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6"/>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6"/>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6"/>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6"/>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6"/>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6"/>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6"/>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6"/>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6"/>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6"/>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6"/>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6"/>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6"/>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6"/>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6"/>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6"/>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6"/>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6"/>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6"/>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6"/>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6"/>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6"/>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6"/>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6"/>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6"/>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6"/>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6"/>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6"/>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6"/>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6"/>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6"/>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6"/>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6"/>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6"/>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6"/>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 name="Google Shape;619;p6"/>
          <p:cNvGrpSpPr/>
          <p:nvPr/>
        </p:nvGrpSpPr>
        <p:grpSpPr>
          <a:xfrm>
            <a:off x="225206" y="-1862970"/>
            <a:ext cx="394386" cy="3137876"/>
            <a:chOff x="7324500" y="2391875"/>
            <a:chExt cx="177300" cy="1410725"/>
          </a:xfrm>
        </p:grpSpPr>
        <p:sp>
          <p:nvSpPr>
            <p:cNvPr id="620" name="Google Shape;620;p6"/>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6"/>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2" name="Google Shape;622;p6"/>
          <p:cNvGrpSpPr/>
          <p:nvPr/>
        </p:nvGrpSpPr>
        <p:grpSpPr>
          <a:xfrm>
            <a:off x="6788196" y="-2437239"/>
            <a:ext cx="468486" cy="3454967"/>
            <a:chOff x="7905800" y="2474325"/>
            <a:chExt cx="177450" cy="1308650"/>
          </a:xfrm>
        </p:grpSpPr>
        <p:sp>
          <p:nvSpPr>
            <p:cNvPr id="623" name="Google Shape;623;p6"/>
            <p:cNvSpPr/>
            <p:nvPr/>
          </p:nvSpPr>
          <p:spPr>
            <a:xfrm>
              <a:off x="7905800" y="3605550"/>
              <a:ext cx="177450" cy="177425"/>
            </a:xfrm>
            <a:custGeom>
              <a:rect b="b" l="l" r="r" t="t"/>
              <a:pathLst>
                <a:path extrusionOk="0" h="7097" w="7098">
                  <a:moveTo>
                    <a:pt x="3548" y="672"/>
                  </a:moveTo>
                  <a:lnTo>
                    <a:pt x="4398" y="1515"/>
                  </a:lnTo>
                  <a:lnTo>
                    <a:pt x="5588" y="1515"/>
                  </a:lnTo>
                  <a:lnTo>
                    <a:pt x="5588" y="2699"/>
                  </a:lnTo>
                  <a:lnTo>
                    <a:pt x="6425" y="3548"/>
                  </a:lnTo>
                  <a:lnTo>
                    <a:pt x="5588" y="4398"/>
                  </a:lnTo>
                  <a:lnTo>
                    <a:pt x="5588" y="5580"/>
                  </a:lnTo>
                  <a:lnTo>
                    <a:pt x="4398" y="5580"/>
                  </a:lnTo>
                  <a:lnTo>
                    <a:pt x="3548" y="6425"/>
                  </a:lnTo>
                  <a:lnTo>
                    <a:pt x="2699" y="5580"/>
                  </a:lnTo>
                  <a:lnTo>
                    <a:pt x="1515" y="5580"/>
                  </a:lnTo>
                  <a:lnTo>
                    <a:pt x="1515" y="4398"/>
                  </a:lnTo>
                  <a:lnTo>
                    <a:pt x="672" y="3548"/>
                  </a:lnTo>
                  <a:lnTo>
                    <a:pt x="1515" y="2699"/>
                  </a:lnTo>
                  <a:lnTo>
                    <a:pt x="1515" y="1515"/>
                  </a:lnTo>
                  <a:lnTo>
                    <a:pt x="2699" y="1515"/>
                  </a:lnTo>
                  <a:lnTo>
                    <a:pt x="3548" y="672"/>
                  </a:lnTo>
                  <a:close/>
                  <a:moveTo>
                    <a:pt x="3548" y="0"/>
                  </a:moveTo>
                  <a:lnTo>
                    <a:pt x="2508" y="1040"/>
                  </a:lnTo>
                  <a:lnTo>
                    <a:pt x="1040" y="1040"/>
                  </a:lnTo>
                  <a:lnTo>
                    <a:pt x="1040" y="2508"/>
                  </a:lnTo>
                  <a:lnTo>
                    <a:pt x="0" y="3548"/>
                  </a:lnTo>
                  <a:lnTo>
                    <a:pt x="1040" y="4589"/>
                  </a:lnTo>
                  <a:lnTo>
                    <a:pt x="1040" y="6057"/>
                  </a:lnTo>
                  <a:lnTo>
                    <a:pt x="2508" y="6057"/>
                  </a:lnTo>
                  <a:lnTo>
                    <a:pt x="3548" y="7097"/>
                  </a:lnTo>
                  <a:lnTo>
                    <a:pt x="4589" y="6057"/>
                  </a:lnTo>
                  <a:lnTo>
                    <a:pt x="6057" y="6057"/>
                  </a:lnTo>
                  <a:lnTo>
                    <a:pt x="6057" y="4589"/>
                  </a:lnTo>
                  <a:lnTo>
                    <a:pt x="7097" y="3548"/>
                  </a:lnTo>
                  <a:lnTo>
                    <a:pt x="6057" y="2508"/>
                  </a:lnTo>
                  <a:lnTo>
                    <a:pt x="6057" y="1040"/>
                  </a:lnTo>
                  <a:lnTo>
                    <a:pt x="4589" y="1040"/>
                  </a:lnTo>
                  <a:lnTo>
                    <a:pt x="3548"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6"/>
            <p:cNvSpPr/>
            <p:nvPr/>
          </p:nvSpPr>
          <p:spPr>
            <a:xfrm>
              <a:off x="7992700" y="2474325"/>
              <a:ext cx="3775" cy="1138650"/>
            </a:xfrm>
            <a:custGeom>
              <a:rect b="b" l="l" r="r" t="t"/>
              <a:pathLst>
                <a:path extrusionOk="0" h="45546" w="151">
                  <a:moveTo>
                    <a:pt x="1" y="0"/>
                  </a:moveTo>
                  <a:lnTo>
                    <a:pt x="1" y="45546"/>
                  </a:lnTo>
                  <a:lnTo>
                    <a:pt x="151" y="45546"/>
                  </a:lnTo>
                  <a:lnTo>
                    <a:pt x="15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5" name="Google Shape;625;p6"/>
          <p:cNvGrpSpPr/>
          <p:nvPr/>
        </p:nvGrpSpPr>
        <p:grpSpPr>
          <a:xfrm>
            <a:off x="7860465" y="-1203375"/>
            <a:ext cx="368085" cy="2619666"/>
            <a:chOff x="6715575" y="2099409"/>
            <a:chExt cx="177450" cy="1262916"/>
          </a:xfrm>
        </p:grpSpPr>
        <p:sp>
          <p:nvSpPr>
            <p:cNvPr id="626" name="Google Shape;626;p6"/>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6"/>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628" name="Shape 628"/>
        <p:cNvGrpSpPr/>
        <p:nvPr/>
      </p:nvGrpSpPr>
      <p:grpSpPr>
        <a:xfrm>
          <a:off x="0" y="0"/>
          <a:ext cx="0" cy="0"/>
          <a:chOff x="0" y="0"/>
          <a:chExt cx="0" cy="0"/>
        </a:xfrm>
      </p:grpSpPr>
      <p:sp>
        <p:nvSpPr>
          <p:cNvPr id="629" name="Google Shape;629;p7"/>
          <p:cNvSpPr txBox="1"/>
          <p:nvPr>
            <p:ph type="title"/>
          </p:nvPr>
        </p:nvSpPr>
        <p:spPr>
          <a:xfrm>
            <a:off x="720000" y="445025"/>
            <a:ext cx="5464800" cy="1086000"/>
          </a:xfrm>
          <a:prstGeom prst="rect">
            <a:avLst/>
          </a:prstGeom>
        </p:spPr>
        <p:txBody>
          <a:bodyPr anchorCtr="0" anchor="ctr" bIns="91425" lIns="91425" spcFirstLastPara="1" rIns="91425" wrap="square" tIns="91425">
            <a:noAutofit/>
          </a:bodyPr>
          <a:lstStyle>
            <a:lvl1pPr lvl="0" rtl="0">
              <a:spcBef>
                <a:spcPts val="0"/>
              </a:spcBef>
              <a:spcAft>
                <a:spcPts val="0"/>
              </a:spcAft>
              <a:buSzPts val="3300"/>
              <a:buNone/>
              <a:defRPr/>
            </a:lvl1pPr>
            <a:lvl2pPr lvl="1" rtl="0">
              <a:spcBef>
                <a:spcPts val="0"/>
              </a:spcBef>
              <a:spcAft>
                <a:spcPts val="0"/>
              </a:spcAft>
              <a:buSzPts val="3300"/>
              <a:buNone/>
              <a:defRPr/>
            </a:lvl2pPr>
            <a:lvl3pPr lvl="2" rtl="0">
              <a:spcBef>
                <a:spcPts val="0"/>
              </a:spcBef>
              <a:spcAft>
                <a:spcPts val="0"/>
              </a:spcAft>
              <a:buSzPts val="3300"/>
              <a:buNone/>
              <a:defRPr/>
            </a:lvl3pPr>
            <a:lvl4pPr lvl="3" rtl="0">
              <a:spcBef>
                <a:spcPts val="0"/>
              </a:spcBef>
              <a:spcAft>
                <a:spcPts val="0"/>
              </a:spcAft>
              <a:buSzPts val="3300"/>
              <a:buNone/>
              <a:defRPr/>
            </a:lvl4pPr>
            <a:lvl5pPr lvl="4" rtl="0">
              <a:spcBef>
                <a:spcPts val="0"/>
              </a:spcBef>
              <a:spcAft>
                <a:spcPts val="0"/>
              </a:spcAft>
              <a:buSzPts val="3300"/>
              <a:buNone/>
              <a:defRPr/>
            </a:lvl5pPr>
            <a:lvl6pPr lvl="5" rtl="0">
              <a:spcBef>
                <a:spcPts val="0"/>
              </a:spcBef>
              <a:spcAft>
                <a:spcPts val="0"/>
              </a:spcAft>
              <a:buSzPts val="3300"/>
              <a:buNone/>
              <a:defRPr/>
            </a:lvl6pPr>
            <a:lvl7pPr lvl="6" rtl="0">
              <a:spcBef>
                <a:spcPts val="0"/>
              </a:spcBef>
              <a:spcAft>
                <a:spcPts val="0"/>
              </a:spcAft>
              <a:buSzPts val="3300"/>
              <a:buNone/>
              <a:defRPr/>
            </a:lvl7pPr>
            <a:lvl8pPr lvl="7" rtl="0">
              <a:spcBef>
                <a:spcPts val="0"/>
              </a:spcBef>
              <a:spcAft>
                <a:spcPts val="0"/>
              </a:spcAft>
              <a:buSzPts val="3300"/>
              <a:buNone/>
              <a:defRPr/>
            </a:lvl8pPr>
            <a:lvl9pPr lvl="8" rtl="0">
              <a:spcBef>
                <a:spcPts val="0"/>
              </a:spcBef>
              <a:spcAft>
                <a:spcPts val="0"/>
              </a:spcAft>
              <a:buSzPts val="3300"/>
              <a:buNone/>
              <a:defRPr/>
            </a:lvl9pPr>
          </a:lstStyle>
          <a:p/>
        </p:txBody>
      </p:sp>
      <p:sp>
        <p:nvSpPr>
          <p:cNvPr id="630" name="Google Shape;630;p7"/>
          <p:cNvSpPr txBox="1"/>
          <p:nvPr>
            <p:ph idx="1" type="body"/>
          </p:nvPr>
        </p:nvSpPr>
        <p:spPr>
          <a:xfrm>
            <a:off x="5115400" y="2240300"/>
            <a:ext cx="2684400" cy="1929000"/>
          </a:xfrm>
          <a:prstGeom prst="rect">
            <a:avLst/>
          </a:prstGeom>
        </p:spPr>
        <p:txBody>
          <a:bodyPr anchorCtr="0" anchor="t" bIns="91425" lIns="91425" spcFirstLastPara="1" rIns="91425" wrap="square" tIns="91425">
            <a:noAutofit/>
          </a:bodyPr>
          <a:lstStyle>
            <a:lvl1pPr indent="-317500" lvl="0" marL="457200" rtl="0">
              <a:lnSpc>
                <a:spcPct val="100000"/>
              </a:lnSpc>
              <a:spcBef>
                <a:spcPts val="0"/>
              </a:spcBef>
              <a:spcAft>
                <a:spcPts val="0"/>
              </a:spcAft>
              <a:buClr>
                <a:srgbClr val="434343"/>
              </a:buClr>
              <a:buSzPts val="1400"/>
              <a:buChar char="●"/>
              <a:defRPr sz="1500"/>
            </a:lvl1pPr>
            <a:lvl2pPr indent="-317500" lvl="1" marL="914400" rtl="0">
              <a:lnSpc>
                <a:spcPct val="115000"/>
              </a:lnSpc>
              <a:spcBef>
                <a:spcPts val="0"/>
              </a:spcBef>
              <a:spcAft>
                <a:spcPts val="0"/>
              </a:spcAft>
              <a:buClr>
                <a:srgbClr val="434343"/>
              </a:buClr>
              <a:buSzPts val="1400"/>
              <a:buChar char="○"/>
              <a:defRPr>
                <a:solidFill>
                  <a:srgbClr val="434343"/>
                </a:solidFill>
              </a:defRPr>
            </a:lvl2pPr>
            <a:lvl3pPr indent="-317500" lvl="2" marL="1371600" rtl="0">
              <a:lnSpc>
                <a:spcPct val="115000"/>
              </a:lnSpc>
              <a:spcBef>
                <a:spcPts val="0"/>
              </a:spcBef>
              <a:spcAft>
                <a:spcPts val="0"/>
              </a:spcAft>
              <a:buClr>
                <a:srgbClr val="434343"/>
              </a:buClr>
              <a:buSzPts val="1400"/>
              <a:buChar char="■"/>
              <a:defRPr>
                <a:solidFill>
                  <a:srgbClr val="434343"/>
                </a:solidFill>
              </a:defRPr>
            </a:lvl3pPr>
            <a:lvl4pPr indent="-317500" lvl="3" marL="1828800" rtl="0">
              <a:lnSpc>
                <a:spcPct val="115000"/>
              </a:lnSpc>
              <a:spcBef>
                <a:spcPts val="0"/>
              </a:spcBef>
              <a:spcAft>
                <a:spcPts val="0"/>
              </a:spcAft>
              <a:buClr>
                <a:srgbClr val="434343"/>
              </a:buClr>
              <a:buSzPts val="1400"/>
              <a:buChar char="●"/>
              <a:defRPr>
                <a:solidFill>
                  <a:srgbClr val="434343"/>
                </a:solidFill>
              </a:defRPr>
            </a:lvl4pPr>
            <a:lvl5pPr indent="-317500" lvl="4" marL="2286000" rtl="0">
              <a:lnSpc>
                <a:spcPct val="115000"/>
              </a:lnSpc>
              <a:spcBef>
                <a:spcPts val="0"/>
              </a:spcBef>
              <a:spcAft>
                <a:spcPts val="0"/>
              </a:spcAft>
              <a:buClr>
                <a:srgbClr val="434343"/>
              </a:buClr>
              <a:buSzPts val="1400"/>
              <a:buChar char="○"/>
              <a:defRPr>
                <a:solidFill>
                  <a:srgbClr val="434343"/>
                </a:solidFill>
              </a:defRPr>
            </a:lvl5pPr>
            <a:lvl6pPr indent="-317500" lvl="5" marL="2743200" rtl="0">
              <a:lnSpc>
                <a:spcPct val="115000"/>
              </a:lnSpc>
              <a:spcBef>
                <a:spcPts val="0"/>
              </a:spcBef>
              <a:spcAft>
                <a:spcPts val="0"/>
              </a:spcAft>
              <a:buClr>
                <a:srgbClr val="434343"/>
              </a:buClr>
              <a:buSzPts val="1400"/>
              <a:buChar char="■"/>
              <a:defRPr>
                <a:solidFill>
                  <a:srgbClr val="434343"/>
                </a:solidFill>
              </a:defRPr>
            </a:lvl6pPr>
            <a:lvl7pPr indent="-317500" lvl="6" marL="3200400" rtl="0">
              <a:lnSpc>
                <a:spcPct val="115000"/>
              </a:lnSpc>
              <a:spcBef>
                <a:spcPts val="0"/>
              </a:spcBef>
              <a:spcAft>
                <a:spcPts val="0"/>
              </a:spcAft>
              <a:buClr>
                <a:srgbClr val="434343"/>
              </a:buClr>
              <a:buSzPts val="1400"/>
              <a:buChar char="●"/>
              <a:defRPr>
                <a:solidFill>
                  <a:srgbClr val="434343"/>
                </a:solidFill>
              </a:defRPr>
            </a:lvl7pPr>
            <a:lvl8pPr indent="-317500" lvl="7" marL="3657600" rtl="0">
              <a:lnSpc>
                <a:spcPct val="115000"/>
              </a:lnSpc>
              <a:spcBef>
                <a:spcPts val="0"/>
              </a:spcBef>
              <a:spcAft>
                <a:spcPts val="0"/>
              </a:spcAft>
              <a:buClr>
                <a:srgbClr val="434343"/>
              </a:buClr>
              <a:buSzPts val="1400"/>
              <a:buChar char="○"/>
              <a:defRPr>
                <a:solidFill>
                  <a:srgbClr val="434343"/>
                </a:solidFill>
              </a:defRPr>
            </a:lvl8pPr>
            <a:lvl9pPr indent="-317500" lvl="8" marL="4114800" rtl="0">
              <a:lnSpc>
                <a:spcPct val="115000"/>
              </a:lnSpc>
              <a:spcBef>
                <a:spcPts val="0"/>
              </a:spcBef>
              <a:spcAft>
                <a:spcPts val="0"/>
              </a:spcAft>
              <a:buClr>
                <a:srgbClr val="434343"/>
              </a:buClr>
              <a:buSzPts val="1400"/>
              <a:buChar char="■"/>
              <a:defRPr>
                <a:solidFill>
                  <a:srgbClr val="434343"/>
                </a:solidFill>
              </a:defRPr>
            </a:lvl9pPr>
          </a:lstStyle>
          <a:p/>
        </p:txBody>
      </p:sp>
      <p:grpSp>
        <p:nvGrpSpPr>
          <p:cNvPr id="631" name="Google Shape;631;p7"/>
          <p:cNvGrpSpPr/>
          <p:nvPr/>
        </p:nvGrpSpPr>
        <p:grpSpPr>
          <a:xfrm>
            <a:off x="7832588" y="1276267"/>
            <a:ext cx="2590965" cy="2590965"/>
            <a:chOff x="2924725" y="208150"/>
            <a:chExt cx="1242550" cy="1242550"/>
          </a:xfrm>
        </p:grpSpPr>
        <p:sp>
          <p:nvSpPr>
            <p:cNvPr id="632" name="Google Shape;632;p7"/>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7"/>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7"/>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7"/>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7"/>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7"/>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7"/>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7"/>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7"/>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7"/>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7"/>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7"/>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7"/>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7"/>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7"/>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7"/>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7"/>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7"/>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0" name="Google Shape;650;p7"/>
          <p:cNvGrpSpPr/>
          <p:nvPr/>
        </p:nvGrpSpPr>
        <p:grpSpPr>
          <a:xfrm>
            <a:off x="-1316812" y="1276267"/>
            <a:ext cx="2590965" cy="2590965"/>
            <a:chOff x="2924725" y="208150"/>
            <a:chExt cx="1242550" cy="1242550"/>
          </a:xfrm>
        </p:grpSpPr>
        <p:sp>
          <p:nvSpPr>
            <p:cNvPr id="651" name="Google Shape;651;p7"/>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7"/>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7"/>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7"/>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7"/>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7"/>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7"/>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7"/>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7"/>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7"/>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7"/>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7"/>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7"/>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7"/>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7"/>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7"/>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7"/>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7"/>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69" name="Google Shape;669;p7"/>
          <p:cNvGrpSpPr/>
          <p:nvPr/>
        </p:nvGrpSpPr>
        <p:grpSpPr>
          <a:xfrm>
            <a:off x="333623" y="4226956"/>
            <a:ext cx="762954" cy="763070"/>
            <a:chOff x="940300" y="793900"/>
            <a:chExt cx="1313400" cy="1313600"/>
          </a:xfrm>
        </p:grpSpPr>
        <p:sp>
          <p:nvSpPr>
            <p:cNvPr id="670" name="Google Shape;670;p7"/>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7"/>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7"/>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7"/>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7"/>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7"/>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7"/>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7"/>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7"/>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7"/>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7"/>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7"/>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7"/>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7"/>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7"/>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7"/>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7"/>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7"/>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7"/>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7"/>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7"/>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7"/>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7"/>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7"/>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7"/>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7"/>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7"/>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7"/>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7"/>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7"/>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7"/>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7"/>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7"/>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7"/>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7"/>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7"/>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6" name="Google Shape;706;p7"/>
          <p:cNvGrpSpPr/>
          <p:nvPr/>
        </p:nvGrpSpPr>
        <p:grpSpPr>
          <a:xfrm>
            <a:off x="8159049" y="-2127874"/>
            <a:ext cx="483444" cy="3846201"/>
            <a:chOff x="7324500" y="2391875"/>
            <a:chExt cx="177300" cy="1410725"/>
          </a:xfrm>
        </p:grpSpPr>
        <p:sp>
          <p:nvSpPr>
            <p:cNvPr id="707" name="Google Shape;707;p7"/>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7"/>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9" name="Google Shape;709;p7"/>
          <p:cNvGrpSpPr/>
          <p:nvPr/>
        </p:nvGrpSpPr>
        <p:grpSpPr>
          <a:xfrm>
            <a:off x="7208567" y="-2580625"/>
            <a:ext cx="552402" cy="3931583"/>
            <a:chOff x="6715575" y="2099409"/>
            <a:chExt cx="177450" cy="1262916"/>
          </a:xfrm>
        </p:grpSpPr>
        <p:sp>
          <p:nvSpPr>
            <p:cNvPr id="710" name="Google Shape;710;p7"/>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7"/>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12" name="Google Shape;712;p7"/>
          <p:cNvGrpSpPr/>
          <p:nvPr/>
        </p:nvGrpSpPr>
        <p:grpSpPr>
          <a:xfrm>
            <a:off x="8047423" y="4226968"/>
            <a:ext cx="762954" cy="763070"/>
            <a:chOff x="940300" y="793900"/>
            <a:chExt cx="1313400" cy="1313600"/>
          </a:xfrm>
        </p:grpSpPr>
        <p:sp>
          <p:nvSpPr>
            <p:cNvPr id="713" name="Google Shape;713;p7"/>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7"/>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7"/>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7"/>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7"/>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7"/>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7"/>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7"/>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7"/>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7"/>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7"/>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7"/>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7"/>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7"/>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7"/>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7"/>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7"/>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7"/>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7"/>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7"/>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7"/>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7"/>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7"/>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7"/>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7"/>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7"/>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7"/>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7"/>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7"/>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7"/>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7"/>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7"/>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7"/>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7"/>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7"/>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7"/>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749" name="Shape 749"/>
        <p:cNvGrpSpPr/>
        <p:nvPr/>
      </p:nvGrpSpPr>
      <p:grpSpPr>
        <a:xfrm>
          <a:off x="0" y="0"/>
          <a:ext cx="0" cy="0"/>
          <a:chOff x="0" y="0"/>
          <a:chExt cx="0" cy="0"/>
        </a:xfrm>
      </p:grpSpPr>
      <p:sp>
        <p:nvSpPr>
          <p:cNvPr id="750" name="Google Shape;750;p8"/>
          <p:cNvSpPr txBox="1"/>
          <p:nvPr>
            <p:ph type="title"/>
          </p:nvPr>
        </p:nvSpPr>
        <p:spPr>
          <a:xfrm>
            <a:off x="2620800" y="767077"/>
            <a:ext cx="3902400" cy="1773600"/>
          </a:xfrm>
          <a:prstGeom prst="rect">
            <a:avLst/>
          </a:prstGeom>
        </p:spPr>
        <p:txBody>
          <a:bodyPr anchorCtr="0" anchor="ctr" bIns="91425" lIns="91425" spcFirstLastPara="1" rIns="91425" wrap="square" tIns="91425">
            <a:noAutofit/>
          </a:bodyPr>
          <a:lstStyle>
            <a:lvl1pPr lvl="0" algn="ctr">
              <a:spcBef>
                <a:spcPts val="0"/>
              </a:spcBef>
              <a:spcAft>
                <a:spcPts val="0"/>
              </a:spcAft>
              <a:buSzPts val="6000"/>
              <a:buNone/>
              <a:defRPr sz="6600"/>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p:txBody>
      </p:sp>
      <p:grpSp>
        <p:nvGrpSpPr>
          <p:cNvPr id="751" name="Google Shape;751;p8"/>
          <p:cNvGrpSpPr/>
          <p:nvPr/>
        </p:nvGrpSpPr>
        <p:grpSpPr>
          <a:xfrm>
            <a:off x="-1722112" y="-908907"/>
            <a:ext cx="2590965" cy="2590965"/>
            <a:chOff x="2924725" y="208150"/>
            <a:chExt cx="1242550" cy="1242550"/>
          </a:xfrm>
        </p:grpSpPr>
        <p:sp>
          <p:nvSpPr>
            <p:cNvPr id="752" name="Google Shape;752;p8"/>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8"/>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8"/>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8"/>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8"/>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8"/>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8"/>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8"/>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8"/>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8"/>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8"/>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8"/>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8"/>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8"/>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8"/>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8"/>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8"/>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8"/>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 name="Google Shape;770;p8"/>
          <p:cNvGrpSpPr/>
          <p:nvPr/>
        </p:nvGrpSpPr>
        <p:grpSpPr>
          <a:xfrm>
            <a:off x="1608030" y="-2469122"/>
            <a:ext cx="552396" cy="4394832"/>
            <a:chOff x="7324500" y="2391875"/>
            <a:chExt cx="177300" cy="1410725"/>
          </a:xfrm>
        </p:grpSpPr>
        <p:sp>
          <p:nvSpPr>
            <p:cNvPr id="771" name="Google Shape;771;p8"/>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8"/>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3" name="Google Shape;773;p8"/>
          <p:cNvGrpSpPr/>
          <p:nvPr/>
        </p:nvGrpSpPr>
        <p:grpSpPr>
          <a:xfrm>
            <a:off x="7076992" y="-2569175"/>
            <a:ext cx="552402" cy="3931583"/>
            <a:chOff x="6715575" y="2099409"/>
            <a:chExt cx="177450" cy="1262916"/>
          </a:xfrm>
        </p:grpSpPr>
        <p:sp>
          <p:nvSpPr>
            <p:cNvPr id="774" name="Google Shape;774;p8"/>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8"/>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6" name="Google Shape;776;p8"/>
          <p:cNvGrpSpPr/>
          <p:nvPr/>
        </p:nvGrpSpPr>
        <p:grpSpPr>
          <a:xfrm>
            <a:off x="8047423" y="153456"/>
            <a:ext cx="762954" cy="763070"/>
            <a:chOff x="940300" y="793900"/>
            <a:chExt cx="1313400" cy="1313600"/>
          </a:xfrm>
        </p:grpSpPr>
        <p:sp>
          <p:nvSpPr>
            <p:cNvPr id="777" name="Google Shape;777;p8"/>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8"/>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8"/>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8"/>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8"/>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8"/>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8"/>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8"/>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8"/>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8"/>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8"/>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8"/>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8"/>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8"/>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8"/>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8"/>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8"/>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8"/>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8"/>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8"/>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8"/>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8"/>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8"/>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8"/>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8"/>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8"/>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8"/>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8"/>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8"/>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8"/>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8"/>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8"/>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8"/>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8"/>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8"/>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8"/>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 name="Google Shape;813;p8"/>
          <p:cNvGrpSpPr/>
          <p:nvPr/>
        </p:nvGrpSpPr>
        <p:grpSpPr>
          <a:xfrm>
            <a:off x="333623" y="4226956"/>
            <a:ext cx="762954" cy="763070"/>
            <a:chOff x="940300" y="793900"/>
            <a:chExt cx="1313400" cy="1313600"/>
          </a:xfrm>
        </p:grpSpPr>
        <p:sp>
          <p:nvSpPr>
            <p:cNvPr id="814" name="Google Shape;814;p8"/>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8"/>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8"/>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8"/>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8"/>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8"/>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8"/>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8"/>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8"/>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8"/>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8"/>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8"/>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8"/>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8"/>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8"/>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8"/>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8"/>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8"/>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8"/>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8"/>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8"/>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8"/>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8"/>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8"/>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8"/>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8"/>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8"/>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8"/>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8"/>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8"/>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8"/>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8"/>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8"/>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8"/>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8"/>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8"/>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0" name="Google Shape;850;p8"/>
          <p:cNvGrpSpPr/>
          <p:nvPr/>
        </p:nvGrpSpPr>
        <p:grpSpPr>
          <a:xfrm>
            <a:off x="7457606" y="2036781"/>
            <a:ext cx="3332271" cy="3332271"/>
            <a:chOff x="2924725" y="208150"/>
            <a:chExt cx="1242550" cy="1242550"/>
          </a:xfrm>
        </p:grpSpPr>
        <p:sp>
          <p:nvSpPr>
            <p:cNvPr id="851" name="Google Shape;851;p8"/>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8"/>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8"/>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8"/>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8"/>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8"/>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8"/>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8"/>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8"/>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8"/>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8"/>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8"/>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8"/>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8"/>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8"/>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8"/>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8"/>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8"/>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869" name="Shape 869"/>
        <p:cNvGrpSpPr/>
        <p:nvPr/>
      </p:nvGrpSpPr>
      <p:grpSpPr>
        <a:xfrm>
          <a:off x="0" y="0"/>
          <a:ext cx="0" cy="0"/>
          <a:chOff x="0" y="0"/>
          <a:chExt cx="0" cy="0"/>
        </a:xfrm>
      </p:grpSpPr>
      <p:sp>
        <p:nvSpPr>
          <p:cNvPr id="870" name="Google Shape;870;p9"/>
          <p:cNvSpPr txBox="1"/>
          <p:nvPr>
            <p:ph type="title"/>
          </p:nvPr>
        </p:nvSpPr>
        <p:spPr>
          <a:xfrm>
            <a:off x="2188975" y="2487673"/>
            <a:ext cx="4794600" cy="4755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4500">
                <a:solidFill>
                  <a:schemeClr val="accent2"/>
                </a:solidFill>
              </a:defRPr>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
        <p:nvSpPr>
          <p:cNvPr id="871" name="Google Shape;871;p9"/>
          <p:cNvSpPr txBox="1"/>
          <p:nvPr>
            <p:ph idx="1" type="subTitle"/>
          </p:nvPr>
        </p:nvSpPr>
        <p:spPr>
          <a:xfrm>
            <a:off x="2160425" y="3125779"/>
            <a:ext cx="4661100" cy="13098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1400"/>
              <a:buNone/>
              <a:defRPr sz="1500"/>
            </a:lvl1pPr>
            <a:lvl2pPr lvl="1" rtl="0" algn="ctr">
              <a:lnSpc>
                <a:spcPct val="100000"/>
              </a:lnSpc>
              <a:spcBef>
                <a:spcPts val="1600"/>
              </a:spcBef>
              <a:spcAft>
                <a:spcPts val="0"/>
              </a:spcAft>
              <a:buSzPts val="1400"/>
              <a:buNone/>
              <a:defRPr/>
            </a:lvl2pPr>
            <a:lvl3pPr lvl="2" rtl="0" algn="ctr">
              <a:lnSpc>
                <a:spcPct val="100000"/>
              </a:lnSpc>
              <a:spcBef>
                <a:spcPts val="1600"/>
              </a:spcBef>
              <a:spcAft>
                <a:spcPts val="0"/>
              </a:spcAft>
              <a:buSzPts val="1400"/>
              <a:buNone/>
              <a:defRPr/>
            </a:lvl3pPr>
            <a:lvl4pPr lvl="3" rtl="0" algn="ctr">
              <a:lnSpc>
                <a:spcPct val="100000"/>
              </a:lnSpc>
              <a:spcBef>
                <a:spcPts val="1600"/>
              </a:spcBef>
              <a:spcAft>
                <a:spcPts val="0"/>
              </a:spcAft>
              <a:buSzPts val="1400"/>
              <a:buNone/>
              <a:defRPr/>
            </a:lvl4pPr>
            <a:lvl5pPr lvl="4" rtl="0" algn="ctr">
              <a:lnSpc>
                <a:spcPct val="100000"/>
              </a:lnSpc>
              <a:spcBef>
                <a:spcPts val="1600"/>
              </a:spcBef>
              <a:spcAft>
                <a:spcPts val="0"/>
              </a:spcAft>
              <a:buSzPts val="1400"/>
              <a:buNone/>
              <a:defRPr/>
            </a:lvl5pPr>
            <a:lvl6pPr lvl="5" rtl="0" algn="ctr">
              <a:lnSpc>
                <a:spcPct val="100000"/>
              </a:lnSpc>
              <a:spcBef>
                <a:spcPts val="1600"/>
              </a:spcBef>
              <a:spcAft>
                <a:spcPts val="0"/>
              </a:spcAft>
              <a:buSzPts val="1400"/>
              <a:buNone/>
              <a:defRPr/>
            </a:lvl6pPr>
            <a:lvl7pPr lvl="6" rtl="0" algn="ctr">
              <a:lnSpc>
                <a:spcPct val="100000"/>
              </a:lnSpc>
              <a:spcBef>
                <a:spcPts val="1600"/>
              </a:spcBef>
              <a:spcAft>
                <a:spcPts val="0"/>
              </a:spcAft>
              <a:buSzPts val="1400"/>
              <a:buNone/>
              <a:defRPr/>
            </a:lvl7pPr>
            <a:lvl8pPr lvl="7" rtl="0" algn="ctr">
              <a:lnSpc>
                <a:spcPct val="100000"/>
              </a:lnSpc>
              <a:spcBef>
                <a:spcPts val="1600"/>
              </a:spcBef>
              <a:spcAft>
                <a:spcPts val="0"/>
              </a:spcAft>
              <a:buSzPts val="1400"/>
              <a:buNone/>
              <a:defRPr/>
            </a:lvl8pPr>
            <a:lvl9pPr lvl="8" rtl="0" algn="ctr">
              <a:lnSpc>
                <a:spcPct val="100000"/>
              </a:lnSpc>
              <a:spcBef>
                <a:spcPts val="1600"/>
              </a:spcBef>
              <a:spcAft>
                <a:spcPts val="1600"/>
              </a:spcAft>
              <a:buSzPts val="1400"/>
              <a:buNone/>
              <a:defRPr/>
            </a:lvl9pPr>
          </a:lstStyle>
          <a:p/>
        </p:txBody>
      </p:sp>
      <p:grpSp>
        <p:nvGrpSpPr>
          <p:cNvPr id="872" name="Google Shape;872;p9"/>
          <p:cNvGrpSpPr/>
          <p:nvPr/>
        </p:nvGrpSpPr>
        <p:grpSpPr>
          <a:xfrm>
            <a:off x="-1316812" y="1276267"/>
            <a:ext cx="2590965" cy="2590965"/>
            <a:chOff x="2924725" y="208150"/>
            <a:chExt cx="1242550" cy="1242550"/>
          </a:xfrm>
        </p:grpSpPr>
        <p:sp>
          <p:nvSpPr>
            <p:cNvPr id="873" name="Google Shape;873;p9"/>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9"/>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9"/>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9"/>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9"/>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9"/>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9"/>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9"/>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9"/>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9"/>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9"/>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9"/>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9"/>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9"/>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9"/>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9"/>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9"/>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9"/>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1" name="Google Shape;891;p9"/>
          <p:cNvGrpSpPr/>
          <p:nvPr/>
        </p:nvGrpSpPr>
        <p:grpSpPr>
          <a:xfrm>
            <a:off x="333623" y="4226956"/>
            <a:ext cx="762954" cy="763070"/>
            <a:chOff x="940300" y="793900"/>
            <a:chExt cx="1313400" cy="1313600"/>
          </a:xfrm>
        </p:grpSpPr>
        <p:sp>
          <p:nvSpPr>
            <p:cNvPr id="892" name="Google Shape;892;p9"/>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9"/>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9"/>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9"/>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9"/>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9"/>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9"/>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9"/>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9"/>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9"/>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9"/>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9"/>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9"/>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9"/>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9"/>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9"/>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9"/>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9"/>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9"/>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9"/>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9"/>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9"/>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9"/>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9"/>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9"/>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9"/>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9"/>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9"/>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9"/>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9"/>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9"/>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9"/>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9"/>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9"/>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9"/>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9"/>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 name="Google Shape;928;p9"/>
          <p:cNvGrpSpPr/>
          <p:nvPr/>
        </p:nvGrpSpPr>
        <p:grpSpPr>
          <a:xfrm>
            <a:off x="1608030" y="-2469122"/>
            <a:ext cx="552396" cy="4394832"/>
            <a:chOff x="7324500" y="2391875"/>
            <a:chExt cx="177300" cy="1410725"/>
          </a:xfrm>
        </p:grpSpPr>
        <p:sp>
          <p:nvSpPr>
            <p:cNvPr id="929" name="Google Shape;929;p9"/>
            <p:cNvSpPr/>
            <p:nvPr/>
          </p:nvSpPr>
          <p:spPr>
            <a:xfrm>
              <a:off x="7324500" y="3625150"/>
              <a:ext cx="177300" cy="177450"/>
            </a:xfrm>
            <a:custGeom>
              <a:rect b="b" l="l" r="r" t="t"/>
              <a:pathLst>
                <a:path extrusionOk="0" h="7098" w="7092">
                  <a:moveTo>
                    <a:pt x="3549" y="673"/>
                  </a:moveTo>
                  <a:lnTo>
                    <a:pt x="4393" y="1510"/>
                  </a:lnTo>
                  <a:lnTo>
                    <a:pt x="5581" y="1510"/>
                  </a:lnTo>
                  <a:lnTo>
                    <a:pt x="5581" y="2700"/>
                  </a:lnTo>
                  <a:lnTo>
                    <a:pt x="6426" y="3548"/>
                  </a:lnTo>
                  <a:lnTo>
                    <a:pt x="5581" y="4398"/>
                  </a:lnTo>
                  <a:lnTo>
                    <a:pt x="5581" y="5581"/>
                  </a:lnTo>
                  <a:lnTo>
                    <a:pt x="4393" y="5581"/>
                  </a:lnTo>
                  <a:lnTo>
                    <a:pt x="3543" y="6425"/>
                  </a:lnTo>
                  <a:lnTo>
                    <a:pt x="2693" y="5581"/>
                  </a:lnTo>
                  <a:lnTo>
                    <a:pt x="1510" y="5581"/>
                  </a:lnTo>
                  <a:lnTo>
                    <a:pt x="1510" y="4398"/>
                  </a:lnTo>
                  <a:lnTo>
                    <a:pt x="667" y="3548"/>
                  </a:lnTo>
                  <a:lnTo>
                    <a:pt x="1510" y="2700"/>
                  </a:lnTo>
                  <a:lnTo>
                    <a:pt x="1510" y="1510"/>
                  </a:lnTo>
                  <a:lnTo>
                    <a:pt x="2700" y="1510"/>
                  </a:lnTo>
                  <a:lnTo>
                    <a:pt x="3549" y="673"/>
                  </a:lnTo>
                  <a:close/>
                  <a:moveTo>
                    <a:pt x="3549" y="1"/>
                  </a:moveTo>
                  <a:lnTo>
                    <a:pt x="2509" y="1041"/>
                  </a:lnTo>
                  <a:lnTo>
                    <a:pt x="1035" y="1041"/>
                  </a:lnTo>
                  <a:lnTo>
                    <a:pt x="1035" y="2508"/>
                  </a:lnTo>
                  <a:lnTo>
                    <a:pt x="1" y="3548"/>
                  </a:lnTo>
                  <a:lnTo>
                    <a:pt x="1035" y="4590"/>
                  </a:lnTo>
                  <a:lnTo>
                    <a:pt x="1035" y="6057"/>
                  </a:lnTo>
                  <a:lnTo>
                    <a:pt x="2509" y="6057"/>
                  </a:lnTo>
                  <a:lnTo>
                    <a:pt x="3549" y="7097"/>
                  </a:lnTo>
                  <a:lnTo>
                    <a:pt x="4583" y="6057"/>
                  </a:lnTo>
                  <a:lnTo>
                    <a:pt x="6058" y="6057"/>
                  </a:lnTo>
                  <a:lnTo>
                    <a:pt x="6058" y="4590"/>
                  </a:lnTo>
                  <a:lnTo>
                    <a:pt x="7092" y="3548"/>
                  </a:lnTo>
                  <a:lnTo>
                    <a:pt x="6058" y="2508"/>
                  </a:lnTo>
                  <a:lnTo>
                    <a:pt x="6058" y="1041"/>
                  </a:lnTo>
                  <a:lnTo>
                    <a:pt x="4583" y="1041"/>
                  </a:lnTo>
                  <a:lnTo>
                    <a:pt x="3549"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9"/>
            <p:cNvSpPr/>
            <p:nvPr/>
          </p:nvSpPr>
          <p:spPr>
            <a:xfrm>
              <a:off x="7411275" y="2391875"/>
              <a:ext cx="3725" cy="1239250"/>
            </a:xfrm>
            <a:custGeom>
              <a:rect b="b" l="l" r="r" t="t"/>
              <a:pathLst>
                <a:path extrusionOk="0" h="49570" w="149">
                  <a:moveTo>
                    <a:pt x="1" y="0"/>
                  </a:moveTo>
                  <a:lnTo>
                    <a:pt x="1" y="49570"/>
                  </a:lnTo>
                  <a:lnTo>
                    <a:pt x="149" y="49570"/>
                  </a:lnTo>
                  <a:lnTo>
                    <a:pt x="14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1" name="Google Shape;931;p9"/>
          <p:cNvGrpSpPr/>
          <p:nvPr/>
        </p:nvGrpSpPr>
        <p:grpSpPr>
          <a:xfrm>
            <a:off x="7076992" y="-2569175"/>
            <a:ext cx="552402" cy="3931583"/>
            <a:chOff x="6715575" y="2099409"/>
            <a:chExt cx="177450" cy="1262916"/>
          </a:xfrm>
        </p:grpSpPr>
        <p:sp>
          <p:nvSpPr>
            <p:cNvPr id="932" name="Google Shape;932;p9"/>
            <p:cNvSpPr/>
            <p:nvPr/>
          </p:nvSpPr>
          <p:spPr>
            <a:xfrm>
              <a:off x="6715575" y="3184875"/>
              <a:ext cx="177450" cy="177450"/>
            </a:xfrm>
            <a:custGeom>
              <a:rect b="b" l="l" r="r" t="t"/>
              <a:pathLst>
                <a:path extrusionOk="0" h="7098" w="7098">
                  <a:moveTo>
                    <a:pt x="3549" y="672"/>
                  </a:moveTo>
                  <a:lnTo>
                    <a:pt x="4399" y="1517"/>
                  </a:lnTo>
                  <a:lnTo>
                    <a:pt x="5581" y="1517"/>
                  </a:lnTo>
                  <a:lnTo>
                    <a:pt x="5581" y="2699"/>
                  </a:lnTo>
                  <a:lnTo>
                    <a:pt x="6426" y="3550"/>
                  </a:lnTo>
                  <a:lnTo>
                    <a:pt x="5581" y="4398"/>
                  </a:lnTo>
                  <a:lnTo>
                    <a:pt x="5581" y="5588"/>
                  </a:lnTo>
                  <a:lnTo>
                    <a:pt x="4399" y="5588"/>
                  </a:lnTo>
                  <a:lnTo>
                    <a:pt x="3549" y="6431"/>
                  </a:lnTo>
                  <a:lnTo>
                    <a:pt x="2700" y="5588"/>
                  </a:lnTo>
                  <a:lnTo>
                    <a:pt x="1516" y="5588"/>
                  </a:lnTo>
                  <a:lnTo>
                    <a:pt x="1516" y="4398"/>
                  </a:lnTo>
                  <a:lnTo>
                    <a:pt x="673" y="3550"/>
                  </a:lnTo>
                  <a:lnTo>
                    <a:pt x="1516" y="2699"/>
                  </a:lnTo>
                  <a:lnTo>
                    <a:pt x="1516" y="1517"/>
                  </a:lnTo>
                  <a:lnTo>
                    <a:pt x="2700" y="1517"/>
                  </a:lnTo>
                  <a:lnTo>
                    <a:pt x="3549" y="672"/>
                  </a:lnTo>
                  <a:close/>
                  <a:moveTo>
                    <a:pt x="3549" y="0"/>
                  </a:moveTo>
                  <a:lnTo>
                    <a:pt x="2509" y="1040"/>
                  </a:lnTo>
                  <a:lnTo>
                    <a:pt x="1041" y="1040"/>
                  </a:lnTo>
                  <a:lnTo>
                    <a:pt x="1041" y="2508"/>
                  </a:lnTo>
                  <a:lnTo>
                    <a:pt x="1" y="3550"/>
                  </a:lnTo>
                  <a:lnTo>
                    <a:pt x="1041" y="4589"/>
                  </a:lnTo>
                  <a:lnTo>
                    <a:pt x="1041" y="6057"/>
                  </a:lnTo>
                  <a:lnTo>
                    <a:pt x="2509" y="6057"/>
                  </a:lnTo>
                  <a:lnTo>
                    <a:pt x="3549" y="7097"/>
                  </a:lnTo>
                  <a:lnTo>
                    <a:pt x="4590" y="6057"/>
                  </a:lnTo>
                  <a:lnTo>
                    <a:pt x="6058" y="6057"/>
                  </a:lnTo>
                  <a:lnTo>
                    <a:pt x="6058" y="4589"/>
                  </a:lnTo>
                  <a:lnTo>
                    <a:pt x="7098" y="3550"/>
                  </a:lnTo>
                  <a:lnTo>
                    <a:pt x="6058" y="2508"/>
                  </a:lnTo>
                  <a:lnTo>
                    <a:pt x="6058" y="1040"/>
                  </a:lnTo>
                  <a:lnTo>
                    <a:pt x="4590" y="1040"/>
                  </a:lnTo>
                  <a:lnTo>
                    <a:pt x="354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9"/>
            <p:cNvSpPr/>
            <p:nvPr/>
          </p:nvSpPr>
          <p:spPr>
            <a:xfrm>
              <a:off x="6802499" y="2099409"/>
              <a:ext cx="3580" cy="1094275"/>
            </a:xfrm>
            <a:custGeom>
              <a:rect b="b" l="l" r="r" t="t"/>
              <a:pathLst>
                <a:path extrusionOk="0" h="28774" w="143">
                  <a:moveTo>
                    <a:pt x="0" y="0"/>
                  </a:moveTo>
                  <a:lnTo>
                    <a:pt x="0" y="28773"/>
                  </a:lnTo>
                  <a:lnTo>
                    <a:pt x="143" y="28773"/>
                  </a:lnTo>
                  <a:lnTo>
                    <a:pt x="14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 name="Google Shape;934;p9"/>
          <p:cNvGrpSpPr/>
          <p:nvPr/>
        </p:nvGrpSpPr>
        <p:grpSpPr>
          <a:xfrm>
            <a:off x="7832588" y="1276267"/>
            <a:ext cx="2590965" cy="2590965"/>
            <a:chOff x="2924725" y="208150"/>
            <a:chExt cx="1242550" cy="1242550"/>
          </a:xfrm>
        </p:grpSpPr>
        <p:sp>
          <p:nvSpPr>
            <p:cNvPr id="935" name="Google Shape;935;p9"/>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9"/>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9"/>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9"/>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9"/>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9"/>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9"/>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9"/>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9"/>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9"/>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9"/>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9"/>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9"/>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9"/>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9"/>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9"/>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9"/>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9"/>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3" name="Google Shape;953;p9"/>
          <p:cNvGrpSpPr/>
          <p:nvPr/>
        </p:nvGrpSpPr>
        <p:grpSpPr>
          <a:xfrm>
            <a:off x="8047423" y="4226968"/>
            <a:ext cx="762954" cy="763070"/>
            <a:chOff x="940300" y="793900"/>
            <a:chExt cx="1313400" cy="1313600"/>
          </a:xfrm>
        </p:grpSpPr>
        <p:sp>
          <p:nvSpPr>
            <p:cNvPr id="954" name="Google Shape;954;p9"/>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9"/>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9"/>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9"/>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9"/>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9"/>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9"/>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9"/>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9"/>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9"/>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9"/>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9"/>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9"/>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9"/>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9"/>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9"/>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9"/>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9"/>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9"/>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9"/>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9"/>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9"/>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9"/>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9"/>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9"/>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9"/>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9"/>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9"/>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9"/>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9"/>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9"/>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9"/>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9"/>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9"/>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9"/>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9"/>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90" name="Shape 990"/>
        <p:cNvGrpSpPr/>
        <p:nvPr/>
      </p:nvGrpSpPr>
      <p:grpSpPr>
        <a:xfrm>
          <a:off x="0" y="0"/>
          <a:ext cx="0" cy="0"/>
          <a:chOff x="0" y="0"/>
          <a:chExt cx="0" cy="0"/>
        </a:xfrm>
      </p:grpSpPr>
      <p:sp>
        <p:nvSpPr>
          <p:cNvPr id="991" name="Google Shape;991;p10"/>
          <p:cNvSpPr/>
          <p:nvPr/>
        </p:nvSpPr>
        <p:spPr>
          <a:xfrm>
            <a:off x="-8200" y="3988675"/>
            <a:ext cx="9144000" cy="1195800"/>
          </a:xfrm>
          <a:prstGeom prst="rect">
            <a:avLst/>
          </a:prstGeom>
          <a:solidFill>
            <a:schemeClr val="lt2"/>
          </a:solidFill>
          <a:ln cap="flat" cmpd="sng" w="9525">
            <a:solidFill>
              <a:schemeClr val="accent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92" name="Google Shape;992;p10"/>
          <p:cNvGrpSpPr/>
          <p:nvPr/>
        </p:nvGrpSpPr>
        <p:grpSpPr>
          <a:xfrm>
            <a:off x="-1276737" y="3801730"/>
            <a:ext cx="2590965" cy="2590965"/>
            <a:chOff x="2924725" y="208150"/>
            <a:chExt cx="1242550" cy="1242550"/>
          </a:xfrm>
        </p:grpSpPr>
        <p:sp>
          <p:nvSpPr>
            <p:cNvPr id="993" name="Google Shape;993;p10"/>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10"/>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10"/>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10"/>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10"/>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10"/>
            <p:cNvSpPr/>
            <p:nvPr/>
          </p:nvSpPr>
          <p:spPr>
            <a:xfrm>
              <a:off x="3188344"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10"/>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10"/>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10"/>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10"/>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10"/>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10"/>
            <p:cNvSpPr/>
            <p:nvPr/>
          </p:nvSpPr>
          <p:spPr>
            <a:xfrm>
              <a:off x="3743642"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10"/>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10"/>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10"/>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10"/>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10"/>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10"/>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11" name="Google Shape;1011;p10"/>
          <p:cNvSpPr txBox="1"/>
          <p:nvPr>
            <p:ph type="title"/>
          </p:nvPr>
        </p:nvSpPr>
        <p:spPr>
          <a:xfrm>
            <a:off x="771525" y="4035800"/>
            <a:ext cx="7704000" cy="572700"/>
          </a:xfrm>
          <a:prstGeom prst="rect">
            <a:avLst/>
          </a:prstGeom>
          <a:noFill/>
          <a:ln>
            <a:noFill/>
          </a:ln>
        </p:spPr>
        <p:txBody>
          <a:bodyPr anchorCtr="0" anchor="ctr" bIns="91425" lIns="91425" spcFirstLastPara="1" rIns="91425" wrap="square" tIns="91425">
            <a:noAutofit/>
          </a:bodyPr>
          <a:lstStyle>
            <a:lvl1pPr lvl="0" rtl="0" algn="ctr">
              <a:spcBef>
                <a:spcPts val="0"/>
              </a:spcBef>
              <a:spcAft>
                <a:spcPts val="0"/>
              </a:spcAft>
              <a:buSzPts val="3300"/>
              <a:buNone/>
              <a:defRPr sz="2800"/>
            </a:lvl1pPr>
            <a:lvl2pPr lvl="1" rtl="0" algn="ctr">
              <a:spcBef>
                <a:spcPts val="0"/>
              </a:spcBef>
              <a:spcAft>
                <a:spcPts val="0"/>
              </a:spcAft>
              <a:buSzPts val="3300"/>
              <a:buNone/>
              <a:defRPr/>
            </a:lvl2pPr>
            <a:lvl3pPr lvl="2" rtl="0" algn="ctr">
              <a:spcBef>
                <a:spcPts val="0"/>
              </a:spcBef>
              <a:spcAft>
                <a:spcPts val="0"/>
              </a:spcAft>
              <a:buSzPts val="3300"/>
              <a:buNone/>
              <a:defRPr/>
            </a:lvl3pPr>
            <a:lvl4pPr lvl="3" rtl="0" algn="ctr">
              <a:spcBef>
                <a:spcPts val="0"/>
              </a:spcBef>
              <a:spcAft>
                <a:spcPts val="0"/>
              </a:spcAft>
              <a:buSzPts val="3300"/>
              <a:buNone/>
              <a:defRPr/>
            </a:lvl4pPr>
            <a:lvl5pPr lvl="4" rtl="0" algn="ctr">
              <a:spcBef>
                <a:spcPts val="0"/>
              </a:spcBef>
              <a:spcAft>
                <a:spcPts val="0"/>
              </a:spcAft>
              <a:buSzPts val="3300"/>
              <a:buNone/>
              <a:defRPr/>
            </a:lvl5pPr>
            <a:lvl6pPr lvl="5" rtl="0" algn="ctr">
              <a:spcBef>
                <a:spcPts val="0"/>
              </a:spcBef>
              <a:spcAft>
                <a:spcPts val="0"/>
              </a:spcAft>
              <a:buSzPts val="3300"/>
              <a:buNone/>
              <a:defRPr/>
            </a:lvl6pPr>
            <a:lvl7pPr lvl="6" rtl="0" algn="ctr">
              <a:spcBef>
                <a:spcPts val="0"/>
              </a:spcBef>
              <a:spcAft>
                <a:spcPts val="0"/>
              </a:spcAft>
              <a:buSzPts val="3300"/>
              <a:buNone/>
              <a:defRPr/>
            </a:lvl7pPr>
            <a:lvl8pPr lvl="7" rtl="0" algn="ctr">
              <a:spcBef>
                <a:spcPts val="0"/>
              </a:spcBef>
              <a:spcAft>
                <a:spcPts val="0"/>
              </a:spcAft>
              <a:buSzPts val="3300"/>
              <a:buNone/>
              <a:defRPr/>
            </a:lvl8pPr>
            <a:lvl9pPr lvl="8" rtl="0" algn="ctr">
              <a:spcBef>
                <a:spcPts val="0"/>
              </a:spcBef>
              <a:spcAft>
                <a:spcPts val="0"/>
              </a:spcAft>
              <a:buSzPts val="3300"/>
              <a:buNone/>
              <a:defRPr/>
            </a:lvl9pPr>
          </a:lstStyle>
          <a:p/>
        </p:txBody>
      </p:sp>
      <p:grpSp>
        <p:nvGrpSpPr>
          <p:cNvPr id="1012" name="Google Shape;1012;p10"/>
          <p:cNvGrpSpPr/>
          <p:nvPr/>
        </p:nvGrpSpPr>
        <p:grpSpPr>
          <a:xfrm>
            <a:off x="7643763" y="1276267"/>
            <a:ext cx="2590965" cy="2590965"/>
            <a:chOff x="2924725" y="208150"/>
            <a:chExt cx="1242550" cy="1242550"/>
          </a:xfrm>
        </p:grpSpPr>
        <p:sp>
          <p:nvSpPr>
            <p:cNvPr id="1013" name="Google Shape;1013;p10"/>
            <p:cNvSpPr/>
            <p:nvPr/>
          </p:nvSpPr>
          <p:spPr>
            <a:xfrm>
              <a:off x="3333800" y="766875"/>
              <a:ext cx="173425" cy="125125"/>
            </a:xfrm>
            <a:custGeom>
              <a:rect b="b" l="l" r="r" t="t"/>
              <a:pathLst>
                <a:path extrusionOk="0" h="5005" w="6937">
                  <a:moveTo>
                    <a:pt x="4428" y="582"/>
                  </a:moveTo>
                  <a:lnTo>
                    <a:pt x="6152" y="2502"/>
                  </a:lnTo>
                  <a:lnTo>
                    <a:pt x="4428" y="4422"/>
                  </a:lnTo>
                  <a:lnTo>
                    <a:pt x="583" y="4422"/>
                  </a:lnTo>
                  <a:lnTo>
                    <a:pt x="583" y="582"/>
                  </a:lnTo>
                  <a:close/>
                  <a:moveTo>
                    <a:pt x="1" y="0"/>
                  </a:moveTo>
                  <a:lnTo>
                    <a:pt x="1" y="5004"/>
                  </a:lnTo>
                  <a:lnTo>
                    <a:pt x="4690" y="5004"/>
                  </a:lnTo>
                  <a:lnTo>
                    <a:pt x="6936" y="2502"/>
                  </a:lnTo>
                  <a:lnTo>
                    <a:pt x="469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10"/>
            <p:cNvSpPr/>
            <p:nvPr/>
          </p:nvSpPr>
          <p:spPr>
            <a:xfrm>
              <a:off x="3483450" y="868225"/>
              <a:ext cx="125250" cy="173550"/>
            </a:xfrm>
            <a:custGeom>
              <a:rect b="b" l="l" r="r" t="t"/>
              <a:pathLst>
                <a:path extrusionOk="0" h="6942" w="5010">
                  <a:moveTo>
                    <a:pt x="2502" y="790"/>
                  </a:moveTo>
                  <a:lnTo>
                    <a:pt x="4422" y="2514"/>
                  </a:lnTo>
                  <a:lnTo>
                    <a:pt x="4422" y="6359"/>
                  </a:lnTo>
                  <a:lnTo>
                    <a:pt x="588" y="6359"/>
                  </a:lnTo>
                  <a:lnTo>
                    <a:pt x="588" y="2514"/>
                  </a:lnTo>
                  <a:lnTo>
                    <a:pt x="2502" y="790"/>
                  </a:lnTo>
                  <a:close/>
                  <a:moveTo>
                    <a:pt x="2502" y="0"/>
                  </a:moveTo>
                  <a:lnTo>
                    <a:pt x="0" y="2253"/>
                  </a:lnTo>
                  <a:lnTo>
                    <a:pt x="0" y="6941"/>
                  </a:lnTo>
                  <a:lnTo>
                    <a:pt x="5010" y="6941"/>
                  </a:lnTo>
                  <a:lnTo>
                    <a:pt x="5010" y="2253"/>
                  </a:lnTo>
                  <a:lnTo>
                    <a:pt x="250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10"/>
            <p:cNvSpPr/>
            <p:nvPr/>
          </p:nvSpPr>
          <p:spPr>
            <a:xfrm>
              <a:off x="2924725" y="208150"/>
              <a:ext cx="1242550" cy="1242550"/>
            </a:xfrm>
            <a:custGeom>
              <a:rect b="b" l="l" r="r" t="t"/>
              <a:pathLst>
                <a:path extrusionOk="0" h="49702" w="49702">
                  <a:moveTo>
                    <a:pt x="24851" y="5446"/>
                  </a:moveTo>
                  <a:lnTo>
                    <a:pt x="30574" y="11133"/>
                  </a:lnTo>
                  <a:lnTo>
                    <a:pt x="38575" y="11133"/>
                  </a:lnTo>
                  <a:lnTo>
                    <a:pt x="38575" y="19134"/>
                  </a:lnTo>
                  <a:lnTo>
                    <a:pt x="44263" y="24863"/>
                  </a:lnTo>
                  <a:lnTo>
                    <a:pt x="38575" y="30587"/>
                  </a:lnTo>
                  <a:lnTo>
                    <a:pt x="38575" y="38575"/>
                  </a:lnTo>
                  <a:lnTo>
                    <a:pt x="30587" y="38575"/>
                  </a:lnTo>
                  <a:lnTo>
                    <a:pt x="24846" y="44270"/>
                  </a:lnTo>
                  <a:lnTo>
                    <a:pt x="19115" y="38575"/>
                  </a:lnTo>
                  <a:lnTo>
                    <a:pt x="11133" y="38575"/>
                  </a:lnTo>
                  <a:lnTo>
                    <a:pt x="11133" y="30593"/>
                  </a:lnTo>
                  <a:lnTo>
                    <a:pt x="5438" y="24851"/>
                  </a:lnTo>
                  <a:lnTo>
                    <a:pt x="11133" y="19121"/>
                  </a:lnTo>
                  <a:lnTo>
                    <a:pt x="11133" y="11133"/>
                  </a:lnTo>
                  <a:lnTo>
                    <a:pt x="19127" y="11133"/>
                  </a:lnTo>
                  <a:lnTo>
                    <a:pt x="24851" y="5446"/>
                  </a:lnTo>
                  <a:close/>
                  <a:moveTo>
                    <a:pt x="24851" y="4625"/>
                  </a:moveTo>
                  <a:lnTo>
                    <a:pt x="18883" y="10545"/>
                  </a:lnTo>
                  <a:lnTo>
                    <a:pt x="10545" y="10545"/>
                  </a:lnTo>
                  <a:lnTo>
                    <a:pt x="10545" y="18884"/>
                  </a:lnTo>
                  <a:lnTo>
                    <a:pt x="4612" y="24851"/>
                  </a:lnTo>
                  <a:lnTo>
                    <a:pt x="10545" y="30831"/>
                  </a:lnTo>
                  <a:lnTo>
                    <a:pt x="10545" y="39157"/>
                  </a:lnTo>
                  <a:lnTo>
                    <a:pt x="18871" y="39157"/>
                  </a:lnTo>
                  <a:lnTo>
                    <a:pt x="24846" y="45096"/>
                  </a:lnTo>
                  <a:lnTo>
                    <a:pt x="30824" y="39157"/>
                  </a:lnTo>
                  <a:lnTo>
                    <a:pt x="39157" y="39157"/>
                  </a:lnTo>
                  <a:lnTo>
                    <a:pt x="39157" y="30825"/>
                  </a:lnTo>
                  <a:lnTo>
                    <a:pt x="45083" y="24863"/>
                  </a:lnTo>
                  <a:lnTo>
                    <a:pt x="39157" y="18890"/>
                  </a:lnTo>
                  <a:lnTo>
                    <a:pt x="39157" y="10545"/>
                  </a:lnTo>
                  <a:lnTo>
                    <a:pt x="30818" y="10545"/>
                  </a:lnTo>
                  <a:lnTo>
                    <a:pt x="24851" y="4625"/>
                  </a:lnTo>
                  <a:close/>
                  <a:moveTo>
                    <a:pt x="24851" y="827"/>
                  </a:moveTo>
                  <a:lnTo>
                    <a:pt x="31888" y="7865"/>
                  </a:lnTo>
                  <a:lnTo>
                    <a:pt x="41838" y="7865"/>
                  </a:lnTo>
                  <a:lnTo>
                    <a:pt x="41838" y="17814"/>
                  </a:lnTo>
                  <a:lnTo>
                    <a:pt x="48875" y="24851"/>
                  </a:lnTo>
                  <a:lnTo>
                    <a:pt x="41838" y="31888"/>
                  </a:lnTo>
                  <a:lnTo>
                    <a:pt x="41838" y="41838"/>
                  </a:lnTo>
                  <a:lnTo>
                    <a:pt x="31888" y="41838"/>
                  </a:lnTo>
                  <a:lnTo>
                    <a:pt x="24851" y="48876"/>
                  </a:lnTo>
                  <a:lnTo>
                    <a:pt x="17813" y="41838"/>
                  </a:lnTo>
                  <a:lnTo>
                    <a:pt x="7863" y="41838"/>
                  </a:lnTo>
                  <a:lnTo>
                    <a:pt x="7863" y="31888"/>
                  </a:lnTo>
                  <a:lnTo>
                    <a:pt x="827" y="24851"/>
                  </a:lnTo>
                  <a:lnTo>
                    <a:pt x="7863" y="17814"/>
                  </a:lnTo>
                  <a:lnTo>
                    <a:pt x="7863" y="7865"/>
                  </a:lnTo>
                  <a:lnTo>
                    <a:pt x="17820" y="7865"/>
                  </a:lnTo>
                  <a:lnTo>
                    <a:pt x="24851" y="827"/>
                  </a:lnTo>
                  <a:close/>
                  <a:moveTo>
                    <a:pt x="24851" y="1"/>
                  </a:moveTo>
                  <a:lnTo>
                    <a:pt x="17576" y="7281"/>
                  </a:lnTo>
                  <a:lnTo>
                    <a:pt x="7281" y="7281"/>
                  </a:lnTo>
                  <a:lnTo>
                    <a:pt x="7281" y="17576"/>
                  </a:lnTo>
                  <a:lnTo>
                    <a:pt x="1" y="24851"/>
                  </a:lnTo>
                  <a:lnTo>
                    <a:pt x="7281" y="32132"/>
                  </a:lnTo>
                  <a:lnTo>
                    <a:pt x="7281" y="42427"/>
                  </a:lnTo>
                  <a:lnTo>
                    <a:pt x="17576" y="42427"/>
                  </a:lnTo>
                  <a:lnTo>
                    <a:pt x="24851" y="49702"/>
                  </a:lnTo>
                  <a:lnTo>
                    <a:pt x="32132" y="42427"/>
                  </a:lnTo>
                  <a:lnTo>
                    <a:pt x="42427" y="42427"/>
                  </a:lnTo>
                  <a:lnTo>
                    <a:pt x="42427" y="32132"/>
                  </a:lnTo>
                  <a:lnTo>
                    <a:pt x="49702" y="24851"/>
                  </a:lnTo>
                  <a:lnTo>
                    <a:pt x="42427" y="17576"/>
                  </a:lnTo>
                  <a:lnTo>
                    <a:pt x="42427" y="7281"/>
                  </a:lnTo>
                  <a:lnTo>
                    <a:pt x="32132" y="7281"/>
                  </a:lnTo>
                  <a:lnTo>
                    <a:pt x="24851"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0"/>
            <p:cNvSpPr/>
            <p:nvPr/>
          </p:nvSpPr>
          <p:spPr>
            <a:xfrm>
              <a:off x="3584900" y="766875"/>
              <a:ext cx="173300" cy="125125"/>
            </a:xfrm>
            <a:custGeom>
              <a:rect b="b" l="l" r="r" t="t"/>
              <a:pathLst>
                <a:path extrusionOk="0" h="5005" w="6932">
                  <a:moveTo>
                    <a:pt x="6343" y="582"/>
                  </a:moveTo>
                  <a:lnTo>
                    <a:pt x="6343" y="4422"/>
                  </a:lnTo>
                  <a:lnTo>
                    <a:pt x="2510" y="4422"/>
                  </a:lnTo>
                  <a:lnTo>
                    <a:pt x="785" y="2502"/>
                  </a:lnTo>
                  <a:lnTo>
                    <a:pt x="2510" y="582"/>
                  </a:lnTo>
                  <a:close/>
                  <a:moveTo>
                    <a:pt x="2247" y="0"/>
                  </a:moveTo>
                  <a:lnTo>
                    <a:pt x="1" y="2502"/>
                  </a:lnTo>
                  <a:lnTo>
                    <a:pt x="2247" y="5004"/>
                  </a:lnTo>
                  <a:lnTo>
                    <a:pt x="6932" y="5004"/>
                  </a:lnTo>
                  <a:lnTo>
                    <a:pt x="6932"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0"/>
            <p:cNvSpPr/>
            <p:nvPr/>
          </p:nvSpPr>
          <p:spPr>
            <a:xfrm>
              <a:off x="3483450" y="617375"/>
              <a:ext cx="125250" cy="173300"/>
            </a:xfrm>
            <a:custGeom>
              <a:rect b="b" l="l" r="r" t="t"/>
              <a:pathLst>
                <a:path extrusionOk="0" h="6932" w="5010">
                  <a:moveTo>
                    <a:pt x="4422" y="590"/>
                  </a:moveTo>
                  <a:lnTo>
                    <a:pt x="4422" y="4422"/>
                  </a:lnTo>
                  <a:lnTo>
                    <a:pt x="2502" y="6147"/>
                  </a:lnTo>
                  <a:lnTo>
                    <a:pt x="588" y="4422"/>
                  </a:lnTo>
                  <a:lnTo>
                    <a:pt x="588" y="590"/>
                  </a:lnTo>
                  <a:close/>
                  <a:moveTo>
                    <a:pt x="0" y="0"/>
                  </a:moveTo>
                  <a:lnTo>
                    <a:pt x="0" y="4685"/>
                  </a:lnTo>
                  <a:lnTo>
                    <a:pt x="2502" y="6932"/>
                  </a:lnTo>
                  <a:lnTo>
                    <a:pt x="5010" y="4685"/>
                  </a:lnTo>
                  <a:lnTo>
                    <a:pt x="501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0"/>
            <p:cNvSpPr/>
            <p:nvPr/>
          </p:nvSpPr>
          <p:spPr>
            <a:xfrm>
              <a:off x="3188350" y="471775"/>
              <a:ext cx="715325" cy="715325"/>
            </a:xfrm>
            <a:custGeom>
              <a:rect b="b" l="l" r="r" t="t"/>
              <a:pathLst>
                <a:path extrusionOk="0" h="28613" w="28613">
                  <a:moveTo>
                    <a:pt x="28030" y="588"/>
                  </a:moveTo>
                  <a:lnTo>
                    <a:pt x="28030" y="7756"/>
                  </a:lnTo>
                  <a:lnTo>
                    <a:pt x="25408" y="5117"/>
                  </a:lnTo>
                  <a:lnTo>
                    <a:pt x="22205" y="8392"/>
                  </a:lnTo>
                  <a:lnTo>
                    <a:pt x="22205" y="11804"/>
                  </a:lnTo>
                  <a:lnTo>
                    <a:pt x="18109" y="11804"/>
                  </a:lnTo>
                  <a:lnTo>
                    <a:pt x="15863" y="14306"/>
                  </a:lnTo>
                  <a:lnTo>
                    <a:pt x="18109" y="16808"/>
                  </a:lnTo>
                  <a:lnTo>
                    <a:pt x="22205" y="16808"/>
                  </a:lnTo>
                  <a:lnTo>
                    <a:pt x="22205" y="20232"/>
                  </a:lnTo>
                  <a:lnTo>
                    <a:pt x="25408" y="23507"/>
                  </a:lnTo>
                  <a:lnTo>
                    <a:pt x="28030" y="20868"/>
                  </a:lnTo>
                  <a:lnTo>
                    <a:pt x="28030" y="28030"/>
                  </a:lnTo>
                  <a:lnTo>
                    <a:pt x="20868" y="28030"/>
                  </a:lnTo>
                  <a:lnTo>
                    <a:pt x="23501" y="25416"/>
                  </a:lnTo>
                  <a:lnTo>
                    <a:pt x="20226" y="22217"/>
                  </a:lnTo>
                  <a:lnTo>
                    <a:pt x="16814" y="22217"/>
                  </a:lnTo>
                  <a:lnTo>
                    <a:pt x="16814" y="18111"/>
                  </a:lnTo>
                  <a:lnTo>
                    <a:pt x="14306" y="15858"/>
                  </a:lnTo>
                  <a:lnTo>
                    <a:pt x="11804" y="18111"/>
                  </a:lnTo>
                  <a:lnTo>
                    <a:pt x="11804" y="22217"/>
                  </a:lnTo>
                  <a:lnTo>
                    <a:pt x="8386" y="22217"/>
                  </a:lnTo>
                  <a:lnTo>
                    <a:pt x="5111" y="25416"/>
                  </a:lnTo>
                  <a:lnTo>
                    <a:pt x="7739" y="28030"/>
                  </a:lnTo>
                  <a:lnTo>
                    <a:pt x="588" y="28030"/>
                  </a:lnTo>
                  <a:lnTo>
                    <a:pt x="588" y="20874"/>
                  </a:lnTo>
                  <a:lnTo>
                    <a:pt x="3197" y="23507"/>
                  </a:lnTo>
                  <a:lnTo>
                    <a:pt x="6401" y="20232"/>
                  </a:lnTo>
                  <a:lnTo>
                    <a:pt x="6401" y="16808"/>
                  </a:lnTo>
                  <a:lnTo>
                    <a:pt x="10508" y="16808"/>
                  </a:lnTo>
                  <a:lnTo>
                    <a:pt x="12754" y="14306"/>
                  </a:lnTo>
                  <a:lnTo>
                    <a:pt x="10508" y="11804"/>
                  </a:lnTo>
                  <a:lnTo>
                    <a:pt x="6401" y="11804"/>
                  </a:lnTo>
                  <a:lnTo>
                    <a:pt x="6401" y="8392"/>
                  </a:lnTo>
                  <a:lnTo>
                    <a:pt x="3197" y="5117"/>
                  </a:lnTo>
                  <a:lnTo>
                    <a:pt x="588" y="7750"/>
                  </a:lnTo>
                  <a:lnTo>
                    <a:pt x="588" y="588"/>
                  </a:lnTo>
                  <a:lnTo>
                    <a:pt x="7750" y="588"/>
                  </a:lnTo>
                  <a:lnTo>
                    <a:pt x="5111" y="3210"/>
                  </a:lnTo>
                  <a:lnTo>
                    <a:pt x="8386" y="6414"/>
                  </a:lnTo>
                  <a:lnTo>
                    <a:pt x="11804" y="6414"/>
                  </a:lnTo>
                  <a:lnTo>
                    <a:pt x="11804" y="10509"/>
                  </a:lnTo>
                  <a:lnTo>
                    <a:pt x="14306" y="12756"/>
                  </a:lnTo>
                  <a:lnTo>
                    <a:pt x="16814" y="10509"/>
                  </a:lnTo>
                  <a:lnTo>
                    <a:pt x="16814" y="6414"/>
                  </a:lnTo>
                  <a:lnTo>
                    <a:pt x="20226" y="6414"/>
                  </a:lnTo>
                  <a:lnTo>
                    <a:pt x="23501" y="3210"/>
                  </a:lnTo>
                  <a:lnTo>
                    <a:pt x="20862" y="588"/>
                  </a:lnTo>
                  <a:close/>
                  <a:moveTo>
                    <a:pt x="0" y="0"/>
                  </a:moveTo>
                  <a:lnTo>
                    <a:pt x="0" y="9165"/>
                  </a:lnTo>
                  <a:lnTo>
                    <a:pt x="3197" y="5950"/>
                  </a:lnTo>
                  <a:lnTo>
                    <a:pt x="5819" y="8630"/>
                  </a:lnTo>
                  <a:lnTo>
                    <a:pt x="5819" y="12386"/>
                  </a:lnTo>
                  <a:lnTo>
                    <a:pt x="10246" y="12386"/>
                  </a:lnTo>
                  <a:lnTo>
                    <a:pt x="11970" y="14306"/>
                  </a:lnTo>
                  <a:lnTo>
                    <a:pt x="10246" y="16226"/>
                  </a:lnTo>
                  <a:lnTo>
                    <a:pt x="5819" y="16226"/>
                  </a:lnTo>
                  <a:lnTo>
                    <a:pt x="5819" y="19995"/>
                  </a:lnTo>
                  <a:lnTo>
                    <a:pt x="3197" y="22675"/>
                  </a:lnTo>
                  <a:lnTo>
                    <a:pt x="0" y="19460"/>
                  </a:lnTo>
                  <a:lnTo>
                    <a:pt x="0" y="28612"/>
                  </a:lnTo>
                  <a:lnTo>
                    <a:pt x="9158" y="28612"/>
                  </a:lnTo>
                  <a:lnTo>
                    <a:pt x="5943" y="25421"/>
                  </a:lnTo>
                  <a:lnTo>
                    <a:pt x="8623" y="22799"/>
                  </a:lnTo>
                  <a:lnTo>
                    <a:pt x="12392" y="22799"/>
                  </a:lnTo>
                  <a:lnTo>
                    <a:pt x="12392" y="18372"/>
                  </a:lnTo>
                  <a:lnTo>
                    <a:pt x="14306" y="16648"/>
                  </a:lnTo>
                  <a:lnTo>
                    <a:pt x="16226" y="18372"/>
                  </a:lnTo>
                  <a:lnTo>
                    <a:pt x="16226" y="22799"/>
                  </a:lnTo>
                  <a:lnTo>
                    <a:pt x="19988" y="22799"/>
                  </a:lnTo>
                  <a:lnTo>
                    <a:pt x="22668" y="25421"/>
                  </a:lnTo>
                  <a:lnTo>
                    <a:pt x="19447" y="28612"/>
                  </a:lnTo>
                  <a:lnTo>
                    <a:pt x="28612" y="28612"/>
                  </a:lnTo>
                  <a:lnTo>
                    <a:pt x="28612" y="19453"/>
                  </a:lnTo>
                  <a:lnTo>
                    <a:pt x="25414" y="22675"/>
                  </a:lnTo>
                  <a:lnTo>
                    <a:pt x="22794" y="19995"/>
                  </a:lnTo>
                  <a:lnTo>
                    <a:pt x="22794" y="16226"/>
                  </a:lnTo>
                  <a:lnTo>
                    <a:pt x="18372" y="16226"/>
                  </a:lnTo>
                  <a:lnTo>
                    <a:pt x="16647" y="14306"/>
                  </a:lnTo>
                  <a:lnTo>
                    <a:pt x="18372" y="12386"/>
                  </a:lnTo>
                  <a:lnTo>
                    <a:pt x="22794" y="12386"/>
                  </a:lnTo>
                  <a:lnTo>
                    <a:pt x="22794" y="8630"/>
                  </a:lnTo>
                  <a:lnTo>
                    <a:pt x="25414" y="5950"/>
                  </a:lnTo>
                  <a:lnTo>
                    <a:pt x="28612" y="9177"/>
                  </a:lnTo>
                  <a:lnTo>
                    <a:pt x="28612" y="0"/>
                  </a:lnTo>
                  <a:lnTo>
                    <a:pt x="19442" y="0"/>
                  </a:lnTo>
                  <a:lnTo>
                    <a:pt x="22668" y="3204"/>
                  </a:lnTo>
                  <a:lnTo>
                    <a:pt x="19988" y="5824"/>
                  </a:lnTo>
                  <a:lnTo>
                    <a:pt x="16226" y="5824"/>
                  </a:lnTo>
                  <a:lnTo>
                    <a:pt x="16226" y="10246"/>
                  </a:lnTo>
                  <a:lnTo>
                    <a:pt x="14306" y="11971"/>
                  </a:lnTo>
                  <a:lnTo>
                    <a:pt x="12392" y="10246"/>
                  </a:lnTo>
                  <a:lnTo>
                    <a:pt x="12392" y="5824"/>
                  </a:lnTo>
                  <a:lnTo>
                    <a:pt x="8623" y="5824"/>
                  </a:lnTo>
                  <a:lnTo>
                    <a:pt x="5943" y="3204"/>
                  </a:lnTo>
                  <a:lnTo>
                    <a:pt x="917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0"/>
            <p:cNvSpPr/>
            <p:nvPr/>
          </p:nvSpPr>
          <p:spPr>
            <a:xfrm>
              <a:off x="3382100" y="323775"/>
              <a:ext cx="327825" cy="308350"/>
            </a:xfrm>
            <a:custGeom>
              <a:rect b="b" l="l" r="r" t="t"/>
              <a:pathLst>
                <a:path extrusionOk="0" h="12334" w="13113">
                  <a:moveTo>
                    <a:pt x="6556" y="821"/>
                  </a:moveTo>
                  <a:lnTo>
                    <a:pt x="11692" y="5920"/>
                  </a:lnTo>
                  <a:lnTo>
                    <a:pt x="8476" y="5920"/>
                  </a:lnTo>
                  <a:lnTo>
                    <a:pt x="8476" y="11744"/>
                  </a:lnTo>
                  <a:lnTo>
                    <a:pt x="4642" y="11744"/>
                  </a:lnTo>
                  <a:lnTo>
                    <a:pt x="4642" y="5920"/>
                  </a:lnTo>
                  <a:lnTo>
                    <a:pt x="1421" y="5920"/>
                  </a:lnTo>
                  <a:lnTo>
                    <a:pt x="6556" y="821"/>
                  </a:lnTo>
                  <a:close/>
                  <a:moveTo>
                    <a:pt x="6556" y="0"/>
                  </a:moveTo>
                  <a:lnTo>
                    <a:pt x="0" y="6508"/>
                  </a:lnTo>
                  <a:lnTo>
                    <a:pt x="4054" y="6508"/>
                  </a:lnTo>
                  <a:lnTo>
                    <a:pt x="4054" y="12334"/>
                  </a:lnTo>
                  <a:lnTo>
                    <a:pt x="9064" y="12334"/>
                  </a:lnTo>
                  <a:lnTo>
                    <a:pt x="9064" y="6508"/>
                  </a:lnTo>
                  <a:lnTo>
                    <a:pt x="13112" y="6508"/>
                  </a:lnTo>
                  <a:lnTo>
                    <a:pt x="655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0"/>
            <p:cNvSpPr/>
            <p:nvPr/>
          </p:nvSpPr>
          <p:spPr>
            <a:xfrm>
              <a:off x="3594000" y="471775"/>
              <a:ext cx="181900" cy="160350"/>
            </a:xfrm>
            <a:custGeom>
              <a:rect b="b" l="l" r="r" t="t"/>
              <a:pathLst>
                <a:path extrusionOk="0" h="6414" w="7276">
                  <a:moveTo>
                    <a:pt x="3803" y="588"/>
                  </a:moveTo>
                  <a:lnTo>
                    <a:pt x="6442" y="3204"/>
                  </a:lnTo>
                  <a:lnTo>
                    <a:pt x="3762" y="5824"/>
                  </a:lnTo>
                  <a:lnTo>
                    <a:pt x="588" y="5824"/>
                  </a:lnTo>
                  <a:lnTo>
                    <a:pt x="588" y="588"/>
                  </a:lnTo>
                  <a:close/>
                  <a:moveTo>
                    <a:pt x="0" y="0"/>
                  </a:moveTo>
                  <a:lnTo>
                    <a:pt x="0" y="6414"/>
                  </a:lnTo>
                  <a:lnTo>
                    <a:pt x="4000" y="6414"/>
                  </a:lnTo>
                  <a:lnTo>
                    <a:pt x="7275" y="3210"/>
                  </a:lnTo>
                  <a:lnTo>
                    <a:pt x="4047"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0"/>
            <p:cNvSpPr/>
            <p:nvPr/>
          </p:nvSpPr>
          <p:spPr>
            <a:xfrm>
              <a:off x="3316125" y="471775"/>
              <a:ext cx="182025" cy="160350"/>
            </a:xfrm>
            <a:custGeom>
              <a:rect b="b" l="l" r="r" t="t"/>
              <a:pathLst>
                <a:path extrusionOk="0" h="6414" w="7281">
                  <a:moveTo>
                    <a:pt x="6693" y="588"/>
                  </a:moveTo>
                  <a:lnTo>
                    <a:pt x="6693" y="5824"/>
                  </a:lnTo>
                  <a:lnTo>
                    <a:pt x="3512" y="5824"/>
                  </a:lnTo>
                  <a:lnTo>
                    <a:pt x="832" y="3204"/>
                  </a:lnTo>
                  <a:lnTo>
                    <a:pt x="3471" y="588"/>
                  </a:lnTo>
                  <a:close/>
                  <a:moveTo>
                    <a:pt x="3227" y="0"/>
                  </a:moveTo>
                  <a:lnTo>
                    <a:pt x="0" y="3210"/>
                  </a:lnTo>
                  <a:lnTo>
                    <a:pt x="3275" y="6414"/>
                  </a:lnTo>
                  <a:lnTo>
                    <a:pt x="7281" y="6414"/>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0"/>
            <p:cNvSpPr/>
            <p:nvPr/>
          </p:nvSpPr>
          <p:spPr>
            <a:xfrm>
              <a:off x="3743450" y="665650"/>
              <a:ext cx="308350" cy="327825"/>
            </a:xfrm>
            <a:custGeom>
              <a:rect b="b" l="l" r="r" t="t"/>
              <a:pathLst>
                <a:path extrusionOk="0" h="13113" w="12334">
                  <a:moveTo>
                    <a:pt x="6408" y="1422"/>
                  </a:moveTo>
                  <a:lnTo>
                    <a:pt x="11514" y="6563"/>
                  </a:lnTo>
                  <a:lnTo>
                    <a:pt x="6408" y="11698"/>
                  </a:lnTo>
                  <a:lnTo>
                    <a:pt x="6408" y="8471"/>
                  </a:lnTo>
                  <a:lnTo>
                    <a:pt x="590" y="8471"/>
                  </a:lnTo>
                  <a:lnTo>
                    <a:pt x="590" y="4631"/>
                  </a:lnTo>
                  <a:lnTo>
                    <a:pt x="6408" y="4631"/>
                  </a:lnTo>
                  <a:lnTo>
                    <a:pt x="6408" y="1422"/>
                  </a:lnTo>
                  <a:close/>
                  <a:moveTo>
                    <a:pt x="5826" y="1"/>
                  </a:moveTo>
                  <a:lnTo>
                    <a:pt x="5826" y="4049"/>
                  </a:lnTo>
                  <a:lnTo>
                    <a:pt x="1" y="4049"/>
                  </a:lnTo>
                  <a:lnTo>
                    <a:pt x="1" y="9053"/>
                  </a:lnTo>
                  <a:lnTo>
                    <a:pt x="5826" y="9053"/>
                  </a:lnTo>
                  <a:lnTo>
                    <a:pt x="5826" y="13113"/>
                  </a:lnTo>
                  <a:lnTo>
                    <a:pt x="12334" y="6563"/>
                  </a:lnTo>
                  <a:lnTo>
                    <a:pt x="5826"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0"/>
            <p:cNvSpPr/>
            <p:nvPr/>
          </p:nvSpPr>
          <p:spPr>
            <a:xfrm>
              <a:off x="3743450" y="877425"/>
              <a:ext cx="160225" cy="182025"/>
            </a:xfrm>
            <a:custGeom>
              <a:rect b="b" l="l" r="r" t="t"/>
              <a:pathLst>
                <a:path extrusionOk="0" h="7281" w="6409">
                  <a:moveTo>
                    <a:pt x="5826" y="582"/>
                  </a:moveTo>
                  <a:lnTo>
                    <a:pt x="5826" y="3816"/>
                  </a:lnTo>
                  <a:lnTo>
                    <a:pt x="3210" y="6449"/>
                  </a:lnTo>
                  <a:lnTo>
                    <a:pt x="590" y="3769"/>
                  </a:lnTo>
                  <a:lnTo>
                    <a:pt x="590" y="582"/>
                  </a:lnTo>
                  <a:close/>
                  <a:moveTo>
                    <a:pt x="1" y="0"/>
                  </a:moveTo>
                  <a:lnTo>
                    <a:pt x="1" y="4006"/>
                  </a:lnTo>
                  <a:lnTo>
                    <a:pt x="3204" y="7281"/>
                  </a:lnTo>
                  <a:lnTo>
                    <a:pt x="6408" y="4054"/>
                  </a:lnTo>
                  <a:lnTo>
                    <a:pt x="6408"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0"/>
            <p:cNvSpPr/>
            <p:nvPr/>
          </p:nvSpPr>
          <p:spPr>
            <a:xfrm>
              <a:off x="3743450" y="599675"/>
              <a:ext cx="160225" cy="181775"/>
            </a:xfrm>
            <a:custGeom>
              <a:rect b="b" l="l" r="r" t="t"/>
              <a:pathLst>
                <a:path extrusionOk="0" h="7271" w="6409">
                  <a:moveTo>
                    <a:pt x="3210" y="834"/>
                  </a:moveTo>
                  <a:lnTo>
                    <a:pt x="5826" y="3473"/>
                  </a:lnTo>
                  <a:lnTo>
                    <a:pt x="5826" y="6688"/>
                  </a:lnTo>
                  <a:lnTo>
                    <a:pt x="590" y="6688"/>
                  </a:lnTo>
                  <a:lnTo>
                    <a:pt x="590" y="3514"/>
                  </a:lnTo>
                  <a:lnTo>
                    <a:pt x="3210" y="834"/>
                  </a:lnTo>
                  <a:close/>
                  <a:moveTo>
                    <a:pt x="3204" y="1"/>
                  </a:moveTo>
                  <a:lnTo>
                    <a:pt x="1" y="3276"/>
                  </a:lnTo>
                  <a:lnTo>
                    <a:pt x="1" y="7270"/>
                  </a:lnTo>
                  <a:lnTo>
                    <a:pt x="6408" y="7270"/>
                  </a:lnTo>
                  <a:lnTo>
                    <a:pt x="6408" y="3229"/>
                  </a:lnTo>
                  <a:lnTo>
                    <a:pt x="3204"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0"/>
            <p:cNvSpPr/>
            <p:nvPr/>
          </p:nvSpPr>
          <p:spPr>
            <a:xfrm>
              <a:off x="3040025" y="665525"/>
              <a:ext cx="308350" cy="328100"/>
            </a:xfrm>
            <a:custGeom>
              <a:rect b="b" l="l" r="r" t="t"/>
              <a:pathLst>
                <a:path extrusionOk="0" h="13124" w="12334">
                  <a:moveTo>
                    <a:pt x="5933" y="1415"/>
                  </a:moveTo>
                  <a:lnTo>
                    <a:pt x="5933" y="4636"/>
                  </a:lnTo>
                  <a:lnTo>
                    <a:pt x="11752" y="4636"/>
                  </a:lnTo>
                  <a:lnTo>
                    <a:pt x="11752" y="8476"/>
                  </a:lnTo>
                  <a:lnTo>
                    <a:pt x="5933" y="8476"/>
                  </a:lnTo>
                  <a:lnTo>
                    <a:pt x="5933" y="11710"/>
                  </a:lnTo>
                  <a:lnTo>
                    <a:pt x="826" y="6556"/>
                  </a:lnTo>
                  <a:lnTo>
                    <a:pt x="5933" y="1415"/>
                  </a:lnTo>
                  <a:close/>
                  <a:moveTo>
                    <a:pt x="6521" y="0"/>
                  </a:moveTo>
                  <a:lnTo>
                    <a:pt x="0" y="6556"/>
                  </a:lnTo>
                  <a:lnTo>
                    <a:pt x="6521" y="13124"/>
                  </a:lnTo>
                  <a:lnTo>
                    <a:pt x="6521" y="9058"/>
                  </a:lnTo>
                  <a:lnTo>
                    <a:pt x="12334" y="9058"/>
                  </a:lnTo>
                  <a:lnTo>
                    <a:pt x="12334" y="4054"/>
                  </a:lnTo>
                  <a:lnTo>
                    <a:pt x="6521" y="4054"/>
                  </a:lnTo>
                  <a:lnTo>
                    <a:pt x="652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0"/>
            <p:cNvSpPr/>
            <p:nvPr/>
          </p:nvSpPr>
          <p:spPr>
            <a:xfrm>
              <a:off x="3188350" y="877425"/>
              <a:ext cx="160025" cy="182025"/>
            </a:xfrm>
            <a:custGeom>
              <a:rect b="b" l="l" r="r" t="t"/>
              <a:pathLst>
                <a:path extrusionOk="0" h="7281" w="6401">
                  <a:moveTo>
                    <a:pt x="5819" y="582"/>
                  </a:moveTo>
                  <a:lnTo>
                    <a:pt x="5819" y="3769"/>
                  </a:lnTo>
                  <a:lnTo>
                    <a:pt x="3197" y="6449"/>
                  </a:lnTo>
                  <a:lnTo>
                    <a:pt x="588" y="3822"/>
                  </a:lnTo>
                  <a:lnTo>
                    <a:pt x="588" y="582"/>
                  </a:lnTo>
                  <a:close/>
                  <a:moveTo>
                    <a:pt x="0" y="0"/>
                  </a:moveTo>
                  <a:lnTo>
                    <a:pt x="0" y="4060"/>
                  </a:lnTo>
                  <a:lnTo>
                    <a:pt x="3197" y="7281"/>
                  </a:lnTo>
                  <a:lnTo>
                    <a:pt x="6401" y="4006"/>
                  </a:lnTo>
                  <a:lnTo>
                    <a:pt x="640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0"/>
            <p:cNvSpPr/>
            <p:nvPr/>
          </p:nvSpPr>
          <p:spPr>
            <a:xfrm>
              <a:off x="3188350" y="599675"/>
              <a:ext cx="160025" cy="181775"/>
            </a:xfrm>
            <a:custGeom>
              <a:rect b="b" l="l" r="r" t="t"/>
              <a:pathLst>
                <a:path extrusionOk="0" h="7271" w="6401">
                  <a:moveTo>
                    <a:pt x="3197" y="834"/>
                  </a:moveTo>
                  <a:lnTo>
                    <a:pt x="5819" y="3514"/>
                  </a:lnTo>
                  <a:lnTo>
                    <a:pt x="5819" y="6688"/>
                  </a:lnTo>
                  <a:lnTo>
                    <a:pt x="588" y="6688"/>
                  </a:lnTo>
                  <a:lnTo>
                    <a:pt x="588" y="3460"/>
                  </a:lnTo>
                  <a:lnTo>
                    <a:pt x="3197" y="834"/>
                  </a:lnTo>
                  <a:close/>
                  <a:moveTo>
                    <a:pt x="3197" y="1"/>
                  </a:moveTo>
                  <a:lnTo>
                    <a:pt x="0" y="3223"/>
                  </a:lnTo>
                  <a:lnTo>
                    <a:pt x="0" y="7270"/>
                  </a:lnTo>
                  <a:lnTo>
                    <a:pt x="6401" y="7270"/>
                  </a:lnTo>
                  <a:lnTo>
                    <a:pt x="6401" y="3276"/>
                  </a:lnTo>
                  <a:lnTo>
                    <a:pt x="3197" y="1"/>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0"/>
            <p:cNvSpPr/>
            <p:nvPr/>
          </p:nvSpPr>
          <p:spPr>
            <a:xfrm>
              <a:off x="3381800" y="1027200"/>
              <a:ext cx="328275" cy="308350"/>
            </a:xfrm>
            <a:custGeom>
              <a:rect b="b" l="l" r="r" t="t"/>
              <a:pathLst>
                <a:path extrusionOk="0" h="12334" w="13131">
                  <a:moveTo>
                    <a:pt x="8488" y="582"/>
                  </a:moveTo>
                  <a:lnTo>
                    <a:pt x="8488" y="6395"/>
                  </a:lnTo>
                  <a:lnTo>
                    <a:pt x="11709" y="6395"/>
                  </a:lnTo>
                  <a:lnTo>
                    <a:pt x="6563" y="11508"/>
                  </a:lnTo>
                  <a:lnTo>
                    <a:pt x="1420" y="6395"/>
                  </a:lnTo>
                  <a:lnTo>
                    <a:pt x="4654" y="6395"/>
                  </a:lnTo>
                  <a:lnTo>
                    <a:pt x="4654" y="582"/>
                  </a:lnTo>
                  <a:close/>
                  <a:moveTo>
                    <a:pt x="4066" y="0"/>
                  </a:moveTo>
                  <a:lnTo>
                    <a:pt x="4066" y="5813"/>
                  </a:lnTo>
                  <a:lnTo>
                    <a:pt x="1" y="5813"/>
                  </a:lnTo>
                  <a:lnTo>
                    <a:pt x="6563" y="12334"/>
                  </a:lnTo>
                  <a:lnTo>
                    <a:pt x="13130" y="5813"/>
                  </a:lnTo>
                  <a:lnTo>
                    <a:pt x="9076" y="5813"/>
                  </a:lnTo>
                  <a:lnTo>
                    <a:pt x="9076"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0"/>
            <p:cNvSpPr/>
            <p:nvPr/>
          </p:nvSpPr>
          <p:spPr>
            <a:xfrm>
              <a:off x="3316125" y="1027200"/>
              <a:ext cx="182025" cy="159900"/>
            </a:xfrm>
            <a:custGeom>
              <a:rect b="b" l="l" r="r" t="t"/>
              <a:pathLst>
                <a:path extrusionOk="0" h="6396" w="7281">
                  <a:moveTo>
                    <a:pt x="6693" y="582"/>
                  </a:moveTo>
                  <a:lnTo>
                    <a:pt x="6693" y="5813"/>
                  </a:lnTo>
                  <a:lnTo>
                    <a:pt x="3459" y="5813"/>
                  </a:lnTo>
                  <a:lnTo>
                    <a:pt x="832" y="3204"/>
                  </a:lnTo>
                  <a:lnTo>
                    <a:pt x="3512" y="582"/>
                  </a:lnTo>
                  <a:close/>
                  <a:moveTo>
                    <a:pt x="3275" y="0"/>
                  </a:moveTo>
                  <a:lnTo>
                    <a:pt x="0" y="3199"/>
                  </a:lnTo>
                  <a:lnTo>
                    <a:pt x="3215" y="6395"/>
                  </a:lnTo>
                  <a:lnTo>
                    <a:pt x="7281" y="6395"/>
                  </a:lnTo>
                  <a:lnTo>
                    <a:pt x="7281"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0"/>
            <p:cNvSpPr/>
            <p:nvPr/>
          </p:nvSpPr>
          <p:spPr>
            <a:xfrm>
              <a:off x="3594000" y="1027200"/>
              <a:ext cx="181900" cy="159900"/>
            </a:xfrm>
            <a:custGeom>
              <a:rect b="b" l="l" r="r" t="t"/>
              <a:pathLst>
                <a:path extrusionOk="0" h="6396" w="7276">
                  <a:moveTo>
                    <a:pt x="3762" y="582"/>
                  </a:moveTo>
                  <a:lnTo>
                    <a:pt x="6442" y="3204"/>
                  </a:lnTo>
                  <a:lnTo>
                    <a:pt x="3816" y="5813"/>
                  </a:lnTo>
                  <a:lnTo>
                    <a:pt x="588" y="5813"/>
                  </a:lnTo>
                  <a:lnTo>
                    <a:pt x="588" y="582"/>
                  </a:lnTo>
                  <a:close/>
                  <a:moveTo>
                    <a:pt x="0" y="0"/>
                  </a:moveTo>
                  <a:lnTo>
                    <a:pt x="0" y="6395"/>
                  </a:lnTo>
                  <a:lnTo>
                    <a:pt x="4053" y="6395"/>
                  </a:lnTo>
                  <a:lnTo>
                    <a:pt x="7275" y="3199"/>
                  </a:lnTo>
                  <a:lnTo>
                    <a:pt x="4000" y="0"/>
                  </a:ln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 name="Google Shape;1031;p10"/>
          <p:cNvGrpSpPr/>
          <p:nvPr/>
        </p:nvGrpSpPr>
        <p:grpSpPr>
          <a:xfrm>
            <a:off x="333623" y="4226956"/>
            <a:ext cx="762954" cy="763070"/>
            <a:chOff x="940300" y="793900"/>
            <a:chExt cx="1313400" cy="1313600"/>
          </a:xfrm>
        </p:grpSpPr>
        <p:sp>
          <p:nvSpPr>
            <p:cNvPr id="1032" name="Google Shape;1032;p10"/>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0"/>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0"/>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0"/>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0"/>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0"/>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0"/>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0"/>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0"/>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0"/>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0"/>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0"/>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0"/>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0"/>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0"/>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0"/>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0"/>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0"/>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0"/>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0"/>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0"/>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0"/>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0"/>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0"/>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0"/>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0"/>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0"/>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0"/>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0"/>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0"/>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0"/>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0"/>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0"/>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0"/>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0"/>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0"/>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8" name="Google Shape;1068;p10"/>
          <p:cNvGrpSpPr/>
          <p:nvPr/>
        </p:nvGrpSpPr>
        <p:grpSpPr>
          <a:xfrm>
            <a:off x="8047423" y="4226968"/>
            <a:ext cx="762954" cy="763070"/>
            <a:chOff x="940300" y="793900"/>
            <a:chExt cx="1313400" cy="1313600"/>
          </a:xfrm>
        </p:grpSpPr>
        <p:sp>
          <p:nvSpPr>
            <p:cNvPr id="1069" name="Google Shape;1069;p10"/>
            <p:cNvSpPr/>
            <p:nvPr/>
          </p:nvSpPr>
          <p:spPr>
            <a:xfrm>
              <a:off x="1381450" y="1392600"/>
              <a:ext cx="164375" cy="116350"/>
            </a:xfrm>
            <a:custGeom>
              <a:rect b="b" l="l" r="r" t="t"/>
              <a:pathLst>
                <a:path extrusionOk="0" h="4654" w="6575">
                  <a:moveTo>
                    <a:pt x="1" y="0"/>
                  </a:moveTo>
                  <a:lnTo>
                    <a:pt x="1" y="4653"/>
                  </a:lnTo>
                  <a:lnTo>
                    <a:pt x="4489" y="4653"/>
                  </a:lnTo>
                  <a:lnTo>
                    <a:pt x="6574" y="2324"/>
                  </a:lnTo>
                  <a:lnTo>
                    <a:pt x="448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0"/>
            <p:cNvSpPr/>
            <p:nvPr/>
          </p:nvSpPr>
          <p:spPr>
            <a:xfrm>
              <a:off x="1371375" y="1382650"/>
              <a:ext cx="187950" cy="136250"/>
            </a:xfrm>
            <a:custGeom>
              <a:rect b="b" l="l" r="r" t="t"/>
              <a:pathLst>
                <a:path extrusionOk="0" h="5450" w="7518">
                  <a:moveTo>
                    <a:pt x="4713" y="796"/>
                  </a:moveTo>
                  <a:lnTo>
                    <a:pt x="6442" y="2722"/>
                  </a:lnTo>
                  <a:lnTo>
                    <a:pt x="4713" y="4647"/>
                  </a:lnTo>
                  <a:lnTo>
                    <a:pt x="802" y="4647"/>
                  </a:lnTo>
                  <a:lnTo>
                    <a:pt x="802" y="796"/>
                  </a:lnTo>
                  <a:close/>
                  <a:moveTo>
                    <a:pt x="0" y="0"/>
                  </a:moveTo>
                  <a:lnTo>
                    <a:pt x="0" y="5449"/>
                  </a:lnTo>
                  <a:lnTo>
                    <a:pt x="5070" y="5449"/>
                  </a:lnTo>
                  <a:lnTo>
                    <a:pt x="7518" y="2722"/>
                  </a:lnTo>
                  <a:lnTo>
                    <a:pt x="5070"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0"/>
            <p:cNvSpPr/>
            <p:nvPr/>
          </p:nvSpPr>
          <p:spPr>
            <a:xfrm>
              <a:off x="1538800" y="1501925"/>
              <a:ext cx="116400" cy="164400"/>
            </a:xfrm>
            <a:custGeom>
              <a:rect b="b" l="l" r="r" t="t"/>
              <a:pathLst>
                <a:path extrusionOk="0" h="6576" w="4656">
                  <a:moveTo>
                    <a:pt x="2326" y="1"/>
                  </a:moveTo>
                  <a:lnTo>
                    <a:pt x="1" y="2087"/>
                  </a:lnTo>
                  <a:lnTo>
                    <a:pt x="1" y="6575"/>
                  </a:lnTo>
                  <a:lnTo>
                    <a:pt x="4655" y="6575"/>
                  </a:lnTo>
                  <a:lnTo>
                    <a:pt x="4655" y="2087"/>
                  </a:lnTo>
                  <a:lnTo>
                    <a:pt x="2326"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0"/>
            <p:cNvSpPr/>
            <p:nvPr/>
          </p:nvSpPr>
          <p:spPr>
            <a:xfrm>
              <a:off x="1528850" y="1488400"/>
              <a:ext cx="136300" cy="188000"/>
            </a:xfrm>
            <a:custGeom>
              <a:rect b="b" l="l" r="r" t="t"/>
              <a:pathLst>
                <a:path extrusionOk="0" h="7520" w="5452">
                  <a:moveTo>
                    <a:pt x="2724" y="1076"/>
                  </a:moveTo>
                  <a:lnTo>
                    <a:pt x="4649" y="2807"/>
                  </a:lnTo>
                  <a:lnTo>
                    <a:pt x="4649" y="6718"/>
                  </a:lnTo>
                  <a:lnTo>
                    <a:pt x="804" y="6718"/>
                  </a:lnTo>
                  <a:lnTo>
                    <a:pt x="804" y="2807"/>
                  </a:lnTo>
                  <a:lnTo>
                    <a:pt x="2724" y="1076"/>
                  </a:lnTo>
                  <a:close/>
                  <a:moveTo>
                    <a:pt x="2724" y="1"/>
                  </a:moveTo>
                  <a:lnTo>
                    <a:pt x="1" y="2450"/>
                  </a:lnTo>
                  <a:lnTo>
                    <a:pt x="1" y="7520"/>
                  </a:lnTo>
                  <a:lnTo>
                    <a:pt x="5451" y="7520"/>
                  </a:lnTo>
                  <a:lnTo>
                    <a:pt x="5451" y="2450"/>
                  </a:lnTo>
                  <a:lnTo>
                    <a:pt x="2724"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0"/>
            <p:cNvSpPr/>
            <p:nvPr/>
          </p:nvSpPr>
          <p:spPr>
            <a:xfrm>
              <a:off x="954400" y="808175"/>
              <a:ext cx="1285175" cy="1285200"/>
            </a:xfrm>
            <a:custGeom>
              <a:rect b="b" l="l" r="r" t="t"/>
              <a:pathLst>
                <a:path extrusionOk="0" h="51408" w="51407">
                  <a:moveTo>
                    <a:pt x="25702" y="4856"/>
                  </a:moveTo>
                  <a:lnTo>
                    <a:pt x="31853" y="10961"/>
                  </a:lnTo>
                  <a:lnTo>
                    <a:pt x="40441" y="10961"/>
                  </a:lnTo>
                  <a:lnTo>
                    <a:pt x="40441" y="19561"/>
                  </a:lnTo>
                  <a:lnTo>
                    <a:pt x="46551" y="25712"/>
                  </a:lnTo>
                  <a:lnTo>
                    <a:pt x="40441" y="31859"/>
                  </a:lnTo>
                  <a:lnTo>
                    <a:pt x="40441" y="40440"/>
                  </a:lnTo>
                  <a:lnTo>
                    <a:pt x="31858" y="40440"/>
                  </a:lnTo>
                  <a:lnTo>
                    <a:pt x="25695" y="46557"/>
                  </a:lnTo>
                  <a:lnTo>
                    <a:pt x="19538" y="40440"/>
                  </a:lnTo>
                  <a:lnTo>
                    <a:pt x="10966" y="40440"/>
                  </a:lnTo>
                  <a:lnTo>
                    <a:pt x="10966" y="31865"/>
                  </a:lnTo>
                  <a:lnTo>
                    <a:pt x="4851" y="25701"/>
                  </a:lnTo>
                  <a:lnTo>
                    <a:pt x="10966" y="19548"/>
                  </a:lnTo>
                  <a:lnTo>
                    <a:pt x="10966" y="10961"/>
                  </a:lnTo>
                  <a:lnTo>
                    <a:pt x="19549" y="10961"/>
                  </a:lnTo>
                  <a:lnTo>
                    <a:pt x="25702" y="4856"/>
                  </a:lnTo>
                  <a:close/>
                  <a:moveTo>
                    <a:pt x="25702" y="0"/>
                  </a:moveTo>
                  <a:lnTo>
                    <a:pt x="18177" y="7525"/>
                  </a:lnTo>
                  <a:lnTo>
                    <a:pt x="7531" y="7525"/>
                  </a:lnTo>
                  <a:lnTo>
                    <a:pt x="7531" y="18176"/>
                  </a:lnTo>
                  <a:lnTo>
                    <a:pt x="1" y="25701"/>
                  </a:lnTo>
                  <a:lnTo>
                    <a:pt x="7531" y="33231"/>
                  </a:lnTo>
                  <a:lnTo>
                    <a:pt x="7531" y="43877"/>
                  </a:lnTo>
                  <a:lnTo>
                    <a:pt x="18177" y="43877"/>
                  </a:lnTo>
                  <a:lnTo>
                    <a:pt x="25702" y="51407"/>
                  </a:lnTo>
                  <a:lnTo>
                    <a:pt x="33232" y="43877"/>
                  </a:lnTo>
                  <a:lnTo>
                    <a:pt x="43876" y="43877"/>
                  </a:lnTo>
                  <a:lnTo>
                    <a:pt x="43876" y="33231"/>
                  </a:lnTo>
                  <a:lnTo>
                    <a:pt x="51407" y="25701"/>
                  </a:lnTo>
                  <a:lnTo>
                    <a:pt x="43876" y="18176"/>
                  </a:lnTo>
                  <a:lnTo>
                    <a:pt x="43876" y="7525"/>
                  </a:lnTo>
                  <a:lnTo>
                    <a:pt x="33232" y="7525"/>
                  </a:lnTo>
                  <a:lnTo>
                    <a:pt x="257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0"/>
            <p:cNvSpPr/>
            <p:nvPr/>
          </p:nvSpPr>
          <p:spPr>
            <a:xfrm>
              <a:off x="940300" y="793900"/>
              <a:ext cx="1313400" cy="1313600"/>
            </a:xfrm>
            <a:custGeom>
              <a:rect b="b" l="l" r="r" t="t"/>
              <a:pathLst>
                <a:path extrusionOk="0" h="52544" w="52536">
                  <a:moveTo>
                    <a:pt x="26266" y="5992"/>
                  </a:moveTo>
                  <a:lnTo>
                    <a:pt x="32250" y="11936"/>
                  </a:lnTo>
                  <a:lnTo>
                    <a:pt x="40607" y="11936"/>
                  </a:lnTo>
                  <a:lnTo>
                    <a:pt x="40607" y="20292"/>
                  </a:lnTo>
                  <a:lnTo>
                    <a:pt x="46550" y="26283"/>
                  </a:lnTo>
                  <a:lnTo>
                    <a:pt x="40607" y="32263"/>
                  </a:lnTo>
                  <a:lnTo>
                    <a:pt x="40607" y="40613"/>
                  </a:lnTo>
                  <a:lnTo>
                    <a:pt x="32257" y="40613"/>
                  </a:lnTo>
                  <a:lnTo>
                    <a:pt x="26259" y="46563"/>
                  </a:lnTo>
                  <a:lnTo>
                    <a:pt x="20267" y="40613"/>
                  </a:lnTo>
                  <a:lnTo>
                    <a:pt x="11930" y="40613"/>
                  </a:lnTo>
                  <a:lnTo>
                    <a:pt x="11930" y="32269"/>
                  </a:lnTo>
                  <a:lnTo>
                    <a:pt x="5980" y="26272"/>
                  </a:lnTo>
                  <a:lnTo>
                    <a:pt x="11930" y="20286"/>
                  </a:lnTo>
                  <a:lnTo>
                    <a:pt x="11930" y="11936"/>
                  </a:lnTo>
                  <a:lnTo>
                    <a:pt x="20280" y="11936"/>
                  </a:lnTo>
                  <a:lnTo>
                    <a:pt x="26266" y="5992"/>
                  </a:lnTo>
                  <a:close/>
                  <a:moveTo>
                    <a:pt x="26266" y="4863"/>
                  </a:moveTo>
                  <a:lnTo>
                    <a:pt x="19954" y="11133"/>
                  </a:lnTo>
                  <a:lnTo>
                    <a:pt x="11127" y="11133"/>
                  </a:lnTo>
                  <a:lnTo>
                    <a:pt x="11127" y="19954"/>
                  </a:lnTo>
                  <a:lnTo>
                    <a:pt x="4850" y="26272"/>
                  </a:lnTo>
                  <a:lnTo>
                    <a:pt x="11127" y="32601"/>
                  </a:lnTo>
                  <a:lnTo>
                    <a:pt x="11127" y="41417"/>
                  </a:lnTo>
                  <a:lnTo>
                    <a:pt x="19935" y="41417"/>
                  </a:lnTo>
                  <a:lnTo>
                    <a:pt x="26259" y="47693"/>
                  </a:lnTo>
                  <a:lnTo>
                    <a:pt x="32589" y="41417"/>
                  </a:lnTo>
                  <a:lnTo>
                    <a:pt x="41409" y="41417"/>
                  </a:lnTo>
                  <a:lnTo>
                    <a:pt x="41409" y="32595"/>
                  </a:lnTo>
                  <a:lnTo>
                    <a:pt x="47680" y="26283"/>
                  </a:lnTo>
                  <a:lnTo>
                    <a:pt x="41409" y="19965"/>
                  </a:lnTo>
                  <a:lnTo>
                    <a:pt x="41409" y="11133"/>
                  </a:lnTo>
                  <a:lnTo>
                    <a:pt x="32578" y="11133"/>
                  </a:lnTo>
                  <a:lnTo>
                    <a:pt x="26266" y="4863"/>
                  </a:lnTo>
                  <a:close/>
                  <a:moveTo>
                    <a:pt x="26266" y="1136"/>
                  </a:moveTo>
                  <a:lnTo>
                    <a:pt x="33629" y="8501"/>
                  </a:lnTo>
                  <a:lnTo>
                    <a:pt x="44042" y="8501"/>
                  </a:lnTo>
                  <a:lnTo>
                    <a:pt x="44042" y="18914"/>
                  </a:lnTo>
                  <a:lnTo>
                    <a:pt x="51407" y="26272"/>
                  </a:lnTo>
                  <a:lnTo>
                    <a:pt x="44042" y="33635"/>
                  </a:lnTo>
                  <a:lnTo>
                    <a:pt x="44042" y="44048"/>
                  </a:lnTo>
                  <a:lnTo>
                    <a:pt x="33629" y="44048"/>
                  </a:lnTo>
                  <a:lnTo>
                    <a:pt x="26266" y="51408"/>
                  </a:lnTo>
                  <a:lnTo>
                    <a:pt x="18906" y="44048"/>
                  </a:lnTo>
                  <a:lnTo>
                    <a:pt x="8493" y="44048"/>
                  </a:lnTo>
                  <a:lnTo>
                    <a:pt x="8493" y="33635"/>
                  </a:lnTo>
                  <a:lnTo>
                    <a:pt x="1130" y="26272"/>
                  </a:lnTo>
                  <a:lnTo>
                    <a:pt x="8493" y="18914"/>
                  </a:lnTo>
                  <a:lnTo>
                    <a:pt x="8493" y="8501"/>
                  </a:lnTo>
                  <a:lnTo>
                    <a:pt x="18906" y="8501"/>
                  </a:lnTo>
                  <a:lnTo>
                    <a:pt x="26266" y="1136"/>
                  </a:lnTo>
                  <a:close/>
                  <a:moveTo>
                    <a:pt x="26266" y="0"/>
                  </a:moveTo>
                  <a:lnTo>
                    <a:pt x="18574" y="7698"/>
                  </a:lnTo>
                  <a:lnTo>
                    <a:pt x="7692" y="7698"/>
                  </a:lnTo>
                  <a:lnTo>
                    <a:pt x="7692" y="18580"/>
                  </a:lnTo>
                  <a:lnTo>
                    <a:pt x="0" y="26272"/>
                  </a:lnTo>
                  <a:lnTo>
                    <a:pt x="7692" y="33969"/>
                  </a:lnTo>
                  <a:lnTo>
                    <a:pt x="7692" y="44851"/>
                  </a:lnTo>
                  <a:lnTo>
                    <a:pt x="18574" y="44851"/>
                  </a:lnTo>
                  <a:lnTo>
                    <a:pt x="26266" y="52543"/>
                  </a:lnTo>
                  <a:lnTo>
                    <a:pt x="33962" y="44851"/>
                  </a:lnTo>
                  <a:lnTo>
                    <a:pt x="44846" y="44851"/>
                  </a:lnTo>
                  <a:lnTo>
                    <a:pt x="44846" y="33969"/>
                  </a:lnTo>
                  <a:lnTo>
                    <a:pt x="52536" y="26272"/>
                  </a:lnTo>
                  <a:lnTo>
                    <a:pt x="44846" y="18580"/>
                  </a:lnTo>
                  <a:lnTo>
                    <a:pt x="44846" y="7698"/>
                  </a:lnTo>
                  <a:lnTo>
                    <a:pt x="33962" y="7698"/>
                  </a:lnTo>
                  <a:lnTo>
                    <a:pt x="26266"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0"/>
            <p:cNvSpPr/>
            <p:nvPr/>
          </p:nvSpPr>
          <p:spPr>
            <a:xfrm>
              <a:off x="1648175" y="1392600"/>
              <a:ext cx="164225" cy="116350"/>
            </a:xfrm>
            <a:custGeom>
              <a:rect b="b" l="l" r="r" t="t"/>
              <a:pathLst>
                <a:path extrusionOk="0" h="4654" w="6569">
                  <a:moveTo>
                    <a:pt x="2087" y="0"/>
                  </a:moveTo>
                  <a:lnTo>
                    <a:pt x="1" y="2324"/>
                  </a:lnTo>
                  <a:lnTo>
                    <a:pt x="2087" y="4653"/>
                  </a:lnTo>
                  <a:lnTo>
                    <a:pt x="6568" y="4653"/>
                  </a:lnTo>
                  <a:lnTo>
                    <a:pt x="656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0"/>
            <p:cNvSpPr/>
            <p:nvPr/>
          </p:nvSpPr>
          <p:spPr>
            <a:xfrm>
              <a:off x="1634650" y="1382650"/>
              <a:ext cx="187675" cy="136250"/>
            </a:xfrm>
            <a:custGeom>
              <a:rect b="b" l="l" r="r" t="t"/>
              <a:pathLst>
                <a:path extrusionOk="0" h="5450" w="7507">
                  <a:moveTo>
                    <a:pt x="6711" y="796"/>
                  </a:moveTo>
                  <a:lnTo>
                    <a:pt x="6711" y="4647"/>
                  </a:lnTo>
                  <a:lnTo>
                    <a:pt x="2807" y="4647"/>
                  </a:lnTo>
                  <a:lnTo>
                    <a:pt x="1076" y="2722"/>
                  </a:lnTo>
                  <a:lnTo>
                    <a:pt x="2807" y="796"/>
                  </a:lnTo>
                  <a:close/>
                  <a:moveTo>
                    <a:pt x="2450" y="0"/>
                  </a:moveTo>
                  <a:lnTo>
                    <a:pt x="1" y="2722"/>
                  </a:lnTo>
                  <a:lnTo>
                    <a:pt x="2450" y="5449"/>
                  </a:lnTo>
                  <a:lnTo>
                    <a:pt x="7507" y="5449"/>
                  </a:lnTo>
                  <a:lnTo>
                    <a:pt x="7507"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0"/>
            <p:cNvSpPr/>
            <p:nvPr/>
          </p:nvSpPr>
          <p:spPr>
            <a:xfrm>
              <a:off x="1538800" y="1235350"/>
              <a:ext cx="116400" cy="164250"/>
            </a:xfrm>
            <a:custGeom>
              <a:rect b="b" l="l" r="r" t="t"/>
              <a:pathLst>
                <a:path extrusionOk="0" h="6570" w="4656">
                  <a:moveTo>
                    <a:pt x="1" y="1"/>
                  </a:moveTo>
                  <a:lnTo>
                    <a:pt x="1" y="4483"/>
                  </a:lnTo>
                  <a:lnTo>
                    <a:pt x="2326" y="6570"/>
                  </a:lnTo>
                  <a:lnTo>
                    <a:pt x="4655" y="4483"/>
                  </a:lnTo>
                  <a:lnTo>
                    <a:pt x="4655"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0"/>
            <p:cNvSpPr/>
            <p:nvPr/>
          </p:nvSpPr>
          <p:spPr>
            <a:xfrm>
              <a:off x="1528850" y="1225400"/>
              <a:ext cx="136300" cy="187725"/>
            </a:xfrm>
            <a:custGeom>
              <a:rect b="b" l="l" r="r" t="t"/>
              <a:pathLst>
                <a:path extrusionOk="0" h="7509" w="5452">
                  <a:moveTo>
                    <a:pt x="4649" y="798"/>
                  </a:moveTo>
                  <a:lnTo>
                    <a:pt x="4649" y="4702"/>
                  </a:lnTo>
                  <a:lnTo>
                    <a:pt x="2724" y="6426"/>
                  </a:lnTo>
                  <a:lnTo>
                    <a:pt x="804" y="4702"/>
                  </a:lnTo>
                  <a:lnTo>
                    <a:pt x="804" y="798"/>
                  </a:lnTo>
                  <a:close/>
                  <a:moveTo>
                    <a:pt x="1" y="1"/>
                  </a:moveTo>
                  <a:lnTo>
                    <a:pt x="1" y="5059"/>
                  </a:lnTo>
                  <a:lnTo>
                    <a:pt x="2724" y="7508"/>
                  </a:lnTo>
                  <a:lnTo>
                    <a:pt x="5451" y="5059"/>
                  </a:lnTo>
                  <a:lnTo>
                    <a:pt x="5451" y="1"/>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0"/>
            <p:cNvSpPr/>
            <p:nvPr/>
          </p:nvSpPr>
          <p:spPr>
            <a:xfrm>
              <a:off x="1228550" y="1082200"/>
              <a:ext cx="736900" cy="737000"/>
            </a:xfrm>
            <a:custGeom>
              <a:rect b="b" l="l" r="r" t="t"/>
              <a:pathLst>
                <a:path extrusionOk="0" h="29480" w="29476">
                  <a:moveTo>
                    <a:pt x="0" y="0"/>
                  </a:moveTo>
                  <a:lnTo>
                    <a:pt x="0" y="8587"/>
                  </a:lnTo>
                  <a:lnTo>
                    <a:pt x="3050" y="5515"/>
                  </a:lnTo>
                  <a:lnTo>
                    <a:pt x="6117" y="8647"/>
                  </a:lnTo>
                  <a:lnTo>
                    <a:pt x="6117" y="12416"/>
                  </a:lnTo>
                  <a:lnTo>
                    <a:pt x="10605" y="12416"/>
                  </a:lnTo>
                  <a:lnTo>
                    <a:pt x="12690" y="14740"/>
                  </a:lnTo>
                  <a:lnTo>
                    <a:pt x="10605" y="17069"/>
                  </a:lnTo>
                  <a:lnTo>
                    <a:pt x="6117" y="17069"/>
                  </a:lnTo>
                  <a:lnTo>
                    <a:pt x="6117" y="20849"/>
                  </a:lnTo>
                  <a:lnTo>
                    <a:pt x="3050" y="23982"/>
                  </a:lnTo>
                  <a:lnTo>
                    <a:pt x="0" y="20904"/>
                  </a:lnTo>
                  <a:lnTo>
                    <a:pt x="0" y="29479"/>
                  </a:lnTo>
                  <a:lnTo>
                    <a:pt x="8572" y="29479"/>
                  </a:lnTo>
                  <a:lnTo>
                    <a:pt x="5499" y="26431"/>
                  </a:lnTo>
                  <a:lnTo>
                    <a:pt x="8630" y="23364"/>
                  </a:lnTo>
                  <a:lnTo>
                    <a:pt x="12411" y="23364"/>
                  </a:lnTo>
                  <a:lnTo>
                    <a:pt x="12411" y="18876"/>
                  </a:lnTo>
                  <a:lnTo>
                    <a:pt x="14736" y="16790"/>
                  </a:lnTo>
                  <a:lnTo>
                    <a:pt x="17065" y="18876"/>
                  </a:lnTo>
                  <a:lnTo>
                    <a:pt x="17065" y="23364"/>
                  </a:lnTo>
                  <a:lnTo>
                    <a:pt x="20834" y="23364"/>
                  </a:lnTo>
                  <a:lnTo>
                    <a:pt x="23965" y="26431"/>
                  </a:lnTo>
                  <a:lnTo>
                    <a:pt x="20892" y="29479"/>
                  </a:lnTo>
                  <a:lnTo>
                    <a:pt x="29475" y="29479"/>
                  </a:lnTo>
                  <a:lnTo>
                    <a:pt x="29475" y="20898"/>
                  </a:lnTo>
                  <a:lnTo>
                    <a:pt x="26414" y="23982"/>
                  </a:lnTo>
                  <a:lnTo>
                    <a:pt x="23353" y="20849"/>
                  </a:lnTo>
                  <a:lnTo>
                    <a:pt x="23353" y="17069"/>
                  </a:lnTo>
                  <a:lnTo>
                    <a:pt x="18872" y="17069"/>
                  </a:lnTo>
                  <a:lnTo>
                    <a:pt x="16786" y="14740"/>
                  </a:lnTo>
                  <a:lnTo>
                    <a:pt x="18872" y="12416"/>
                  </a:lnTo>
                  <a:lnTo>
                    <a:pt x="23353" y="12416"/>
                  </a:lnTo>
                  <a:lnTo>
                    <a:pt x="23353" y="8647"/>
                  </a:lnTo>
                  <a:lnTo>
                    <a:pt x="26414" y="5515"/>
                  </a:lnTo>
                  <a:lnTo>
                    <a:pt x="29475" y="8600"/>
                  </a:lnTo>
                  <a:lnTo>
                    <a:pt x="29475" y="0"/>
                  </a:lnTo>
                  <a:lnTo>
                    <a:pt x="20887" y="0"/>
                  </a:lnTo>
                  <a:lnTo>
                    <a:pt x="23965" y="3067"/>
                  </a:lnTo>
                  <a:lnTo>
                    <a:pt x="20834" y="6127"/>
                  </a:lnTo>
                  <a:lnTo>
                    <a:pt x="17065" y="6127"/>
                  </a:lnTo>
                  <a:lnTo>
                    <a:pt x="17065" y="10609"/>
                  </a:lnTo>
                  <a:lnTo>
                    <a:pt x="14736" y="12696"/>
                  </a:lnTo>
                  <a:lnTo>
                    <a:pt x="12411" y="10609"/>
                  </a:lnTo>
                  <a:lnTo>
                    <a:pt x="12411" y="6127"/>
                  </a:lnTo>
                  <a:lnTo>
                    <a:pt x="8630" y="6127"/>
                  </a:lnTo>
                  <a:lnTo>
                    <a:pt x="5499" y="3067"/>
                  </a:lnTo>
                  <a:lnTo>
                    <a:pt x="8583"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0"/>
            <p:cNvSpPr/>
            <p:nvPr/>
          </p:nvSpPr>
          <p:spPr>
            <a:xfrm>
              <a:off x="1218450" y="1072200"/>
              <a:ext cx="757100" cy="757125"/>
            </a:xfrm>
            <a:custGeom>
              <a:rect b="b" l="l" r="r" t="t"/>
              <a:pathLst>
                <a:path extrusionOk="0" h="30285" w="30284">
                  <a:moveTo>
                    <a:pt x="29481" y="804"/>
                  </a:moveTo>
                  <a:lnTo>
                    <a:pt x="29481" y="8025"/>
                  </a:lnTo>
                  <a:lnTo>
                    <a:pt x="26818" y="5344"/>
                  </a:lnTo>
                  <a:lnTo>
                    <a:pt x="23359" y="8880"/>
                  </a:lnTo>
                  <a:lnTo>
                    <a:pt x="23359" y="12418"/>
                  </a:lnTo>
                  <a:lnTo>
                    <a:pt x="19098" y="12418"/>
                  </a:lnTo>
                  <a:lnTo>
                    <a:pt x="16649" y="15140"/>
                  </a:lnTo>
                  <a:lnTo>
                    <a:pt x="19098" y="17867"/>
                  </a:lnTo>
                  <a:lnTo>
                    <a:pt x="23359" y="17867"/>
                  </a:lnTo>
                  <a:lnTo>
                    <a:pt x="23359" y="21410"/>
                  </a:lnTo>
                  <a:lnTo>
                    <a:pt x="26818" y="24952"/>
                  </a:lnTo>
                  <a:lnTo>
                    <a:pt x="29481" y="22272"/>
                  </a:lnTo>
                  <a:lnTo>
                    <a:pt x="29481" y="29481"/>
                  </a:lnTo>
                  <a:lnTo>
                    <a:pt x="22265" y="29481"/>
                  </a:lnTo>
                  <a:lnTo>
                    <a:pt x="24940" y="26825"/>
                  </a:lnTo>
                  <a:lnTo>
                    <a:pt x="21403" y="23366"/>
                  </a:lnTo>
                  <a:lnTo>
                    <a:pt x="17867" y="23366"/>
                  </a:lnTo>
                  <a:lnTo>
                    <a:pt x="17867" y="19098"/>
                  </a:lnTo>
                  <a:lnTo>
                    <a:pt x="15140" y="16649"/>
                  </a:lnTo>
                  <a:lnTo>
                    <a:pt x="12417" y="19098"/>
                  </a:lnTo>
                  <a:lnTo>
                    <a:pt x="12417" y="23366"/>
                  </a:lnTo>
                  <a:lnTo>
                    <a:pt x="8875" y="23366"/>
                  </a:lnTo>
                  <a:lnTo>
                    <a:pt x="5333" y="26825"/>
                  </a:lnTo>
                  <a:lnTo>
                    <a:pt x="8007" y="29481"/>
                  </a:lnTo>
                  <a:lnTo>
                    <a:pt x="804" y="29481"/>
                  </a:lnTo>
                  <a:lnTo>
                    <a:pt x="804" y="22278"/>
                  </a:lnTo>
                  <a:lnTo>
                    <a:pt x="3460" y="24952"/>
                  </a:lnTo>
                  <a:lnTo>
                    <a:pt x="6919" y="21410"/>
                  </a:lnTo>
                  <a:lnTo>
                    <a:pt x="6919" y="17867"/>
                  </a:lnTo>
                  <a:lnTo>
                    <a:pt x="11187" y="17867"/>
                  </a:lnTo>
                  <a:lnTo>
                    <a:pt x="13635" y="15140"/>
                  </a:lnTo>
                  <a:lnTo>
                    <a:pt x="11187" y="12418"/>
                  </a:lnTo>
                  <a:lnTo>
                    <a:pt x="6919" y="12418"/>
                  </a:lnTo>
                  <a:lnTo>
                    <a:pt x="6919" y="8880"/>
                  </a:lnTo>
                  <a:lnTo>
                    <a:pt x="3460" y="5344"/>
                  </a:lnTo>
                  <a:lnTo>
                    <a:pt x="804" y="8013"/>
                  </a:lnTo>
                  <a:lnTo>
                    <a:pt x="804" y="804"/>
                  </a:lnTo>
                  <a:lnTo>
                    <a:pt x="8019" y="804"/>
                  </a:lnTo>
                  <a:lnTo>
                    <a:pt x="5333" y="3467"/>
                  </a:lnTo>
                  <a:lnTo>
                    <a:pt x="8875" y="6926"/>
                  </a:lnTo>
                  <a:lnTo>
                    <a:pt x="12417" y="6926"/>
                  </a:lnTo>
                  <a:lnTo>
                    <a:pt x="12417" y="11187"/>
                  </a:lnTo>
                  <a:lnTo>
                    <a:pt x="15140" y="13636"/>
                  </a:lnTo>
                  <a:lnTo>
                    <a:pt x="17867" y="11187"/>
                  </a:lnTo>
                  <a:lnTo>
                    <a:pt x="17867" y="6926"/>
                  </a:lnTo>
                  <a:lnTo>
                    <a:pt x="21403" y="6926"/>
                  </a:lnTo>
                  <a:lnTo>
                    <a:pt x="24940" y="3467"/>
                  </a:lnTo>
                  <a:lnTo>
                    <a:pt x="22259" y="804"/>
                  </a:lnTo>
                  <a:close/>
                  <a:moveTo>
                    <a:pt x="1" y="1"/>
                  </a:moveTo>
                  <a:lnTo>
                    <a:pt x="1" y="9957"/>
                  </a:lnTo>
                  <a:lnTo>
                    <a:pt x="3454" y="6485"/>
                  </a:lnTo>
                  <a:lnTo>
                    <a:pt x="6117" y="9208"/>
                  </a:lnTo>
                  <a:lnTo>
                    <a:pt x="6117" y="13214"/>
                  </a:lnTo>
                  <a:lnTo>
                    <a:pt x="10830" y="13214"/>
                  </a:lnTo>
                  <a:lnTo>
                    <a:pt x="12559" y="15140"/>
                  </a:lnTo>
                  <a:lnTo>
                    <a:pt x="10830" y="17065"/>
                  </a:lnTo>
                  <a:lnTo>
                    <a:pt x="6117" y="17065"/>
                  </a:lnTo>
                  <a:lnTo>
                    <a:pt x="6117" y="21084"/>
                  </a:lnTo>
                  <a:lnTo>
                    <a:pt x="3454" y="23811"/>
                  </a:lnTo>
                  <a:lnTo>
                    <a:pt x="1" y="20328"/>
                  </a:lnTo>
                  <a:lnTo>
                    <a:pt x="1" y="30285"/>
                  </a:lnTo>
                  <a:lnTo>
                    <a:pt x="9950" y="30285"/>
                  </a:lnTo>
                  <a:lnTo>
                    <a:pt x="6474" y="26831"/>
                  </a:lnTo>
                  <a:lnTo>
                    <a:pt x="9201" y="24168"/>
                  </a:lnTo>
                  <a:lnTo>
                    <a:pt x="13220" y="24168"/>
                  </a:lnTo>
                  <a:lnTo>
                    <a:pt x="13220" y="19455"/>
                  </a:lnTo>
                  <a:lnTo>
                    <a:pt x="15140" y="17724"/>
                  </a:lnTo>
                  <a:lnTo>
                    <a:pt x="17065" y="19455"/>
                  </a:lnTo>
                  <a:lnTo>
                    <a:pt x="17065" y="24168"/>
                  </a:lnTo>
                  <a:lnTo>
                    <a:pt x="21077" y="24168"/>
                  </a:lnTo>
                  <a:lnTo>
                    <a:pt x="23798" y="26831"/>
                  </a:lnTo>
                  <a:lnTo>
                    <a:pt x="20322" y="30285"/>
                  </a:lnTo>
                  <a:lnTo>
                    <a:pt x="30283" y="30285"/>
                  </a:lnTo>
                  <a:lnTo>
                    <a:pt x="30283" y="20328"/>
                  </a:lnTo>
                  <a:lnTo>
                    <a:pt x="26824" y="23811"/>
                  </a:lnTo>
                  <a:lnTo>
                    <a:pt x="24155" y="21084"/>
                  </a:lnTo>
                  <a:lnTo>
                    <a:pt x="24155" y="17065"/>
                  </a:lnTo>
                  <a:lnTo>
                    <a:pt x="19455" y="17065"/>
                  </a:lnTo>
                  <a:lnTo>
                    <a:pt x="17724" y="15140"/>
                  </a:lnTo>
                  <a:lnTo>
                    <a:pt x="19455" y="13214"/>
                  </a:lnTo>
                  <a:lnTo>
                    <a:pt x="24155" y="13214"/>
                  </a:lnTo>
                  <a:lnTo>
                    <a:pt x="24155" y="9208"/>
                  </a:lnTo>
                  <a:lnTo>
                    <a:pt x="26824" y="6485"/>
                  </a:lnTo>
                  <a:lnTo>
                    <a:pt x="30283" y="9969"/>
                  </a:lnTo>
                  <a:lnTo>
                    <a:pt x="30283" y="1"/>
                  </a:lnTo>
                  <a:lnTo>
                    <a:pt x="20316" y="1"/>
                  </a:lnTo>
                  <a:lnTo>
                    <a:pt x="23798" y="3460"/>
                  </a:lnTo>
                  <a:lnTo>
                    <a:pt x="21077" y="6129"/>
                  </a:lnTo>
                  <a:lnTo>
                    <a:pt x="17065" y="6129"/>
                  </a:lnTo>
                  <a:lnTo>
                    <a:pt x="17065" y="10830"/>
                  </a:lnTo>
                  <a:lnTo>
                    <a:pt x="15140" y="12554"/>
                  </a:lnTo>
                  <a:lnTo>
                    <a:pt x="13220" y="10830"/>
                  </a:lnTo>
                  <a:lnTo>
                    <a:pt x="13220" y="6129"/>
                  </a:lnTo>
                  <a:lnTo>
                    <a:pt x="9201" y="6129"/>
                  </a:lnTo>
                  <a:lnTo>
                    <a:pt x="6474" y="3460"/>
                  </a:lnTo>
                  <a:lnTo>
                    <a:pt x="996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0"/>
            <p:cNvSpPr/>
            <p:nvPr/>
          </p:nvSpPr>
          <p:spPr>
            <a:xfrm>
              <a:off x="1443125" y="929550"/>
              <a:ext cx="307600" cy="305825"/>
            </a:xfrm>
            <a:custGeom>
              <a:rect b="b" l="l" r="r" t="t"/>
              <a:pathLst>
                <a:path extrusionOk="0" h="12233" w="12304">
                  <a:moveTo>
                    <a:pt x="6153" y="1"/>
                  </a:moveTo>
                  <a:lnTo>
                    <a:pt x="0" y="6106"/>
                  </a:lnTo>
                  <a:lnTo>
                    <a:pt x="3828" y="6106"/>
                  </a:lnTo>
                  <a:lnTo>
                    <a:pt x="3828" y="12233"/>
                  </a:lnTo>
                  <a:lnTo>
                    <a:pt x="8482" y="12233"/>
                  </a:lnTo>
                  <a:lnTo>
                    <a:pt x="8482" y="6106"/>
                  </a:lnTo>
                  <a:lnTo>
                    <a:pt x="12304" y="6106"/>
                  </a:lnTo>
                  <a:lnTo>
                    <a:pt x="6153"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0"/>
            <p:cNvSpPr/>
            <p:nvPr/>
          </p:nvSpPr>
          <p:spPr>
            <a:xfrm>
              <a:off x="1418900" y="915475"/>
              <a:ext cx="356050" cy="329900"/>
            </a:xfrm>
            <a:custGeom>
              <a:rect b="b" l="l" r="r" t="t"/>
              <a:pathLst>
                <a:path extrusionOk="0" h="13196" w="14242">
                  <a:moveTo>
                    <a:pt x="7122" y="1129"/>
                  </a:moveTo>
                  <a:lnTo>
                    <a:pt x="12298" y="6270"/>
                  </a:lnTo>
                  <a:lnTo>
                    <a:pt x="9047" y="6270"/>
                  </a:lnTo>
                  <a:lnTo>
                    <a:pt x="9047" y="12398"/>
                  </a:lnTo>
                  <a:lnTo>
                    <a:pt x="5202" y="12398"/>
                  </a:lnTo>
                  <a:lnTo>
                    <a:pt x="5202" y="6270"/>
                  </a:lnTo>
                  <a:lnTo>
                    <a:pt x="1944" y="6270"/>
                  </a:lnTo>
                  <a:lnTo>
                    <a:pt x="7122" y="1129"/>
                  </a:lnTo>
                  <a:close/>
                  <a:moveTo>
                    <a:pt x="7122" y="0"/>
                  </a:moveTo>
                  <a:lnTo>
                    <a:pt x="1" y="7073"/>
                  </a:lnTo>
                  <a:lnTo>
                    <a:pt x="4399" y="7073"/>
                  </a:lnTo>
                  <a:lnTo>
                    <a:pt x="4399" y="13195"/>
                  </a:lnTo>
                  <a:lnTo>
                    <a:pt x="9849" y="13195"/>
                  </a:lnTo>
                  <a:lnTo>
                    <a:pt x="9849" y="7073"/>
                  </a:lnTo>
                  <a:lnTo>
                    <a:pt x="14241" y="7073"/>
                  </a:lnTo>
                  <a:lnTo>
                    <a:pt x="7122"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0"/>
            <p:cNvSpPr/>
            <p:nvPr/>
          </p:nvSpPr>
          <p:spPr>
            <a:xfrm>
              <a:off x="1655175" y="1082200"/>
              <a:ext cx="172500" cy="153175"/>
            </a:xfrm>
            <a:custGeom>
              <a:rect b="b" l="l" r="r" t="t"/>
              <a:pathLst>
                <a:path extrusionOk="0" h="6127" w="6900">
                  <a:moveTo>
                    <a:pt x="0" y="0"/>
                  </a:moveTo>
                  <a:lnTo>
                    <a:pt x="0" y="6127"/>
                  </a:lnTo>
                  <a:lnTo>
                    <a:pt x="3769" y="6127"/>
                  </a:lnTo>
                  <a:lnTo>
                    <a:pt x="6900" y="3067"/>
                  </a:lnTo>
                  <a:lnTo>
                    <a:pt x="38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0"/>
            <p:cNvSpPr/>
            <p:nvPr/>
          </p:nvSpPr>
          <p:spPr>
            <a:xfrm>
              <a:off x="1645075" y="1072200"/>
              <a:ext cx="196875" cy="173175"/>
            </a:xfrm>
            <a:custGeom>
              <a:rect b="b" l="l" r="r" t="t"/>
              <a:pathLst>
                <a:path extrusionOk="0" h="6927" w="7875">
                  <a:moveTo>
                    <a:pt x="4059" y="804"/>
                  </a:moveTo>
                  <a:lnTo>
                    <a:pt x="6733" y="3460"/>
                  </a:lnTo>
                  <a:lnTo>
                    <a:pt x="4012" y="6129"/>
                  </a:lnTo>
                  <a:lnTo>
                    <a:pt x="802" y="6129"/>
                  </a:lnTo>
                  <a:lnTo>
                    <a:pt x="802" y="804"/>
                  </a:lnTo>
                  <a:close/>
                  <a:moveTo>
                    <a:pt x="0" y="1"/>
                  </a:moveTo>
                  <a:lnTo>
                    <a:pt x="0" y="6926"/>
                  </a:lnTo>
                  <a:lnTo>
                    <a:pt x="4338" y="6926"/>
                  </a:lnTo>
                  <a:lnTo>
                    <a:pt x="7875" y="3467"/>
                  </a:lnTo>
                  <a:lnTo>
                    <a:pt x="4387"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0"/>
            <p:cNvSpPr/>
            <p:nvPr/>
          </p:nvSpPr>
          <p:spPr>
            <a:xfrm>
              <a:off x="1366025" y="1082200"/>
              <a:ext cx="172800" cy="153175"/>
            </a:xfrm>
            <a:custGeom>
              <a:rect b="b" l="l" r="r" t="t"/>
              <a:pathLst>
                <a:path extrusionOk="0" h="6127" w="6912">
                  <a:moveTo>
                    <a:pt x="3084" y="0"/>
                  </a:moveTo>
                  <a:lnTo>
                    <a:pt x="0" y="3067"/>
                  </a:lnTo>
                  <a:lnTo>
                    <a:pt x="3131" y="6127"/>
                  </a:lnTo>
                  <a:lnTo>
                    <a:pt x="6912" y="6127"/>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0"/>
            <p:cNvSpPr/>
            <p:nvPr/>
          </p:nvSpPr>
          <p:spPr>
            <a:xfrm>
              <a:off x="1351750" y="1072200"/>
              <a:ext cx="197200" cy="173175"/>
            </a:xfrm>
            <a:custGeom>
              <a:rect b="b" l="l" r="r" t="t"/>
              <a:pathLst>
                <a:path extrusionOk="0" h="6927" w="7888">
                  <a:moveTo>
                    <a:pt x="7085" y="804"/>
                  </a:moveTo>
                  <a:lnTo>
                    <a:pt x="7085" y="6129"/>
                  </a:lnTo>
                  <a:lnTo>
                    <a:pt x="3869" y="6129"/>
                  </a:lnTo>
                  <a:lnTo>
                    <a:pt x="1142" y="3460"/>
                  </a:lnTo>
                  <a:lnTo>
                    <a:pt x="3822" y="804"/>
                  </a:lnTo>
                  <a:close/>
                  <a:moveTo>
                    <a:pt x="3496" y="1"/>
                  </a:moveTo>
                  <a:lnTo>
                    <a:pt x="1" y="3467"/>
                  </a:lnTo>
                  <a:lnTo>
                    <a:pt x="3543" y="6926"/>
                  </a:lnTo>
                  <a:lnTo>
                    <a:pt x="7888" y="6926"/>
                  </a:lnTo>
                  <a:lnTo>
                    <a:pt x="7888"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0"/>
            <p:cNvSpPr/>
            <p:nvPr/>
          </p:nvSpPr>
          <p:spPr>
            <a:xfrm>
              <a:off x="1812375" y="1297200"/>
              <a:ext cx="305825" cy="307450"/>
            </a:xfrm>
            <a:custGeom>
              <a:rect b="b" l="l" r="r" t="t"/>
              <a:pathLst>
                <a:path extrusionOk="0" h="12298" w="12233">
                  <a:moveTo>
                    <a:pt x="6122" y="0"/>
                  </a:moveTo>
                  <a:lnTo>
                    <a:pt x="6122" y="3816"/>
                  </a:lnTo>
                  <a:lnTo>
                    <a:pt x="0" y="3816"/>
                  </a:lnTo>
                  <a:lnTo>
                    <a:pt x="0" y="8469"/>
                  </a:lnTo>
                  <a:lnTo>
                    <a:pt x="6122" y="8469"/>
                  </a:lnTo>
                  <a:lnTo>
                    <a:pt x="6122" y="12298"/>
                  </a:lnTo>
                  <a:lnTo>
                    <a:pt x="12232" y="6151"/>
                  </a:lnTo>
                  <a:lnTo>
                    <a:pt x="612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0"/>
            <p:cNvSpPr/>
            <p:nvPr/>
          </p:nvSpPr>
          <p:spPr>
            <a:xfrm>
              <a:off x="1802425" y="1272800"/>
              <a:ext cx="329875" cy="356225"/>
            </a:xfrm>
            <a:custGeom>
              <a:rect b="b" l="l" r="r" t="t"/>
              <a:pathLst>
                <a:path extrusionOk="0" h="14249" w="13195">
                  <a:moveTo>
                    <a:pt x="6924" y="1945"/>
                  </a:moveTo>
                  <a:lnTo>
                    <a:pt x="12065" y="7127"/>
                  </a:lnTo>
                  <a:lnTo>
                    <a:pt x="6924" y="12304"/>
                  </a:lnTo>
                  <a:lnTo>
                    <a:pt x="6924" y="9041"/>
                  </a:lnTo>
                  <a:lnTo>
                    <a:pt x="796" y="9041"/>
                  </a:lnTo>
                  <a:lnTo>
                    <a:pt x="796" y="5190"/>
                  </a:lnTo>
                  <a:lnTo>
                    <a:pt x="6924" y="5190"/>
                  </a:lnTo>
                  <a:lnTo>
                    <a:pt x="6924" y="1945"/>
                  </a:lnTo>
                  <a:close/>
                  <a:moveTo>
                    <a:pt x="6122" y="1"/>
                  </a:moveTo>
                  <a:lnTo>
                    <a:pt x="6122" y="4394"/>
                  </a:lnTo>
                  <a:lnTo>
                    <a:pt x="0" y="4394"/>
                  </a:lnTo>
                  <a:lnTo>
                    <a:pt x="0" y="9843"/>
                  </a:lnTo>
                  <a:lnTo>
                    <a:pt x="6122" y="9843"/>
                  </a:lnTo>
                  <a:lnTo>
                    <a:pt x="6122" y="14248"/>
                  </a:lnTo>
                  <a:lnTo>
                    <a:pt x="13195" y="7127"/>
                  </a:lnTo>
                  <a:lnTo>
                    <a:pt x="6122"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0"/>
            <p:cNvSpPr/>
            <p:nvPr/>
          </p:nvSpPr>
          <p:spPr>
            <a:xfrm>
              <a:off x="1812375" y="1508925"/>
              <a:ext cx="153075" cy="172825"/>
            </a:xfrm>
            <a:custGeom>
              <a:rect b="b" l="l" r="r" t="t"/>
              <a:pathLst>
                <a:path extrusionOk="0" h="6913" w="6123">
                  <a:moveTo>
                    <a:pt x="0" y="0"/>
                  </a:moveTo>
                  <a:lnTo>
                    <a:pt x="0" y="3780"/>
                  </a:lnTo>
                  <a:lnTo>
                    <a:pt x="3061" y="6913"/>
                  </a:lnTo>
                  <a:lnTo>
                    <a:pt x="6122" y="3829"/>
                  </a:lnTo>
                  <a:lnTo>
                    <a:pt x="612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0"/>
            <p:cNvSpPr/>
            <p:nvPr/>
          </p:nvSpPr>
          <p:spPr>
            <a:xfrm>
              <a:off x="1802425" y="1498825"/>
              <a:ext cx="173125" cy="197200"/>
            </a:xfrm>
            <a:custGeom>
              <a:rect b="b" l="l" r="r" t="t"/>
              <a:pathLst>
                <a:path extrusionOk="0" h="7888" w="6925">
                  <a:moveTo>
                    <a:pt x="6122" y="802"/>
                  </a:moveTo>
                  <a:lnTo>
                    <a:pt x="6122" y="4066"/>
                  </a:lnTo>
                  <a:lnTo>
                    <a:pt x="3465" y="6746"/>
                  </a:lnTo>
                  <a:lnTo>
                    <a:pt x="796" y="4019"/>
                  </a:lnTo>
                  <a:lnTo>
                    <a:pt x="796" y="802"/>
                  </a:lnTo>
                  <a:close/>
                  <a:moveTo>
                    <a:pt x="0" y="0"/>
                  </a:moveTo>
                  <a:lnTo>
                    <a:pt x="0" y="4345"/>
                  </a:lnTo>
                  <a:lnTo>
                    <a:pt x="3459" y="7887"/>
                  </a:lnTo>
                  <a:lnTo>
                    <a:pt x="6924" y="4398"/>
                  </a:lnTo>
                  <a:lnTo>
                    <a:pt x="6924"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0"/>
            <p:cNvSpPr/>
            <p:nvPr/>
          </p:nvSpPr>
          <p:spPr>
            <a:xfrm>
              <a:off x="1812375" y="1220050"/>
              <a:ext cx="153075" cy="172575"/>
            </a:xfrm>
            <a:custGeom>
              <a:rect b="b" l="l" r="r" t="t"/>
              <a:pathLst>
                <a:path extrusionOk="0" h="6903" w="6123">
                  <a:moveTo>
                    <a:pt x="3061" y="1"/>
                  </a:moveTo>
                  <a:lnTo>
                    <a:pt x="0" y="3133"/>
                  </a:lnTo>
                  <a:lnTo>
                    <a:pt x="0" y="6902"/>
                  </a:lnTo>
                  <a:lnTo>
                    <a:pt x="6122" y="6902"/>
                  </a:lnTo>
                  <a:lnTo>
                    <a:pt x="6122" y="3086"/>
                  </a:lnTo>
                  <a:lnTo>
                    <a:pt x="3061"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0"/>
            <p:cNvSpPr/>
            <p:nvPr/>
          </p:nvSpPr>
          <p:spPr>
            <a:xfrm>
              <a:off x="1802425" y="1205800"/>
              <a:ext cx="173125" cy="196750"/>
            </a:xfrm>
            <a:custGeom>
              <a:rect b="b" l="l" r="r" t="t"/>
              <a:pathLst>
                <a:path extrusionOk="0" h="7870" w="6925">
                  <a:moveTo>
                    <a:pt x="3465" y="1141"/>
                  </a:moveTo>
                  <a:lnTo>
                    <a:pt x="6122" y="3816"/>
                  </a:lnTo>
                  <a:lnTo>
                    <a:pt x="6122" y="7074"/>
                  </a:lnTo>
                  <a:lnTo>
                    <a:pt x="796" y="7074"/>
                  </a:lnTo>
                  <a:lnTo>
                    <a:pt x="796" y="3864"/>
                  </a:lnTo>
                  <a:lnTo>
                    <a:pt x="3465" y="1141"/>
                  </a:lnTo>
                  <a:close/>
                  <a:moveTo>
                    <a:pt x="3459" y="0"/>
                  </a:moveTo>
                  <a:lnTo>
                    <a:pt x="0" y="3536"/>
                  </a:lnTo>
                  <a:lnTo>
                    <a:pt x="0" y="7870"/>
                  </a:lnTo>
                  <a:lnTo>
                    <a:pt x="6924" y="7870"/>
                  </a:lnTo>
                  <a:lnTo>
                    <a:pt x="6924" y="3489"/>
                  </a:lnTo>
                  <a:lnTo>
                    <a:pt x="345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0"/>
            <p:cNvSpPr/>
            <p:nvPr/>
          </p:nvSpPr>
          <p:spPr>
            <a:xfrm>
              <a:off x="1075650" y="1296875"/>
              <a:ext cx="305825" cy="307925"/>
            </a:xfrm>
            <a:custGeom>
              <a:rect b="b" l="l" r="r" t="t"/>
              <a:pathLst>
                <a:path extrusionOk="0" h="12317" w="12233">
                  <a:moveTo>
                    <a:pt x="6116" y="0"/>
                  </a:moveTo>
                  <a:lnTo>
                    <a:pt x="1" y="6153"/>
                  </a:lnTo>
                  <a:lnTo>
                    <a:pt x="6116" y="12317"/>
                  </a:lnTo>
                  <a:lnTo>
                    <a:pt x="6116" y="8482"/>
                  </a:lnTo>
                  <a:lnTo>
                    <a:pt x="12233" y="8482"/>
                  </a:lnTo>
                  <a:lnTo>
                    <a:pt x="12233" y="3829"/>
                  </a:lnTo>
                  <a:lnTo>
                    <a:pt x="6116" y="3829"/>
                  </a:lnTo>
                  <a:lnTo>
                    <a:pt x="611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0"/>
            <p:cNvSpPr/>
            <p:nvPr/>
          </p:nvSpPr>
          <p:spPr>
            <a:xfrm>
              <a:off x="1061550" y="1272525"/>
              <a:ext cx="329875" cy="356625"/>
            </a:xfrm>
            <a:custGeom>
              <a:rect b="b" l="l" r="r" t="t"/>
              <a:pathLst>
                <a:path extrusionOk="0" h="14265" w="13195">
                  <a:moveTo>
                    <a:pt x="6277" y="1944"/>
                  </a:moveTo>
                  <a:lnTo>
                    <a:pt x="6277" y="5201"/>
                  </a:lnTo>
                  <a:lnTo>
                    <a:pt x="12393" y="5201"/>
                  </a:lnTo>
                  <a:lnTo>
                    <a:pt x="12393" y="9052"/>
                  </a:lnTo>
                  <a:lnTo>
                    <a:pt x="6277" y="9052"/>
                  </a:lnTo>
                  <a:lnTo>
                    <a:pt x="6277" y="12315"/>
                  </a:lnTo>
                  <a:lnTo>
                    <a:pt x="1130" y="7127"/>
                  </a:lnTo>
                  <a:lnTo>
                    <a:pt x="6277" y="1944"/>
                  </a:lnTo>
                  <a:close/>
                  <a:moveTo>
                    <a:pt x="7080" y="0"/>
                  </a:moveTo>
                  <a:lnTo>
                    <a:pt x="0" y="7127"/>
                  </a:lnTo>
                  <a:lnTo>
                    <a:pt x="7080" y="14265"/>
                  </a:lnTo>
                  <a:lnTo>
                    <a:pt x="7080" y="9854"/>
                  </a:lnTo>
                  <a:lnTo>
                    <a:pt x="13195" y="9854"/>
                  </a:lnTo>
                  <a:lnTo>
                    <a:pt x="13195" y="4405"/>
                  </a:lnTo>
                  <a:lnTo>
                    <a:pt x="7080" y="4405"/>
                  </a:lnTo>
                  <a:lnTo>
                    <a:pt x="708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0"/>
            <p:cNvSpPr/>
            <p:nvPr/>
          </p:nvSpPr>
          <p:spPr>
            <a:xfrm>
              <a:off x="1228550" y="1508925"/>
              <a:ext cx="152925" cy="172825"/>
            </a:xfrm>
            <a:custGeom>
              <a:rect b="b" l="l" r="r" t="t"/>
              <a:pathLst>
                <a:path extrusionOk="0" h="6913" w="6117">
                  <a:moveTo>
                    <a:pt x="0" y="0"/>
                  </a:moveTo>
                  <a:lnTo>
                    <a:pt x="0" y="3835"/>
                  </a:lnTo>
                  <a:lnTo>
                    <a:pt x="3050" y="6913"/>
                  </a:lnTo>
                  <a:lnTo>
                    <a:pt x="6117" y="3780"/>
                  </a:lnTo>
                  <a:lnTo>
                    <a:pt x="611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0"/>
            <p:cNvSpPr/>
            <p:nvPr/>
          </p:nvSpPr>
          <p:spPr>
            <a:xfrm>
              <a:off x="1218450" y="1498825"/>
              <a:ext cx="172975" cy="197200"/>
            </a:xfrm>
            <a:custGeom>
              <a:rect b="b" l="l" r="r" t="t"/>
              <a:pathLst>
                <a:path extrusionOk="0" h="7888" w="6919">
                  <a:moveTo>
                    <a:pt x="6117" y="802"/>
                  </a:moveTo>
                  <a:lnTo>
                    <a:pt x="6117" y="4019"/>
                  </a:lnTo>
                  <a:lnTo>
                    <a:pt x="3454" y="6746"/>
                  </a:lnTo>
                  <a:lnTo>
                    <a:pt x="804" y="4072"/>
                  </a:lnTo>
                  <a:lnTo>
                    <a:pt x="804" y="802"/>
                  </a:lnTo>
                  <a:close/>
                  <a:moveTo>
                    <a:pt x="1" y="0"/>
                  </a:moveTo>
                  <a:lnTo>
                    <a:pt x="1" y="4404"/>
                  </a:lnTo>
                  <a:lnTo>
                    <a:pt x="3460" y="7887"/>
                  </a:lnTo>
                  <a:lnTo>
                    <a:pt x="6919" y="4345"/>
                  </a:lnTo>
                  <a:lnTo>
                    <a:pt x="6919" y="0"/>
                  </a:lnTo>
                  <a:close/>
                </a:path>
              </a:pathLst>
            </a:custGeom>
            <a:solidFill>
              <a:srgbClr val="E5E4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0"/>
            <p:cNvSpPr/>
            <p:nvPr/>
          </p:nvSpPr>
          <p:spPr>
            <a:xfrm>
              <a:off x="1228550" y="1220050"/>
              <a:ext cx="152925" cy="172575"/>
            </a:xfrm>
            <a:custGeom>
              <a:rect b="b" l="l" r="r" t="t"/>
              <a:pathLst>
                <a:path extrusionOk="0" h="6903" w="6117">
                  <a:moveTo>
                    <a:pt x="3050" y="1"/>
                  </a:moveTo>
                  <a:lnTo>
                    <a:pt x="0" y="3073"/>
                  </a:lnTo>
                  <a:lnTo>
                    <a:pt x="0" y="6902"/>
                  </a:lnTo>
                  <a:lnTo>
                    <a:pt x="6117" y="6902"/>
                  </a:lnTo>
                  <a:lnTo>
                    <a:pt x="6117" y="3133"/>
                  </a:lnTo>
                  <a:lnTo>
                    <a:pt x="3050"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0"/>
            <p:cNvSpPr/>
            <p:nvPr/>
          </p:nvSpPr>
          <p:spPr>
            <a:xfrm>
              <a:off x="1218450" y="1205800"/>
              <a:ext cx="172975" cy="196750"/>
            </a:xfrm>
            <a:custGeom>
              <a:rect b="b" l="l" r="r" t="t"/>
              <a:pathLst>
                <a:path extrusionOk="0" h="7870" w="6919">
                  <a:moveTo>
                    <a:pt x="3454" y="1141"/>
                  </a:moveTo>
                  <a:lnTo>
                    <a:pt x="6117" y="3864"/>
                  </a:lnTo>
                  <a:lnTo>
                    <a:pt x="6117" y="7074"/>
                  </a:lnTo>
                  <a:lnTo>
                    <a:pt x="804" y="7074"/>
                  </a:lnTo>
                  <a:lnTo>
                    <a:pt x="804" y="3810"/>
                  </a:lnTo>
                  <a:lnTo>
                    <a:pt x="3454" y="1141"/>
                  </a:lnTo>
                  <a:close/>
                  <a:moveTo>
                    <a:pt x="3460" y="0"/>
                  </a:moveTo>
                  <a:lnTo>
                    <a:pt x="1" y="3478"/>
                  </a:lnTo>
                  <a:lnTo>
                    <a:pt x="1" y="7870"/>
                  </a:lnTo>
                  <a:lnTo>
                    <a:pt x="6919" y="7870"/>
                  </a:lnTo>
                  <a:lnTo>
                    <a:pt x="6919" y="3536"/>
                  </a:lnTo>
                  <a:lnTo>
                    <a:pt x="34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0"/>
            <p:cNvSpPr/>
            <p:nvPr/>
          </p:nvSpPr>
          <p:spPr>
            <a:xfrm>
              <a:off x="1442825" y="1666300"/>
              <a:ext cx="308050" cy="305825"/>
            </a:xfrm>
            <a:custGeom>
              <a:rect b="b" l="l" r="r" t="t"/>
              <a:pathLst>
                <a:path extrusionOk="0" h="12233" w="12322">
                  <a:moveTo>
                    <a:pt x="3840" y="0"/>
                  </a:moveTo>
                  <a:lnTo>
                    <a:pt x="3840" y="6115"/>
                  </a:lnTo>
                  <a:lnTo>
                    <a:pt x="1" y="6115"/>
                  </a:lnTo>
                  <a:lnTo>
                    <a:pt x="6158" y="12232"/>
                  </a:lnTo>
                  <a:lnTo>
                    <a:pt x="12321" y="6115"/>
                  </a:lnTo>
                  <a:lnTo>
                    <a:pt x="8494" y="6115"/>
                  </a:lnTo>
                  <a:lnTo>
                    <a:pt x="849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0"/>
            <p:cNvSpPr/>
            <p:nvPr/>
          </p:nvSpPr>
          <p:spPr>
            <a:xfrm>
              <a:off x="1418625" y="1656350"/>
              <a:ext cx="356450" cy="329900"/>
            </a:xfrm>
            <a:custGeom>
              <a:rect b="b" l="l" r="r" t="t"/>
              <a:pathLst>
                <a:path extrusionOk="0" h="13196" w="14258">
                  <a:moveTo>
                    <a:pt x="9058" y="802"/>
                  </a:moveTo>
                  <a:lnTo>
                    <a:pt x="9058" y="6919"/>
                  </a:lnTo>
                  <a:lnTo>
                    <a:pt x="12315" y="6919"/>
                  </a:lnTo>
                  <a:lnTo>
                    <a:pt x="7126" y="12065"/>
                  </a:lnTo>
                  <a:lnTo>
                    <a:pt x="1943" y="6919"/>
                  </a:lnTo>
                  <a:lnTo>
                    <a:pt x="5213" y="6919"/>
                  </a:lnTo>
                  <a:lnTo>
                    <a:pt x="5213" y="802"/>
                  </a:lnTo>
                  <a:close/>
                  <a:moveTo>
                    <a:pt x="4410" y="0"/>
                  </a:moveTo>
                  <a:lnTo>
                    <a:pt x="4410" y="6115"/>
                  </a:lnTo>
                  <a:lnTo>
                    <a:pt x="0" y="6115"/>
                  </a:lnTo>
                  <a:lnTo>
                    <a:pt x="7126" y="13195"/>
                  </a:lnTo>
                  <a:lnTo>
                    <a:pt x="14258" y="6115"/>
                  </a:lnTo>
                  <a:lnTo>
                    <a:pt x="9860" y="6115"/>
                  </a:lnTo>
                  <a:lnTo>
                    <a:pt x="986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0"/>
            <p:cNvSpPr/>
            <p:nvPr/>
          </p:nvSpPr>
          <p:spPr>
            <a:xfrm>
              <a:off x="1366025" y="1666300"/>
              <a:ext cx="172800" cy="152900"/>
            </a:xfrm>
            <a:custGeom>
              <a:rect b="b" l="l" r="r" t="t"/>
              <a:pathLst>
                <a:path extrusionOk="0" h="6116" w="6912">
                  <a:moveTo>
                    <a:pt x="3131" y="0"/>
                  </a:moveTo>
                  <a:lnTo>
                    <a:pt x="0" y="3067"/>
                  </a:lnTo>
                  <a:lnTo>
                    <a:pt x="3073" y="6115"/>
                  </a:lnTo>
                  <a:lnTo>
                    <a:pt x="6912" y="6115"/>
                  </a:lnTo>
                  <a:lnTo>
                    <a:pt x="691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0"/>
            <p:cNvSpPr/>
            <p:nvPr/>
          </p:nvSpPr>
          <p:spPr>
            <a:xfrm>
              <a:off x="1351750" y="1656350"/>
              <a:ext cx="197200" cy="172975"/>
            </a:xfrm>
            <a:custGeom>
              <a:rect b="b" l="l" r="r" t="t"/>
              <a:pathLst>
                <a:path extrusionOk="0" h="6919" w="7888">
                  <a:moveTo>
                    <a:pt x="7085" y="802"/>
                  </a:moveTo>
                  <a:lnTo>
                    <a:pt x="7085" y="6115"/>
                  </a:lnTo>
                  <a:lnTo>
                    <a:pt x="3809" y="6115"/>
                  </a:lnTo>
                  <a:lnTo>
                    <a:pt x="1142" y="3465"/>
                  </a:lnTo>
                  <a:lnTo>
                    <a:pt x="3869" y="802"/>
                  </a:lnTo>
                  <a:close/>
                  <a:moveTo>
                    <a:pt x="3543" y="0"/>
                  </a:moveTo>
                  <a:lnTo>
                    <a:pt x="1" y="3459"/>
                  </a:lnTo>
                  <a:lnTo>
                    <a:pt x="3477" y="6919"/>
                  </a:lnTo>
                  <a:lnTo>
                    <a:pt x="7888" y="6919"/>
                  </a:lnTo>
                  <a:lnTo>
                    <a:pt x="788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0"/>
            <p:cNvSpPr/>
            <p:nvPr/>
          </p:nvSpPr>
          <p:spPr>
            <a:xfrm>
              <a:off x="1655175" y="1666300"/>
              <a:ext cx="172500" cy="152900"/>
            </a:xfrm>
            <a:custGeom>
              <a:rect b="b" l="l" r="r" t="t"/>
              <a:pathLst>
                <a:path extrusionOk="0" h="6116" w="6900">
                  <a:moveTo>
                    <a:pt x="0" y="0"/>
                  </a:moveTo>
                  <a:lnTo>
                    <a:pt x="0" y="6115"/>
                  </a:lnTo>
                  <a:lnTo>
                    <a:pt x="3827" y="6115"/>
                  </a:lnTo>
                  <a:lnTo>
                    <a:pt x="6900" y="3067"/>
                  </a:lnTo>
                  <a:lnTo>
                    <a:pt x="376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0"/>
            <p:cNvSpPr/>
            <p:nvPr/>
          </p:nvSpPr>
          <p:spPr>
            <a:xfrm>
              <a:off x="1645075" y="1656350"/>
              <a:ext cx="196875" cy="172975"/>
            </a:xfrm>
            <a:custGeom>
              <a:rect b="b" l="l" r="r" t="t"/>
              <a:pathLst>
                <a:path extrusionOk="0" h="6919" w="7875">
                  <a:moveTo>
                    <a:pt x="4012" y="802"/>
                  </a:moveTo>
                  <a:lnTo>
                    <a:pt x="6733" y="3465"/>
                  </a:lnTo>
                  <a:lnTo>
                    <a:pt x="4066" y="6115"/>
                  </a:lnTo>
                  <a:lnTo>
                    <a:pt x="802" y="6115"/>
                  </a:lnTo>
                  <a:lnTo>
                    <a:pt x="802" y="802"/>
                  </a:lnTo>
                  <a:close/>
                  <a:moveTo>
                    <a:pt x="0" y="0"/>
                  </a:moveTo>
                  <a:lnTo>
                    <a:pt x="0" y="6919"/>
                  </a:lnTo>
                  <a:lnTo>
                    <a:pt x="4398" y="6919"/>
                  </a:lnTo>
                  <a:lnTo>
                    <a:pt x="7875" y="3459"/>
                  </a:lnTo>
                  <a:lnTo>
                    <a:pt x="4338"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11" Type="http://schemas.openxmlformats.org/officeDocument/2006/relationships/slideLayout" Target="../slideLayouts/slideLayout11.xml"/><Relationship Id="rId22" Type="http://schemas.openxmlformats.org/officeDocument/2006/relationships/slideLayout" Target="../slideLayouts/slideLayout22.xml"/><Relationship Id="rId10" Type="http://schemas.openxmlformats.org/officeDocument/2006/relationships/slideLayout" Target="../slideLayouts/slideLayout10.xml"/><Relationship Id="rId21" Type="http://schemas.openxmlformats.org/officeDocument/2006/relationships/slideLayout" Target="../slideLayouts/slideLayout21.xml"/><Relationship Id="rId13" Type="http://schemas.openxmlformats.org/officeDocument/2006/relationships/slideLayout" Target="../slideLayouts/slideLayout13.xml"/><Relationship Id="rId24" Type="http://schemas.openxmlformats.org/officeDocument/2006/relationships/theme" Target="../theme/theme2.xml"/><Relationship Id="rId12" Type="http://schemas.openxmlformats.org/officeDocument/2006/relationships/slideLayout" Target="../slideLayouts/slideLayout12.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5" Type="http://schemas.openxmlformats.org/officeDocument/2006/relationships/slideLayout" Target="../slideLayouts/slideLayout5.xml"/><Relationship Id="rId19" Type="http://schemas.openxmlformats.org/officeDocument/2006/relationships/slideLayout" Target="../slideLayouts/slideLayout19.xml"/><Relationship Id="rId6" Type="http://schemas.openxmlformats.org/officeDocument/2006/relationships/slideLayout" Target="../slideLayouts/slideLayout6.xml"/><Relationship Id="rId18" Type="http://schemas.openxmlformats.org/officeDocument/2006/relationships/slideLayout" Target="../slideLayouts/slideLayout18.xml"/><Relationship Id="rId7" Type="http://schemas.openxmlformats.org/officeDocument/2006/relationships/slideLayout" Target="../slideLayouts/slideLayout7.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slideLayout" Target="../slideLayouts/slideLayout25.xml"/><Relationship Id="rId3"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2"/>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1pPr>
            <a:lvl2pPr lvl="1"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2pPr>
            <a:lvl3pPr lvl="2"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3pPr>
            <a:lvl4pPr lvl="3"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4pPr>
            <a:lvl5pPr lvl="4"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5pPr>
            <a:lvl6pPr lvl="5"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6pPr>
            <a:lvl7pPr lvl="6"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7pPr>
            <a:lvl8pPr lvl="7"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8pPr>
            <a:lvl9pPr lvl="8" rtl="0">
              <a:spcBef>
                <a:spcPts val="0"/>
              </a:spcBef>
              <a:spcAft>
                <a:spcPts val="0"/>
              </a:spcAft>
              <a:buClr>
                <a:schemeClr val="dk2"/>
              </a:buClr>
              <a:buSzPts val="3300"/>
              <a:buFont typeface="Philosopher"/>
              <a:buNone/>
              <a:defRPr b="1" sz="3300">
                <a:solidFill>
                  <a:schemeClr val="dk2"/>
                </a:solidFill>
                <a:latin typeface="Philosopher"/>
                <a:ea typeface="Philosopher"/>
                <a:cs typeface="Philosopher"/>
                <a:sym typeface="Philosopher"/>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317500" lvl="0" marL="457200">
              <a:lnSpc>
                <a:spcPct val="115000"/>
              </a:lnSpc>
              <a:spcBef>
                <a:spcPts val="0"/>
              </a:spcBef>
              <a:spcAft>
                <a:spcPts val="0"/>
              </a:spcAft>
              <a:buClr>
                <a:schemeClr val="accent1"/>
              </a:buClr>
              <a:buSzPts val="1400"/>
              <a:buFont typeface="Manrope"/>
              <a:buChar char="●"/>
              <a:defRPr>
                <a:solidFill>
                  <a:schemeClr val="accent1"/>
                </a:solidFill>
                <a:latin typeface="Manrope"/>
                <a:ea typeface="Manrope"/>
                <a:cs typeface="Manrope"/>
                <a:sym typeface="Manrope"/>
              </a:defRPr>
            </a:lvl1pPr>
            <a:lvl2pPr indent="-317500" lvl="1" marL="9144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2pPr>
            <a:lvl3pPr indent="-317500" lvl="2" marL="13716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3pPr>
            <a:lvl4pPr indent="-317500" lvl="3" marL="18288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4pPr>
            <a:lvl5pPr indent="-317500" lvl="4" marL="22860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5pPr>
            <a:lvl6pPr indent="-317500" lvl="5" marL="27432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6pPr>
            <a:lvl7pPr indent="-317500" lvl="6" marL="32004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7pPr>
            <a:lvl8pPr indent="-317500" lvl="7" marL="3657600">
              <a:lnSpc>
                <a:spcPct val="115000"/>
              </a:lnSpc>
              <a:spcBef>
                <a:spcPts val="1600"/>
              </a:spcBef>
              <a:spcAft>
                <a:spcPts val="0"/>
              </a:spcAft>
              <a:buClr>
                <a:schemeClr val="accent1"/>
              </a:buClr>
              <a:buSzPts val="1400"/>
              <a:buFont typeface="Manrope"/>
              <a:buChar char="○"/>
              <a:defRPr>
                <a:solidFill>
                  <a:schemeClr val="accent1"/>
                </a:solidFill>
                <a:latin typeface="Manrope"/>
                <a:ea typeface="Manrope"/>
                <a:cs typeface="Manrope"/>
                <a:sym typeface="Manrope"/>
              </a:defRPr>
            </a:lvl8pPr>
            <a:lvl9pPr indent="-317500" lvl="8" marL="4114800">
              <a:lnSpc>
                <a:spcPct val="115000"/>
              </a:lnSpc>
              <a:spcBef>
                <a:spcPts val="1600"/>
              </a:spcBef>
              <a:spcAft>
                <a:spcPts val="1600"/>
              </a:spcAft>
              <a:buClr>
                <a:schemeClr val="accent1"/>
              </a:buClr>
              <a:buSzPts val="1400"/>
              <a:buFont typeface="Manrope"/>
              <a:buChar char="■"/>
              <a:defRPr>
                <a:solidFill>
                  <a:schemeClr val="accent1"/>
                </a:solidFill>
                <a:latin typeface="Manrope"/>
                <a:ea typeface="Manrope"/>
                <a:cs typeface="Manrope"/>
                <a:sym typeface="Manrope"/>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rgbClr val="0E2A47"/>
        </a:solidFill>
      </p:bgPr>
    </p:bg>
    <p:spTree>
      <p:nvGrpSpPr>
        <p:cNvPr id="2514" name="Shape 2514"/>
        <p:cNvGrpSpPr/>
        <p:nvPr/>
      </p:nvGrpSpPr>
      <p:grpSpPr>
        <a:xfrm>
          <a:off x="0" y="0"/>
          <a:ext cx="0" cy="0"/>
          <a:chOff x="0" y="0"/>
          <a:chExt cx="0" cy="0"/>
        </a:xfrm>
      </p:grpSpPr>
      <p:sp>
        <p:nvSpPr>
          <p:cNvPr id="2515" name="Google Shape;2515;p25"/>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None/>
              <a:defRPr sz="2400">
                <a:solidFill>
                  <a:srgbClr val="FFFFFF"/>
                </a:solidFill>
              </a:defRPr>
            </a:lvl1pPr>
            <a:lvl2pPr lvl="1" rtl="0" algn="ctr">
              <a:spcBef>
                <a:spcPts val="0"/>
              </a:spcBef>
              <a:spcAft>
                <a:spcPts val="0"/>
              </a:spcAft>
              <a:buClr>
                <a:srgbClr val="FFFFFF"/>
              </a:buClr>
              <a:buSzPts val="2400"/>
              <a:buNone/>
              <a:defRPr sz="2400">
                <a:solidFill>
                  <a:srgbClr val="FFFFFF"/>
                </a:solidFill>
              </a:defRPr>
            </a:lvl2pPr>
            <a:lvl3pPr lvl="2" rtl="0" algn="ctr">
              <a:spcBef>
                <a:spcPts val="0"/>
              </a:spcBef>
              <a:spcAft>
                <a:spcPts val="0"/>
              </a:spcAft>
              <a:buClr>
                <a:srgbClr val="FFFFFF"/>
              </a:buClr>
              <a:buSzPts val="2400"/>
              <a:buNone/>
              <a:defRPr sz="2400">
                <a:solidFill>
                  <a:srgbClr val="FFFFFF"/>
                </a:solidFill>
              </a:defRPr>
            </a:lvl3pPr>
            <a:lvl4pPr lvl="3" rtl="0" algn="ctr">
              <a:spcBef>
                <a:spcPts val="0"/>
              </a:spcBef>
              <a:spcAft>
                <a:spcPts val="0"/>
              </a:spcAft>
              <a:buClr>
                <a:srgbClr val="FFFFFF"/>
              </a:buClr>
              <a:buSzPts val="2400"/>
              <a:buNone/>
              <a:defRPr sz="2400">
                <a:solidFill>
                  <a:srgbClr val="FFFFFF"/>
                </a:solidFill>
              </a:defRPr>
            </a:lvl4pPr>
            <a:lvl5pPr lvl="4" rtl="0" algn="ctr">
              <a:spcBef>
                <a:spcPts val="0"/>
              </a:spcBef>
              <a:spcAft>
                <a:spcPts val="0"/>
              </a:spcAft>
              <a:buClr>
                <a:srgbClr val="FFFFFF"/>
              </a:buClr>
              <a:buSzPts val="2400"/>
              <a:buNone/>
              <a:defRPr sz="2400">
                <a:solidFill>
                  <a:srgbClr val="FFFFFF"/>
                </a:solidFill>
              </a:defRPr>
            </a:lvl5pPr>
            <a:lvl6pPr lvl="5" rtl="0" algn="ctr">
              <a:spcBef>
                <a:spcPts val="0"/>
              </a:spcBef>
              <a:spcAft>
                <a:spcPts val="0"/>
              </a:spcAft>
              <a:buClr>
                <a:srgbClr val="FFFFFF"/>
              </a:buClr>
              <a:buSzPts val="2400"/>
              <a:buNone/>
              <a:defRPr sz="2400">
                <a:solidFill>
                  <a:srgbClr val="FFFFFF"/>
                </a:solidFill>
              </a:defRPr>
            </a:lvl6pPr>
            <a:lvl7pPr lvl="6" rtl="0" algn="ctr">
              <a:spcBef>
                <a:spcPts val="0"/>
              </a:spcBef>
              <a:spcAft>
                <a:spcPts val="0"/>
              </a:spcAft>
              <a:buClr>
                <a:srgbClr val="FFFFFF"/>
              </a:buClr>
              <a:buSzPts val="2400"/>
              <a:buNone/>
              <a:defRPr sz="2400">
                <a:solidFill>
                  <a:srgbClr val="FFFFFF"/>
                </a:solidFill>
              </a:defRPr>
            </a:lvl7pPr>
            <a:lvl8pPr lvl="7" rtl="0" algn="ctr">
              <a:spcBef>
                <a:spcPts val="0"/>
              </a:spcBef>
              <a:spcAft>
                <a:spcPts val="0"/>
              </a:spcAft>
              <a:buClr>
                <a:srgbClr val="FFFFFF"/>
              </a:buClr>
              <a:buSzPts val="2400"/>
              <a:buNone/>
              <a:defRPr sz="2400">
                <a:solidFill>
                  <a:srgbClr val="FFFFFF"/>
                </a:solidFill>
              </a:defRPr>
            </a:lvl8pPr>
            <a:lvl9pPr lvl="8" rtl="0" algn="ctr">
              <a:spcBef>
                <a:spcPts val="0"/>
              </a:spcBef>
              <a:spcAft>
                <a:spcPts val="0"/>
              </a:spcAft>
              <a:buClr>
                <a:srgbClr val="FFFFFF"/>
              </a:buClr>
              <a:buSzPts val="2400"/>
              <a:buNone/>
              <a:defRPr sz="2400">
                <a:solidFill>
                  <a:srgbClr val="FFFFFF"/>
                </a:solidFill>
              </a:defRPr>
            </a:lvl9pPr>
          </a:lstStyle>
          <a:p/>
        </p:txBody>
      </p:sp>
      <p:sp>
        <p:nvSpPr>
          <p:cNvPr id="2516" name="Google Shape;2516;p25"/>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1" r:id="rId1"/>
    <p:sldLayoutId id="2147483672" r:id="rId2"/>
  </p:sldLayoutIdLst>
  <p:hf dt="0" ftr="0" hdr="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9.xml"/><Relationship Id="rId2" Type="http://schemas.openxmlformats.org/officeDocument/2006/relationships/notesSlide" Target="../notesSlides/notesSlide12.xml"/><Relationship Id="rId3" Type="http://schemas.openxmlformats.org/officeDocument/2006/relationships/image" Target="../media/image9.jp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0.xml"/><Relationship Id="rId2"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9.xml"/><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4" Type="http://schemas.openxmlformats.org/officeDocument/2006/relationships/hyperlink" Target="https://docs.google.com/spreadsheets/d/1i_AdtT5nQLcNVKZr6TRhn0Rmd0bUmZL90flp8Wol4Lo/copy" TargetMode="External"/><Relationship Id="rId5" Type="http://schemas.openxmlformats.org/officeDocument/2006/relationships/image" Target="../media/image1.png"/></Relationships>
</file>

<file path=ppt/slides/_rels/slide2.xml.rels><?xml version="1.0" encoding="UTF-8" standalone="yes"?><Relationships xmlns="http://schemas.openxmlformats.org/package/2006/relationships"><Relationship Id="rId11" Type="http://schemas.openxmlformats.org/officeDocument/2006/relationships/slide" Target="/ppt/slides/slide30.xml"/><Relationship Id="rId10" Type="http://schemas.openxmlformats.org/officeDocument/2006/relationships/slide" Target="/ppt/slides/slide30.xml"/><Relationship Id="rId13" Type="http://schemas.openxmlformats.org/officeDocument/2006/relationships/hyperlink" Target="https://storyset.com/?utm_source=slidesgo_template&amp;utm_medium=referral-link&amp;utm_campaign=slidesgo_contents_of_this_template&amp;utm_term=storyset&amp;utm_content=storyset" TargetMode="External"/><Relationship Id="rId12" Type="http://schemas.openxmlformats.org/officeDocument/2006/relationships/slide" Target="/ppt/slides/slide31.xml"/><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8.xml"/><Relationship Id="rId15" Type="http://schemas.openxmlformats.org/officeDocument/2006/relationships/slide" Target="/ppt/slides/slide32.xml"/><Relationship Id="rId14" Type="http://schemas.openxmlformats.org/officeDocument/2006/relationships/slide" Target="/ppt/slides/slide32.xml"/><Relationship Id="rId16" Type="http://schemas.openxmlformats.org/officeDocument/2006/relationships/slide" Target="/ppt/slides/slide38.xml"/><Relationship Id="rId5" Type="http://schemas.openxmlformats.org/officeDocument/2006/relationships/hyperlink" Target="http://bit.ly/33VAFh3" TargetMode="External"/><Relationship Id="rId6" Type="http://schemas.openxmlformats.org/officeDocument/2006/relationships/slide" Target="/ppt/slides/slide26.xml"/><Relationship Id="rId7" Type="http://schemas.openxmlformats.org/officeDocument/2006/relationships/slide" Target="/ppt/slides/slide24.xml"/><Relationship Id="rId8" Type="http://schemas.openxmlformats.org/officeDocument/2006/relationships/slide" Target="/ppt/slides/slide27.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21.xml"/><Relationship Id="rId3" Type="http://schemas.openxmlformats.org/officeDocument/2006/relationships/image" Target="../media/image8.jpg"/></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22.xml"/><Relationship Id="rId3" Type="http://schemas.openxmlformats.org/officeDocument/2006/relationships/image" Target="../media/image2.png"/></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26.xml"/><Relationship Id="rId3" Type="http://schemas.openxmlformats.org/officeDocument/2006/relationships/hyperlink" Target="https://www.freepik.com/free-vector/flat-vertical-islamic-new-year-poster-template_15592914.htm/?utm_source=slidesgo_template&amp;utm_medium=referral-link&amp;utm_campaign=sg_resources&amp;utm_content=freepik" TargetMode="Externa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7.xml"/><Relationship Id="rId3" Type="http://schemas.openxmlformats.org/officeDocument/2006/relationships/hyperlink" Target="https://www.freepik.com/free-vector/flat-vertical-islamic-new-year-poster-template_15592912.htm/?utm_source=slidesgo_template&amp;utm_medium=referral-link&amp;utm_campaign=sg_resources&amp;utm_content=freepik" TargetMode="External"/><Relationship Id="rId4" Type="http://schemas.openxmlformats.org/officeDocument/2006/relationships/hyperlink" Target="https://www.freepik.com/free-photo/close-up-islamic-new-year-concept-with-misbaha_9259571.htm/?utm_source=slidesgo_template&amp;utm_medium=referral-link&amp;utm_campaign=sg_resources&amp;utm_content=freepik" TargetMode="External"/><Relationship Id="rId5" Type="http://schemas.openxmlformats.org/officeDocument/2006/relationships/hyperlink" Target="https://www.freepik.com/free-photo/islamic-new-year-decoration-with-traditional-food-quran_13834016.htm/?utm_source=slidesgo_template&amp;utm_medium=referral-link&amp;utm_campaign=sg_resources&amp;utm_content=freepik" TargetMode="External"/><Relationship Id="rId6" Type="http://schemas.openxmlformats.org/officeDocument/2006/relationships/hyperlink" Target="https://www.flaticon.com/packs/islamic-new-year-6/?utm_source=slidesgo_template&amp;utm_medium=referral-link&amp;utm_campaign=sg_resources&amp;utm_content=flaticon" TargetMode="Externa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8.xml"/><Relationship Id="rId3" Type="http://schemas.openxmlformats.org/officeDocument/2006/relationships/hyperlink" Target="http://bit.ly/2PfT4lq" TargetMode="External"/><Relationship Id="rId4" Type="http://schemas.openxmlformats.org/officeDocument/2006/relationships/slide" Target="/ppt/slides/slide24.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hyperlink" Target="http://bit.ly/33VAFh3" TargetMode="External"/><Relationship Id="rId5" Type="http://schemas.openxmlformats.org/officeDocument/2006/relationships/hyperlink" Target="http://bit.ly/30B07Gq"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0.xml"/><Relationship Id="rId3" Type="http://schemas.openxmlformats.org/officeDocument/2006/relationships/hyperlink" Target="https://fonts.google.com/specimen/Philosopher" TargetMode="External"/><Relationship Id="rId4" Type="http://schemas.openxmlformats.org/officeDocument/2006/relationships/hyperlink" Target="https://fonts.google.com/specimen/Manrope" TargetMode="External"/></Relationships>
</file>

<file path=ppt/slides/_rels/slide31.xml.rels><?xml version="1.0" encoding="UTF-8" standalone="yes"?><Relationships xmlns="http://schemas.openxmlformats.org/package/2006/relationships"><Relationship Id="rId11" Type="http://schemas.openxmlformats.org/officeDocument/2006/relationships/hyperlink" Target="https://storyset.com/rafiki?utm_source=slidesgo_template&amp;utm_medium=referral-link&amp;utm_campaign=slidesgo_final_slides&amp;utm_term=rafiki&amp;utm_content=storyset" TargetMode="External"/><Relationship Id="rId10" Type="http://schemas.openxmlformats.org/officeDocument/2006/relationships/hyperlink" Target="https://storyset.com/bro?utm_source=slidesgo_template&amp;utm_medium=referral-link&amp;utm_campaign=slidesgo_final_slides&amp;utm_term=bro&amp;utm_content=storyset" TargetMode="External"/><Relationship Id="rId13" Type="http://schemas.openxmlformats.org/officeDocument/2006/relationships/image" Target="../media/image4.gif"/><Relationship Id="rId12" Type="http://schemas.openxmlformats.org/officeDocument/2006/relationships/hyperlink" Target="https://storyset.com/rafiki?utm_source=slidesgo_template&amp;utm_medium=referral-link&amp;utm_campaign=slidesgo_final_slides&amp;utm_term=rafiki&amp;utm_content=storyset" TargetMode="External"/><Relationship Id="rId1" Type="http://schemas.openxmlformats.org/officeDocument/2006/relationships/slideLayout" Target="../slideLayouts/slideLayout25.xml"/><Relationship Id="rId2" Type="http://schemas.openxmlformats.org/officeDocument/2006/relationships/notesSlide" Target="../notesSlides/notesSlide31.xm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4" Type="http://schemas.openxmlformats.org/officeDocument/2006/relationships/image" Target="../media/image3.gif"/><Relationship Id="rId9" Type="http://schemas.openxmlformats.org/officeDocument/2006/relationships/hyperlink" Target="https://storyset.com/bro?utm_source=slidesgo_template&amp;utm_medium=referral-link&amp;utm_campaign=slidesgo_final_slides&amp;utm_term=bro&amp;utm_content=storyset" TargetMode="External"/><Relationship Id="rId15" Type="http://schemas.openxmlformats.org/officeDocument/2006/relationships/image" Target="../media/image7.gif"/><Relationship Id="rId14" Type="http://schemas.openxmlformats.org/officeDocument/2006/relationships/image" Target="../media/image6.gif"/><Relationship Id="rId17" Type="http://schemas.openxmlformats.org/officeDocument/2006/relationships/hyperlink" Target="https://storyset.com/cuate?utm_source=slidesgo_template&amp;utm_medium=referral-link&amp;utm_campaign=slidesgo_final_slides&amp;utm_term=cuate&amp;utm_content=storyset" TargetMode="External"/><Relationship Id="rId16" Type="http://schemas.openxmlformats.org/officeDocument/2006/relationships/image" Target="../media/image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6" Type="http://schemas.openxmlformats.org/officeDocument/2006/relationships/hyperlink" Target="https://storyset.com/pana?utm_source=slidesgo_template&amp;utm_medium=referral-link&amp;utm_campaign=slidesgo_final_slides&amp;utm_term=pana&amp;utm_content=storyset" TargetMode="External"/><Relationship Id="rId18" Type="http://schemas.openxmlformats.org/officeDocument/2006/relationships/hyperlink" Target="https://storyset.com/cuate?utm_source=slidesgo_template&amp;utm_medium=referral-link&amp;utm_campaign=slidesgo_final_slides&amp;utm_term=cuate&amp;utm_content=storyset" TargetMode="External"/><Relationship Id="rId7" Type="http://schemas.openxmlformats.org/officeDocument/2006/relationships/hyperlink" Target="https://storyset.com/amico?utm_source=slidesgo_template&amp;utm_medium=referral-link&amp;utm_campaign=slidesgo_final_slides&amp;utm_term=amico&amp;utm_content=storyset" TargetMode="External"/><Relationship Id="rId8" Type="http://schemas.openxmlformats.org/officeDocument/2006/relationships/hyperlink" Target="https://storyset.com/amico?utm_source=slidesgo_template&amp;utm_medium=referral-link&amp;utm_campaign=slidesgo_final_slides&amp;utm_term=amico&amp;utm_content=storyset" TargetMode="Externa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2.xml"/><Relationship Id="rId3" Type="http://schemas.openxmlformats.org/officeDocument/2006/relationships/hyperlink" Target="https://bit.ly/2ZjL1pd" TargetMode="Externa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38.xml"/><Relationship Id="rId3" Type="http://schemas.openxmlformats.org/officeDocument/2006/relationships/hyperlink" Target="https://chrome.google.com/webstore/detail/flaticon-for-gsuit-gslide/haekgjfnhhdkgfgmldhfokhmfkgmciba"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45.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8.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23" name="Shape 2523"/>
        <p:cNvGrpSpPr/>
        <p:nvPr/>
      </p:nvGrpSpPr>
      <p:grpSpPr>
        <a:xfrm>
          <a:off x="0" y="0"/>
          <a:ext cx="0" cy="0"/>
          <a:chOff x="0" y="0"/>
          <a:chExt cx="0" cy="0"/>
        </a:xfrm>
      </p:grpSpPr>
      <p:grpSp>
        <p:nvGrpSpPr>
          <p:cNvPr id="2524" name="Google Shape;2524;p28"/>
          <p:cNvGrpSpPr/>
          <p:nvPr/>
        </p:nvGrpSpPr>
        <p:grpSpPr>
          <a:xfrm>
            <a:off x="2322375" y="96591"/>
            <a:ext cx="4499250" cy="4950317"/>
            <a:chOff x="3054150" y="3253800"/>
            <a:chExt cx="1683725" cy="1852525"/>
          </a:xfrm>
        </p:grpSpPr>
        <p:sp>
          <p:nvSpPr>
            <p:cNvPr id="2525" name="Google Shape;2525;p28"/>
            <p:cNvSpPr/>
            <p:nvPr/>
          </p:nvSpPr>
          <p:spPr>
            <a:xfrm>
              <a:off x="3054150" y="3253800"/>
              <a:ext cx="1683725" cy="1852525"/>
            </a:xfrm>
            <a:custGeom>
              <a:rect b="b" l="l" r="r" t="t"/>
              <a:pathLst>
                <a:path extrusionOk="0" h="74101" w="67349">
                  <a:moveTo>
                    <a:pt x="33671" y="1196"/>
                  </a:moveTo>
                  <a:cubicBezTo>
                    <a:pt x="34348" y="2058"/>
                    <a:pt x="35959" y="3775"/>
                    <a:pt x="38759" y="4881"/>
                  </a:cubicBezTo>
                  <a:cubicBezTo>
                    <a:pt x="40619" y="5613"/>
                    <a:pt x="41308" y="7585"/>
                    <a:pt x="41398" y="8103"/>
                  </a:cubicBezTo>
                  <a:lnTo>
                    <a:pt x="41398" y="8304"/>
                  </a:lnTo>
                  <a:cubicBezTo>
                    <a:pt x="41398" y="8436"/>
                    <a:pt x="41458" y="8560"/>
                    <a:pt x="41558" y="8644"/>
                  </a:cubicBezTo>
                  <a:cubicBezTo>
                    <a:pt x="41640" y="8707"/>
                    <a:pt x="41739" y="8743"/>
                    <a:pt x="41837" y="8743"/>
                  </a:cubicBezTo>
                  <a:cubicBezTo>
                    <a:pt x="41867" y="8743"/>
                    <a:pt x="41898" y="8739"/>
                    <a:pt x="41927" y="8732"/>
                  </a:cubicBezTo>
                  <a:cubicBezTo>
                    <a:pt x="42616" y="8578"/>
                    <a:pt x="43300" y="8501"/>
                    <a:pt x="43971" y="8501"/>
                  </a:cubicBezTo>
                  <a:cubicBezTo>
                    <a:pt x="48797" y="8501"/>
                    <a:pt x="52887" y="12268"/>
                    <a:pt x="53285" y="17077"/>
                  </a:cubicBezTo>
                  <a:cubicBezTo>
                    <a:pt x="53309" y="17304"/>
                    <a:pt x="53487" y="17475"/>
                    <a:pt x="53713" y="17482"/>
                  </a:cubicBezTo>
                  <a:cubicBezTo>
                    <a:pt x="58812" y="17618"/>
                    <a:pt x="62812" y="21726"/>
                    <a:pt x="62812" y="26826"/>
                  </a:cubicBezTo>
                  <a:cubicBezTo>
                    <a:pt x="62812" y="27580"/>
                    <a:pt x="62712" y="28359"/>
                    <a:pt x="62510" y="29144"/>
                  </a:cubicBezTo>
                  <a:cubicBezTo>
                    <a:pt x="62468" y="29315"/>
                    <a:pt x="62534" y="29493"/>
                    <a:pt x="62677" y="29600"/>
                  </a:cubicBezTo>
                  <a:cubicBezTo>
                    <a:pt x="65089" y="31390"/>
                    <a:pt x="66468" y="34129"/>
                    <a:pt x="66468" y="37113"/>
                  </a:cubicBezTo>
                  <a:cubicBezTo>
                    <a:pt x="66468" y="40085"/>
                    <a:pt x="65095" y="42813"/>
                    <a:pt x="62700" y="44608"/>
                  </a:cubicBezTo>
                  <a:cubicBezTo>
                    <a:pt x="62557" y="44709"/>
                    <a:pt x="62491" y="44888"/>
                    <a:pt x="62534" y="45060"/>
                  </a:cubicBezTo>
                  <a:cubicBezTo>
                    <a:pt x="62718" y="45815"/>
                    <a:pt x="62812" y="46558"/>
                    <a:pt x="62812" y="47283"/>
                  </a:cubicBezTo>
                  <a:cubicBezTo>
                    <a:pt x="62812" y="52097"/>
                    <a:pt x="59205" y="56097"/>
                    <a:pt x="54420" y="56590"/>
                  </a:cubicBezTo>
                  <a:cubicBezTo>
                    <a:pt x="54313" y="56596"/>
                    <a:pt x="54218" y="56650"/>
                    <a:pt x="54141" y="56722"/>
                  </a:cubicBezTo>
                  <a:cubicBezTo>
                    <a:pt x="53855" y="57031"/>
                    <a:pt x="53583" y="57309"/>
                    <a:pt x="53309" y="57577"/>
                  </a:cubicBezTo>
                  <a:cubicBezTo>
                    <a:pt x="53243" y="57643"/>
                    <a:pt x="53202" y="57726"/>
                    <a:pt x="53184" y="57816"/>
                  </a:cubicBezTo>
                  <a:cubicBezTo>
                    <a:pt x="52423" y="62326"/>
                    <a:pt x="48548" y="65601"/>
                    <a:pt x="43971" y="65601"/>
                  </a:cubicBezTo>
                  <a:cubicBezTo>
                    <a:pt x="43300" y="65601"/>
                    <a:pt x="42616" y="65524"/>
                    <a:pt x="41927" y="65376"/>
                  </a:cubicBezTo>
                  <a:cubicBezTo>
                    <a:pt x="41895" y="65368"/>
                    <a:pt x="41863" y="65365"/>
                    <a:pt x="41830" y="65365"/>
                  </a:cubicBezTo>
                  <a:cubicBezTo>
                    <a:pt x="41734" y="65365"/>
                    <a:pt x="41638" y="65397"/>
                    <a:pt x="41558" y="65459"/>
                  </a:cubicBezTo>
                  <a:cubicBezTo>
                    <a:pt x="41458" y="65541"/>
                    <a:pt x="41398" y="65667"/>
                    <a:pt x="41398" y="65804"/>
                  </a:cubicBezTo>
                  <a:lnTo>
                    <a:pt x="41398" y="66005"/>
                  </a:lnTo>
                  <a:cubicBezTo>
                    <a:pt x="41308" y="66517"/>
                    <a:pt x="40619" y="68490"/>
                    <a:pt x="38759" y="69227"/>
                  </a:cubicBezTo>
                  <a:cubicBezTo>
                    <a:pt x="35959" y="70333"/>
                    <a:pt x="34348" y="72050"/>
                    <a:pt x="33671" y="72912"/>
                  </a:cubicBezTo>
                  <a:cubicBezTo>
                    <a:pt x="32999" y="72050"/>
                    <a:pt x="31388" y="70333"/>
                    <a:pt x="28590" y="69227"/>
                  </a:cubicBezTo>
                  <a:cubicBezTo>
                    <a:pt x="26730" y="68490"/>
                    <a:pt x="26039" y="66517"/>
                    <a:pt x="25951" y="66005"/>
                  </a:cubicBezTo>
                  <a:lnTo>
                    <a:pt x="25951" y="65804"/>
                  </a:lnTo>
                  <a:cubicBezTo>
                    <a:pt x="25951" y="65667"/>
                    <a:pt x="25891" y="65541"/>
                    <a:pt x="25790" y="65459"/>
                  </a:cubicBezTo>
                  <a:cubicBezTo>
                    <a:pt x="25710" y="65397"/>
                    <a:pt x="25613" y="65365"/>
                    <a:pt x="25515" y="65365"/>
                  </a:cubicBezTo>
                  <a:cubicBezTo>
                    <a:pt x="25482" y="65365"/>
                    <a:pt x="25449" y="65368"/>
                    <a:pt x="25416" y="65376"/>
                  </a:cubicBezTo>
                  <a:cubicBezTo>
                    <a:pt x="24733" y="65524"/>
                    <a:pt x="24042" y="65601"/>
                    <a:pt x="23377" y="65601"/>
                  </a:cubicBezTo>
                  <a:cubicBezTo>
                    <a:pt x="18800" y="65601"/>
                    <a:pt x="14926" y="62326"/>
                    <a:pt x="14164" y="57816"/>
                  </a:cubicBezTo>
                  <a:cubicBezTo>
                    <a:pt x="14147" y="57726"/>
                    <a:pt x="14105" y="57643"/>
                    <a:pt x="14034" y="57577"/>
                  </a:cubicBezTo>
                  <a:cubicBezTo>
                    <a:pt x="13766" y="57309"/>
                    <a:pt x="13492" y="57037"/>
                    <a:pt x="13201" y="56722"/>
                  </a:cubicBezTo>
                  <a:cubicBezTo>
                    <a:pt x="13130" y="56645"/>
                    <a:pt x="13035" y="56596"/>
                    <a:pt x="12928" y="56590"/>
                  </a:cubicBezTo>
                  <a:cubicBezTo>
                    <a:pt x="8143" y="56097"/>
                    <a:pt x="4535" y="52097"/>
                    <a:pt x="4535" y="47283"/>
                  </a:cubicBezTo>
                  <a:cubicBezTo>
                    <a:pt x="4535" y="46558"/>
                    <a:pt x="4631" y="45815"/>
                    <a:pt x="4809" y="45060"/>
                  </a:cubicBezTo>
                  <a:cubicBezTo>
                    <a:pt x="4850" y="44888"/>
                    <a:pt x="4790" y="44709"/>
                    <a:pt x="4648" y="44608"/>
                  </a:cubicBezTo>
                  <a:cubicBezTo>
                    <a:pt x="2253" y="42813"/>
                    <a:pt x="875" y="40085"/>
                    <a:pt x="875" y="37113"/>
                  </a:cubicBezTo>
                  <a:cubicBezTo>
                    <a:pt x="875" y="34129"/>
                    <a:pt x="2258" y="31390"/>
                    <a:pt x="4672" y="29600"/>
                  </a:cubicBezTo>
                  <a:cubicBezTo>
                    <a:pt x="4815" y="29493"/>
                    <a:pt x="4880" y="29315"/>
                    <a:pt x="4839" y="29144"/>
                  </a:cubicBezTo>
                  <a:cubicBezTo>
                    <a:pt x="4636" y="28359"/>
                    <a:pt x="4535" y="27580"/>
                    <a:pt x="4535" y="26826"/>
                  </a:cubicBezTo>
                  <a:cubicBezTo>
                    <a:pt x="4535" y="21726"/>
                    <a:pt x="8529" y="17618"/>
                    <a:pt x="13635" y="17482"/>
                  </a:cubicBezTo>
                  <a:cubicBezTo>
                    <a:pt x="13856" y="17475"/>
                    <a:pt x="14040" y="17304"/>
                    <a:pt x="14057" y="17077"/>
                  </a:cubicBezTo>
                  <a:cubicBezTo>
                    <a:pt x="14455" y="12268"/>
                    <a:pt x="18550" y="8501"/>
                    <a:pt x="23377" y="8501"/>
                  </a:cubicBezTo>
                  <a:cubicBezTo>
                    <a:pt x="24042" y="8501"/>
                    <a:pt x="24733" y="8578"/>
                    <a:pt x="25416" y="8732"/>
                  </a:cubicBezTo>
                  <a:cubicBezTo>
                    <a:pt x="25446" y="8739"/>
                    <a:pt x="25478" y="8743"/>
                    <a:pt x="25508" y="8743"/>
                  </a:cubicBezTo>
                  <a:cubicBezTo>
                    <a:pt x="25609" y="8743"/>
                    <a:pt x="25708" y="8707"/>
                    <a:pt x="25790" y="8644"/>
                  </a:cubicBezTo>
                  <a:cubicBezTo>
                    <a:pt x="25891" y="8560"/>
                    <a:pt x="25951" y="8436"/>
                    <a:pt x="25951" y="8304"/>
                  </a:cubicBezTo>
                  <a:lnTo>
                    <a:pt x="25951" y="8103"/>
                  </a:lnTo>
                  <a:cubicBezTo>
                    <a:pt x="26039" y="7585"/>
                    <a:pt x="26730" y="5613"/>
                    <a:pt x="28590" y="4881"/>
                  </a:cubicBezTo>
                  <a:cubicBezTo>
                    <a:pt x="31388" y="3775"/>
                    <a:pt x="32999" y="2058"/>
                    <a:pt x="33671" y="1196"/>
                  </a:cubicBezTo>
                  <a:close/>
                  <a:moveTo>
                    <a:pt x="33671" y="1"/>
                  </a:moveTo>
                  <a:cubicBezTo>
                    <a:pt x="33522" y="1"/>
                    <a:pt x="33380" y="85"/>
                    <a:pt x="33297" y="215"/>
                  </a:cubicBezTo>
                  <a:cubicBezTo>
                    <a:pt x="33284" y="239"/>
                    <a:pt x="31781" y="2675"/>
                    <a:pt x="28269" y="4061"/>
                  </a:cubicBezTo>
                  <a:cubicBezTo>
                    <a:pt x="26195" y="4881"/>
                    <a:pt x="25339" y="6878"/>
                    <a:pt x="25125" y="7775"/>
                  </a:cubicBezTo>
                  <a:cubicBezTo>
                    <a:pt x="24536" y="7675"/>
                    <a:pt x="23954" y="7621"/>
                    <a:pt x="23377" y="7621"/>
                  </a:cubicBezTo>
                  <a:cubicBezTo>
                    <a:pt x="20791" y="7621"/>
                    <a:pt x="18325" y="8590"/>
                    <a:pt x="16435" y="10343"/>
                  </a:cubicBezTo>
                  <a:cubicBezTo>
                    <a:pt x="14646" y="12002"/>
                    <a:pt x="13516" y="14218"/>
                    <a:pt x="13225" y="16619"/>
                  </a:cubicBezTo>
                  <a:cubicBezTo>
                    <a:pt x="10693" y="16786"/>
                    <a:pt x="8345" y="17862"/>
                    <a:pt x="6562" y="19686"/>
                  </a:cubicBezTo>
                  <a:cubicBezTo>
                    <a:pt x="4691" y="21606"/>
                    <a:pt x="3656" y="24138"/>
                    <a:pt x="3656" y="26826"/>
                  </a:cubicBezTo>
                  <a:cubicBezTo>
                    <a:pt x="3656" y="27562"/>
                    <a:pt x="3745" y="28316"/>
                    <a:pt x="3917" y="29072"/>
                  </a:cubicBezTo>
                  <a:cubicBezTo>
                    <a:pt x="1427" y="31034"/>
                    <a:pt x="0" y="33945"/>
                    <a:pt x="0" y="37113"/>
                  </a:cubicBezTo>
                  <a:cubicBezTo>
                    <a:pt x="0" y="40270"/>
                    <a:pt x="1415" y="43176"/>
                    <a:pt x="3893" y="45131"/>
                  </a:cubicBezTo>
                  <a:cubicBezTo>
                    <a:pt x="3739" y="45856"/>
                    <a:pt x="3656" y="46582"/>
                    <a:pt x="3656" y="47283"/>
                  </a:cubicBezTo>
                  <a:cubicBezTo>
                    <a:pt x="3656" y="52495"/>
                    <a:pt x="7525" y="56834"/>
                    <a:pt x="12679" y="57440"/>
                  </a:cubicBezTo>
                  <a:cubicBezTo>
                    <a:pt x="12898" y="57679"/>
                    <a:pt x="13112" y="57893"/>
                    <a:pt x="13321" y="58107"/>
                  </a:cubicBezTo>
                  <a:cubicBezTo>
                    <a:pt x="14212" y="62968"/>
                    <a:pt x="18420" y="66481"/>
                    <a:pt x="23377" y="66481"/>
                  </a:cubicBezTo>
                  <a:cubicBezTo>
                    <a:pt x="23954" y="66481"/>
                    <a:pt x="24536" y="66427"/>
                    <a:pt x="25125" y="66326"/>
                  </a:cubicBezTo>
                  <a:cubicBezTo>
                    <a:pt x="25339" y="67230"/>
                    <a:pt x="26195" y="69220"/>
                    <a:pt x="28269" y="70040"/>
                  </a:cubicBezTo>
                  <a:cubicBezTo>
                    <a:pt x="31764" y="71420"/>
                    <a:pt x="33284" y="73869"/>
                    <a:pt x="33297" y="73892"/>
                  </a:cubicBezTo>
                  <a:cubicBezTo>
                    <a:pt x="33380" y="74023"/>
                    <a:pt x="33522" y="74100"/>
                    <a:pt x="33671" y="74100"/>
                  </a:cubicBezTo>
                  <a:cubicBezTo>
                    <a:pt x="33826" y="74100"/>
                    <a:pt x="33969" y="74023"/>
                    <a:pt x="34052" y="73892"/>
                  </a:cubicBezTo>
                  <a:cubicBezTo>
                    <a:pt x="34063" y="73869"/>
                    <a:pt x="35567" y="71426"/>
                    <a:pt x="39080" y="70040"/>
                  </a:cubicBezTo>
                  <a:cubicBezTo>
                    <a:pt x="41154" y="69220"/>
                    <a:pt x="42010" y="67230"/>
                    <a:pt x="42224" y="66326"/>
                  </a:cubicBezTo>
                  <a:cubicBezTo>
                    <a:pt x="42813" y="66427"/>
                    <a:pt x="43395" y="66481"/>
                    <a:pt x="43971" y="66481"/>
                  </a:cubicBezTo>
                  <a:cubicBezTo>
                    <a:pt x="48928" y="66481"/>
                    <a:pt x="53131" y="62968"/>
                    <a:pt x="54022" y="58107"/>
                  </a:cubicBezTo>
                  <a:cubicBezTo>
                    <a:pt x="54236" y="57893"/>
                    <a:pt x="54450" y="57679"/>
                    <a:pt x="54670" y="57440"/>
                  </a:cubicBezTo>
                  <a:cubicBezTo>
                    <a:pt x="59824" y="56834"/>
                    <a:pt x="63687" y="52495"/>
                    <a:pt x="63687" y="47283"/>
                  </a:cubicBezTo>
                  <a:cubicBezTo>
                    <a:pt x="63687" y="46582"/>
                    <a:pt x="63610" y="45856"/>
                    <a:pt x="63454" y="45131"/>
                  </a:cubicBezTo>
                  <a:cubicBezTo>
                    <a:pt x="65933" y="43176"/>
                    <a:pt x="67348" y="40270"/>
                    <a:pt x="67348" y="37113"/>
                  </a:cubicBezTo>
                  <a:cubicBezTo>
                    <a:pt x="67348" y="33945"/>
                    <a:pt x="65922" y="31034"/>
                    <a:pt x="63431" y="29072"/>
                  </a:cubicBezTo>
                  <a:cubicBezTo>
                    <a:pt x="63604" y="28316"/>
                    <a:pt x="63687" y="27562"/>
                    <a:pt x="63687" y="26826"/>
                  </a:cubicBezTo>
                  <a:cubicBezTo>
                    <a:pt x="63687" y="24138"/>
                    <a:pt x="62658" y="21606"/>
                    <a:pt x="60780" y="19686"/>
                  </a:cubicBezTo>
                  <a:cubicBezTo>
                    <a:pt x="59004" y="17862"/>
                    <a:pt x="56650" y="16786"/>
                    <a:pt x="54124" y="16619"/>
                  </a:cubicBezTo>
                  <a:cubicBezTo>
                    <a:pt x="53833" y="14218"/>
                    <a:pt x="52703" y="12002"/>
                    <a:pt x="50914" y="10343"/>
                  </a:cubicBezTo>
                  <a:cubicBezTo>
                    <a:pt x="49018" y="8590"/>
                    <a:pt x="46558" y="7621"/>
                    <a:pt x="43971" y="7621"/>
                  </a:cubicBezTo>
                  <a:cubicBezTo>
                    <a:pt x="43395" y="7621"/>
                    <a:pt x="42813" y="7675"/>
                    <a:pt x="42224" y="7775"/>
                  </a:cubicBezTo>
                  <a:cubicBezTo>
                    <a:pt x="42010" y="6878"/>
                    <a:pt x="41154" y="4881"/>
                    <a:pt x="39080" y="4061"/>
                  </a:cubicBezTo>
                  <a:cubicBezTo>
                    <a:pt x="35585" y="2683"/>
                    <a:pt x="34063" y="239"/>
                    <a:pt x="34052" y="215"/>
                  </a:cubicBezTo>
                  <a:cubicBezTo>
                    <a:pt x="33969" y="85"/>
                    <a:pt x="33826" y="1"/>
                    <a:pt x="33671"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28"/>
            <p:cNvSpPr/>
            <p:nvPr/>
          </p:nvSpPr>
          <p:spPr>
            <a:xfrm>
              <a:off x="3097088" y="3314838"/>
              <a:ext cx="1597850" cy="1730450"/>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27" name="Google Shape;2527;p28"/>
          <p:cNvSpPr txBox="1"/>
          <p:nvPr>
            <p:ph type="ctrTitle"/>
          </p:nvPr>
        </p:nvSpPr>
        <p:spPr>
          <a:xfrm>
            <a:off x="2929050" y="1315959"/>
            <a:ext cx="3285900" cy="2283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Islamic </a:t>
            </a:r>
            <a:r>
              <a:rPr lang="en">
                <a:solidFill>
                  <a:schemeClr val="dk2"/>
                </a:solidFill>
              </a:rPr>
              <a:t>History Thesis</a:t>
            </a:r>
            <a:endParaRPr>
              <a:solidFill>
                <a:schemeClr val="dk2"/>
              </a:solidFill>
            </a:endParaRPr>
          </a:p>
        </p:txBody>
      </p:sp>
      <p:sp>
        <p:nvSpPr>
          <p:cNvPr id="2528" name="Google Shape;2528;p28"/>
          <p:cNvSpPr txBox="1"/>
          <p:nvPr>
            <p:ph idx="1" type="subTitle"/>
          </p:nvPr>
        </p:nvSpPr>
        <p:spPr>
          <a:xfrm>
            <a:off x="3522900" y="3710477"/>
            <a:ext cx="2098200" cy="409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Here is where your presentation begins</a:t>
            </a:r>
            <a:endParaRPr/>
          </a:p>
        </p:txBody>
      </p:sp>
      <p:cxnSp>
        <p:nvCxnSpPr>
          <p:cNvPr id="2529" name="Google Shape;2529;p28"/>
          <p:cNvCxnSpPr/>
          <p:nvPr/>
        </p:nvCxnSpPr>
        <p:spPr>
          <a:xfrm>
            <a:off x="3567150" y="3598950"/>
            <a:ext cx="2009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52" name="Shape 2652"/>
        <p:cNvGrpSpPr/>
        <p:nvPr/>
      </p:nvGrpSpPr>
      <p:grpSpPr>
        <a:xfrm>
          <a:off x="0" y="0"/>
          <a:ext cx="0" cy="0"/>
          <a:chOff x="0" y="0"/>
          <a:chExt cx="0" cy="0"/>
        </a:xfrm>
      </p:grpSpPr>
      <p:sp>
        <p:nvSpPr>
          <p:cNvPr id="2653" name="Google Shape;2653;p3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Schedule</a:t>
            </a:r>
            <a:endParaRPr>
              <a:solidFill>
                <a:schemeClr val="accent2"/>
              </a:solidFill>
            </a:endParaRPr>
          </a:p>
        </p:txBody>
      </p:sp>
      <p:cxnSp>
        <p:nvCxnSpPr>
          <p:cNvPr id="2654" name="Google Shape;2654;p37"/>
          <p:cNvCxnSpPr/>
          <p:nvPr/>
        </p:nvCxnSpPr>
        <p:spPr>
          <a:xfrm>
            <a:off x="831775" y="1044025"/>
            <a:ext cx="1695600" cy="0"/>
          </a:xfrm>
          <a:prstGeom prst="straightConnector1">
            <a:avLst/>
          </a:prstGeom>
          <a:noFill/>
          <a:ln cap="flat" cmpd="sng" w="19050">
            <a:solidFill>
              <a:schemeClr val="accent1"/>
            </a:solidFill>
            <a:prstDash val="solid"/>
            <a:round/>
            <a:headEnd len="med" w="med" type="none"/>
            <a:tailEnd len="med" w="med" type="none"/>
          </a:ln>
        </p:spPr>
      </p:cxnSp>
      <p:graphicFrame>
        <p:nvGraphicFramePr>
          <p:cNvPr id="2655" name="Google Shape;2655;p37"/>
          <p:cNvGraphicFramePr/>
          <p:nvPr/>
        </p:nvGraphicFramePr>
        <p:xfrm>
          <a:off x="724850" y="1327325"/>
          <a:ext cx="3000000" cy="3000000"/>
        </p:xfrm>
        <a:graphic>
          <a:graphicData uri="http://schemas.openxmlformats.org/drawingml/2006/table">
            <a:tbl>
              <a:tblPr>
                <a:noFill/>
                <a:tableStyleId>{B9A60EA6-EBC3-4FDB-8610-9E6288A1238F}</a:tableStyleId>
              </a:tblPr>
              <a:tblGrid>
                <a:gridCol w="1156575"/>
                <a:gridCol w="2182475"/>
                <a:gridCol w="2182475"/>
                <a:gridCol w="2182475"/>
              </a:tblGrid>
              <a:tr h="798650">
                <a:tc>
                  <a:txBody>
                    <a:bodyPr/>
                    <a:lstStyle/>
                    <a:p>
                      <a:pPr indent="0" lvl="0" marL="0" rtl="0" algn="l">
                        <a:spcBef>
                          <a:spcPts val="0"/>
                        </a:spcBef>
                        <a:spcAft>
                          <a:spcPts val="0"/>
                        </a:spcAft>
                        <a:buNone/>
                      </a:pPr>
                      <a:r>
                        <a:t/>
                      </a:r>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First</a:t>
                      </a:r>
                      <a:r>
                        <a:rPr b="1" lang="en" sz="2300">
                          <a:solidFill>
                            <a:schemeClr val="dk2"/>
                          </a:solidFill>
                          <a:latin typeface="Philosopher"/>
                          <a:ea typeface="Philosopher"/>
                          <a:cs typeface="Philosopher"/>
                          <a:sym typeface="Philosopher"/>
                        </a:rPr>
                        <a:t> quarter</a:t>
                      </a:r>
                      <a:endParaRPr b="1" sz="2300">
                        <a:solidFill>
                          <a:schemeClr val="dk2"/>
                        </a:solidFill>
                        <a:latin typeface="Philosopher"/>
                        <a:ea typeface="Philosopher"/>
                        <a:cs typeface="Philosopher"/>
                        <a:sym typeface="Philosopher"/>
                      </a:endParaRPr>
                    </a:p>
                  </a:txBody>
                  <a:tcPr marT="91425" marB="91425" marR="45700" marL="45700"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Second quarter</a:t>
                      </a:r>
                      <a:endParaRPr b="1" sz="2300">
                        <a:solidFill>
                          <a:schemeClr val="dk2"/>
                        </a:solidFill>
                        <a:latin typeface="Philosopher"/>
                        <a:ea typeface="Philosopher"/>
                        <a:cs typeface="Philosopher"/>
                        <a:sym typeface="Philosopher"/>
                      </a:endParaRPr>
                    </a:p>
                  </a:txBody>
                  <a:tcPr marT="91425" marB="91425" marR="45700" marL="45700"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Third quarter</a:t>
                      </a:r>
                      <a:endParaRPr b="1" sz="2300">
                        <a:solidFill>
                          <a:schemeClr val="dk2"/>
                        </a:solidFill>
                        <a:latin typeface="Philosopher"/>
                        <a:ea typeface="Philosopher"/>
                        <a:cs typeface="Philosopher"/>
                        <a:sym typeface="Philosopher"/>
                      </a:endParaRPr>
                    </a:p>
                  </a:txBody>
                  <a:tcPr marT="91425" marB="91425" marR="45700" marL="45700"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125612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Objective 1</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solidFill>
                      <a:schemeClr val="lt2"/>
                    </a:solidFill>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r>
              <a:tr h="125612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Objective 2</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solidFill>
                      <a:schemeClr val="lt2"/>
                    </a:solidFill>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alpha val="0"/>
                        </a:schemeClr>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alpha val="0"/>
                        </a:schemeClr>
                      </a:solidFill>
                      <a:prstDash val="solid"/>
                      <a:round/>
                      <a:headEnd len="sm" w="sm" type="none"/>
                      <a:tailEnd len="sm" w="sm" type="none"/>
                    </a:lnB>
                  </a:tcPr>
                </a:tc>
              </a:tr>
            </a:tbl>
          </a:graphicData>
        </a:graphic>
      </p:graphicFrame>
      <p:sp>
        <p:nvSpPr>
          <p:cNvPr id="2656" name="Google Shape;2656;p37"/>
          <p:cNvSpPr/>
          <p:nvPr/>
        </p:nvSpPr>
        <p:spPr>
          <a:xfrm>
            <a:off x="2053925" y="2215874"/>
            <a:ext cx="2889300" cy="524400"/>
          </a:xfrm>
          <a:prstGeom prst="roundRect">
            <a:avLst>
              <a:gd fmla="val 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2"/>
                </a:solidFill>
                <a:latin typeface="Philosopher"/>
                <a:ea typeface="Philosopher"/>
                <a:cs typeface="Philosopher"/>
                <a:sym typeface="Philosopher"/>
              </a:rPr>
              <a:t>Task 1</a:t>
            </a:r>
            <a:endParaRPr b="1" sz="1800">
              <a:solidFill>
                <a:schemeClr val="lt2"/>
              </a:solidFill>
              <a:latin typeface="Philosopher"/>
              <a:ea typeface="Philosopher"/>
              <a:cs typeface="Philosopher"/>
              <a:sym typeface="Philosopher"/>
            </a:endParaRPr>
          </a:p>
        </p:txBody>
      </p:sp>
      <p:sp>
        <p:nvSpPr>
          <p:cNvPr id="2657" name="Google Shape;2657;p37"/>
          <p:cNvSpPr/>
          <p:nvPr/>
        </p:nvSpPr>
        <p:spPr>
          <a:xfrm>
            <a:off x="5140225" y="4072350"/>
            <a:ext cx="3344700" cy="483000"/>
          </a:xfrm>
          <a:prstGeom prst="roundRect">
            <a:avLst>
              <a:gd fmla="val 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2"/>
                </a:solidFill>
                <a:latin typeface="Philosopher"/>
                <a:ea typeface="Philosopher"/>
                <a:cs typeface="Philosopher"/>
                <a:sym typeface="Philosopher"/>
              </a:rPr>
              <a:t>Task 4</a:t>
            </a:r>
            <a:endParaRPr b="1" sz="1800">
              <a:solidFill>
                <a:schemeClr val="lt2"/>
              </a:solidFill>
              <a:latin typeface="Philosopher"/>
              <a:ea typeface="Philosopher"/>
              <a:cs typeface="Philosopher"/>
              <a:sym typeface="Philosopher"/>
            </a:endParaRPr>
          </a:p>
        </p:txBody>
      </p:sp>
      <p:sp>
        <p:nvSpPr>
          <p:cNvPr id="2658" name="Google Shape;2658;p37"/>
          <p:cNvSpPr/>
          <p:nvPr/>
        </p:nvSpPr>
        <p:spPr>
          <a:xfrm>
            <a:off x="2699050" y="3513151"/>
            <a:ext cx="3193800" cy="483000"/>
          </a:xfrm>
          <a:prstGeom prst="roundRect">
            <a:avLst>
              <a:gd fmla="val 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2"/>
                </a:solidFill>
                <a:latin typeface="Philosopher"/>
                <a:ea typeface="Philosopher"/>
                <a:cs typeface="Philosopher"/>
                <a:sym typeface="Philosopher"/>
              </a:rPr>
              <a:t>Task 2</a:t>
            </a:r>
            <a:endParaRPr b="1" sz="1800">
              <a:solidFill>
                <a:schemeClr val="lt2"/>
              </a:solidFill>
              <a:latin typeface="Philosopher"/>
              <a:ea typeface="Philosopher"/>
              <a:cs typeface="Philosopher"/>
              <a:sym typeface="Philosopher"/>
            </a:endParaRPr>
          </a:p>
        </p:txBody>
      </p:sp>
      <p:sp>
        <p:nvSpPr>
          <p:cNvPr id="2659" name="Google Shape;2659;p37"/>
          <p:cNvSpPr/>
          <p:nvPr/>
        </p:nvSpPr>
        <p:spPr>
          <a:xfrm>
            <a:off x="4522225" y="2816225"/>
            <a:ext cx="3261300" cy="524400"/>
          </a:xfrm>
          <a:prstGeom prst="roundRect">
            <a:avLst>
              <a:gd fmla="val 0" name="adj"/>
            </a:avLst>
          </a:prstGeom>
          <a:solidFill>
            <a:schemeClr val="dk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1800">
                <a:solidFill>
                  <a:schemeClr val="lt2"/>
                </a:solidFill>
                <a:latin typeface="Philosopher"/>
                <a:ea typeface="Philosopher"/>
                <a:cs typeface="Philosopher"/>
                <a:sym typeface="Philosopher"/>
              </a:rPr>
              <a:t>Task 3</a:t>
            </a:r>
            <a:endParaRPr b="1" sz="1800">
              <a:solidFill>
                <a:schemeClr val="lt2"/>
              </a:solidFill>
              <a:latin typeface="Philosopher"/>
              <a:ea typeface="Philosopher"/>
              <a:cs typeface="Philosopher"/>
              <a:sym typeface="Philosopher"/>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63" name="Shape 2663"/>
        <p:cNvGrpSpPr/>
        <p:nvPr/>
      </p:nvGrpSpPr>
      <p:grpSpPr>
        <a:xfrm>
          <a:off x="0" y="0"/>
          <a:ext cx="0" cy="0"/>
          <a:chOff x="0" y="0"/>
          <a:chExt cx="0" cy="0"/>
        </a:xfrm>
      </p:grpSpPr>
      <p:sp>
        <p:nvSpPr>
          <p:cNvPr id="2664" name="Google Shape;2664;p38"/>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History</a:t>
            </a:r>
            <a:r>
              <a:rPr lang="en"/>
              <a:t> of Islam</a:t>
            </a:r>
            <a:endParaRPr/>
          </a:p>
        </p:txBody>
      </p:sp>
      <p:cxnSp>
        <p:nvCxnSpPr>
          <p:cNvPr id="2665" name="Google Shape;2665;p38"/>
          <p:cNvCxnSpPr>
            <a:stCxn id="2666" idx="2"/>
            <a:endCxn id="2667" idx="0"/>
          </p:cNvCxnSpPr>
          <p:nvPr/>
        </p:nvCxnSpPr>
        <p:spPr>
          <a:xfrm flipH="1" rot="-5400000">
            <a:off x="5192700" y="1101100"/>
            <a:ext cx="800100" cy="2041500"/>
          </a:xfrm>
          <a:prstGeom prst="bentConnector3">
            <a:avLst>
              <a:gd fmla="val 50006" name="adj1"/>
            </a:avLst>
          </a:prstGeom>
          <a:noFill/>
          <a:ln cap="flat" cmpd="sng" w="19050">
            <a:solidFill>
              <a:schemeClr val="accent2"/>
            </a:solidFill>
            <a:prstDash val="solid"/>
            <a:miter lim="8000"/>
            <a:headEnd len="sm" w="sm" type="none"/>
            <a:tailEnd len="sm" w="sm" type="none"/>
          </a:ln>
        </p:spPr>
      </p:cxnSp>
      <p:cxnSp>
        <p:nvCxnSpPr>
          <p:cNvPr id="2668" name="Google Shape;2668;p38"/>
          <p:cNvCxnSpPr>
            <a:stCxn id="2669" idx="0"/>
            <a:endCxn id="2666" idx="2"/>
          </p:cNvCxnSpPr>
          <p:nvPr/>
        </p:nvCxnSpPr>
        <p:spPr>
          <a:xfrm rot="-5400000">
            <a:off x="3208700" y="1158800"/>
            <a:ext cx="800100" cy="1926300"/>
          </a:xfrm>
          <a:prstGeom prst="bentConnector3">
            <a:avLst>
              <a:gd fmla="val 50006" name="adj1"/>
            </a:avLst>
          </a:prstGeom>
          <a:noFill/>
          <a:ln cap="flat" cmpd="sng" w="19050">
            <a:solidFill>
              <a:schemeClr val="accent2"/>
            </a:solidFill>
            <a:prstDash val="solid"/>
            <a:miter lim="8000"/>
            <a:headEnd len="sm" w="sm" type="none"/>
            <a:tailEnd len="sm" w="sm" type="none"/>
          </a:ln>
        </p:spPr>
      </p:cxnSp>
      <p:cxnSp>
        <p:nvCxnSpPr>
          <p:cNvPr id="2670" name="Google Shape;2670;p38"/>
          <p:cNvCxnSpPr>
            <a:stCxn id="2669" idx="2"/>
            <a:endCxn id="2671" idx="0"/>
          </p:cNvCxnSpPr>
          <p:nvPr/>
        </p:nvCxnSpPr>
        <p:spPr>
          <a:xfrm flipH="1" rot="-5400000">
            <a:off x="2651000" y="2882900"/>
            <a:ext cx="990600" cy="1001400"/>
          </a:xfrm>
          <a:prstGeom prst="bentConnector3">
            <a:avLst>
              <a:gd fmla="val 50000" name="adj1"/>
            </a:avLst>
          </a:prstGeom>
          <a:noFill/>
          <a:ln cap="flat" cmpd="sng" w="19050">
            <a:solidFill>
              <a:schemeClr val="accent2"/>
            </a:solidFill>
            <a:prstDash val="solid"/>
            <a:miter lim="8000"/>
            <a:headEnd len="sm" w="sm" type="none"/>
            <a:tailEnd len="sm" w="sm" type="none"/>
          </a:ln>
        </p:spPr>
      </p:cxnSp>
      <p:cxnSp>
        <p:nvCxnSpPr>
          <p:cNvPr id="2672" name="Google Shape;2672;p38"/>
          <p:cNvCxnSpPr>
            <a:stCxn id="2673" idx="0"/>
            <a:endCxn id="2669" idx="2"/>
          </p:cNvCxnSpPr>
          <p:nvPr/>
        </p:nvCxnSpPr>
        <p:spPr>
          <a:xfrm rot="-5400000">
            <a:off x="1653300" y="2886650"/>
            <a:ext cx="990600" cy="993900"/>
          </a:xfrm>
          <a:prstGeom prst="bentConnector3">
            <a:avLst>
              <a:gd fmla="val 50000" name="adj1"/>
            </a:avLst>
          </a:prstGeom>
          <a:noFill/>
          <a:ln cap="flat" cmpd="sng" w="19050">
            <a:solidFill>
              <a:schemeClr val="accent2"/>
            </a:solidFill>
            <a:prstDash val="solid"/>
            <a:miter lim="8000"/>
            <a:headEnd len="sm" w="sm" type="none"/>
            <a:tailEnd len="sm" w="sm" type="none"/>
          </a:ln>
        </p:spPr>
      </p:cxnSp>
      <p:cxnSp>
        <p:nvCxnSpPr>
          <p:cNvPr id="2674" name="Google Shape;2674;p38"/>
          <p:cNvCxnSpPr>
            <a:stCxn id="2667" idx="2"/>
            <a:endCxn id="2675" idx="0"/>
          </p:cNvCxnSpPr>
          <p:nvPr/>
        </p:nvCxnSpPr>
        <p:spPr>
          <a:xfrm flipH="1" rot="-5400000">
            <a:off x="6557700" y="2944100"/>
            <a:ext cx="990600" cy="879000"/>
          </a:xfrm>
          <a:prstGeom prst="bentConnector3">
            <a:avLst>
              <a:gd fmla="val 50000" name="adj1"/>
            </a:avLst>
          </a:prstGeom>
          <a:noFill/>
          <a:ln cap="flat" cmpd="sng" w="19050">
            <a:solidFill>
              <a:schemeClr val="accent2"/>
            </a:solidFill>
            <a:prstDash val="solid"/>
            <a:miter lim="8000"/>
            <a:headEnd len="sm" w="sm" type="none"/>
            <a:tailEnd len="sm" w="sm" type="none"/>
          </a:ln>
        </p:spPr>
      </p:cxnSp>
      <p:cxnSp>
        <p:nvCxnSpPr>
          <p:cNvPr id="2676" name="Google Shape;2676;p38"/>
          <p:cNvCxnSpPr>
            <a:stCxn id="2677" idx="0"/>
            <a:endCxn id="2667" idx="2"/>
          </p:cNvCxnSpPr>
          <p:nvPr/>
        </p:nvCxnSpPr>
        <p:spPr>
          <a:xfrm rot="-5400000">
            <a:off x="5560050" y="2825300"/>
            <a:ext cx="990600" cy="1116600"/>
          </a:xfrm>
          <a:prstGeom prst="bentConnector3">
            <a:avLst>
              <a:gd fmla="val 50000" name="adj1"/>
            </a:avLst>
          </a:prstGeom>
          <a:noFill/>
          <a:ln cap="flat" cmpd="sng" w="19050">
            <a:solidFill>
              <a:schemeClr val="accent2"/>
            </a:solidFill>
            <a:prstDash val="solid"/>
            <a:miter lim="8000"/>
            <a:headEnd len="sm" w="sm" type="none"/>
            <a:tailEnd len="sm" w="sm" type="none"/>
          </a:ln>
        </p:spPr>
      </p:cxnSp>
      <p:sp>
        <p:nvSpPr>
          <p:cNvPr id="2666" name="Google Shape;2666;p38"/>
          <p:cNvSpPr txBox="1"/>
          <p:nvPr/>
        </p:nvSpPr>
        <p:spPr>
          <a:xfrm>
            <a:off x="3491850" y="1355500"/>
            <a:ext cx="2160300" cy="3663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accent2"/>
                </a:solidFill>
                <a:latin typeface="Philosopher"/>
                <a:ea typeface="Philosopher"/>
                <a:cs typeface="Philosopher"/>
                <a:sym typeface="Philosopher"/>
              </a:rPr>
              <a:t>Islam</a:t>
            </a:r>
            <a:endParaRPr b="1" sz="2300">
              <a:solidFill>
                <a:schemeClr val="accent2"/>
              </a:solidFill>
              <a:latin typeface="Philosopher"/>
              <a:ea typeface="Philosopher"/>
              <a:cs typeface="Philosopher"/>
              <a:sym typeface="Philosopher"/>
            </a:endParaRPr>
          </a:p>
        </p:txBody>
      </p:sp>
      <p:sp>
        <p:nvSpPr>
          <p:cNvPr id="2669" name="Google Shape;2669;p38"/>
          <p:cNvSpPr txBox="1"/>
          <p:nvPr/>
        </p:nvSpPr>
        <p:spPr>
          <a:xfrm>
            <a:off x="1684250" y="2522000"/>
            <a:ext cx="1922700" cy="3663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Philosopher"/>
                <a:ea typeface="Philosopher"/>
                <a:cs typeface="Philosopher"/>
                <a:sym typeface="Philosopher"/>
              </a:rPr>
              <a:t>Rashidun Caliphate</a:t>
            </a:r>
            <a:endParaRPr b="1" sz="1600">
              <a:solidFill>
                <a:schemeClr val="dk2"/>
              </a:solidFill>
              <a:latin typeface="Philosopher"/>
              <a:ea typeface="Philosopher"/>
              <a:cs typeface="Philosopher"/>
              <a:sym typeface="Philosopher"/>
            </a:endParaRPr>
          </a:p>
        </p:txBody>
      </p:sp>
      <p:sp>
        <p:nvSpPr>
          <p:cNvPr id="2667" name="Google Shape;2667;p38"/>
          <p:cNvSpPr txBox="1"/>
          <p:nvPr/>
        </p:nvSpPr>
        <p:spPr>
          <a:xfrm>
            <a:off x="5652150" y="2522000"/>
            <a:ext cx="1922700" cy="366300"/>
          </a:xfrm>
          <a:prstGeom prst="rect">
            <a:avLst/>
          </a:pr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rPr b="1" lang="en" sz="1600">
                <a:solidFill>
                  <a:schemeClr val="dk2"/>
                </a:solidFill>
                <a:latin typeface="Philosopher"/>
                <a:ea typeface="Philosopher"/>
                <a:cs typeface="Philosopher"/>
                <a:sym typeface="Philosopher"/>
              </a:rPr>
              <a:t>Umayyad Caliphate</a:t>
            </a:r>
            <a:endParaRPr b="1" sz="1600">
              <a:solidFill>
                <a:schemeClr val="dk2"/>
              </a:solidFill>
              <a:latin typeface="Philosopher"/>
              <a:ea typeface="Philosopher"/>
              <a:cs typeface="Philosopher"/>
              <a:sym typeface="Philosopher"/>
            </a:endParaRPr>
          </a:p>
        </p:txBody>
      </p:sp>
      <p:sp>
        <p:nvSpPr>
          <p:cNvPr id="2675" name="Google Shape;2675;p38"/>
          <p:cNvSpPr txBox="1"/>
          <p:nvPr/>
        </p:nvSpPr>
        <p:spPr>
          <a:xfrm>
            <a:off x="6723300" y="3878900"/>
            <a:ext cx="1538100" cy="65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Saturn is a gas giant and has several rings</a:t>
            </a:r>
            <a:endParaRPr>
              <a:solidFill>
                <a:schemeClr val="accent1"/>
              </a:solidFill>
              <a:latin typeface="Manrope"/>
              <a:ea typeface="Manrope"/>
              <a:cs typeface="Manrope"/>
              <a:sym typeface="Manrope"/>
            </a:endParaRPr>
          </a:p>
        </p:txBody>
      </p:sp>
      <p:sp>
        <p:nvSpPr>
          <p:cNvPr id="2677" name="Google Shape;2677;p38"/>
          <p:cNvSpPr txBox="1"/>
          <p:nvPr/>
        </p:nvSpPr>
        <p:spPr>
          <a:xfrm>
            <a:off x="4728000" y="3878900"/>
            <a:ext cx="1538100" cy="65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Despite being red, Mars is a cold place</a:t>
            </a:r>
            <a:endParaRPr>
              <a:solidFill>
                <a:schemeClr val="accent1"/>
              </a:solidFill>
              <a:latin typeface="Manrope"/>
              <a:ea typeface="Manrope"/>
              <a:cs typeface="Manrope"/>
              <a:sym typeface="Manrope"/>
            </a:endParaRPr>
          </a:p>
        </p:txBody>
      </p:sp>
      <p:sp>
        <p:nvSpPr>
          <p:cNvPr id="2671" name="Google Shape;2671;p38"/>
          <p:cNvSpPr txBox="1"/>
          <p:nvPr/>
        </p:nvSpPr>
        <p:spPr>
          <a:xfrm>
            <a:off x="2877900" y="3878900"/>
            <a:ext cx="1538100" cy="65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It’s the biggest planet in the Solar System</a:t>
            </a:r>
            <a:endParaRPr>
              <a:solidFill>
                <a:schemeClr val="accent1"/>
              </a:solidFill>
              <a:latin typeface="Manrope"/>
              <a:ea typeface="Manrope"/>
              <a:cs typeface="Manrope"/>
              <a:sym typeface="Manrope"/>
            </a:endParaRPr>
          </a:p>
        </p:txBody>
      </p:sp>
      <p:sp>
        <p:nvSpPr>
          <p:cNvPr id="2673" name="Google Shape;2673;p38"/>
          <p:cNvSpPr txBox="1"/>
          <p:nvPr/>
        </p:nvSpPr>
        <p:spPr>
          <a:xfrm>
            <a:off x="882600" y="3878900"/>
            <a:ext cx="1538100" cy="653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Venus is the second planet from the Sun</a:t>
            </a:r>
            <a:endParaRPr>
              <a:solidFill>
                <a:schemeClr val="accent1"/>
              </a:solidFill>
              <a:latin typeface="Manrope"/>
              <a:ea typeface="Manrope"/>
              <a:cs typeface="Manrope"/>
              <a:sym typeface="Manrope"/>
            </a:endParaRPr>
          </a:p>
        </p:txBody>
      </p:sp>
      <p:cxnSp>
        <p:nvCxnSpPr>
          <p:cNvPr id="2678" name="Google Shape;2678;p38"/>
          <p:cNvCxnSpPr/>
          <p:nvPr/>
        </p:nvCxnSpPr>
        <p:spPr>
          <a:xfrm>
            <a:off x="831800" y="1044025"/>
            <a:ext cx="2978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blipFill>
          <a:blip r:embed="rId3">
            <a:alphaModFix/>
          </a:blip>
          <a:stretch>
            <a:fillRect/>
          </a:stretch>
        </a:blipFill>
      </p:bgPr>
    </p:bg>
    <p:spTree>
      <p:nvGrpSpPr>
        <p:cNvPr id="2682" name="Shape 2682"/>
        <p:cNvGrpSpPr/>
        <p:nvPr/>
      </p:nvGrpSpPr>
      <p:grpSpPr>
        <a:xfrm>
          <a:off x="0" y="0"/>
          <a:ext cx="0" cy="0"/>
          <a:chOff x="0" y="0"/>
          <a:chExt cx="0" cy="0"/>
        </a:xfrm>
      </p:grpSpPr>
      <p:sp>
        <p:nvSpPr>
          <p:cNvPr id="2683" name="Google Shape;2683;p39"/>
          <p:cNvSpPr txBox="1"/>
          <p:nvPr>
            <p:ph type="title"/>
          </p:nvPr>
        </p:nvSpPr>
        <p:spPr>
          <a:xfrm>
            <a:off x="771525" y="4035800"/>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A picture is</a:t>
            </a:r>
            <a:r>
              <a:rPr lang="en"/>
              <a:t> worth a thousand words</a:t>
            </a:r>
            <a:endParaRPr/>
          </a:p>
        </p:txBody>
      </p:sp>
      <p:cxnSp>
        <p:nvCxnSpPr>
          <p:cNvPr id="2684" name="Google Shape;2684;p39"/>
          <p:cNvCxnSpPr/>
          <p:nvPr/>
        </p:nvCxnSpPr>
        <p:spPr>
          <a:xfrm>
            <a:off x="1622712" y="4608493"/>
            <a:ext cx="5999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88" name="Shape 2688"/>
        <p:cNvGrpSpPr/>
        <p:nvPr/>
      </p:nvGrpSpPr>
      <p:grpSpPr>
        <a:xfrm>
          <a:off x="0" y="0"/>
          <a:ext cx="0" cy="0"/>
          <a:chOff x="0" y="0"/>
          <a:chExt cx="0" cy="0"/>
        </a:xfrm>
      </p:grpSpPr>
      <p:sp>
        <p:nvSpPr>
          <p:cNvPr id="2689" name="Google Shape;2689;p40"/>
          <p:cNvSpPr txBox="1"/>
          <p:nvPr>
            <p:ph idx="15"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2690" name="Google Shape;2690;p40"/>
          <p:cNvSpPr txBox="1"/>
          <p:nvPr>
            <p:ph idx="4" type="title"/>
          </p:nvPr>
        </p:nvSpPr>
        <p:spPr>
          <a:xfrm>
            <a:off x="720000" y="34439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a:t>
            </a:r>
            <a:endParaRPr/>
          </a:p>
        </p:txBody>
      </p:sp>
      <p:sp>
        <p:nvSpPr>
          <p:cNvPr id="2691" name="Google Shape;2691;p40"/>
          <p:cNvSpPr txBox="1"/>
          <p:nvPr>
            <p:ph idx="5" type="subTitle"/>
          </p:nvPr>
        </p:nvSpPr>
        <p:spPr>
          <a:xfrm>
            <a:off x="720000" y="37789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Jupiter is the biggest planet of them all</a:t>
            </a:r>
            <a:endParaRPr/>
          </a:p>
        </p:txBody>
      </p:sp>
      <p:sp>
        <p:nvSpPr>
          <p:cNvPr id="2692" name="Google Shape;2692;p40"/>
          <p:cNvSpPr txBox="1"/>
          <p:nvPr>
            <p:ph type="title"/>
          </p:nvPr>
        </p:nvSpPr>
        <p:spPr>
          <a:xfrm>
            <a:off x="720000" y="18581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2693" name="Google Shape;2693;p40"/>
          <p:cNvSpPr txBox="1"/>
          <p:nvPr>
            <p:ph idx="1" type="subTitle"/>
          </p:nvPr>
        </p:nvSpPr>
        <p:spPr>
          <a:xfrm>
            <a:off x="720000" y="21931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smallest planet in the Solar System</a:t>
            </a:r>
            <a:endParaRPr/>
          </a:p>
        </p:txBody>
      </p:sp>
      <p:sp>
        <p:nvSpPr>
          <p:cNvPr id="2694" name="Google Shape;2694;p40"/>
          <p:cNvSpPr txBox="1"/>
          <p:nvPr>
            <p:ph idx="2" type="title"/>
          </p:nvPr>
        </p:nvSpPr>
        <p:spPr>
          <a:xfrm>
            <a:off x="3419269" y="18581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695" name="Google Shape;2695;p40"/>
          <p:cNvSpPr txBox="1"/>
          <p:nvPr>
            <p:ph idx="3" type="subTitle"/>
          </p:nvPr>
        </p:nvSpPr>
        <p:spPr>
          <a:xfrm>
            <a:off x="3419269" y="21931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2696" name="Google Shape;2696;p40"/>
          <p:cNvSpPr txBox="1"/>
          <p:nvPr>
            <p:ph idx="6" type="title"/>
          </p:nvPr>
        </p:nvSpPr>
        <p:spPr>
          <a:xfrm>
            <a:off x="3419269" y="34439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697" name="Google Shape;2697;p40"/>
          <p:cNvSpPr txBox="1"/>
          <p:nvPr>
            <p:ph idx="7" type="subTitle"/>
          </p:nvPr>
        </p:nvSpPr>
        <p:spPr>
          <a:xfrm>
            <a:off x="3419269" y="37789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composed of hydrogen and helium</a:t>
            </a:r>
            <a:endParaRPr/>
          </a:p>
        </p:txBody>
      </p:sp>
      <p:sp>
        <p:nvSpPr>
          <p:cNvPr id="2698" name="Google Shape;2698;p40"/>
          <p:cNvSpPr txBox="1"/>
          <p:nvPr>
            <p:ph idx="8" type="title"/>
          </p:nvPr>
        </p:nvSpPr>
        <p:spPr>
          <a:xfrm>
            <a:off x="6118545" y="18581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699" name="Google Shape;2699;p40"/>
          <p:cNvSpPr txBox="1"/>
          <p:nvPr>
            <p:ph idx="9" type="subTitle"/>
          </p:nvPr>
        </p:nvSpPr>
        <p:spPr>
          <a:xfrm>
            <a:off x="6118545" y="21931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 is actually a very cold place</a:t>
            </a:r>
            <a:endParaRPr/>
          </a:p>
        </p:txBody>
      </p:sp>
      <p:sp>
        <p:nvSpPr>
          <p:cNvPr id="2700" name="Google Shape;2700;p40"/>
          <p:cNvSpPr txBox="1"/>
          <p:nvPr>
            <p:ph idx="13" type="title"/>
          </p:nvPr>
        </p:nvSpPr>
        <p:spPr>
          <a:xfrm>
            <a:off x="6118545" y="3443935"/>
            <a:ext cx="23055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701" name="Google Shape;2701;p40"/>
          <p:cNvSpPr txBox="1"/>
          <p:nvPr>
            <p:ph idx="14" type="subTitle"/>
          </p:nvPr>
        </p:nvSpPr>
        <p:spPr>
          <a:xfrm>
            <a:off x="6118545" y="3778975"/>
            <a:ext cx="23055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farthest planet from the Sun</a:t>
            </a:r>
            <a:endParaRPr/>
          </a:p>
        </p:txBody>
      </p:sp>
      <p:cxnSp>
        <p:nvCxnSpPr>
          <p:cNvPr id="2702" name="Google Shape;2702;p40"/>
          <p:cNvCxnSpPr/>
          <p:nvPr/>
        </p:nvCxnSpPr>
        <p:spPr>
          <a:xfrm>
            <a:off x="831800" y="1044025"/>
            <a:ext cx="2391600" cy="0"/>
          </a:xfrm>
          <a:prstGeom prst="straightConnector1">
            <a:avLst/>
          </a:prstGeom>
          <a:noFill/>
          <a:ln cap="flat" cmpd="sng" w="19050">
            <a:solidFill>
              <a:schemeClr val="accent1"/>
            </a:solidFill>
            <a:prstDash val="solid"/>
            <a:round/>
            <a:headEnd len="med" w="med" type="none"/>
            <a:tailEnd len="med" w="med" type="none"/>
          </a:ln>
        </p:spPr>
      </p:cxnSp>
      <p:grpSp>
        <p:nvGrpSpPr>
          <p:cNvPr id="2703" name="Google Shape;2703;p40"/>
          <p:cNvGrpSpPr/>
          <p:nvPr/>
        </p:nvGrpSpPr>
        <p:grpSpPr>
          <a:xfrm>
            <a:off x="827070" y="1507749"/>
            <a:ext cx="359213" cy="327807"/>
            <a:chOff x="1958520" y="2302574"/>
            <a:chExt cx="359213" cy="327807"/>
          </a:xfrm>
        </p:grpSpPr>
        <p:sp>
          <p:nvSpPr>
            <p:cNvPr id="2704" name="Google Shape;2704;p40"/>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40"/>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40"/>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07" name="Google Shape;2707;p40"/>
          <p:cNvGrpSpPr/>
          <p:nvPr/>
        </p:nvGrpSpPr>
        <p:grpSpPr>
          <a:xfrm>
            <a:off x="6221196" y="1601482"/>
            <a:ext cx="332761" cy="234066"/>
            <a:chOff x="7989683" y="2350207"/>
            <a:chExt cx="332761" cy="234066"/>
          </a:xfrm>
        </p:grpSpPr>
        <p:sp>
          <p:nvSpPr>
            <p:cNvPr id="2708" name="Google Shape;2708;p40"/>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40"/>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40"/>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40"/>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40"/>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40"/>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4" name="Google Shape;2714;p40"/>
          <p:cNvGrpSpPr/>
          <p:nvPr/>
        </p:nvGrpSpPr>
        <p:grpSpPr>
          <a:xfrm>
            <a:off x="816477" y="3065479"/>
            <a:ext cx="380393" cy="363118"/>
            <a:chOff x="4126815" y="2760704"/>
            <a:chExt cx="380393" cy="363118"/>
          </a:xfrm>
        </p:grpSpPr>
        <p:sp>
          <p:nvSpPr>
            <p:cNvPr id="2715" name="Google Shape;2715;p40"/>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40"/>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40"/>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40"/>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19" name="Google Shape;2719;p40"/>
          <p:cNvGrpSpPr/>
          <p:nvPr/>
        </p:nvGrpSpPr>
        <p:grpSpPr>
          <a:xfrm>
            <a:off x="3519516" y="1533086"/>
            <a:ext cx="373185" cy="302466"/>
            <a:chOff x="5220616" y="2791061"/>
            <a:chExt cx="373185" cy="302466"/>
          </a:xfrm>
        </p:grpSpPr>
        <p:sp>
          <p:nvSpPr>
            <p:cNvPr id="2720" name="Google Shape;2720;p40"/>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40"/>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40"/>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40"/>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40"/>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40"/>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40"/>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40"/>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40"/>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40"/>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40"/>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40"/>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40"/>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40"/>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40"/>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40"/>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40"/>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40"/>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38" name="Google Shape;2738;p40"/>
          <p:cNvSpPr/>
          <p:nvPr/>
        </p:nvSpPr>
        <p:spPr>
          <a:xfrm>
            <a:off x="3519519" y="3045920"/>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39" name="Google Shape;2739;p40"/>
          <p:cNvGrpSpPr/>
          <p:nvPr/>
        </p:nvGrpSpPr>
        <p:grpSpPr>
          <a:xfrm>
            <a:off x="6219691" y="3102908"/>
            <a:ext cx="334634" cy="333904"/>
            <a:chOff x="7429366" y="3223183"/>
            <a:chExt cx="334634" cy="333904"/>
          </a:xfrm>
        </p:grpSpPr>
        <p:sp>
          <p:nvSpPr>
            <p:cNvPr id="2740" name="Google Shape;2740;p40"/>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40"/>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45" name="Shape 2745"/>
        <p:cNvGrpSpPr/>
        <p:nvPr/>
      </p:nvGrpSpPr>
      <p:grpSpPr>
        <a:xfrm>
          <a:off x="0" y="0"/>
          <a:ext cx="0" cy="0"/>
          <a:chOff x="0" y="0"/>
          <a:chExt cx="0" cy="0"/>
        </a:xfrm>
      </p:grpSpPr>
      <p:cxnSp>
        <p:nvCxnSpPr>
          <p:cNvPr id="2746" name="Google Shape;2746;p41"/>
          <p:cNvCxnSpPr>
            <a:stCxn id="2747" idx="6"/>
            <a:endCxn id="2748" idx="0"/>
          </p:cNvCxnSpPr>
          <p:nvPr/>
        </p:nvCxnSpPr>
        <p:spPr>
          <a:xfrm>
            <a:off x="1987375" y="2392825"/>
            <a:ext cx="726300" cy="1800"/>
          </a:xfrm>
          <a:prstGeom prst="straightConnector1">
            <a:avLst/>
          </a:prstGeom>
          <a:noFill/>
          <a:ln cap="flat" cmpd="sng" w="19050">
            <a:solidFill>
              <a:schemeClr val="accent2"/>
            </a:solidFill>
            <a:prstDash val="solid"/>
            <a:round/>
            <a:headEnd len="med" w="med" type="none"/>
            <a:tailEnd len="med" w="med" type="none"/>
          </a:ln>
        </p:spPr>
      </p:cxnSp>
      <p:sp>
        <p:nvSpPr>
          <p:cNvPr id="2749" name="Google Shape;2749;p41"/>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History </a:t>
            </a:r>
            <a:r>
              <a:rPr lang="en"/>
              <a:t>in a timeline</a:t>
            </a:r>
            <a:endParaRPr/>
          </a:p>
        </p:txBody>
      </p:sp>
      <p:cxnSp>
        <p:nvCxnSpPr>
          <p:cNvPr id="2750" name="Google Shape;2750;p41"/>
          <p:cNvCxnSpPr/>
          <p:nvPr/>
        </p:nvCxnSpPr>
        <p:spPr>
          <a:xfrm>
            <a:off x="831775" y="1044025"/>
            <a:ext cx="3892800" cy="0"/>
          </a:xfrm>
          <a:prstGeom prst="straightConnector1">
            <a:avLst/>
          </a:prstGeom>
          <a:noFill/>
          <a:ln cap="flat" cmpd="sng" w="19050">
            <a:solidFill>
              <a:schemeClr val="accent1"/>
            </a:solidFill>
            <a:prstDash val="solid"/>
            <a:round/>
            <a:headEnd len="med" w="med" type="none"/>
            <a:tailEnd len="med" w="med" type="none"/>
          </a:ln>
        </p:spPr>
      </p:cxnSp>
      <p:sp>
        <p:nvSpPr>
          <p:cNvPr id="2748" name="Google Shape;2748;p41"/>
          <p:cNvSpPr/>
          <p:nvPr/>
        </p:nvSpPr>
        <p:spPr>
          <a:xfrm>
            <a:off x="2448225" y="2261832"/>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1" name="Google Shape;2751;p41"/>
          <p:cNvGrpSpPr/>
          <p:nvPr/>
        </p:nvGrpSpPr>
        <p:grpSpPr>
          <a:xfrm>
            <a:off x="683363" y="1957675"/>
            <a:ext cx="1804200" cy="1994777"/>
            <a:chOff x="683363" y="1957675"/>
            <a:chExt cx="1804200" cy="1994777"/>
          </a:xfrm>
        </p:grpSpPr>
        <p:sp>
          <p:nvSpPr>
            <p:cNvPr id="2752" name="Google Shape;2752;p41"/>
            <p:cNvSpPr txBox="1"/>
            <p:nvPr/>
          </p:nvSpPr>
          <p:spPr>
            <a:xfrm>
              <a:off x="683363" y="3132604"/>
              <a:ext cx="1804200" cy="34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Jupiter</a:t>
              </a:r>
              <a:endParaRPr b="1" sz="2300">
                <a:solidFill>
                  <a:schemeClr val="dk2"/>
                </a:solidFill>
                <a:latin typeface="Philosopher"/>
                <a:ea typeface="Philosopher"/>
                <a:cs typeface="Philosopher"/>
                <a:sym typeface="Philosopher"/>
              </a:endParaRPr>
            </a:p>
          </p:txBody>
        </p:sp>
        <p:sp>
          <p:nvSpPr>
            <p:cNvPr id="2753" name="Google Shape;2753;p41"/>
            <p:cNvSpPr txBox="1"/>
            <p:nvPr/>
          </p:nvSpPr>
          <p:spPr>
            <a:xfrm>
              <a:off x="683363" y="3467652"/>
              <a:ext cx="18042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It’s the biggest planet of them all</a:t>
              </a:r>
              <a:endParaRPr>
                <a:solidFill>
                  <a:schemeClr val="accent1"/>
                </a:solidFill>
                <a:latin typeface="Manrope"/>
                <a:ea typeface="Manrope"/>
                <a:cs typeface="Manrope"/>
                <a:sym typeface="Manrope"/>
              </a:endParaRPr>
            </a:p>
          </p:txBody>
        </p:sp>
        <p:grpSp>
          <p:nvGrpSpPr>
            <p:cNvPr id="2754" name="Google Shape;2754;p41"/>
            <p:cNvGrpSpPr/>
            <p:nvPr/>
          </p:nvGrpSpPr>
          <p:grpSpPr>
            <a:xfrm>
              <a:off x="1183675" y="1957675"/>
              <a:ext cx="803700" cy="870300"/>
              <a:chOff x="1220300" y="2110075"/>
              <a:chExt cx="803700" cy="870300"/>
            </a:xfrm>
          </p:grpSpPr>
          <p:sp>
            <p:nvSpPr>
              <p:cNvPr id="2747" name="Google Shape;2747;p41"/>
              <p:cNvSpPr/>
              <p:nvPr/>
            </p:nvSpPr>
            <p:spPr>
              <a:xfrm>
                <a:off x="1220300" y="2110075"/>
                <a:ext cx="803700" cy="8703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41"/>
              <p:cNvSpPr/>
              <p:nvPr/>
            </p:nvSpPr>
            <p:spPr>
              <a:xfrm>
                <a:off x="1220308" y="2110075"/>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56" name="Google Shape;2756;p41"/>
              <p:cNvGrpSpPr/>
              <p:nvPr/>
            </p:nvGrpSpPr>
            <p:grpSpPr>
              <a:xfrm>
                <a:off x="1448638" y="2371763"/>
                <a:ext cx="346900" cy="346875"/>
                <a:chOff x="1028700" y="1567675"/>
                <a:chExt cx="346900" cy="346875"/>
              </a:xfrm>
            </p:grpSpPr>
            <p:sp>
              <p:nvSpPr>
                <p:cNvPr id="2757" name="Google Shape;2757;p41"/>
                <p:cNvSpPr/>
                <p:nvPr/>
              </p:nvSpPr>
              <p:spPr>
                <a:xfrm>
                  <a:off x="1028700" y="1567675"/>
                  <a:ext cx="346900" cy="346875"/>
                </a:xfrm>
                <a:custGeom>
                  <a:rect b="b" l="l" r="r" t="t"/>
                  <a:pathLst>
                    <a:path extrusionOk="0" h="13875" w="13876">
                      <a:moveTo>
                        <a:pt x="5084" y="535"/>
                      </a:moveTo>
                      <a:cubicBezTo>
                        <a:pt x="5142" y="535"/>
                        <a:pt x="5202" y="554"/>
                        <a:pt x="5255" y="595"/>
                      </a:cubicBezTo>
                      <a:cubicBezTo>
                        <a:pt x="5268" y="608"/>
                        <a:pt x="5273" y="614"/>
                        <a:pt x="5285" y="625"/>
                      </a:cubicBezTo>
                      <a:cubicBezTo>
                        <a:pt x="5355" y="706"/>
                        <a:pt x="5373" y="811"/>
                        <a:pt x="5338" y="905"/>
                      </a:cubicBezTo>
                      <a:lnTo>
                        <a:pt x="4175" y="3986"/>
                      </a:lnTo>
                      <a:cubicBezTo>
                        <a:pt x="4122" y="4126"/>
                        <a:pt x="4192" y="4283"/>
                        <a:pt x="4332" y="4336"/>
                      </a:cubicBezTo>
                      <a:cubicBezTo>
                        <a:pt x="4363" y="4348"/>
                        <a:pt x="4395" y="4353"/>
                        <a:pt x="4427" y="4353"/>
                      </a:cubicBezTo>
                      <a:cubicBezTo>
                        <a:pt x="4535" y="4353"/>
                        <a:pt x="4636" y="4287"/>
                        <a:pt x="4677" y="4178"/>
                      </a:cubicBezTo>
                      <a:lnTo>
                        <a:pt x="5729" y="1391"/>
                      </a:lnTo>
                      <a:cubicBezTo>
                        <a:pt x="5764" y="1302"/>
                        <a:pt x="5846" y="1239"/>
                        <a:pt x="5951" y="1227"/>
                      </a:cubicBezTo>
                      <a:cubicBezTo>
                        <a:pt x="5957" y="1224"/>
                        <a:pt x="5964" y="1222"/>
                        <a:pt x="5972" y="1222"/>
                      </a:cubicBezTo>
                      <a:cubicBezTo>
                        <a:pt x="5979" y="1222"/>
                        <a:pt x="5986" y="1224"/>
                        <a:pt x="5991" y="1227"/>
                      </a:cubicBezTo>
                      <a:cubicBezTo>
                        <a:pt x="6174" y="1245"/>
                        <a:pt x="6272" y="1415"/>
                        <a:pt x="6215" y="1572"/>
                      </a:cubicBezTo>
                      <a:lnTo>
                        <a:pt x="5233" y="4331"/>
                      </a:lnTo>
                      <a:cubicBezTo>
                        <a:pt x="5179" y="4471"/>
                        <a:pt x="5255" y="4628"/>
                        <a:pt x="5395" y="4676"/>
                      </a:cubicBezTo>
                      <a:cubicBezTo>
                        <a:pt x="5425" y="4687"/>
                        <a:pt x="5454" y="4693"/>
                        <a:pt x="5484" y="4693"/>
                      </a:cubicBezTo>
                      <a:cubicBezTo>
                        <a:pt x="5595" y="4693"/>
                        <a:pt x="5700" y="4622"/>
                        <a:pt x="5740" y="4512"/>
                      </a:cubicBezTo>
                      <a:lnTo>
                        <a:pt x="6436" y="2572"/>
                      </a:lnTo>
                      <a:cubicBezTo>
                        <a:pt x="6576" y="2694"/>
                        <a:pt x="6665" y="2875"/>
                        <a:pt x="6665" y="3068"/>
                      </a:cubicBezTo>
                      <a:lnTo>
                        <a:pt x="6665" y="4886"/>
                      </a:lnTo>
                      <a:cubicBezTo>
                        <a:pt x="6641" y="4868"/>
                        <a:pt x="6617" y="4851"/>
                        <a:pt x="6595" y="4833"/>
                      </a:cubicBezTo>
                      <a:cubicBezTo>
                        <a:pt x="6550" y="4806"/>
                        <a:pt x="6500" y="4793"/>
                        <a:pt x="6451" y="4793"/>
                      </a:cubicBezTo>
                      <a:cubicBezTo>
                        <a:pt x="6391" y="4793"/>
                        <a:pt x="6332" y="4813"/>
                        <a:pt x="6285" y="4851"/>
                      </a:cubicBezTo>
                      <a:cubicBezTo>
                        <a:pt x="6126" y="4973"/>
                        <a:pt x="6150" y="5202"/>
                        <a:pt x="6307" y="5294"/>
                      </a:cubicBezTo>
                      <a:cubicBezTo>
                        <a:pt x="6536" y="5435"/>
                        <a:pt x="6665" y="5693"/>
                        <a:pt x="6665" y="5955"/>
                      </a:cubicBezTo>
                      <a:lnTo>
                        <a:pt x="6665" y="7498"/>
                      </a:lnTo>
                      <a:cubicBezTo>
                        <a:pt x="6665" y="8234"/>
                        <a:pt x="6307" y="8936"/>
                        <a:pt x="5718" y="9375"/>
                      </a:cubicBezTo>
                      <a:cubicBezTo>
                        <a:pt x="5670" y="9403"/>
                        <a:pt x="5635" y="9456"/>
                        <a:pt x="5618" y="9508"/>
                      </a:cubicBezTo>
                      <a:lnTo>
                        <a:pt x="4437" y="13308"/>
                      </a:lnTo>
                      <a:lnTo>
                        <a:pt x="680" y="13308"/>
                      </a:lnTo>
                      <a:lnTo>
                        <a:pt x="2169" y="9567"/>
                      </a:lnTo>
                      <a:cubicBezTo>
                        <a:pt x="2427" y="8912"/>
                        <a:pt x="2387" y="8188"/>
                        <a:pt x="2064" y="7562"/>
                      </a:cubicBezTo>
                      <a:lnTo>
                        <a:pt x="1398" y="6294"/>
                      </a:lnTo>
                      <a:cubicBezTo>
                        <a:pt x="1281" y="6078"/>
                        <a:pt x="1235" y="5833"/>
                        <a:pt x="1252" y="5587"/>
                      </a:cubicBezTo>
                      <a:lnTo>
                        <a:pt x="1346" y="4406"/>
                      </a:lnTo>
                      <a:cubicBezTo>
                        <a:pt x="1363" y="4178"/>
                        <a:pt x="1433" y="3956"/>
                        <a:pt x="1551" y="3757"/>
                      </a:cubicBezTo>
                      <a:lnTo>
                        <a:pt x="1819" y="3290"/>
                      </a:lnTo>
                      <a:cubicBezTo>
                        <a:pt x="1876" y="3193"/>
                        <a:pt x="1976" y="3139"/>
                        <a:pt x="2081" y="3139"/>
                      </a:cubicBezTo>
                      <a:cubicBezTo>
                        <a:pt x="2129" y="3139"/>
                        <a:pt x="2177" y="3150"/>
                        <a:pt x="2223" y="3174"/>
                      </a:cubicBezTo>
                      <a:cubicBezTo>
                        <a:pt x="2352" y="3238"/>
                        <a:pt x="2415" y="3384"/>
                        <a:pt x="2380" y="3524"/>
                      </a:cubicBezTo>
                      <a:lnTo>
                        <a:pt x="2129" y="4430"/>
                      </a:lnTo>
                      <a:cubicBezTo>
                        <a:pt x="2117" y="4453"/>
                        <a:pt x="2117" y="4482"/>
                        <a:pt x="2117" y="4506"/>
                      </a:cubicBezTo>
                      <a:lnTo>
                        <a:pt x="2117" y="5377"/>
                      </a:lnTo>
                      <a:cubicBezTo>
                        <a:pt x="2117" y="5529"/>
                        <a:pt x="2239" y="5645"/>
                        <a:pt x="2387" y="5645"/>
                      </a:cubicBezTo>
                      <a:cubicBezTo>
                        <a:pt x="3064" y="5651"/>
                        <a:pt x="3672" y="6025"/>
                        <a:pt x="3976" y="6632"/>
                      </a:cubicBezTo>
                      <a:cubicBezTo>
                        <a:pt x="4021" y="6727"/>
                        <a:pt x="4114" y="6781"/>
                        <a:pt x="4213" y="6781"/>
                      </a:cubicBezTo>
                      <a:cubicBezTo>
                        <a:pt x="4255" y="6781"/>
                        <a:pt x="4297" y="6771"/>
                        <a:pt x="4338" y="6750"/>
                      </a:cubicBezTo>
                      <a:cubicBezTo>
                        <a:pt x="4472" y="6686"/>
                        <a:pt x="4526" y="6522"/>
                        <a:pt x="4461" y="6387"/>
                      </a:cubicBezTo>
                      <a:cubicBezTo>
                        <a:pt x="4105" y="5680"/>
                        <a:pt x="3432" y="5213"/>
                        <a:pt x="2655" y="5125"/>
                      </a:cubicBezTo>
                      <a:lnTo>
                        <a:pt x="2655" y="4541"/>
                      </a:lnTo>
                      <a:lnTo>
                        <a:pt x="2900" y="3670"/>
                      </a:lnTo>
                      <a:cubicBezTo>
                        <a:pt x="2965" y="3430"/>
                        <a:pt x="2924" y="3185"/>
                        <a:pt x="2795" y="2993"/>
                      </a:cubicBezTo>
                      <a:lnTo>
                        <a:pt x="3549" y="994"/>
                      </a:lnTo>
                      <a:cubicBezTo>
                        <a:pt x="3566" y="952"/>
                        <a:pt x="3596" y="911"/>
                        <a:pt x="3636" y="876"/>
                      </a:cubicBezTo>
                      <a:cubicBezTo>
                        <a:pt x="3689" y="835"/>
                        <a:pt x="3747" y="816"/>
                        <a:pt x="3807" y="816"/>
                      </a:cubicBezTo>
                      <a:cubicBezTo>
                        <a:pt x="3842" y="816"/>
                        <a:pt x="3877" y="822"/>
                        <a:pt x="3911" y="835"/>
                      </a:cubicBezTo>
                      <a:cubicBezTo>
                        <a:pt x="4046" y="894"/>
                        <a:pt x="4116" y="1051"/>
                        <a:pt x="4063" y="1186"/>
                      </a:cubicBezTo>
                      <a:lnTo>
                        <a:pt x="3134" y="3641"/>
                      </a:lnTo>
                      <a:cubicBezTo>
                        <a:pt x="3081" y="3781"/>
                        <a:pt x="3151" y="3939"/>
                        <a:pt x="3291" y="3991"/>
                      </a:cubicBezTo>
                      <a:cubicBezTo>
                        <a:pt x="3323" y="4003"/>
                        <a:pt x="3356" y="4009"/>
                        <a:pt x="3388" y="4009"/>
                      </a:cubicBezTo>
                      <a:cubicBezTo>
                        <a:pt x="3498" y="4009"/>
                        <a:pt x="3602" y="3943"/>
                        <a:pt x="3642" y="3834"/>
                      </a:cubicBezTo>
                      <a:lnTo>
                        <a:pt x="4823" y="713"/>
                      </a:lnTo>
                      <a:cubicBezTo>
                        <a:pt x="4866" y="605"/>
                        <a:pt x="4972" y="535"/>
                        <a:pt x="5084" y="535"/>
                      </a:cubicBezTo>
                      <a:close/>
                      <a:moveTo>
                        <a:pt x="5087" y="1"/>
                      </a:moveTo>
                      <a:cubicBezTo>
                        <a:pt x="4772" y="1"/>
                        <a:pt x="4474" y="183"/>
                        <a:pt x="4338" y="479"/>
                      </a:cubicBezTo>
                      <a:cubicBezTo>
                        <a:pt x="4273" y="426"/>
                        <a:pt x="4198" y="379"/>
                        <a:pt x="4116" y="344"/>
                      </a:cubicBezTo>
                      <a:cubicBezTo>
                        <a:pt x="4015" y="304"/>
                        <a:pt x="3909" y="284"/>
                        <a:pt x="3804" y="284"/>
                      </a:cubicBezTo>
                      <a:cubicBezTo>
                        <a:pt x="3695" y="284"/>
                        <a:pt x="3586" y="306"/>
                        <a:pt x="3485" y="350"/>
                      </a:cubicBezTo>
                      <a:cubicBezTo>
                        <a:pt x="3280" y="444"/>
                        <a:pt x="3129" y="601"/>
                        <a:pt x="3046" y="811"/>
                      </a:cubicBezTo>
                      <a:lnTo>
                        <a:pt x="2352" y="2648"/>
                      </a:lnTo>
                      <a:cubicBezTo>
                        <a:pt x="2265" y="2619"/>
                        <a:pt x="2176" y="2605"/>
                        <a:pt x="2088" y="2605"/>
                      </a:cubicBezTo>
                      <a:cubicBezTo>
                        <a:pt x="1795" y="2605"/>
                        <a:pt x="1510" y="2758"/>
                        <a:pt x="1357" y="3028"/>
                      </a:cubicBezTo>
                      <a:lnTo>
                        <a:pt x="1082" y="3495"/>
                      </a:lnTo>
                      <a:cubicBezTo>
                        <a:pt x="925" y="3757"/>
                        <a:pt x="831" y="4067"/>
                        <a:pt x="809" y="4371"/>
                      </a:cubicBezTo>
                      <a:lnTo>
                        <a:pt x="715" y="5552"/>
                      </a:lnTo>
                      <a:cubicBezTo>
                        <a:pt x="685" y="5896"/>
                        <a:pt x="755" y="6241"/>
                        <a:pt x="920" y="6551"/>
                      </a:cubicBezTo>
                      <a:lnTo>
                        <a:pt x="1586" y="7825"/>
                      </a:lnTo>
                      <a:cubicBezTo>
                        <a:pt x="1837" y="8304"/>
                        <a:pt x="1866" y="8871"/>
                        <a:pt x="1667" y="9375"/>
                      </a:cubicBezTo>
                      <a:lnTo>
                        <a:pt x="30" y="13483"/>
                      </a:lnTo>
                      <a:cubicBezTo>
                        <a:pt x="1" y="13570"/>
                        <a:pt x="8" y="13664"/>
                        <a:pt x="60" y="13734"/>
                      </a:cubicBezTo>
                      <a:cubicBezTo>
                        <a:pt x="108" y="13802"/>
                        <a:pt x="178" y="13847"/>
                        <a:pt x="256" y="13847"/>
                      </a:cubicBezTo>
                      <a:cubicBezTo>
                        <a:pt x="265" y="13847"/>
                        <a:pt x="274" y="13846"/>
                        <a:pt x="283" y="13845"/>
                      </a:cubicBezTo>
                      <a:lnTo>
                        <a:pt x="4642" y="13845"/>
                      </a:lnTo>
                      <a:cubicBezTo>
                        <a:pt x="4649" y="13846"/>
                        <a:pt x="4657" y="13846"/>
                        <a:pt x="4664" y="13846"/>
                      </a:cubicBezTo>
                      <a:cubicBezTo>
                        <a:pt x="4771" y="13846"/>
                        <a:pt x="4866" y="13768"/>
                        <a:pt x="4899" y="13664"/>
                      </a:cubicBezTo>
                      <a:lnTo>
                        <a:pt x="6115" y="9760"/>
                      </a:lnTo>
                      <a:cubicBezTo>
                        <a:pt x="6471" y="9480"/>
                        <a:pt x="6752" y="9122"/>
                        <a:pt x="6938" y="8720"/>
                      </a:cubicBezTo>
                      <a:cubicBezTo>
                        <a:pt x="7126" y="9122"/>
                        <a:pt x="7407" y="9480"/>
                        <a:pt x="7763" y="9760"/>
                      </a:cubicBezTo>
                      <a:lnTo>
                        <a:pt x="8979" y="13664"/>
                      </a:lnTo>
                      <a:cubicBezTo>
                        <a:pt x="9014" y="13775"/>
                        <a:pt x="9236" y="13874"/>
                        <a:pt x="9236" y="13874"/>
                      </a:cubicBezTo>
                      <a:lnTo>
                        <a:pt x="13595" y="13874"/>
                      </a:lnTo>
                      <a:cubicBezTo>
                        <a:pt x="13595" y="13874"/>
                        <a:pt x="13765" y="13810"/>
                        <a:pt x="13818" y="13734"/>
                      </a:cubicBezTo>
                      <a:cubicBezTo>
                        <a:pt x="13870" y="13664"/>
                        <a:pt x="13876" y="13570"/>
                        <a:pt x="13846" y="13483"/>
                      </a:cubicBezTo>
                      <a:lnTo>
                        <a:pt x="13433" y="12437"/>
                      </a:lnTo>
                      <a:cubicBezTo>
                        <a:pt x="13388" y="12329"/>
                        <a:pt x="13284" y="12267"/>
                        <a:pt x="13176" y="12267"/>
                      </a:cubicBezTo>
                      <a:cubicBezTo>
                        <a:pt x="13142" y="12267"/>
                        <a:pt x="13108" y="12273"/>
                        <a:pt x="13075" y="12285"/>
                      </a:cubicBezTo>
                      <a:cubicBezTo>
                        <a:pt x="12942" y="12343"/>
                        <a:pt x="12872" y="12501"/>
                        <a:pt x="12923" y="12636"/>
                      </a:cubicBezTo>
                      <a:lnTo>
                        <a:pt x="13193" y="13308"/>
                      </a:lnTo>
                      <a:lnTo>
                        <a:pt x="9435" y="13308"/>
                      </a:lnTo>
                      <a:lnTo>
                        <a:pt x="8254" y="9521"/>
                      </a:lnTo>
                      <a:cubicBezTo>
                        <a:pt x="8236" y="9462"/>
                        <a:pt x="8201" y="9415"/>
                        <a:pt x="8154" y="9380"/>
                      </a:cubicBezTo>
                      <a:cubicBezTo>
                        <a:pt x="7564" y="8941"/>
                        <a:pt x="7208" y="8246"/>
                        <a:pt x="7202" y="7509"/>
                      </a:cubicBezTo>
                      <a:lnTo>
                        <a:pt x="7202" y="5966"/>
                      </a:lnTo>
                      <a:cubicBezTo>
                        <a:pt x="7208" y="5698"/>
                        <a:pt x="7342" y="5447"/>
                        <a:pt x="7569" y="5300"/>
                      </a:cubicBezTo>
                      <a:cubicBezTo>
                        <a:pt x="7699" y="5219"/>
                        <a:pt x="7734" y="5049"/>
                        <a:pt x="7652" y="4927"/>
                      </a:cubicBezTo>
                      <a:cubicBezTo>
                        <a:pt x="7599" y="4845"/>
                        <a:pt x="7512" y="4800"/>
                        <a:pt x="7423" y="4800"/>
                      </a:cubicBezTo>
                      <a:cubicBezTo>
                        <a:pt x="7373" y="4800"/>
                        <a:pt x="7322" y="4815"/>
                        <a:pt x="7278" y="4844"/>
                      </a:cubicBezTo>
                      <a:cubicBezTo>
                        <a:pt x="7254" y="4862"/>
                        <a:pt x="7231" y="4874"/>
                        <a:pt x="7202" y="4892"/>
                      </a:cubicBezTo>
                      <a:lnTo>
                        <a:pt x="7202" y="3074"/>
                      </a:lnTo>
                      <a:cubicBezTo>
                        <a:pt x="7208" y="2880"/>
                        <a:pt x="7296" y="2699"/>
                        <a:pt x="7436" y="2577"/>
                      </a:cubicBezTo>
                      <a:lnTo>
                        <a:pt x="8131" y="4523"/>
                      </a:lnTo>
                      <a:cubicBezTo>
                        <a:pt x="8173" y="4634"/>
                        <a:pt x="8278" y="4698"/>
                        <a:pt x="8389" y="4698"/>
                      </a:cubicBezTo>
                      <a:cubicBezTo>
                        <a:pt x="8418" y="4698"/>
                        <a:pt x="8446" y="4693"/>
                        <a:pt x="8476" y="4687"/>
                      </a:cubicBezTo>
                      <a:cubicBezTo>
                        <a:pt x="8616" y="4634"/>
                        <a:pt x="8692" y="4482"/>
                        <a:pt x="8640" y="4336"/>
                      </a:cubicBezTo>
                      <a:lnTo>
                        <a:pt x="7652" y="1577"/>
                      </a:lnTo>
                      <a:cubicBezTo>
                        <a:pt x="7605" y="1450"/>
                        <a:pt x="7675" y="1302"/>
                        <a:pt x="7804" y="1251"/>
                      </a:cubicBezTo>
                      <a:cubicBezTo>
                        <a:pt x="7834" y="1239"/>
                        <a:pt x="7866" y="1233"/>
                        <a:pt x="7898" y="1233"/>
                      </a:cubicBezTo>
                      <a:cubicBezTo>
                        <a:pt x="7933" y="1233"/>
                        <a:pt x="7969" y="1241"/>
                        <a:pt x="8003" y="1256"/>
                      </a:cubicBezTo>
                      <a:cubicBezTo>
                        <a:pt x="8067" y="1286"/>
                        <a:pt x="8114" y="1332"/>
                        <a:pt x="8143" y="1402"/>
                      </a:cubicBezTo>
                      <a:lnTo>
                        <a:pt x="9195" y="4185"/>
                      </a:lnTo>
                      <a:cubicBezTo>
                        <a:pt x="9235" y="4293"/>
                        <a:pt x="9339" y="4360"/>
                        <a:pt x="9449" y="4360"/>
                      </a:cubicBezTo>
                      <a:cubicBezTo>
                        <a:pt x="9481" y="4360"/>
                        <a:pt x="9514" y="4354"/>
                        <a:pt x="9546" y="4342"/>
                      </a:cubicBezTo>
                      <a:cubicBezTo>
                        <a:pt x="9686" y="4290"/>
                        <a:pt x="9756" y="4132"/>
                        <a:pt x="9703" y="3997"/>
                      </a:cubicBezTo>
                      <a:lnTo>
                        <a:pt x="8535" y="917"/>
                      </a:lnTo>
                      <a:cubicBezTo>
                        <a:pt x="8511" y="841"/>
                        <a:pt x="8511" y="765"/>
                        <a:pt x="8546" y="695"/>
                      </a:cubicBezTo>
                      <a:cubicBezTo>
                        <a:pt x="8581" y="625"/>
                        <a:pt x="8640" y="579"/>
                        <a:pt x="8715" y="555"/>
                      </a:cubicBezTo>
                      <a:cubicBezTo>
                        <a:pt x="8741" y="547"/>
                        <a:pt x="8768" y="543"/>
                        <a:pt x="8794" y="543"/>
                      </a:cubicBezTo>
                      <a:cubicBezTo>
                        <a:pt x="8904" y="543"/>
                        <a:pt x="9011" y="610"/>
                        <a:pt x="9049" y="719"/>
                      </a:cubicBezTo>
                      <a:lnTo>
                        <a:pt x="10235" y="3845"/>
                      </a:lnTo>
                      <a:cubicBezTo>
                        <a:pt x="10276" y="3954"/>
                        <a:pt x="10376" y="4020"/>
                        <a:pt x="10484" y="4020"/>
                      </a:cubicBezTo>
                      <a:cubicBezTo>
                        <a:pt x="10515" y="4020"/>
                        <a:pt x="10548" y="4015"/>
                        <a:pt x="10580" y="4003"/>
                      </a:cubicBezTo>
                      <a:cubicBezTo>
                        <a:pt x="10720" y="3951"/>
                        <a:pt x="10790" y="3792"/>
                        <a:pt x="10738" y="3652"/>
                      </a:cubicBezTo>
                      <a:lnTo>
                        <a:pt x="9808" y="1197"/>
                      </a:lnTo>
                      <a:cubicBezTo>
                        <a:pt x="9756" y="1057"/>
                        <a:pt x="9826" y="900"/>
                        <a:pt x="9967" y="847"/>
                      </a:cubicBezTo>
                      <a:cubicBezTo>
                        <a:pt x="10002" y="833"/>
                        <a:pt x="10037" y="826"/>
                        <a:pt x="10072" y="826"/>
                      </a:cubicBezTo>
                      <a:cubicBezTo>
                        <a:pt x="10107" y="826"/>
                        <a:pt x="10142" y="833"/>
                        <a:pt x="10177" y="847"/>
                      </a:cubicBezTo>
                      <a:cubicBezTo>
                        <a:pt x="10247" y="876"/>
                        <a:pt x="10299" y="935"/>
                        <a:pt x="10323" y="1005"/>
                      </a:cubicBezTo>
                      <a:lnTo>
                        <a:pt x="11076" y="2998"/>
                      </a:lnTo>
                      <a:cubicBezTo>
                        <a:pt x="10954" y="3196"/>
                        <a:pt x="10913" y="3441"/>
                        <a:pt x="10978" y="3676"/>
                      </a:cubicBezTo>
                      <a:lnTo>
                        <a:pt x="11205" y="4547"/>
                      </a:lnTo>
                      <a:lnTo>
                        <a:pt x="11205" y="5132"/>
                      </a:lnTo>
                      <a:cubicBezTo>
                        <a:pt x="11205" y="5132"/>
                        <a:pt x="9773" y="5686"/>
                        <a:pt x="9417" y="6400"/>
                      </a:cubicBezTo>
                      <a:cubicBezTo>
                        <a:pt x="9352" y="6534"/>
                        <a:pt x="9406" y="6691"/>
                        <a:pt x="9540" y="6762"/>
                      </a:cubicBezTo>
                      <a:cubicBezTo>
                        <a:pt x="9578" y="6780"/>
                        <a:pt x="9619" y="6789"/>
                        <a:pt x="9660" y="6789"/>
                      </a:cubicBezTo>
                      <a:cubicBezTo>
                        <a:pt x="9759" y="6789"/>
                        <a:pt x="9856" y="6734"/>
                        <a:pt x="9902" y="6639"/>
                      </a:cubicBezTo>
                      <a:cubicBezTo>
                        <a:pt x="10206" y="6031"/>
                        <a:pt x="10814" y="5658"/>
                        <a:pt x="11491" y="5658"/>
                      </a:cubicBezTo>
                      <a:cubicBezTo>
                        <a:pt x="11637" y="5658"/>
                        <a:pt x="11761" y="5534"/>
                        <a:pt x="11749" y="5388"/>
                      </a:cubicBezTo>
                      <a:lnTo>
                        <a:pt x="11749" y="4512"/>
                      </a:lnTo>
                      <a:cubicBezTo>
                        <a:pt x="11761" y="4488"/>
                        <a:pt x="11755" y="4465"/>
                        <a:pt x="11749" y="4442"/>
                      </a:cubicBezTo>
                      <a:lnTo>
                        <a:pt x="11497" y="3535"/>
                      </a:lnTo>
                      <a:cubicBezTo>
                        <a:pt x="11462" y="3395"/>
                        <a:pt x="11526" y="3244"/>
                        <a:pt x="11655" y="3179"/>
                      </a:cubicBezTo>
                      <a:cubicBezTo>
                        <a:pt x="11698" y="3158"/>
                        <a:pt x="11743" y="3148"/>
                        <a:pt x="11789" y="3148"/>
                      </a:cubicBezTo>
                      <a:cubicBezTo>
                        <a:pt x="11893" y="3148"/>
                        <a:pt x="11996" y="3202"/>
                        <a:pt x="12052" y="3296"/>
                      </a:cubicBezTo>
                      <a:lnTo>
                        <a:pt x="12327" y="3764"/>
                      </a:lnTo>
                      <a:cubicBezTo>
                        <a:pt x="12438" y="3962"/>
                        <a:pt x="12514" y="4190"/>
                        <a:pt x="12532" y="4418"/>
                      </a:cubicBezTo>
                      <a:lnTo>
                        <a:pt x="12626" y="5599"/>
                      </a:lnTo>
                      <a:cubicBezTo>
                        <a:pt x="12643" y="5839"/>
                        <a:pt x="12597" y="6084"/>
                        <a:pt x="12479" y="6300"/>
                      </a:cubicBezTo>
                      <a:lnTo>
                        <a:pt x="11813" y="7574"/>
                      </a:lnTo>
                      <a:cubicBezTo>
                        <a:pt x="11486" y="8194"/>
                        <a:pt x="11451" y="8924"/>
                        <a:pt x="11707" y="9572"/>
                      </a:cubicBezTo>
                      <a:lnTo>
                        <a:pt x="12030" y="10373"/>
                      </a:lnTo>
                      <a:cubicBezTo>
                        <a:pt x="12071" y="10479"/>
                        <a:pt x="12170" y="10543"/>
                        <a:pt x="12281" y="10543"/>
                      </a:cubicBezTo>
                      <a:cubicBezTo>
                        <a:pt x="12310" y="10543"/>
                        <a:pt x="12346" y="10537"/>
                        <a:pt x="12381" y="10525"/>
                      </a:cubicBezTo>
                      <a:cubicBezTo>
                        <a:pt x="12521" y="10473"/>
                        <a:pt x="12584" y="10314"/>
                        <a:pt x="12532" y="10174"/>
                      </a:cubicBezTo>
                      <a:lnTo>
                        <a:pt x="12211" y="9375"/>
                      </a:lnTo>
                      <a:cubicBezTo>
                        <a:pt x="12012" y="8871"/>
                        <a:pt x="12041" y="8304"/>
                        <a:pt x="12292" y="7825"/>
                      </a:cubicBezTo>
                      <a:lnTo>
                        <a:pt x="12958" y="6551"/>
                      </a:lnTo>
                      <a:cubicBezTo>
                        <a:pt x="13123" y="6241"/>
                        <a:pt x="13193" y="5896"/>
                        <a:pt x="13163" y="5552"/>
                      </a:cubicBezTo>
                      <a:lnTo>
                        <a:pt x="13069" y="4371"/>
                      </a:lnTo>
                      <a:cubicBezTo>
                        <a:pt x="13047" y="4067"/>
                        <a:pt x="12947" y="3757"/>
                        <a:pt x="12794" y="3495"/>
                      </a:cubicBezTo>
                      <a:lnTo>
                        <a:pt x="12521" y="3028"/>
                      </a:lnTo>
                      <a:cubicBezTo>
                        <a:pt x="12363" y="2758"/>
                        <a:pt x="12081" y="2605"/>
                        <a:pt x="11789" y="2605"/>
                      </a:cubicBezTo>
                      <a:cubicBezTo>
                        <a:pt x="11702" y="2605"/>
                        <a:pt x="11613" y="2619"/>
                        <a:pt x="11526" y="2648"/>
                      </a:cubicBezTo>
                      <a:lnTo>
                        <a:pt x="10831" y="811"/>
                      </a:lnTo>
                      <a:cubicBezTo>
                        <a:pt x="10749" y="601"/>
                        <a:pt x="10598" y="444"/>
                        <a:pt x="10393" y="350"/>
                      </a:cubicBezTo>
                      <a:cubicBezTo>
                        <a:pt x="10292" y="306"/>
                        <a:pt x="10183" y="284"/>
                        <a:pt x="10074" y="284"/>
                      </a:cubicBezTo>
                      <a:cubicBezTo>
                        <a:pt x="9969" y="284"/>
                        <a:pt x="9863" y="304"/>
                        <a:pt x="9762" y="344"/>
                      </a:cubicBezTo>
                      <a:cubicBezTo>
                        <a:pt x="9680" y="379"/>
                        <a:pt x="9603" y="426"/>
                        <a:pt x="9540" y="479"/>
                      </a:cubicBezTo>
                      <a:cubicBezTo>
                        <a:pt x="9404" y="183"/>
                        <a:pt x="9106" y="1"/>
                        <a:pt x="8791" y="1"/>
                      </a:cubicBezTo>
                      <a:cubicBezTo>
                        <a:pt x="8714" y="1"/>
                        <a:pt x="8635" y="11"/>
                        <a:pt x="8558" y="34"/>
                      </a:cubicBezTo>
                      <a:cubicBezTo>
                        <a:pt x="8341" y="105"/>
                        <a:pt x="8160" y="257"/>
                        <a:pt x="8060" y="455"/>
                      </a:cubicBezTo>
                      <a:cubicBezTo>
                        <a:pt x="8025" y="531"/>
                        <a:pt x="7997" y="614"/>
                        <a:pt x="7985" y="695"/>
                      </a:cubicBezTo>
                      <a:cubicBezTo>
                        <a:pt x="7959" y="693"/>
                        <a:pt x="7934" y="692"/>
                        <a:pt x="7909" y="692"/>
                      </a:cubicBezTo>
                      <a:cubicBezTo>
                        <a:pt x="7806" y="692"/>
                        <a:pt x="7702" y="710"/>
                        <a:pt x="7599" y="748"/>
                      </a:cubicBezTo>
                      <a:cubicBezTo>
                        <a:pt x="7202" y="911"/>
                        <a:pt x="6997" y="1356"/>
                        <a:pt x="7143" y="1758"/>
                      </a:cubicBezTo>
                      <a:lnTo>
                        <a:pt x="7248" y="2051"/>
                      </a:lnTo>
                      <a:cubicBezTo>
                        <a:pt x="7132" y="2122"/>
                        <a:pt x="7027" y="2214"/>
                        <a:pt x="6938" y="2319"/>
                      </a:cubicBezTo>
                      <a:cubicBezTo>
                        <a:pt x="6851" y="2214"/>
                        <a:pt x="6746" y="2122"/>
                        <a:pt x="6630" y="2051"/>
                      </a:cubicBezTo>
                      <a:lnTo>
                        <a:pt x="6735" y="1758"/>
                      </a:lnTo>
                      <a:cubicBezTo>
                        <a:pt x="6875" y="1356"/>
                        <a:pt x="6676" y="911"/>
                        <a:pt x="6279" y="748"/>
                      </a:cubicBezTo>
                      <a:cubicBezTo>
                        <a:pt x="6176" y="710"/>
                        <a:pt x="6072" y="692"/>
                        <a:pt x="5969" y="692"/>
                      </a:cubicBezTo>
                      <a:cubicBezTo>
                        <a:pt x="5944" y="692"/>
                        <a:pt x="5919" y="693"/>
                        <a:pt x="5893" y="695"/>
                      </a:cubicBezTo>
                      <a:cubicBezTo>
                        <a:pt x="5875" y="614"/>
                        <a:pt x="5851" y="531"/>
                        <a:pt x="5816" y="455"/>
                      </a:cubicBezTo>
                      <a:cubicBezTo>
                        <a:pt x="5718" y="257"/>
                        <a:pt x="5536" y="105"/>
                        <a:pt x="5320" y="34"/>
                      </a:cubicBezTo>
                      <a:cubicBezTo>
                        <a:pt x="5243" y="11"/>
                        <a:pt x="5164" y="1"/>
                        <a:pt x="50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41"/>
                <p:cNvSpPr/>
                <p:nvPr/>
              </p:nvSpPr>
              <p:spPr>
                <a:xfrm>
                  <a:off x="1340100" y="1846000"/>
                  <a:ext cx="13600" cy="13600"/>
                </a:xfrm>
                <a:custGeom>
                  <a:rect b="b" l="l" r="r" t="t"/>
                  <a:pathLst>
                    <a:path extrusionOk="0" h="544" w="544">
                      <a:moveTo>
                        <a:pt x="275" y="1"/>
                      </a:moveTo>
                      <a:cubicBezTo>
                        <a:pt x="122" y="1"/>
                        <a:pt x="0" y="123"/>
                        <a:pt x="0" y="275"/>
                      </a:cubicBezTo>
                      <a:cubicBezTo>
                        <a:pt x="0" y="421"/>
                        <a:pt x="122" y="543"/>
                        <a:pt x="275" y="543"/>
                      </a:cubicBezTo>
                      <a:cubicBezTo>
                        <a:pt x="421" y="543"/>
                        <a:pt x="543" y="421"/>
                        <a:pt x="543" y="275"/>
                      </a:cubicBezTo>
                      <a:cubicBezTo>
                        <a:pt x="543" y="123"/>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2759" name="Google Shape;2759;p41"/>
            <p:cNvCxnSpPr>
              <a:stCxn id="2747" idx="4"/>
              <a:endCxn id="2752" idx="0"/>
            </p:cNvCxnSpPr>
            <p:nvPr/>
          </p:nvCxnSpPr>
          <p:spPr>
            <a:xfrm>
              <a:off x="1585525" y="2827975"/>
              <a:ext cx="0" cy="304500"/>
            </a:xfrm>
            <a:prstGeom prst="straightConnector1">
              <a:avLst/>
            </a:prstGeom>
            <a:noFill/>
            <a:ln cap="flat" cmpd="sng" w="19050">
              <a:solidFill>
                <a:schemeClr val="accent2"/>
              </a:solidFill>
              <a:prstDash val="solid"/>
              <a:round/>
              <a:headEnd len="med" w="med" type="none"/>
              <a:tailEnd len="med" w="med" type="none"/>
            </a:ln>
          </p:spPr>
        </p:cxnSp>
      </p:grpSp>
      <p:grpSp>
        <p:nvGrpSpPr>
          <p:cNvPr id="2760" name="Google Shape;2760;p41"/>
          <p:cNvGrpSpPr/>
          <p:nvPr/>
        </p:nvGrpSpPr>
        <p:grpSpPr>
          <a:xfrm>
            <a:off x="2674388" y="1957675"/>
            <a:ext cx="1804200" cy="1994777"/>
            <a:chOff x="2674388" y="1957675"/>
            <a:chExt cx="1804200" cy="1994777"/>
          </a:xfrm>
        </p:grpSpPr>
        <p:grpSp>
          <p:nvGrpSpPr>
            <p:cNvPr id="2761" name="Google Shape;2761;p41"/>
            <p:cNvGrpSpPr/>
            <p:nvPr/>
          </p:nvGrpSpPr>
          <p:grpSpPr>
            <a:xfrm>
              <a:off x="3403469" y="2219775"/>
              <a:ext cx="346300" cy="346050"/>
              <a:chOff x="7081325" y="1558125"/>
              <a:chExt cx="346300" cy="346050"/>
            </a:xfrm>
          </p:grpSpPr>
          <p:sp>
            <p:nvSpPr>
              <p:cNvPr id="2762" name="Google Shape;2762;p41"/>
              <p:cNvSpPr/>
              <p:nvPr/>
            </p:nvSpPr>
            <p:spPr>
              <a:xfrm>
                <a:off x="7081325" y="1558125"/>
                <a:ext cx="346300" cy="346050"/>
              </a:xfrm>
              <a:custGeom>
                <a:rect b="b" l="l" r="r" t="t"/>
                <a:pathLst>
                  <a:path extrusionOk="0" h="13842" w="13852">
                    <a:moveTo>
                      <a:pt x="3197" y="581"/>
                    </a:moveTo>
                    <a:lnTo>
                      <a:pt x="3775" y="902"/>
                    </a:lnTo>
                    <a:cubicBezTo>
                      <a:pt x="4098" y="1077"/>
                      <a:pt x="4301" y="1411"/>
                      <a:pt x="4314" y="1773"/>
                    </a:cubicBezTo>
                    <a:lnTo>
                      <a:pt x="2081" y="1773"/>
                    </a:lnTo>
                    <a:cubicBezTo>
                      <a:pt x="2099" y="1411"/>
                      <a:pt x="2303" y="1077"/>
                      <a:pt x="2625" y="902"/>
                    </a:cubicBezTo>
                    <a:lnTo>
                      <a:pt x="3197" y="581"/>
                    </a:lnTo>
                    <a:close/>
                    <a:moveTo>
                      <a:pt x="10637" y="581"/>
                    </a:moveTo>
                    <a:lnTo>
                      <a:pt x="11216" y="902"/>
                    </a:lnTo>
                    <a:cubicBezTo>
                      <a:pt x="11538" y="1077"/>
                      <a:pt x="11735" y="1411"/>
                      <a:pt x="11754" y="1773"/>
                    </a:cubicBezTo>
                    <a:lnTo>
                      <a:pt x="9521" y="1773"/>
                    </a:lnTo>
                    <a:cubicBezTo>
                      <a:pt x="9539" y="1411"/>
                      <a:pt x="9744" y="1077"/>
                      <a:pt x="10065" y="902"/>
                    </a:cubicBezTo>
                    <a:lnTo>
                      <a:pt x="10637" y="581"/>
                    </a:lnTo>
                    <a:close/>
                    <a:moveTo>
                      <a:pt x="4331" y="2316"/>
                    </a:moveTo>
                    <a:lnTo>
                      <a:pt x="4331" y="4321"/>
                    </a:lnTo>
                    <a:lnTo>
                      <a:pt x="3467" y="4321"/>
                    </a:lnTo>
                    <a:lnTo>
                      <a:pt x="3467" y="3958"/>
                    </a:lnTo>
                    <a:cubicBezTo>
                      <a:pt x="3467" y="3823"/>
                      <a:pt x="3367" y="3701"/>
                      <a:pt x="3233" y="3683"/>
                    </a:cubicBezTo>
                    <a:cubicBezTo>
                      <a:pt x="3220" y="3681"/>
                      <a:pt x="3207" y="3681"/>
                      <a:pt x="3195" y="3681"/>
                    </a:cubicBezTo>
                    <a:cubicBezTo>
                      <a:pt x="3047" y="3681"/>
                      <a:pt x="2923" y="3801"/>
                      <a:pt x="2923" y="3952"/>
                    </a:cubicBezTo>
                    <a:lnTo>
                      <a:pt x="2923" y="4321"/>
                    </a:lnTo>
                    <a:lnTo>
                      <a:pt x="2087" y="4321"/>
                    </a:lnTo>
                    <a:lnTo>
                      <a:pt x="2087" y="2316"/>
                    </a:lnTo>
                    <a:close/>
                    <a:moveTo>
                      <a:pt x="11770" y="2316"/>
                    </a:moveTo>
                    <a:lnTo>
                      <a:pt x="11770" y="4321"/>
                    </a:lnTo>
                    <a:lnTo>
                      <a:pt x="10906" y="4321"/>
                    </a:lnTo>
                    <a:lnTo>
                      <a:pt x="10906" y="3958"/>
                    </a:lnTo>
                    <a:cubicBezTo>
                      <a:pt x="10906" y="3823"/>
                      <a:pt x="10807" y="3701"/>
                      <a:pt x="10672" y="3683"/>
                    </a:cubicBezTo>
                    <a:cubicBezTo>
                      <a:pt x="10660" y="3681"/>
                      <a:pt x="10647" y="3681"/>
                      <a:pt x="10635" y="3681"/>
                    </a:cubicBezTo>
                    <a:cubicBezTo>
                      <a:pt x="10486" y="3681"/>
                      <a:pt x="10362" y="3801"/>
                      <a:pt x="10362" y="3952"/>
                    </a:cubicBezTo>
                    <a:lnTo>
                      <a:pt x="10362" y="4321"/>
                    </a:lnTo>
                    <a:lnTo>
                      <a:pt x="9526" y="4321"/>
                    </a:lnTo>
                    <a:lnTo>
                      <a:pt x="9526" y="2316"/>
                    </a:lnTo>
                    <a:close/>
                    <a:moveTo>
                      <a:pt x="4331" y="4859"/>
                    </a:moveTo>
                    <a:lnTo>
                      <a:pt x="4331" y="7477"/>
                    </a:lnTo>
                    <a:cubicBezTo>
                      <a:pt x="4290" y="7588"/>
                      <a:pt x="4255" y="7699"/>
                      <a:pt x="4231" y="7815"/>
                    </a:cubicBezTo>
                    <a:cubicBezTo>
                      <a:pt x="4045" y="7583"/>
                      <a:pt x="3817" y="7383"/>
                      <a:pt x="3548" y="7237"/>
                    </a:cubicBezTo>
                    <a:lnTo>
                      <a:pt x="2485" y="6647"/>
                    </a:lnTo>
                    <a:cubicBezTo>
                      <a:pt x="2444" y="6624"/>
                      <a:pt x="2398" y="6612"/>
                      <a:pt x="2353" y="6612"/>
                    </a:cubicBezTo>
                    <a:cubicBezTo>
                      <a:pt x="2307" y="6612"/>
                      <a:pt x="2262" y="6624"/>
                      <a:pt x="2221" y="6647"/>
                    </a:cubicBezTo>
                    <a:lnTo>
                      <a:pt x="2087" y="6717"/>
                    </a:lnTo>
                    <a:lnTo>
                      <a:pt x="2087" y="4859"/>
                    </a:lnTo>
                    <a:close/>
                    <a:moveTo>
                      <a:pt x="11770" y="4859"/>
                    </a:moveTo>
                    <a:lnTo>
                      <a:pt x="11770" y="6717"/>
                    </a:lnTo>
                    <a:lnTo>
                      <a:pt x="11637" y="6647"/>
                    </a:lnTo>
                    <a:cubicBezTo>
                      <a:pt x="11596" y="6624"/>
                      <a:pt x="11550" y="6612"/>
                      <a:pt x="11505" y="6612"/>
                    </a:cubicBezTo>
                    <a:cubicBezTo>
                      <a:pt x="11459" y="6612"/>
                      <a:pt x="11414" y="6624"/>
                      <a:pt x="11374" y="6647"/>
                    </a:cubicBezTo>
                    <a:lnTo>
                      <a:pt x="10310" y="7237"/>
                    </a:lnTo>
                    <a:cubicBezTo>
                      <a:pt x="10041" y="7383"/>
                      <a:pt x="9807" y="7583"/>
                      <a:pt x="9626" y="7815"/>
                    </a:cubicBezTo>
                    <a:cubicBezTo>
                      <a:pt x="9596" y="7699"/>
                      <a:pt x="9568" y="7588"/>
                      <a:pt x="9526" y="7477"/>
                    </a:cubicBezTo>
                    <a:lnTo>
                      <a:pt x="9526" y="4859"/>
                    </a:lnTo>
                    <a:close/>
                    <a:moveTo>
                      <a:pt x="2356" y="7184"/>
                    </a:moveTo>
                    <a:lnTo>
                      <a:pt x="3284" y="7705"/>
                    </a:lnTo>
                    <a:cubicBezTo>
                      <a:pt x="3829" y="8009"/>
                      <a:pt x="4168" y="8581"/>
                      <a:pt x="4168" y="9207"/>
                    </a:cubicBezTo>
                    <a:lnTo>
                      <a:pt x="4168" y="9271"/>
                    </a:lnTo>
                    <a:lnTo>
                      <a:pt x="544" y="9271"/>
                    </a:lnTo>
                    <a:lnTo>
                      <a:pt x="544" y="9207"/>
                    </a:lnTo>
                    <a:cubicBezTo>
                      <a:pt x="544" y="8581"/>
                      <a:pt x="883" y="8009"/>
                      <a:pt x="1426" y="7705"/>
                    </a:cubicBezTo>
                    <a:lnTo>
                      <a:pt x="2356" y="7184"/>
                    </a:lnTo>
                    <a:close/>
                    <a:moveTo>
                      <a:pt x="11503" y="7184"/>
                    </a:moveTo>
                    <a:lnTo>
                      <a:pt x="12431" y="7705"/>
                    </a:lnTo>
                    <a:cubicBezTo>
                      <a:pt x="12975" y="8009"/>
                      <a:pt x="13313" y="8581"/>
                      <a:pt x="13313" y="9207"/>
                    </a:cubicBezTo>
                    <a:lnTo>
                      <a:pt x="13313" y="9271"/>
                    </a:lnTo>
                    <a:lnTo>
                      <a:pt x="9685" y="9271"/>
                    </a:lnTo>
                    <a:lnTo>
                      <a:pt x="9685" y="9207"/>
                    </a:lnTo>
                    <a:cubicBezTo>
                      <a:pt x="9685" y="8581"/>
                      <a:pt x="10024" y="8009"/>
                      <a:pt x="10573" y="7705"/>
                    </a:cubicBezTo>
                    <a:lnTo>
                      <a:pt x="11503" y="7184"/>
                    </a:lnTo>
                    <a:close/>
                    <a:moveTo>
                      <a:pt x="2345" y="10942"/>
                    </a:moveTo>
                    <a:lnTo>
                      <a:pt x="2701" y="11141"/>
                    </a:lnTo>
                    <a:cubicBezTo>
                      <a:pt x="2906" y="11257"/>
                      <a:pt x="3033" y="11468"/>
                      <a:pt x="3033" y="11702"/>
                    </a:cubicBezTo>
                    <a:lnTo>
                      <a:pt x="3033" y="13298"/>
                    </a:lnTo>
                    <a:lnTo>
                      <a:pt x="1655" y="13298"/>
                    </a:lnTo>
                    <a:lnTo>
                      <a:pt x="1655" y="11708"/>
                    </a:lnTo>
                    <a:cubicBezTo>
                      <a:pt x="1655" y="11468"/>
                      <a:pt x="1777" y="11257"/>
                      <a:pt x="1981" y="11141"/>
                    </a:cubicBezTo>
                    <a:lnTo>
                      <a:pt x="2345" y="10942"/>
                    </a:lnTo>
                    <a:close/>
                    <a:moveTo>
                      <a:pt x="4168" y="9809"/>
                    </a:moveTo>
                    <a:lnTo>
                      <a:pt x="4168" y="13298"/>
                    </a:lnTo>
                    <a:lnTo>
                      <a:pt x="3572" y="13298"/>
                    </a:lnTo>
                    <a:lnTo>
                      <a:pt x="3572" y="11702"/>
                    </a:lnTo>
                    <a:cubicBezTo>
                      <a:pt x="3572" y="11276"/>
                      <a:pt x="3338" y="10879"/>
                      <a:pt x="2963" y="10668"/>
                    </a:cubicBezTo>
                    <a:lnTo>
                      <a:pt x="2472" y="10399"/>
                    </a:lnTo>
                    <a:cubicBezTo>
                      <a:pt x="2432" y="10376"/>
                      <a:pt x="2386" y="10364"/>
                      <a:pt x="2341" y="10364"/>
                    </a:cubicBezTo>
                    <a:cubicBezTo>
                      <a:pt x="2296" y="10364"/>
                      <a:pt x="2251" y="10376"/>
                      <a:pt x="2210" y="10399"/>
                    </a:cubicBezTo>
                    <a:lnTo>
                      <a:pt x="1719" y="10668"/>
                    </a:lnTo>
                    <a:cubicBezTo>
                      <a:pt x="1345" y="10879"/>
                      <a:pt x="1110" y="11276"/>
                      <a:pt x="1110" y="11708"/>
                    </a:cubicBezTo>
                    <a:lnTo>
                      <a:pt x="1110" y="13298"/>
                    </a:lnTo>
                    <a:lnTo>
                      <a:pt x="544" y="13298"/>
                    </a:lnTo>
                    <a:lnTo>
                      <a:pt x="544" y="9809"/>
                    </a:lnTo>
                    <a:close/>
                    <a:moveTo>
                      <a:pt x="6914" y="10399"/>
                    </a:moveTo>
                    <a:lnTo>
                      <a:pt x="7090" y="10499"/>
                    </a:lnTo>
                    <a:cubicBezTo>
                      <a:pt x="7171" y="10545"/>
                      <a:pt x="7230" y="10626"/>
                      <a:pt x="7241" y="10720"/>
                    </a:cubicBezTo>
                    <a:cubicBezTo>
                      <a:pt x="7254" y="10809"/>
                      <a:pt x="7311" y="10884"/>
                      <a:pt x="7387" y="10925"/>
                    </a:cubicBezTo>
                    <a:cubicBezTo>
                      <a:pt x="7400" y="10931"/>
                      <a:pt x="7411" y="10936"/>
                      <a:pt x="7422" y="10936"/>
                    </a:cubicBezTo>
                    <a:cubicBezTo>
                      <a:pt x="7686" y="11106"/>
                      <a:pt x="7850" y="11392"/>
                      <a:pt x="7850" y="11702"/>
                    </a:cubicBezTo>
                    <a:lnTo>
                      <a:pt x="7850" y="13298"/>
                    </a:lnTo>
                    <a:lnTo>
                      <a:pt x="5979" y="13298"/>
                    </a:lnTo>
                    <a:lnTo>
                      <a:pt x="5979" y="11702"/>
                    </a:lnTo>
                    <a:cubicBezTo>
                      <a:pt x="5979" y="11392"/>
                      <a:pt x="6143" y="11106"/>
                      <a:pt x="6405" y="10936"/>
                    </a:cubicBezTo>
                    <a:cubicBezTo>
                      <a:pt x="6459" y="10919"/>
                      <a:pt x="6505" y="10890"/>
                      <a:pt x="6540" y="10837"/>
                    </a:cubicBezTo>
                    <a:cubicBezTo>
                      <a:pt x="6564" y="10802"/>
                      <a:pt x="6581" y="10761"/>
                      <a:pt x="6588" y="10715"/>
                    </a:cubicBezTo>
                    <a:cubicBezTo>
                      <a:pt x="6599" y="10626"/>
                      <a:pt x="6658" y="10545"/>
                      <a:pt x="6739" y="10499"/>
                    </a:cubicBezTo>
                    <a:lnTo>
                      <a:pt x="6914" y="10399"/>
                    </a:lnTo>
                    <a:close/>
                    <a:moveTo>
                      <a:pt x="11484" y="10942"/>
                    </a:moveTo>
                    <a:lnTo>
                      <a:pt x="11848" y="11141"/>
                    </a:lnTo>
                    <a:cubicBezTo>
                      <a:pt x="12051" y="11257"/>
                      <a:pt x="12174" y="11468"/>
                      <a:pt x="12174" y="11708"/>
                    </a:cubicBezTo>
                    <a:lnTo>
                      <a:pt x="12174" y="13298"/>
                    </a:lnTo>
                    <a:lnTo>
                      <a:pt x="10796" y="13298"/>
                    </a:lnTo>
                    <a:lnTo>
                      <a:pt x="10796" y="11708"/>
                    </a:lnTo>
                    <a:cubicBezTo>
                      <a:pt x="10796" y="11468"/>
                      <a:pt x="10923" y="11257"/>
                      <a:pt x="11128" y="11141"/>
                    </a:cubicBezTo>
                    <a:lnTo>
                      <a:pt x="11484" y="10942"/>
                    </a:lnTo>
                    <a:close/>
                    <a:moveTo>
                      <a:pt x="13313" y="9809"/>
                    </a:moveTo>
                    <a:lnTo>
                      <a:pt x="13313" y="13298"/>
                    </a:lnTo>
                    <a:lnTo>
                      <a:pt x="12717" y="13298"/>
                    </a:lnTo>
                    <a:lnTo>
                      <a:pt x="12717" y="11708"/>
                    </a:lnTo>
                    <a:cubicBezTo>
                      <a:pt x="12717" y="11276"/>
                      <a:pt x="12484" y="10879"/>
                      <a:pt x="12110" y="10668"/>
                    </a:cubicBezTo>
                    <a:lnTo>
                      <a:pt x="11619" y="10399"/>
                    </a:lnTo>
                    <a:cubicBezTo>
                      <a:pt x="11578" y="10376"/>
                      <a:pt x="11533" y="10364"/>
                      <a:pt x="11488" y="10364"/>
                    </a:cubicBezTo>
                    <a:cubicBezTo>
                      <a:pt x="11443" y="10364"/>
                      <a:pt x="11397" y="10376"/>
                      <a:pt x="11357" y="10399"/>
                    </a:cubicBezTo>
                    <a:lnTo>
                      <a:pt x="10866" y="10668"/>
                    </a:lnTo>
                    <a:cubicBezTo>
                      <a:pt x="10491" y="10879"/>
                      <a:pt x="10257" y="11276"/>
                      <a:pt x="10257" y="11702"/>
                    </a:cubicBezTo>
                    <a:lnTo>
                      <a:pt x="10257" y="13298"/>
                    </a:lnTo>
                    <a:lnTo>
                      <a:pt x="9685" y="13298"/>
                    </a:lnTo>
                    <a:lnTo>
                      <a:pt x="9685" y="9809"/>
                    </a:lnTo>
                    <a:close/>
                    <a:moveTo>
                      <a:pt x="6926" y="5905"/>
                    </a:moveTo>
                    <a:lnTo>
                      <a:pt x="8066" y="6542"/>
                    </a:lnTo>
                    <a:cubicBezTo>
                      <a:pt x="8732" y="6909"/>
                      <a:pt x="9148" y="7618"/>
                      <a:pt x="9148" y="8382"/>
                    </a:cubicBezTo>
                    <a:lnTo>
                      <a:pt x="9148" y="8511"/>
                    </a:lnTo>
                    <a:lnTo>
                      <a:pt x="8066" y="8511"/>
                    </a:lnTo>
                    <a:cubicBezTo>
                      <a:pt x="8031" y="8511"/>
                      <a:pt x="7996" y="8522"/>
                      <a:pt x="7972" y="8552"/>
                    </a:cubicBezTo>
                    <a:cubicBezTo>
                      <a:pt x="7762" y="8780"/>
                      <a:pt x="7920" y="9055"/>
                      <a:pt x="8147" y="9055"/>
                    </a:cubicBezTo>
                    <a:lnTo>
                      <a:pt x="9148" y="9055"/>
                    </a:lnTo>
                    <a:lnTo>
                      <a:pt x="9148" y="13326"/>
                    </a:lnTo>
                    <a:lnTo>
                      <a:pt x="8387" y="13326"/>
                    </a:lnTo>
                    <a:lnTo>
                      <a:pt x="8387" y="11732"/>
                    </a:lnTo>
                    <a:cubicBezTo>
                      <a:pt x="8387" y="11246"/>
                      <a:pt x="8142" y="10796"/>
                      <a:pt x="7745" y="10528"/>
                    </a:cubicBezTo>
                    <a:cubicBezTo>
                      <a:pt x="7680" y="10329"/>
                      <a:pt x="7540" y="10154"/>
                      <a:pt x="7352" y="10054"/>
                    </a:cubicBezTo>
                    <a:lnTo>
                      <a:pt x="7049" y="9879"/>
                    </a:lnTo>
                    <a:cubicBezTo>
                      <a:pt x="7008" y="9858"/>
                      <a:pt x="6961" y="9848"/>
                      <a:pt x="6914" y="9848"/>
                    </a:cubicBezTo>
                    <a:cubicBezTo>
                      <a:pt x="6867" y="9848"/>
                      <a:pt x="6821" y="9858"/>
                      <a:pt x="6780" y="9879"/>
                    </a:cubicBezTo>
                    <a:lnTo>
                      <a:pt x="6475" y="10054"/>
                    </a:lnTo>
                    <a:cubicBezTo>
                      <a:pt x="6289" y="10154"/>
                      <a:pt x="6149" y="10329"/>
                      <a:pt x="6084" y="10528"/>
                    </a:cubicBezTo>
                    <a:cubicBezTo>
                      <a:pt x="5682" y="10796"/>
                      <a:pt x="5442" y="11246"/>
                      <a:pt x="5442" y="11732"/>
                    </a:cubicBezTo>
                    <a:lnTo>
                      <a:pt x="5442" y="13326"/>
                    </a:lnTo>
                    <a:lnTo>
                      <a:pt x="4711" y="13326"/>
                    </a:lnTo>
                    <a:lnTo>
                      <a:pt x="4711" y="9055"/>
                    </a:lnTo>
                    <a:lnTo>
                      <a:pt x="5787" y="9055"/>
                    </a:lnTo>
                    <a:cubicBezTo>
                      <a:pt x="5822" y="9055"/>
                      <a:pt x="5857" y="9037"/>
                      <a:pt x="5879" y="9013"/>
                    </a:cubicBezTo>
                    <a:cubicBezTo>
                      <a:pt x="6097" y="8780"/>
                      <a:pt x="5933" y="8511"/>
                      <a:pt x="5711" y="8511"/>
                    </a:cubicBezTo>
                    <a:lnTo>
                      <a:pt x="4711" y="8511"/>
                    </a:lnTo>
                    <a:lnTo>
                      <a:pt x="4711" y="8382"/>
                    </a:lnTo>
                    <a:cubicBezTo>
                      <a:pt x="4711" y="7618"/>
                      <a:pt x="5126" y="6909"/>
                      <a:pt x="5792" y="6542"/>
                    </a:cubicBezTo>
                    <a:lnTo>
                      <a:pt x="6926" y="5905"/>
                    </a:lnTo>
                    <a:close/>
                    <a:moveTo>
                      <a:pt x="3206" y="0"/>
                    </a:moveTo>
                    <a:cubicBezTo>
                      <a:pt x="3161" y="0"/>
                      <a:pt x="3115" y="10"/>
                      <a:pt x="3074" y="31"/>
                    </a:cubicBezTo>
                    <a:lnTo>
                      <a:pt x="2367" y="429"/>
                    </a:lnTo>
                    <a:cubicBezTo>
                      <a:pt x="1871" y="703"/>
                      <a:pt x="1561" y="1212"/>
                      <a:pt x="1544" y="1773"/>
                    </a:cubicBezTo>
                    <a:lnTo>
                      <a:pt x="1485" y="1773"/>
                    </a:lnTo>
                    <a:cubicBezTo>
                      <a:pt x="1350" y="1773"/>
                      <a:pt x="1234" y="1872"/>
                      <a:pt x="1210" y="2007"/>
                    </a:cubicBezTo>
                    <a:cubicBezTo>
                      <a:pt x="1187" y="2170"/>
                      <a:pt x="1315" y="2316"/>
                      <a:pt x="1479" y="2316"/>
                    </a:cubicBezTo>
                    <a:lnTo>
                      <a:pt x="1544" y="2316"/>
                    </a:lnTo>
                    <a:lnTo>
                      <a:pt x="1544" y="4321"/>
                    </a:lnTo>
                    <a:lnTo>
                      <a:pt x="1490" y="4321"/>
                    </a:lnTo>
                    <a:cubicBezTo>
                      <a:pt x="1356" y="4321"/>
                      <a:pt x="1234" y="4414"/>
                      <a:pt x="1216" y="4549"/>
                    </a:cubicBezTo>
                    <a:cubicBezTo>
                      <a:pt x="1187" y="4718"/>
                      <a:pt x="1321" y="4859"/>
                      <a:pt x="1479" y="4859"/>
                    </a:cubicBezTo>
                    <a:lnTo>
                      <a:pt x="1544" y="4859"/>
                    </a:lnTo>
                    <a:lnTo>
                      <a:pt x="1544" y="7021"/>
                    </a:lnTo>
                    <a:lnTo>
                      <a:pt x="1158" y="7237"/>
                    </a:lnTo>
                    <a:cubicBezTo>
                      <a:pt x="444" y="7634"/>
                      <a:pt x="1" y="8395"/>
                      <a:pt x="1" y="9212"/>
                    </a:cubicBezTo>
                    <a:lnTo>
                      <a:pt x="1" y="13572"/>
                    </a:lnTo>
                    <a:cubicBezTo>
                      <a:pt x="1" y="13719"/>
                      <a:pt x="123" y="13841"/>
                      <a:pt x="269" y="13841"/>
                    </a:cubicBezTo>
                    <a:lnTo>
                      <a:pt x="13583" y="13841"/>
                    </a:lnTo>
                    <a:cubicBezTo>
                      <a:pt x="13734" y="13841"/>
                      <a:pt x="13852" y="13719"/>
                      <a:pt x="13852" y="13572"/>
                    </a:cubicBezTo>
                    <a:lnTo>
                      <a:pt x="13852" y="9212"/>
                    </a:lnTo>
                    <a:cubicBezTo>
                      <a:pt x="13852" y="8395"/>
                      <a:pt x="13413" y="7634"/>
                      <a:pt x="12695" y="7237"/>
                    </a:cubicBezTo>
                    <a:lnTo>
                      <a:pt x="12315" y="7021"/>
                    </a:lnTo>
                    <a:lnTo>
                      <a:pt x="12315" y="4859"/>
                    </a:lnTo>
                    <a:lnTo>
                      <a:pt x="12367" y="4859"/>
                    </a:lnTo>
                    <a:cubicBezTo>
                      <a:pt x="12501" y="4859"/>
                      <a:pt x="12625" y="4765"/>
                      <a:pt x="12642" y="4630"/>
                    </a:cubicBezTo>
                    <a:cubicBezTo>
                      <a:pt x="12665" y="4462"/>
                      <a:pt x="12536" y="4321"/>
                      <a:pt x="12374" y="4321"/>
                    </a:cubicBezTo>
                    <a:lnTo>
                      <a:pt x="12315" y="4321"/>
                    </a:lnTo>
                    <a:lnTo>
                      <a:pt x="12315" y="2316"/>
                    </a:lnTo>
                    <a:lnTo>
                      <a:pt x="12367" y="2316"/>
                    </a:lnTo>
                    <a:cubicBezTo>
                      <a:pt x="12501" y="2316"/>
                      <a:pt x="12625" y="2217"/>
                      <a:pt x="12642" y="2088"/>
                    </a:cubicBezTo>
                    <a:cubicBezTo>
                      <a:pt x="12671" y="1919"/>
                      <a:pt x="12536" y="1773"/>
                      <a:pt x="12374" y="1773"/>
                    </a:cubicBezTo>
                    <a:lnTo>
                      <a:pt x="12309" y="1773"/>
                    </a:lnTo>
                    <a:cubicBezTo>
                      <a:pt x="12291" y="1212"/>
                      <a:pt x="11981" y="703"/>
                      <a:pt x="11490" y="429"/>
                    </a:cubicBezTo>
                    <a:lnTo>
                      <a:pt x="10777" y="31"/>
                    </a:lnTo>
                    <a:cubicBezTo>
                      <a:pt x="10737" y="10"/>
                      <a:pt x="10691" y="0"/>
                      <a:pt x="10646" y="0"/>
                    </a:cubicBezTo>
                    <a:cubicBezTo>
                      <a:pt x="10601" y="0"/>
                      <a:pt x="10556" y="10"/>
                      <a:pt x="10515" y="31"/>
                    </a:cubicBezTo>
                    <a:lnTo>
                      <a:pt x="9807" y="429"/>
                    </a:lnTo>
                    <a:cubicBezTo>
                      <a:pt x="9310" y="703"/>
                      <a:pt x="9000" y="1212"/>
                      <a:pt x="8983" y="1773"/>
                    </a:cubicBezTo>
                    <a:lnTo>
                      <a:pt x="8930" y="1773"/>
                    </a:lnTo>
                    <a:cubicBezTo>
                      <a:pt x="8790" y="1773"/>
                      <a:pt x="8673" y="1872"/>
                      <a:pt x="8650" y="2007"/>
                    </a:cubicBezTo>
                    <a:cubicBezTo>
                      <a:pt x="8627" y="2170"/>
                      <a:pt x="8755" y="2316"/>
                      <a:pt x="8919" y="2316"/>
                    </a:cubicBezTo>
                    <a:lnTo>
                      <a:pt x="8983" y="2316"/>
                    </a:lnTo>
                    <a:lnTo>
                      <a:pt x="8983" y="4321"/>
                    </a:lnTo>
                    <a:lnTo>
                      <a:pt x="8930" y="4321"/>
                    </a:lnTo>
                    <a:cubicBezTo>
                      <a:pt x="8797" y="4321"/>
                      <a:pt x="8673" y="4414"/>
                      <a:pt x="8657" y="4549"/>
                    </a:cubicBezTo>
                    <a:cubicBezTo>
                      <a:pt x="8627" y="4718"/>
                      <a:pt x="8762" y="4859"/>
                      <a:pt x="8919" y="4859"/>
                    </a:cubicBezTo>
                    <a:lnTo>
                      <a:pt x="8983" y="4859"/>
                    </a:lnTo>
                    <a:lnTo>
                      <a:pt x="8983" y="6582"/>
                    </a:lnTo>
                    <a:cubicBezTo>
                      <a:pt x="8797" y="6378"/>
                      <a:pt x="8574" y="6202"/>
                      <a:pt x="8323" y="6062"/>
                    </a:cubicBezTo>
                    <a:lnTo>
                      <a:pt x="7201" y="5431"/>
                    </a:lnTo>
                    <a:lnTo>
                      <a:pt x="7201" y="4718"/>
                    </a:lnTo>
                    <a:cubicBezTo>
                      <a:pt x="7201" y="4584"/>
                      <a:pt x="7101" y="4462"/>
                      <a:pt x="6966" y="4443"/>
                    </a:cubicBezTo>
                    <a:cubicBezTo>
                      <a:pt x="6953" y="4441"/>
                      <a:pt x="6940" y="4441"/>
                      <a:pt x="6927" y="4441"/>
                    </a:cubicBezTo>
                    <a:cubicBezTo>
                      <a:pt x="6781" y="4441"/>
                      <a:pt x="6658" y="4562"/>
                      <a:pt x="6658" y="4713"/>
                    </a:cubicBezTo>
                    <a:lnTo>
                      <a:pt x="6658" y="5431"/>
                    </a:lnTo>
                    <a:lnTo>
                      <a:pt x="5529" y="6062"/>
                    </a:lnTo>
                    <a:cubicBezTo>
                      <a:pt x="5283" y="6202"/>
                      <a:pt x="5062" y="6378"/>
                      <a:pt x="4869" y="6582"/>
                    </a:cubicBezTo>
                    <a:lnTo>
                      <a:pt x="4869" y="4859"/>
                    </a:lnTo>
                    <a:lnTo>
                      <a:pt x="4927" y="4859"/>
                    </a:lnTo>
                    <a:cubicBezTo>
                      <a:pt x="5062" y="4859"/>
                      <a:pt x="5185" y="4765"/>
                      <a:pt x="5202" y="4630"/>
                    </a:cubicBezTo>
                    <a:cubicBezTo>
                      <a:pt x="5226" y="4462"/>
                      <a:pt x="5097" y="4321"/>
                      <a:pt x="4933" y="4321"/>
                    </a:cubicBezTo>
                    <a:lnTo>
                      <a:pt x="4869" y="4321"/>
                    </a:lnTo>
                    <a:lnTo>
                      <a:pt x="4869" y="2316"/>
                    </a:lnTo>
                    <a:lnTo>
                      <a:pt x="4927" y="2316"/>
                    </a:lnTo>
                    <a:cubicBezTo>
                      <a:pt x="5062" y="2316"/>
                      <a:pt x="5185" y="2217"/>
                      <a:pt x="5202" y="2088"/>
                    </a:cubicBezTo>
                    <a:cubicBezTo>
                      <a:pt x="5226" y="1919"/>
                      <a:pt x="5097" y="1773"/>
                      <a:pt x="4933" y="1773"/>
                    </a:cubicBezTo>
                    <a:lnTo>
                      <a:pt x="4869" y="1773"/>
                    </a:lnTo>
                    <a:cubicBezTo>
                      <a:pt x="4851" y="1212"/>
                      <a:pt x="4541" y="703"/>
                      <a:pt x="4050" y="429"/>
                    </a:cubicBezTo>
                    <a:lnTo>
                      <a:pt x="3338" y="31"/>
                    </a:lnTo>
                    <a:cubicBezTo>
                      <a:pt x="3297" y="10"/>
                      <a:pt x="3252" y="0"/>
                      <a:pt x="3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41"/>
              <p:cNvSpPr/>
              <p:nvPr/>
            </p:nvSpPr>
            <p:spPr>
              <a:xfrm>
                <a:off x="7247450" y="1770750"/>
                <a:ext cx="13625" cy="13600"/>
              </a:xfrm>
              <a:custGeom>
                <a:rect b="b" l="l" r="r" t="t"/>
                <a:pathLst>
                  <a:path extrusionOk="0" h="544" w="545">
                    <a:moveTo>
                      <a:pt x="275" y="0"/>
                    </a:moveTo>
                    <a:cubicBezTo>
                      <a:pt x="124" y="0"/>
                      <a:pt x="0" y="123"/>
                      <a:pt x="0" y="270"/>
                    </a:cubicBezTo>
                    <a:cubicBezTo>
                      <a:pt x="0" y="421"/>
                      <a:pt x="124" y="543"/>
                      <a:pt x="275" y="543"/>
                    </a:cubicBezTo>
                    <a:cubicBezTo>
                      <a:pt x="421" y="543"/>
                      <a:pt x="544" y="421"/>
                      <a:pt x="544" y="270"/>
                    </a:cubicBezTo>
                    <a:cubicBezTo>
                      <a:pt x="544" y="123"/>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4" name="Google Shape;2764;p41"/>
            <p:cNvSpPr txBox="1"/>
            <p:nvPr/>
          </p:nvSpPr>
          <p:spPr>
            <a:xfrm>
              <a:off x="2674388" y="3132604"/>
              <a:ext cx="1804200" cy="34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Mercury</a:t>
              </a:r>
              <a:endParaRPr b="1" sz="2300">
                <a:solidFill>
                  <a:schemeClr val="dk2"/>
                </a:solidFill>
                <a:latin typeface="Philosopher"/>
                <a:ea typeface="Philosopher"/>
                <a:cs typeface="Philosopher"/>
                <a:sym typeface="Philosopher"/>
              </a:endParaRPr>
            </a:p>
          </p:txBody>
        </p:sp>
        <p:sp>
          <p:nvSpPr>
            <p:cNvPr id="2765" name="Google Shape;2765;p41"/>
            <p:cNvSpPr txBox="1"/>
            <p:nvPr/>
          </p:nvSpPr>
          <p:spPr>
            <a:xfrm>
              <a:off x="2674388" y="3467652"/>
              <a:ext cx="18042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It’s the closest planet to the Sun</a:t>
              </a:r>
              <a:endParaRPr>
                <a:solidFill>
                  <a:schemeClr val="accent1"/>
                </a:solidFill>
                <a:latin typeface="Manrope"/>
                <a:ea typeface="Manrope"/>
                <a:cs typeface="Manrope"/>
                <a:sym typeface="Manrope"/>
              </a:endParaRPr>
            </a:p>
          </p:txBody>
        </p:sp>
        <p:sp>
          <p:nvSpPr>
            <p:cNvPr id="2766" name="Google Shape;2766;p41"/>
            <p:cNvSpPr/>
            <p:nvPr/>
          </p:nvSpPr>
          <p:spPr>
            <a:xfrm>
              <a:off x="3174700" y="1957675"/>
              <a:ext cx="803700" cy="8703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41"/>
            <p:cNvSpPr/>
            <p:nvPr/>
          </p:nvSpPr>
          <p:spPr>
            <a:xfrm>
              <a:off x="3174708" y="1957675"/>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68" name="Google Shape;2768;p41"/>
            <p:cNvCxnSpPr>
              <a:stCxn id="2766" idx="4"/>
              <a:endCxn id="2764" idx="0"/>
            </p:cNvCxnSpPr>
            <p:nvPr/>
          </p:nvCxnSpPr>
          <p:spPr>
            <a:xfrm>
              <a:off x="3576550" y="2827975"/>
              <a:ext cx="0" cy="304500"/>
            </a:xfrm>
            <a:prstGeom prst="straightConnector1">
              <a:avLst/>
            </a:prstGeom>
            <a:noFill/>
            <a:ln cap="flat" cmpd="sng" w="19050">
              <a:solidFill>
                <a:schemeClr val="accent2"/>
              </a:solidFill>
              <a:prstDash val="solid"/>
              <a:round/>
              <a:headEnd len="med" w="med" type="none"/>
              <a:tailEnd len="med" w="med" type="none"/>
            </a:ln>
          </p:spPr>
        </p:cxnSp>
      </p:grpSp>
      <p:grpSp>
        <p:nvGrpSpPr>
          <p:cNvPr id="2769" name="Google Shape;2769;p41"/>
          <p:cNvGrpSpPr/>
          <p:nvPr/>
        </p:nvGrpSpPr>
        <p:grpSpPr>
          <a:xfrm>
            <a:off x="4665413" y="1957675"/>
            <a:ext cx="1804200" cy="1994777"/>
            <a:chOff x="4665413" y="1957675"/>
            <a:chExt cx="1804200" cy="1994777"/>
          </a:xfrm>
        </p:grpSpPr>
        <p:grpSp>
          <p:nvGrpSpPr>
            <p:cNvPr id="2770" name="Google Shape;2770;p41"/>
            <p:cNvGrpSpPr/>
            <p:nvPr/>
          </p:nvGrpSpPr>
          <p:grpSpPr>
            <a:xfrm>
              <a:off x="5393829" y="2219725"/>
              <a:ext cx="347650" cy="346150"/>
              <a:chOff x="3304225" y="1567650"/>
              <a:chExt cx="347650" cy="346150"/>
            </a:xfrm>
          </p:grpSpPr>
          <p:sp>
            <p:nvSpPr>
              <p:cNvPr id="2771" name="Google Shape;2771;p41"/>
              <p:cNvSpPr/>
              <p:nvPr/>
            </p:nvSpPr>
            <p:spPr>
              <a:xfrm>
                <a:off x="3304225" y="1567650"/>
                <a:ext cx="290950" cy="346150"/>
              </a:xfrm>
              <a:custGeom>
                <a:rect b="b" l="l" r="r" t="t"/>
                <a:pathLst>
                  <a:path extrusionOk="0" h="13846" w="11638">
                    <a:moveTo>
                      <a:pt x="1549" y="580"/>
                    </a:moveTo>
                    <a:lnTo>
                      <a:pt x="2053" y="860"/>
                    </a:lnTo>
                    <a:cubicBezTo>
                      <a:pt x="2321" y="1012"/>
                      <a:pt x="2496" y="1287"/>
                      <a:pt x="2520" y="1591"/>
                    </a:cubicBezTo>
                    <a:lnTo>
                      <a:pt x="580" y="1591"/>
                    </a:lnTo>
                    <a:cubicBezTo>
                      <a:pt x="603" y="1287"/>
                      <a:pt x="778" y="1012"/>
                      <a:pt x="1047" y="860"/>
                    </a:cubicBezTo>
                    <a:lnTo>
                      <a:pt x="1549" y="580"/>
                    </a:lnTo>
                    <a:close/>
                    <a:moveTo>
                      <a:pt x="2223" y="2134"/>
                    </a:moveTo>
                    <a:lnTo>
                      <a:pt x="2223" y="4378"/>
                    </a:lnTo>
                    <a:lnTo>
                      <a:pt x="1819" y="4378"/>
                    </a:lnTo>
                    <a:lnTo>
                      <a:pt x="1819" y="4011"/>
                    </a:lnTo>
                    <a:cubicBezTo>
                      <a:pt x="1819" y="3876"/>
                      <a:pt x="1719" y="3752"/>
                      <a:pt x="1584" y="3736"/>
                    </a:cubicBezTo>
                    <a:cubicBezTo>
                      <a:pt x="1571" y="3734"/>
                      <a:pt x="1558" y="3733"/>
                      <a:pt x="1545" y="3733"/>
                    </a:cubicBezTo>
                    <a:cubicBezTo>
                      <a:pt x="1399" y="3733"/>
                      <a:pt x="1276" y="3854"/>
                      <a:pt x="1276" y="4004"/>
                    </a:cubicBezTo>
                    <a:lnTo>
                      <a:pt x="1276" y="4378"/>
                    </a:lnTo>
                    <a:lnTo>
                      <a:pt x="896" y="4378"/>
                    </a:lnTo>
                    <a:lnTo>
                      <a:pt x="896" y="2134"/>
                    </a:lnTo>
                    <a:close/>
                    <a:moveTo>
                      <a:pt x="2223" y="4922"/>
                    </a:moveTo>
                    <a:lnTo>
                      <a:pt x="2223" y="7353"/>
                    </a:lnTo>
                    <a:lnTo>
                      <a:pt x="1819" y="7353"/>
                    </a:lnTo>
                    <a:lnTo>
                      <a:pt x="1819" y="6984"/>
                    </a:lnTo>
                    <a:cubicBezTo>
                      <a:pt x="1819" y="6851"/>
                      <a:pt x="1719" y="6727"/>
                      <a:pt x="1584" y="6711"/>
                    </a:cubicBezTo>
                    <a:cubicBezTo>
                      <a:pt x="1571" y="6709"/>
                      <a:pt x="1558" y="6708"/>
                      <a:pt x="1545" y="6708"/>
                    </a:cubicBezTo>
                    <a:cubicBezTo>
                      <a:pt x="1399" y="6708"/>
                      <a:pt x="1276" y="6829"/>
                      <a:pt x="1276" y="6979"/>
                    </a:cubicBezTo>
                    <a:lnTo>
                      <a:pt x="1276" y="7353"/>
                    </a:lnTo>
                    <a:lnTo>
                      <a:pt x="896" y="7353"/>
                    </a:lnTo>
                    <a:lnTo>
                      <a:pt x="896" y="4922"/>
                    </a:lnTo>
                    <a:close/>
                    <a:moveTo>
                      <a:pt x="2223" y="7896"/>
                    </a:moveTo>
                    <a:lnTo>
                      <a:pt x="2223" y="10328"/>
                    </a:lnTo>
                    <a:lnTo>
                      <a:pt x="1819" y="10328"/>
                    </a:lnTo>
                    <a:lnTo>
                      <a:pt x="1819" y="9965"/>
                    </a:lnTo>
                    <a:cubicBezTo>
                      <a:pt x="1819" y="9825"/>
                      <a:pt x="1719" y="9708"/>
                      <a:pt x="1584" y="9684"/>
                    </a:cubicBezTo>
                    <a:cubicBezTo>
                      <a:pt x="1572" y="9683"/>
                      <a:pt x="1559" y="9682"/>
                      <a:pt x="1547" y="9682"/>
                    </a:cubicBezTo>
                    <a:cubicBezTo>
                      <a:pt x="1400" y="9682"/>
                      <a:pt x="1276" y="9802"/>
                      <a:pt x="1276" y="9954"/>
                    </a:cubicBezTo>
                    <a:lnTo>
                      <a:pt x="1276" y="10328"/>
                    </a:lnTo>
                    <a:lnTo>
                      <a:pt x="896" y="10328"/>
                    </a:lnTo>
                    <a:lnTo>
                      <a:pt x="896" y="7896"/>
                    </a:lnTo>
                    <a:close/>
                    <a:moveTo>
                      <a:pt x="5770" y="10696"/>
                    </a:moveTo>
                    <a:lnTo>
                      <a:pt x="5968" y="10806"/>
                    </a:lnTo>
                    <a:cubicBezTo>
                      <a:pt x="6080" y="10871"/>
                      <a:pt x="6143" y="10989"/>
                      <a:pt x="6143" y="11111"/>
                    </a:cubicBezTo>
                    <a:lnTo>
                      <a:pt x="6143" y="12227"/>
                    </a:lnTo>
                    <a:lnTo>
                      <a:pt x="5390" y="12227"/>
                    </a:lnTo>
                    <a:lnTo>
                      <a:pt x="5390" y="11111"/>
                    </a:lnTo>
                    <a:cubicBezTo>
                      <a:pt x="5390" y="10989"/>
                      <a:pt x="5460" y="10871"/>
                      <a:pt x="5571" y="10806"/>
                    </a:cubicBezTo>
                    <a:lnTo>
                      <a:pt x="5770" y="10696"/>
                    </a:lnTo>
                    <a:close/>
                    <a:moveTo>
                      <a:pt x="8149" y="10696"/>
                    </a:moveTo>
                    <a:lnTo>
                      <a:pt x="8347" y="10806"/>
                    </a:lnTo>
                    <a:cubicBezTo>
                      <a:pt x="8457" y="10871"/>
                      <a:pt x="8528" y="10989"/>
                      <a:pt x="8528" y="11111"/>
                    </a:cubicBezTo>
                    <a:lnTo>
                      <a:pt x="8528" y="12227"/>
                    </a:lnTo>
                    <a:lnTo>
                      <a:pt x="7769" y="12227"/>
                    </a:lnTo>
                    <a:lnTo>
                      <a:pt x="7769" y="11111"/>
                    </a:lnTo>
                    <a:cubicBezTo>
                      <a:pt x="7769" y="10989"/>
                      <a:pt x="7839" y="10871"/>
                      <a:pt x="7950" y="10806"/>
                    </a:cubicBezTo>
                    <a:lnTo>
                      <a:pt x="8149" y="10696"/>
                    </a:lnTo>
                    <a:close/>
                    <a:moveTo>
                      <a:pt x="6957" y="5670"/>
                    </a:moveTo>
                    <a:lnTo>
                      <a:pt x="8400" y="6471"/>
                    </a:lnTo>
                    <a:cubicBezTo>
                      <a:pt x="9247" y="6943"/>
                      <a:pt x="9773" y="7838"/>
                      <a:pt x="9773" y="8808"/>
                    </a:cubicBezTo>
                    <a:lnTo>
                      <a:pt x="9773" y="9031"/>
                    </a:lnTo>
                    <a:lnTo>
                      <a:pt x="8142" y="9031"/>
                    </a:lnTo>
                    <a:cubicBezTo>
                      <a:pt x="8072" y="9031"/>
                      <a:pt x="8002" y="9066"/>
                      <a:pt x="7961" y="9130"/>
                    </a:cubicBezTo>
                    <a:cubicBezTo>
                      <a:pt x="7821" y="9346"/>
                      <a:pt x="7973" y="9573"/>
                      <a:pt x="8177" y="9573"/>
                    </a:cubicBezTo>
                    <a:lnTo>
                      <a:pt x="9773" y="9573"/>
                    </a:lnTo>
                    <a:lnTo>
                      <a:pt x="9773" y="12227"/>
                    </a:lnTo>
                    <a:lnTo>
                      <a:pt x="9066" y="12227"/>
                    </a:lnTo>
                    <a:lnTo>
                      <a:pt x="9066" y="11111"/>
                    </a:lnTo>
                    <a:cubicBezTo>
                      <a:pt x="9066" y="10790"/>
                      <a:pt x="8891" y="10491"/>
                      <a:pt x="8610" y="10334"/>
                    </a:cubicBezTo>
                    <a:lnTo>
                      <a:pt x="8282" y="10153"/>
                    </a:lnTo>
                    <a:cubicBezTo>
                      <a:pt x="8241" y="10129"/>
                      <a:pt x="8196" y="10117"/>
                      <a:pt x="8151" y="10117"/>
                    </a:cubicBezTo>
                    <a:cubicBezTo>
                      <a:pt x="8106" y="10117"/>
                      <a:pt x="8060" y="10129"/>
                      <a:pt x="8020" y="10153"/>
                    </a:cubicBezTo>
                    <a:lnTo>
                      <a:pt x="7686" y="10334"/>
                    </a:lnTo>
                    <a:cubicBezTo>
                      <a:pt x="7405" y="10491"/>
                      <a:pt x="7230" y="10790"/>
                      <a:pt x="7230" y="11111"/>
                    </a:cubicBezTo>
                    <a:lnTo>
                      <a:pt x="7230" y="12227"/>
                    </a:lnTo>
                    <a:lnTo>
                      <a:pt x="6687" y="12227"/>
                    </a:lnTo>
                    <a:lnTo>
                      <a:pt x="6687" y="11111"/>
                    </a:lnTo>
                    <a:cubicBezTo>
                      <a:pt x="6687" y="10790"/>
                      <a:pt x="6512" y="10491"/>
                      <a:pt x="6231" y="10334"/>
                    </a:cubicBezTo>
                    <a:lnTo>
                      <a:pt x="5898" y="10153"/>
                    </a:lnTo>
                    <a:cubicBezTo>
                      <a:pt x="5857" y="10129"/>
                      <a:pt x="5812" y="10117"/>
                      <a:pt x="5766" y="10117"/>
                    </a:cubicBezTo>
                    <a:cubicBezTo>
                      <a:pt x="5721" y="10117"/>
                      <a:pt x="5676" y="10129"/>
                      <a:pt x="5635" y="10153"/>
                    </a:cubicBezTo>
                    <a:lnTo>
                      <a:pt x="5308" y="10334"/>
                    </a:lnTo>
                    <a:cubicBezTo>
                      <a:pt x="5021" y="10491"/>
                      <a:pt x="4846" y="10790"/>
                      <a:pt x="4846" y="11111"/>
                    </a:cubicBezTo>
                    <a:lnTo>
                      <a:pt x="4846" y="12227"/>
                    </a:lnTo>
                    <a:lnTo>
                      <a:pt x="4144" y="12227"/>
                    </a:lnTo>
                    <a:lnTo>
                      <a:pt x="4144" y="9573"/>
                    </a:lnTo>
                    <a:lnTo>
                      <a:pt x="5770" y="9573"/>
                    </a:lnTo>
                    <a:cubicBezTo>
                      <a:pt x="5846" y="9573"/>
                      <a:pt x="5916" y="9538"/>
                      <a:pt x="5956" y="9474"/>
                    </a:cubicBezTo>
                    <a:cubicBezTo>
                      <a:pt x="6097" y="9258"/>
                      <a:pt x="5945" y="9031"/>
                      <a:pt x="5740" y="9031"/>
                    </a:cubicBezTo>
                    <a:lnTo>
                      <a:pt x="4144" y="9031"/>
                    </a:lnTo>
                    <a:lnTo>
                      <a:pt x="4144" y="8486"/>
                    </a:lnTo>
                    <a:cubicBezTo>
                      <a:pt x="4144" y="7715"/>
                      <a:pt x="4559" y="7002"/>
                      <a:pt x="5238" y="6628"/>
                    </a:cubicBezTo>
                    <a:lnTo>
                      <a:pt x="6957" y="5670"/>
                    </a:lnTo>
                    <a:close/>
                    <a:moveTo>
                      <a:pt x="2223" y="10871"/>
                    </a:moveTo>
                    <a:lnTo>
                      <a:pt x="2223" y="13309"/>
                    </a:lnTo>
                    <a:lnTo>
                      <a:pt x="1819" y="13309"/>
                    </a:lnTo>
                    <a:lnTo>
                      <a:pt x="1819" y="12940"/>
                    </a:lnTo>
                    <a:cubicBezTo>
                      <a:pt x="1819" y="12805"/>
                      <a:pt x="1719" y="12683"/>
                      <a:pt x="1584" y="12665"/>
                    </a:cubicBezTo>
                    <a:cubicBezTo>
                      <a:pt x="1570" y="12662"/>
                      <a:pt x="1555" y="12661"/>
                      <a:pt x="1541" y="12661"/>
                    </a:cubicBezTo>
                    <a:cubicBezTo>
                      <a:pt x="1396" y="12661"/>
                      <a:pt x="1276" y="12784"/>
                      <a:pt x="1276" y="12929"/>
                    </a:cubicBezTo>
                    <a:lnTo>
                      <a:pt x="1276" y="13309"/>
                    </a:lnTo>
                    <a:lnTo>
                      <a:pt x="896" y="13309"/>
                    </a:lnTo>
                    <a:lnTo>
                      <a:pt x="896" y="10871"/>
                    </a:lnTo>
                    <a:close/>
                    <a:moveTo>
                      <a:pt x="11100" y="12764"/>
                    </a:moveTo>
                    <a:lnTo>
                      <a:pt x="11100" y="13309"/>
                    </a:lnTo>
                    <a:lnTo>
                      <a:pt x="2765" y="13309"/>
                    </a:lnTo>
                    <a:lnTo>
                      <a:pt x="2765" y="12764"/>
                    </a:lnTo>
                    <a:close/>
                    <a:moveTo>
                      <a:pt x="1547" y="1"/>
                    </a:moveTo>
                    <a:cubicBezTo>
                      <a:pt x="1502" y="1"/>
                      <a:pt x="1457" y="12"/>
                      <a:pt x="1416" y="35"/>
                    </a:cubicBezTo>
                    <a:lnTo>
                      <a:pt x="785" y="386"/>
                    </a:lnTo>
                    <a:cubicBezTo>
                      <a:pt x="316" y="644"/>
                      <a:pt x="30" y="1135"/>
                      <a:pt x="30" y="1661"/>
                    </a:cubicBezTo>
                    <a:lnTo>
                      <a:pt x="30" y="1864"/>
                    </a:lnTo>
                    <a:cubicBezTo>
                      <a:pt x="30" y="2012"/>
                      <a:pt x="154" y="2134"/>
                      <a:pt x="305" y="2134"/>
                    </a:cubicBezTo>
                    <a:lnTo>
                      <a:pt x="329" y="2134"/>
                    </a:lnTo>
                    <a:lnTo>
                      <a:pt x="329" y="4378"/>
                    </a:lnTo>
                    <a:lnTo>
                      <a:pt x="300" y="4378"/>
                    </a:lnTo>
                    <a:cubicBezTo>
                      <a:pt x="165" y="4378"/>
                      <a:pt x="41" y="4472"/>
                      <a:pt x="25" y="4607"/>
                    </a:cubicBezTo>
                    <a:cubicBezTo>
                      <a:pt x="1" y="4775"/>
                      <a:pt x="130" y="4922"/>
                      <a:pt x="294" y="4922"/>
                    </a:cubicBezTo>
                    <a:lnTo>
                      <a:pt x="329" y="4922"/>
                    </a:lnTo>
                    <a:lnTo>
                      <a:pt x="329" y="7353"/>
                    </a:lnTo>
                    <a:lnTo>
                      <a:pt x="300" y="7353"/>
                    </a:lnTo>
                    <a:cubicBezTo>
                      <a:pt x="165" y="7353"/>
                      <a:pt x="41" y="7453"/>
                      <a:pt x="25" y="7587"/>
                    </a:cubicBezTo>
                    <a:cubicBezTo>
                      <a:pt x="1" y="7750"/>
                      <a:pt x="130" y="7896"/>
                      <a:pt x="294" y="7896"/>
                    </a:cubicBezTo>
                    <a:lnTo>
                      <a:pt x="329" y="7896"/>
                    </a:lnTo>
                    <a:lnTo>
                      <a:pt x="329" y="10328"/>
                    </a:lnTo>
                    <a:lnTo>
                      <a:pt x="300" y="10328"/>
                    </a:lnTo>
                    <a:cubicBezTo>
                      <a:pt x="165" y="10328"/>
                      <a:pt x="41" y="10428"/>
                      <a:pt x="25" y="10561"/>
                    </a:cubicBezTo>
                    <a:cubicBezTo>
                      <a:pt x="1" y="10731"/>
                      <a:pt x="130" y="10871"/>
                      <a:pt x="294" y="10871"/>
                    </a:cubicBezTo>
                    <a:lnTo>
                      <a:pt x="329" y="10871"/>
                    </a:lnTo>
                    <a:lnTo>
                      <a:pt x="329" y="13577"/>
                    </a:lnTo>
                    <a:cubicBezTo>
                      <a:pt x="329" y="13729"/>
                      <a:pt x="451" y="13846"/>
                      <a:pt x="597" y="13846"/>
                    </a:cubicBezTo>
                    <a:lnTo>
                      <a:pt x="11368" y="13846"/>
                    </a:lnTo>
                    <a:cubicBezTo>
                      <a:pt x="11521" y="13846"/>
                      <a:pt x="11637" y="13729"/>
                      <a:pt x="11637" y="13577"/>
                    </a:cubicBezTo>
                    <a:lnTo>
                      <a:pt x="11637" y="12497"/>
                    </a:lnTo>
                    <a:cubicBezTo>
                      <a:pt x="11637" y="12344"/>
                      <a:pt x="11515" y="12227"/>
                      <a:pt x="11368" y="12227"/>
                    </a:cubicBezTo>
                    <a:lnTo>
                      <a:pt x="10310" y="12227"/>
                    </a:lnTo>
                    <a:lnTo>
                      <a:pt x="10310" y="9573"/>
                    </a:lnTo>
                    <a:lnTo>
                      <a:pt x="10456" y="9573"/>
                    </a:lnTo>
                    <a:cubicBezTo>
                      <a:pt x="10596" y="9573"/>
                      <a:pt x="10714" y="9474"/>
                      <a:pt x="10737" y="9341"/>
                    </a:cubicBezTo>
                    <a:cubicBezTo>
                      <a:pt x="10761" y="9176"/>
                      <a:pt x="10631" y="9031"/>
                      <a:pt x="10469" y="9031"/>
                    </a:cubicBezTo>
                    <a:lnTo>
                      <a:pt x="10310" y="9031"/>
                    </a:lnTo>
                    <a:lnTo>
                      <a:pt x="10310" y="8808"/>
                    </a:lnTo>
                    <a:cubicBezTo>
                      <a:pt x="10310" y="7645"/>
                      <a:pt x="9679" y="6570"/>
                      <a:pt x="8662" y="5997"/>
                    </a:cubicBezTo>
                    <a:lnTo>
                      <a:pt x="7230" y="5203"/>
                    </a:lnTo>
                    <a:lnTo>
                      <a:pt x="7230" y="4466"/>
                    </a:lnTo>
                    <a:cubicBezTo>
                      <a:pt x="7230" y="4332"/>
                      <a:pt x="7132" y="4208"/>
                      <a:pt x="6997" y="4191"/>
                    </a:cubicBezTo>
                    <a:cubicBezTo>
                      <a:pt x="6982" y="4189"/>
                      <a:pt x="6967" y="4187"/>
                      <a:pt x="6952" y="4187"/>
                    </a:cubicBezTo>
                    <a:cubicBezTo>
                      <a:pt x="6807" y="4187"/>
                      <a:pt x="6687" y="4311"/>
                      <a:pt x="6687" y="4454"/>
                    </a:cubicBezTo>
                    <a:lnTo>
                      <a:pt x="6687" y="5203"/>
                    </a:lnTo>
                    <a:lnTo>
                      <a:pt x="5255" y="5997"/>
                    </a:lnTo>
                    <a:cubicBezTo>
                      <a:pt x="4238" y="6570"/>
                      <a:pt x="3601" y="7645"/>
                      <a:pt x="3601" y="8808"/>
                    </a:cubicBezTo>
                    <a:lnTo>
                      <a:pt x="3601" y="9031"/>
                    </a:lnTo>
                    <a:lnTo>
                      <a:pt x="3456" y="9031"/>
                    </a:lnTo>
                    <a:cubicBezTo>
                      <a:pt x="3321" y="9031"/>
                      <a:pt x="3197" y="9130"/>
                      <a:pt x="3181" y="9263"/>
                    </a:cubicBezTo>
                    <a:cubicBezTo>
                      <a:pt x="3157" y="9428"/>
                      <a:pt x="3286" y="9573"/>
                      <a:pt x="3450" y="9573"/>
                    </a:cubicBezTo>
                    <a:lnTo>
                      <a:pt x="3601" y="9573"/>
                    </a:lnTo>
                    <a:lnTo>
                      <a:pt x="3601" y="12227"/>
                    </a:lnTo>
                    <a:lnTo>
                      <a:pt x="2765" y="12227"/>
                    </a:lnTo>
                    <a:lnTo>
                      <a:pt x="2765" y="10871"/>
                    </a:lnTo>
                    <a:lnTo>
                      <a:pt x="2795" y="10871"/>
                    </a:lnTo>
                    <a:cubicBezTo>
                      <a:pt x="2930" y="10871"/>
                      <a:pt x="3052" y="10778"/>
                      <a:pt x="3070" y="10644"/>
                    </a:cubicBezTo>
                    <a:cubicBezTo>
                      <a:pt x="3092" y="10474"/>
                      <a:pt x="2965" y="10328"/>
                      <a:pt x="2800" y="10328"/>
                    </a:cubicBezTo>
                    <a:lnTo>
                      <a:pt x="2765" y="10328"/>
                    </a:lnTo>
                    <a:lnTo>
                      <a:pt x="2765" y="7896"/>
                    </a:lnTo>
                    <a:lnTo>
                      <a:pt x="2795" y="7896"/>
                    </a:lnTo>
                    <a:cubicBezTo>
                      <a:pt x="2930" y="7896"/>
                      <a:pt x="3052" y="7798"/>
                      <a:pt x="3070" y="7663"/>
                    </a:cubicBezTo>
                    <a:cubicBezTo>
                      <a:pt x="3092" y="7499"/>
                      <a:pt x="2965" y="7353"/>
                      <a:pt x="2800" y="7353"/>
                    </a:cubicBezTo>
                    <a:lnTo>
                      <a:pt x="2765" y="7353"/>
                    </a:lnTo>
                    <a:lnTo>
                      <a:pt x="2765" y="4922"/>
                    </a:lnTo>
                    <a:lnTo>
                      <a:pt x="2795" y="4922"/>
                    </a:lnTo>
                    <a:cubicBezTo>
                      <a:pt x="2930" y="4922"/>
                      <a:pt x="3052" y="4823"/>
                      <a:pt x="3070" y="4688"/>
                    </a:cubicBezTo>
                    <a:cubicBezTo>
                      <a:pt x="3092" y="4524"/>
                      <a:pt x="2965" y="4378"/>
                      <a:pt x="2800" y="4378"/>
                    </a:cubicBezTo>
                    <a:lnTo>
                      <a:pt x="2765" y="4378"/>
                    </a:lnTo>
                    <a:lnTo>
                      <a:pt x="2765" y="2134"/>
                    </a:lnTo>
                    <a:lnTo>
                      <a:pt x="2789" y="2134"/>
                    </a:lnTo>
                    <a:cubicBezTo>
                      <a:pt x="2941" y="2134"/>
                      <a:pt x="3064" y="2012"/>
                      <a:pt x="3064" y="1864"/>
                    </a:cubicBezTo>
                    <a:lnTo>
                      <a:pt x="3064" y="1661"/>
                    </a:lnTo>
                    <a:cubicBezTo>
                      <a:pt x="3064" y="1135"/>
                      <a:pt x="2777" y="644"/>
                      <a:pt x="2310" y="386"/>
                    </a:cubicBezTo>
                    <a:lnTo>
                      <a:pt x="1678" y="35"/>
                    </a:lnTo>
                    <a:cubicBezTo>
                      <a:pt x="1638" y="12"/>
                      <a:pt x="1592" y="1"/>
                      <a:pt x="1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41"/>
              <p:cNvSpPr/>
              <p:nvPr/>
            </p:nvSpPr>
            <p:spPr>
              <a:xfrm>
                <a:off x="3529525" y="1567750"/>
                <a:ext cx="122350" cy="121925"/>
              </a:xfrm>
              <a:custGeom>
                <a:rect b="b" l="l" r="r" t="t"/>
                <a:pathLst>
                  <a:path extrusionOk="0" h="4877" w="4894">
                    <a:moveTo>
                      <a:pt x="1317" y="873"/>
                    </a:moveTo>
                    <a:lnTo>
                      <a:pt x="1317" y="873"/>
                    </a:lnTo>
                    <a:cubicBezTo>
                      <a:pt x="1241" y="1089"/>
                      <a:pt x="1206" y="1312"/>
                      <a:pt x="1206" y="1545"/>
                    </a:cubicBezTo>
                    <a:cubicBezTo>
                      <a:pt x="1206" y="2720"/>
                      <a:pt x="2158" y="3673"/>
                      <a:pt x="3327" y="3673"/>
                    </a:cubicBezTo>
                    <a:cubicBezTo>
                      <a:pt x="3561" y="3673"/>
                      <a:pt x="3788" y="3632"/>
                      <a:pt x="4004" y="3562"/>
                    </a:cubicBezTo>
                    <a:lnTo>
                      <a:pt x="4004" y="3562"/>
                    </a:lnTo>
                    <a:cubicBezTo>
                      <a:pt x="3911" y="3691"/>
                      <a:pt x="3801" y="3802"/>
                      <a:pt x="3672" y="3907"/>
                    </a:cubicBezTo>
                    <a:cubicBezTo>
                      <a:pt x="3327" y="4187"/>
                      <a:pt x="2911" y="4333"/>
                      <a:pt x="2461" y="4333"/>
                    </a:cubicBezTo>
                    <a:cubicBezTo>
                      <a:pt x="1403" y="4333"/>
                      <a:pt x="539" y="3468"/>
                      <a:pt x="539" y="2410"/>
                    </a:cubicBezTo>
                    <a:cubicBezTo>
                      <a:pt x="539" y="1966"/>
                      <a:pt x="691" y="1545"/>
                      <a:pt x="971" y="1201"/>
                    </a:cubicBezTo>
                    <a:cubicBezTo>
                      <a:pt x="1071" y="1078"/>
                      <a:pt x="1187" y="967"/>
                      <a:pt x="1317" y="873"/>
                    </a:cubicBezTo>
                    <a:close/>
                    <a:moveTo>
                      <a:pt x="1989" y="1"/>
                    </a:moveTo>
                    <a:cubicBezTo>
                      <a:pt x="1967" y="1"/>
                      <a:pt x="1946" y="3"/>
                      <a:pt x="1924" y="9"/>
                    </a:cubicBezTo>
                    <a:cubicBezTo>
                      <a:pt x="1387" y="125"/>
                      <a:pt x="901" y="430"/>
                      <a:pt x="551" y="862"/>
                    </a:cubicBezTo>
                    <a:cubicBezTo>
                      <a:pt x="194" y="1299"/>
                      <a:pt x="1" y="1849"/>
                      <a:pt x="1" y="2410"/>
                    </a:cubicBezTo>
                    <a:cubicBezTo>
                      <a:pt x="1" y="3767"/>
                      <a:pt x="1106" y="4876"/>
                      <a:pt x="2461" y="4876"/>
                    </a:cubicBezTo>
                    <a:cubicBezTo>
                      <a:pt x="3029" y="4876"/>
                      <a:pt x="3578" y="4678"/>
                      <a:pt x="4017" y="4328"/>
                    </a:cubicBezTo>
                    <a:cubicBezTo>
                      <a:pt x="4443" y="3977"/>
                      <a:pt x="4747" y="3486"/>
                      <a:pt x="4869" y="2948"/>
                    </a:cubicBezTo>
                    <a:cubicBezTo>
                      <a:pt x="4893" y="2831"/>
                      <a:pt x="4840" y="2715"/>
                      <a:pt x="4735" y="2656"/>
                    </a:cubicBezTo>
                    <a:cubicBezTo>
                      <a:pt x="4693" y="2632"/>
                      <a:pt x="4648" y="2621"/>
                      <a:pt x="4603" y="2621"/>
                    </a:cubicBezTo>
                    <a:cubicBezTo>
                      <a:pt x="4536" y="2621"/>
                      <a:pt x="4469" y="2647"/>
                      <a:pt x="4419" y="2696"/>
                    </a:cubicBezTo>
                    <a:cubicBezTo>
                      <a:pt x="4122" y="2977"/>
                      <a:pt x="3736" y="3130"/>
                      <a:pt x="3327" y="3130"/>
                    </a:cubicBezTo>
                    <a:cubicBezTo>
                      <a:pt x="2455" y="3130"/>
                      <a:pt x="1743" y="2422"/>
                      <a:pt x="1743" y="1545"/>
                    </a:cubicBezTo>
                    <a:cubicBezTo>
                      <a:pt x="1743" y="1142"/>
                      <a:pt x="1900" y="751"/>
                      <a:pt x="2181" y="458"/>
                    </a:cubicBezTo>
                    <a:cubicBezTo>
                      <a:pt x="2263" y="371"/>
                      <a:pt x="2280" y="242"/>
                      <a:pt x="2223" y="137"/>
                    </a:cubicBezTo>
                    <a:cubicBezTo>
                      <a:pt x="2170" y="51"/>
                      <a:pt x="2082" y="1"/>
                      <a:pt x="1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41"/>
              <p:cNvSpPr/>
              <p:nvPr/>
            </p:nvSpPr>
            <p:spPr>
              <a:xfrm>
                <a:off x="3471400" y="1793675"/>
                <a:ext cx="13600" cy="13650"/>
              </a:xfrm>
              <a:custGeom>
                <a:rect b="b" l="l" r="r" t="t"/>
                <a:pathLst>
                  <a:path extrusionOk="0" h="546" w="544">
                    <a:moveTo>
                      <a:pt x="275" y="1"/>
                    </a:moveTo>
                    <a:cubicBezTo>
                      <a:pt x="122" y="1"/>
                      <a:pt x="0" y="124"/>
                      <a:pt x="0" y="276"/>
                    </a:cubicBezTo>
                    <a:cubicBezTo>
                      <a:pt x="0" y="422"/>
                      <a:pt x="122" y="545"/>
                      <a:pt x="275" y="545"/>
                    </a:cubicBezTo>
                    <a:cubicBezTo>
                      <a:pt x="421" y="545"/>
                      <a:pt x="543" y="422"/>
                      <a:pt x="543" y="276"/>
                    </a:cubicBezTo>
                    <a:cubicBezTo>
                      <a:pt x="543" y="124"/>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74" name="Google Shape;2774;p41"/>
            <p:cNvSpPr txBox="1"/>
            <p:nvPr/>
          </p:nvSpPr>
          <p:spPr>
            <a:xfrm>
              <a:off x="4665413" y="3132604"/>
              <a:ext cx="1804200" cy="34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Venus</a:t>
              </a:r>
              <a:endParaRPr b="1" sz="2300">
                <a:solidFill>
                  <a:schemeClr val="dk2"/>
                </a:solidFill>
                <a:latin typeface="Philosopher"/>
                <a:ea typeface="Philosopher"/>
                <a:cs typeface="Philosopher"/>
                <a:sym typeface="Philosopher"/>
              </a:endParaRPr>
            </a:p>
          </p:txBody>
        </p:sp>
        <p:sp>
          <p:nvSpPr>
            <p:cNvPr id="2775" name="Google Shape;2775;p41"/>
            <p:cNvSpPr txBox="1"/>
            <p:nvPr/>
          </p:nvSpPr>
          <p:spPr>
            <a:xfrm>
              <a:off x="4665413" y="3467652"/>
              <a:ext cx="18042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It’s the second planet from the Sun</a:t>
              </a:r>
              <a:endParaRPr>
                <a:solidFill>
                  <a:schemeClr val="accent1"/>
                </a:solidFill>
                <a:latin typeface="Manrope"/>
                <a:ea typeface="Manrope"/>
                <a:cs typeface="Manrope"/>
                <a:sym typeface="Manrope"/>
              </a:endParaRPr>
            </a:p>
          </p:txBody>
        </p:sp>
        <p:sp>
          <p:nvSpPr>
            <p:cNvPr id="2776" name="Google Shape;2776;p41"/>
            <p:cNvSpPr/>
            <p:nvPr/>
          </p:nvSpPr>
          <p:spPr>
            <a:xfrm>
              <a:off x="5165725" y="1957675"/>
              <a:ext cx="803700" cy="8703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41"/>
            <p:cNvSpPr/>
            <p:nvPr/>
          </p:nvSpPr>
          <p:spPr>
            <a:xfrm>
              <a:off x="5165733" y="1957675"/>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78" name="Google Shape;2778;p41"/>
            <p:cNvCxnSpPr>
              <a:stCxn id="2776" idx="4"/>
              <a:endCxn id="2774" idx="0"/>
            </p:cNvCxnSpPr>
            <p:nvPr/>
          </p:nvCxnSpPr>
          <p:spPr>
            <a:xfrm>
              <a:off x="5567575" y="2827975"/>
              <a:ext cx="0" cy="304500"/>
            </a:xfrm>
            <a:prstGeom prst="straightConnector1">
              <a:avLst/>
            </a:prstGeom>
            <a:noFill/>
            <a:ln cap="flat" cmpd="sng" w="19050">
              <a:solidFill>
                <a:schemeClr val="accent2"/>
              </a:solidFill>
              <a:prstDash val="solid"/>
              <a:round/>
              <a:headEnd len="med" w="med" type="none"/>
              <a:tailEnd len="med" w="med" type="none"/>
            </a:ln>
          </p:spPr>
        </p:cxnSp>
      </p:grpSp>
      <p:grpSp>
        <p:nvGrpSpPr>
          <p:cNvPr id="2779" name="Google Shape;2779;p41"/>
          <p:cNvGrpSpPr/>
          <p:nvPr/>
        </p:nvGrpSpPr>
        <p:grpSpPr>
          <a:xfrm>
            <a:off x="6656438" y="1957675"/>
            <a:ext cx="1804200" cy="1994777"/>
            <a:chOff x="6656438" y="1957675"/>
            <a:chExt cx="1804200" cy="1994777"/>
          </a:xfrm>
        </p:grpSpPr>
        <p:grpSp>
          <p:nvGrpSpPr>
            <p:cNvPr id="2780" name="Google Shape;2780;p41"/>
            <p:cNvGrpSpPr/>
            <p:nvPr/>
          </p:nvGrpSpPr>
          <p:grpSpPr>
            <a:xfrm>
              <a:off x="7384631" y="2219863"/>
              <a:ext cx="346325" cy="345875"/>
              <a:chOff x="4050575" y="1577725"/>
              <a:chExt cx="346325" cy="345875"/>
            </a:xfrm>
          </p:grpSpPr>
          <p:sp>
            <p:nvSpPr>
              <p:cNvPr id="2781" name="Google Shape;2781;p41"/>
              <p:cNvSpPr/>
              <p:nvPr/>
            </p:nvSpPr>
            <p:spPr>
              <a:xfrm>
                <a:off x="4050575" y="1577725"/>
                <a:ext cx="346325" cy="345875"/>
              </a:xfrm>
              <a:custGeom>
                <a:rect b="b" l="l" r="r" t="t"/>
                <a:pathLst>
                  <a:path extrusionOk="0" h="13835" w="13853">
                    <a:moveTo>
                      <a:pt x="1361" y="2035"/>
                    </a:moveTo>
                    <a:lnTo>
                      <a:pt x="1789" y="2268"/>
                    </a:lnTo>
                    <a:cubicBezTo>
                      <a:pt x="2005" y="2391"/>
                      <a:pt x="2146" y="2607"/>
                      <a:pt x="2175" y="2847"/>
                    </a:cubicBezTo>
                    <a:lnTo>
                      <a:pt x="549" y="2847"/>
                    </a:lnTo>
                    <a:cubicBezTo>
                      <a:pt x="579" y="2607"/>
                      <a:pt x="725" y="2391"/>
                      <a:pt x="941" y="2268"/>
                    </a:cubicBezTo>
                    <a:lnTo>
                      <a:pt x="1361" y="2035"/>
                    </a:lnTo>
                    <a:close/>
                    <a:moveTo>
                      <a:pt x="12496" y="2035"/>
                    </a:moveTo>
                    <a:lnTo>
                      <a:pt x="12916" y="2268"/>
                    </a:lnTo>
                    <a:cubicBezTo>
                      <a:pt x="13132" y="2391"/>
                      <a:pt x="13278" y="2607"/>
                      <a:pt x="13308" y="2847"/>
                    </a:cubicBezTo>
                    <a:lnTo>
                      <a:pt x="11684" y="2847"/>
                    </a:lnTo>
                    <a:cubicBezTo>
                      <a:pt x="11713" y="2607"/>
                      <a:pt x="11853" y="2391"/>
                      <a:pt x="12069" y="2268"/>
                    </a:cubicBezTo>
                    <a:lnTo>
                      <a:pt x="12496" y="2035"/>
                    </a:lnTo>
                    <a:close/>
                    <a:moveTo>
                      <a:pt x="5973" y="913"/>
                    </a:moveTo>
                    <a:lnTo>
                      <a:pt x="5973" y="913"/>
                    </a:lnTo>
                    <a:cubicBezTo>
                      <a:pt x="5955" y="1006"/>
                      <a:pt x="5950" y="1100"/>
                      <a:pt x="5950" y="1199"/>
                    </a:cubicBezTo>
                    <a:cubicBezTo>
                      <a:pt x="5950" y="2100"/>
                      <a:pt x="6680" y="2836"/>
                      <a:pt x="7586" y="2836"/>
                    </a:cubicBezTo>
                    <a:cubicBezTo>
                      <a:pt x="7680" y="2836"/>
                      <a:pt x="7779" y="2829"/>
                      <a:pt x="7873" y="2812"/>
                    </a:cubicBezTo>
                    <a:lnTo>
                      <a:pt x="7873" y="2812"/>
                    </a:lnTo>
                    <a:cubicBezTo>
                      <a:pt x="7627" y="3039"/>
                      <a:pt x="7300" y="3180"/>
                      <a:pt x="6950" y="3180"/>
                    </a:cubicBezTo>
                    <a:cubicBezTo>
                      <a:pt x="6208" y="3180"/>
                      <a:pt x="5604" y="2578"/>
                      <a:pt x="5604" y="1836"/>
                    </a:cubicBezTo>
                    <a:cubicBezTo>
                      <a:pt x="5604" y="1485"/>
                      <a:pt x="5745" y="1158"/>
                      <a:pt x="5973" y="913"/>
                    </a:cubicBezTo>
                    <a:close/>
                    <a:moveTo>
                      <a:pt x="2028" y="3390"/>
                    </a:moveTo>
                    <a:lnTo>
                      <a:pt x="2028" y="5284"/>
                    </a:lnTo>
                    <a:lnTo>
                      <a:pt x="708" y="5284"/>
                    </a:lnTo>
                    <a:lnTo>
                      <a:pt x="708" y="3390"/>
                    </a:lnTo>
                    <a:close/>
                    <a:moveTo>
                      <a:pt x="13151" y="3390"/>
                    </a:moveTo>
                    <a:lnTo>
                      <a:pt x="13151" y="5284"/>
                    </a:lnTo>
                    <a:lnTo>
                      <a:pt x="11824" y="5284"/>
                    </a:lnTo>
                    <a:lnTo>
                      <a:pt x="11824" y="3390"/>
                    </a:lnTo>
                    <a:close/>
                    <a:moveTo>
                      <a:pt x="2192" y="5822"/>
                    </a:moveTo>
                    <a:lnTo>
                      <a:pt x="2192" y="6634"/>
                    </a:lnTo>
                    <a:lnTo>
                      <a:pt x="544" y="6634"/>
                    </a:lnTo>
                    <a:lnTo>
                      <a:pt x="544" y="5822"/>
                    </a:lnTo>
                    <a:close/>
                    <a:moveTo>
                      <a:pt x="13313" y="5822"/>
                    </a:moveTo>
                    <a:lnTo>
                      <a:pt x="13313" y="6634"/>
                    </a:lnTo>
                    <a:lnTo>
                      <a:pt x="11660" y="6634"/>
                    </a:lnTo>
                    <a:lnTo>
                      <a:pt x="11660" y="5822"/>
                    </a:lnTo>
                    <a:close/>
                    <a:moveTo>
                      <a:pt x="2028" y="7177"/>
                    </a:moveTo>
                    <a:lnTo>
                      <a:pt x="2028" y="13291"/>
                    </a:lnTo>
                    <a:lnTo>
                      <a:pt x="708" y="13291"/>
                    </a:lnTo>
                    <a:lnTo>
                      <a:pt x="708" y="7177"/>
                    </a:lnTo>
                    <a:close/>
                    <a:moveTo>
                      <a:pt x="3571" y="8504"/>
                    </a:moveTo>
                    <a:lnTo>
                      <a:pt x="3571" y="13291"/>
                    </a:lnTo>
                    <a:lnTo>
                      <a:pt x="2572" y="13291"/>
                    </a:lnTo>
                    <a:lnTo>
                      <a:pt x="2572" y="8504"/>
                    </a:lnTo>
                    <a:close/>
                    <a:moveTo>
                      <a:pt x="6944" y="9591"/>
                    </a:moveTo>
                    <a:lnTo>
                      <a:pt x="7516" y="9912"/>
                    </a:lnTo>
                    <a:cubicBezTo>
                      <a:pt x="7856" y="10100"/>
                      <a:pt x="8066" y="10457"/>
                      <a:pt x="8066" y="10842"/>
                    </a:cubicBezTo>
                    <a:lnTo>
                      <a:pt x="8066" y="13291"/>
                    </a:lnTo>
                    <a:lnTo>
                      <a:pt x="5815" y="13291"/>
                    </a:lnTo>
                    <a:lnTo>
                      <a:pt x="5815" y="10842"/>
                    </a:lnTo>
                    <a:cubicBezTo>
                      <a:pt x="5815" y="10457"/>
                      <a:pt x="6025" y="10100"/>
                      <a:pt x="6365" y="9912"/>
                    </a:cubicBezTo>
                    <a:lnTo>
                      <a:pt x="6944" y="9591"/>
                    </a:lnTo>
                    <a:close/>
                    <a:moveTo>
                      <a:pt x="9742" y="7663"/>
                    </a:moveTo>
                    <a:lnTo>
                      <a:pt x="9742" y="13291"/>
                    </a:lnTo>
                    <a:lnTo>
                      <a:pt x="8603" y="13291"/>
                    </a:lnTo>
                    <a:lnTo>
                      <a:pt x="8603" y="10842"/>
                    </a:lnTo>
                    <a:cubicBezTo>
                      <a:pt x="8603" y="10257"/>
                      <a:pt x="8288" y="9720"/>
                      <a:pt x="7779" y="9440"/>
                    </a:cubicBezTo>
                    <a:lnTo>
                      <a:pt x="7072" y="9043"/>
                    </a:lnTo>
                    <a:cubicBezTo>
                      <a:pt x="7031" y="9022"/>
                      <a:pt x="6986" y="9011"/>
                      <a:pt x="6940" y="9011"/>
                    </a:cubicBezTo>
                    <a:cubicBezTo>
                      <a:pt x="6895" y="9011"/>
                      <a:pt x="6850" y="9022"/>
                      <a:pt x="6809" y="9043"/>
                    </a:cubicBezTo>
                    <a:lnTo>
                      <a:pt x="6102" y="9440"/>
                    </a:lnTo>
                    <a:cubicBezTo>
                      <a:pt x="5593" y="9720"/>
                      <a:pt x="5278" y="10257"/>
                      <a:pt x="5278" y="10842"/>
                    </a:cubicBezTo>
                    <a:lnTo>
                      <a:pt x="5278" y="13291"/>
                    </a:lnTo>
                    <a:lnTo>
                      <a:pt x="4115" y="13291"/>
                    </a:lnTo>
                    <a:lnTo>
                      <a:pt x="4115" y="7663"/>
                    </a:lnTo>
                    <a:close/>
                    <a:moveTo>
                      <a:pt x="11285" y="8504"/>
                    </a:moveTo>
                    <a:lnTo>
                      <a:pt x="11285" y="13291"/>
                    </a:lnTo>
                    <a:lnTo>
                      <a:pt x="10281" y="13291"/>
                    </a:lnTo>
                    <a:lnTo>
                      <a:pt x="10281" y="8504"/>
                    </a:lnTo>
                    <a:close/>
                    <a:moveTo>
                      <a:pt x="13151" y="7177"/>
                    </a:moveTo>
                    <a:lnTo>
                      <a:pt x="13151" y="13291"/>
                    </a:lnTo>
                    <a:lnTo>
                      <a:pt x="11824" y="13291"/>
                    </a:lnTo>
                    <a:lnTo>
                      <a:pt x="11824" y="7177"/>
                    </a:lnTo>
                    <a:close/>
                    <a:moveTo>
                      <a:pt x="6598" y="1"/>
                    </a:moveTo>
                    <a:cubicBezTo>
                      <a:pt x="6579" y="1"/>
                      <a:pt x="6559" y="3"/>
                      <a:pt x="6540" y="7"/>
                    </a:cubicBezTo>
                    <a:cubicBezTo>
                      <a:pt x="6125" y="101"/>
                      <a:pt x="5752" y="328"/>
                      <a:pt x="5482" y="662"/>
                    </a:cubicBezTo>
                    <a:cubicBezTo>
                      <a:pt x="5213" y="994"/>
                      <a:pt x="5062" y="1415"/>
                      <a:pt x="5062" y="1847"/>
                    </a:cubicBezTo>
                    <a:cubicBezTo>
                      <a:pt x="5062" y="2731"/>
                      <a:pt x="5675" y="3478"/>
                      <a:pt x="6499" y="3678"/>
                    </a:cubicBezTo>
                    <a:lnTo>
                      <a:pt x="5337" y="4326"/>
                    </a:lnTo>
                    <a:cubicBezTo>
                      <a:pt x="4384" y="4857"/>
                      <a:pt x="3788" y="5869"/>
                      <a:pt x="3788" y="6961"/>
                    </a:cubicBezTo>
                    <a:lnTo>
                      <a:pt x="3788" y="7137"/>
                    </a:lnTo>
                    <a:cubicBezTo>
                      <a:pt x="3665" y="7166"/>
                      <a:pt x="3571" y="7271"/>
                      <a:pt x="3571" y="7400"/>
                    </a:cubicBezTo>
                    <a:lnTo>
                      <a:pt x="3571" y="7961"/>
                    </a:lnTo>
                    <a:lnTo>
                      <a:pt x="2572" y="7961"/>
                    </a:lnTo>
                    <a:lnTo>
                      <a:pt x="2572" y="7155"/>
                    </a:lnTo>
                    <a:cubicBezTo>
                      <a:pt x="2666" y="7107"/>
                      <a:pt x="2736" y="7020"/>
                      <a:pt x="2736" y="6909"/>
                    </a:cubicBezTo>
                    <a:lnTo>
                      <a:pt x="2736" y="5547"/>
                    </a:lnTo>
                    <a:cubicBezTo>
                      <a:pt x="2736" y="5442"/>
                      <a:pt x="2666" y="5348"/>
                      <a:pt x="2572" y="5302"/>
                    </a:cubicBezTo>
                    <a:lnTo>
                      <a:pt x="2572" y="3349"/>
                    </a:lnTo>
                    <a:cubicBezTo>
                      <a:pt x="2666" y="3309"/>
                      <a:pt x="2736" y="3215"/>
                      <a:pt x="2736" y="3104"/>
                    </a:cubicBezTo>
                    <a:lnTo>
                      <a:pt x="2736" y="2941"/>
                    </a:lnTo>
                    <a:cubicBezTo>
                      <a:pt x="2736" y="2462"/>
                      <a:pt x="2478" y="2023"/>
                      <a:pt x="2057" y="1795"/>
                    </a:cubicBezTo>
                    <a:lnTo>
                      <a:pt x="1496" y="1480"/>
                    </a:lnTo>
                    <a:cubicBezTo>
                      <a:pt x="1455" y="1457"/>
                      <a:pt x="1410" y="1445"/>
                      <a:pt x="1365" y="1445"/>
                    </a:cubicBezTo>
                    <a:cubicBezTo>
                      <a:pt x="1320" y="1445"/>
                      <a:pt x="1274" y="1457"/>
                      <a:pt x="1234" y="1480"/>
                    </a:cubicBezTo>
                    <a:lnTo>
                      <a:pt x="678" y="1790"/>
                    </a:lnTo>
                    <a:cubicBezTo>
                      <a:pt x="263" y="2023"/>
                      <a:pt x="1" y="2467"/>
                      <a:pt x="1" y="2941"/>
                    </a:cubicBezTo>
                    <a:lnTo>
                      <a:pt x="1" y="3117"/>
                    </a:lnTo>
                    <a:cubicBezTo>
                      <a:pt x="1" y="3222"/>
                      <a:pt x="71" y="3314"/>
                      <a:pt x="164" y="3355"/>
                    </a:cubicBezTo>
                    <a:lnTo>
                      <a:pt x="164" y="5313"/>
                    </a:lnTo>
                    <a:cubicBezTo>
                      <a:pt x="71" y="5354"/>
                      <a:pt x="1" y="5448"/>
                      <a:pt x="1" y="5553"/>
                    </a:cubicBezTo>
                    <a:lnTo>
                      <a:pt x="1" y="6909"/>
                    </a:lnTo>
                    <a:cubicBezTo>
                      <a:pt x="1" y="7015"/>
                      <a:pt x="71" y="7107"/>
                      <a:pt x="164" y="7155"/>
                    </a:cubicBezTo>
                    <a:lnTo>
                      <a:pt x="164" y="13559"/>
                    </a:lnTo>
                    <a:cubicBezTo>
                      <a:pt x="164" y="13712"/>
                      <a:pt x="287" y="13834"/>
                      <a:pt x="433" y="13834"/>
                    </a:cubicBezTo>
                    <a:lnTo>
                      <a:pt x="13419" y="13834"/>
                    </a:lnTo>
                    <a:cubicBezTo>
                      <a:pt x="13572" y="13834"/>
                      <a:pt x="13694" y="13712"/>
                      <a:pt x="13694" y="13559"/>
                    </a:cubicBezTo>
                    <a:lnTo>
                      <a:pt x="13694" y="7155"/>
                    </a:lnTo>
                    <a:cubicBezTo>
                      <a:pt x="13788" y="7107"/>
                      <a:pt x="13852" y="7015"/>
                      <a:pt x="13852" y="6909"/>
                    </a:cubicBezTo>
                    <a:lnTo>
                      <a:pt x="13852" y="5564"/>
                    </a:lnTo>
                    <a:cubicBezTo>
                      <a:pt x="13852" y="5448"/>
                      <a:pt x="13788" y="5348"/>
                      <a:pt x="13694" y="5302"/>
                    </a:cubicBezTo>
                    <a:lnTo>
                      <a:pt x="13694" y="3368"/>
                    </a:lnTo>
                    <a:cubicBezTo>
                      <a:pt x="13788" y="3320"/>
                      <a:pt x="13852" y="3222"/>
                      <a:pt x="13852" y="3104"/>
                    </a:cubicBezTo>
                    <a:lnTo>
                      <a:pt x="13852" y="2941"/>
                    </a:lnTo>
                    <a:cubicBezTo>
                      <a:pt x="13852" y="2462"/>
                      <a:pt x="13594" y="2023"/>
                      <a:pt x="13179" y="1795"/>
                    </a:cubicBezTo>
                    <a:lnTo>
                      <a:pt x="12618" y="1480"/>
                    </a:lnTo>
                    <a:cubicBezTo>
                      <a:pt x="12577" y="1457"/>
                      <a:pt x="12532" y="1445"/>
                      <a:pt x="12487" y="1445"/>
                    </a:cubicBezTo>
                    <a:cubicBezTo>
                      <a:pt x="12441" y="1445"/>
                      <a:pt x="12396" y="1457"/>
                      <a:pt x="12355" y="1480"/>
                    </a:cubicBezTo>
                    <a:lnTo>
                      <a:pt x="11800" y="1790"/>
                    </a:lnTo>
                    <a:cubicBezTo>
                      <a:pt x="11379" y="2023"/>
                      <a:pt x="11122" y="2467"/>
                      <a:pt x="11122" y="2941"/>
                    </a:cubicBezTo>
                    <a:lnTo>
                      <a:pt x="11122" y="3104"/>
                    </a:lnTo>
                    <a:cubicBezTo>
                      <a:pt x="11122" y="3222"/>
                      <a:pt x="11187" y="3320"/>
                      <a:pt x="11285" y="3368"/>
                    </a:cubicBezTo>
                    <a:lnTo>
                      <a:pt x="11285" y="5302"/>
                    </a:lnTo>
                    <a:cubicBezTo>
                      <a:pt x="11187" y="5348"/>
                      <a:pt x="11122" y="5448"/>
                      <a:pt x="11122" y="5564"/>
                    </a:cubicBezTo>
                    <a:lnTo>
                      <a:pt x="11122" y="6909"/>
                    </a:lnTo>
                    <a:cubicBezTo>
                      <a:pt x="11122" y="7020"/>
                      <a:pt x="11187" y="7107"/>
                      <a:pt x="11285" y="7155"/>
                    </a:cubicBezTo>
                    <a:lnTo>
                      <a:pt x="11285" y="7961"/>
                    </a:lnTo>
                    <a:lnTo>
                      <a:pt x="10281" y="7961"/>
                    </a:lnTo>
                    <a:lnTo>
                      <a:pt x="10281" y="7400"/>
                    </a:lnTo>
                    <a:cubicBezTo>
                      <a:pt x="10281" y="7271"/>
                      <a:pt x="10187" y="7166"/>
                      <a:pt x="10065" y="7137"/>
                    </a:cubicBezTo>
                    <a:lnTo>
                      <a:pt x="10065" y="6961"/>
                    </a:lnTo>
                    <a:cubicBezTo>
                      <a:pt x="10065" y="6576"/>
                      <a:pt x="9995" y="6202"/>
                      <a:pt x="9854" y="5845"/>
                    </a:cubicBezTo>
                    <a:cubicBezTo>
                      <a:pt x="9810" y="5738"/>
                      <a:pt x="9708" y="5672"/>
                      <a:pt x="9600" y="5672"/>
                    </a:cubicBezTo>
                    <a:cubicBezTo>
                      <a:pt x="9566" y="5672"/>
                      <a:pt x="9531" y="5679"/>
                      <a:pt x="9497" y="5693"/>
                    </a:cubicBezTo>
                    <a:cubicBezTo>
                      <a:pt x="9364" y="5747"/>
                      <a:pt x="9293" y="5904"/>
                      <a:pt x="9351" y="6044"/>
                    </a:cubicBezTo>
                    <a:cubicBezTo>
                      <a:pt x="9469" y="6336"/>
                      <a:pt x="9526" y="6646"/>
                      <a:pt x="9526" y="6961"/>
                    </a:cubicBezTo>
                    <a:lnTo>
                      <a:pt x="9526" y="7149"/>
                    </a:lnTo>
                    <a:lnTo>
                      <a:pt x="4331" y="7149"/>
                    </a:lnTo>
                    <a:lnTo>
                      <a:pt x="4331" y="6961"/>
                    </a:lnTo>
                    <a:cubicBezTo>
                      <a:pt x="4331" y="6062"/>
                      <a:pt x="4816" y="5237"/>
                      <a:pt x="5599" y="4800"/>
                    </a:cubicBezTo>
                    <a:lnTo>
                      <a:pt x="6931" y="4056"/>
                    </a:lnTo>
                    <a:lnTo>
                      <a:pt x="7762" y="4519"/>
                    </a:lnTo>
                    <a:cubicBezTo>
                      <a:pt x="7803" y="4544"/>
                      <a:pt x="7849" y="4555"/>
                      <a:pt x="7893" y="4555"/>
                    </a:cubicBezTo>
                    <a:cubicBezTo>
                      <a:pt x="7987" y="4555"/>
                      <a:pt x="8078" y="4504"/>
                      <a:pt x="8129" y="4414"/>
                    </a:cubicBezTo>
                    <a:cubicBezTo>
                      <a:pt x="8199" y="4285"/>
                      <a:pt x="8153" y="4121"/>
                      <a:pt x="8024" y="4045"/>
                    </a:cubicBezTo>
                    <a:lnTo>
                      <a:pt x="7376" y="3683"/>
                    </a:lnTo>
                    <a:cubicBezTo>
                      <a:pt x="7651" y="3619"/>
                      <a:pt x="7913" y="3495"/>
                      <a:pt x="8136" y="3314"/>
                    </a:cubicBezTo>
                    <a:cubicBezTo>
                      <a:pt x="8487" y="3028"/>
                      <a:pt x="8725" y="2631"/>
                      <a:pt x="8808" y="2187"/>
                    </a:cubicBezTo>
                    <a:cubicBezTo>
                      <a:pt x="8808" y="2175"/>
                      <a:pt x="8808" y="2163"/>
                      <a:pt x="8803" y="2157"/>
                    </a:cubicBezTo>
                    <a:cubicBezTo>
                      <a:pt x="8758" y="2003"/>
                      <a:pt x="8643" y="1930"/>
                      <a:pt x="8528" y="1930"/>
                    </a:cubicBezTo>
                    <a:cubicBezTo>
                      <a:pt x="8460" y="1930"/>
                      <a:pt x="8392" y="1956"/>
                      <a:pt x="8340" y="2006"/>
                    </a:cubicBezTo>
                    <a:cubicBezTo>
                      <a:pt x="8135" y="2198"/>
                      <a:pt x="7869" y="2304"/>
                      <a:pt x="7588" y="2304"/>
                    </a:cubicBezTo>
                    <a:cubicBezTo>
                      <a:pt x="7332" y="2304"/>
                      <a:pt x="7064" y="2215"/>
                      <a:pt x="6821" y="2023"/>
                    </a:cubicBezTo>
                    <a:cubicBezTo>
                      <a:pt x="6804" y="2011"/>
                      <a:pt x="6785" y="1994"/>
                      <a:pt x="6774" y="1982"/>
                    </a:cubicBezTo>
                    <a:cubicBezTo>
                      <a:pt x="6353" y="1450"/>
                      <a:pt x="6429" y="802"/>
                      <a:pt x="6839" y="416"/>
                    </a:cubicBezTo>
                    <a:cubicBezTo>
                      <a:pt x="6844" y="404"/>
                      <a:pt x="6850" y="393"/>
                      <a:pt x="6856" y="381"/>
                    </a:cubicBezTo>
                    <a:cubicBezTo>
                      <a:pt x="6919" y="155"/>
                      <a:pt x="6765" y="1"/>
                      <a:pt x="65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41"/>
              <p:cNvSpPr/>
              <p:nvPr/>
            </p:nvSpPr>
            <p:spPr>
              <a:xfrm>
                <a:off x="4266675" y="1694200"/>
                <a:ext cx="13450" cy="13600"/>
              </a:xfrm>
              <a:custGeom>
                <a:rect b="b" l="l" r="r" t="t"/>
                <a:pathLst>
                  <a:path extrusionOk="0" h="544" w="538">
                    <a:moveTo>
                      <a:pt x="269" y="1"/>
                    </a:moveTo>
                    <a:cubicBezTo>
                      <a:pt x="123" y="1"/>
                      <a:pt x="0" y="123"/>
                      <a:pt x="0" y="268"/>
                    </a:cubicBezTo>
                    <a:cubicBezTo>
                      <a:pt x="0" y="421"/>
                      <a:pt x="123" y="543"/>
                      <a:pt x="269" y="543"/>
                    </a:cubicBezTo>
                    <a:cubicBezTo>
                      <a:pt x="421" y="543"/>
                      <a:pt x="537" y="421"/>
                      <a:pt x="537" y="268"/>
                    </a:cubicBezTo>
                    <a:cubicBezTo>
                      <a:pt x="537" y="123"/>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3" name="Google Shape;2783;p41"/>
            <p:cNvSpPr txBox="1"/>
            <p:nvPr/>
          </p:nvSpPr>
          <p:spPr>
            <a:xfrm>
              <a:off x="6656438" y="3132604"/>
              <a:ext cx="1804200" cy="3474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Mars</a:t>
              </a:r>
              <a:endParaRPr b="1" sz="2300">
                <a:solidFill>
                  <a:schemeClr val="dk2"/>
                </a:solidFill>
                <a:latin typeface="Philosopher"/>
                <a:ea typeface="Philosopher"/>
                <a:cs typeface="Philosopher"/>
                <a:sym typeface="Philosopher"/>
              </a:endParaRPr>
            </a:p>
          </p:txBody>
        </p:sp>
        <p:sp>
          <p:nvSpPr>
            <p:cNvPr id="2784" name="Google Shape;2784;p41"/>
            <p:cNvSpPr txBox="1"/>
            <p:nvPr/>
          </p:nvSpPr>
          <p:spPr>
            <a:xfrm>
              <a:off x="6656438" y="3467652"/>
              <a:ext cx="1804200" cy="4848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1"/>
                  </a:solidFill>
                  <a:latin typeface="Manrope"/>
                  <a:ea typeface="Manrope"/>
                  <a:cs typeface="Manrope"/>
                  <a:sym typeface="Manrope"/>
                </a:rPr>
                <a:t>Mars is actually a very cold place</a:t>
              </a:r>
              <a:endParaRPr>
                <a:solidFill>
                  <a:schemeClr val="accent1"/>
                </a:solidFill>
                <a:latin typeface="Manrope"/>
                <a:ea typeface="Manrope"/>
                <a:cs typeface="Manrope"/>
                <a:sym typeface="Manrope"/>
              </a:endParaRPr>
            </a:p>
          </p:txBody>
        </p:sp>
        <p:sp>
          <p:nvSpPr>
            <p:cNvPr id="2785" name="Google Shape;2785;p41"/>
            <p:cNvSpPr/>
            <p:nvPr/>
          </p:nvSpPr>
          <p:spPr>
            <a:xfrm>
              <a:off x="7156750" y="1957675"/>
              <a:ext cx="803700" cy="870300"/>
            </a:xfrm>
            <a:prstGeom prst="ellipse">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41"/>
            <p:cNvSpPr/>
            <p:nvPr/>
          </p:nvSpPr>
          <p:spPr>
            <a:xfrm>
              <a:off x="7156758" y="1957675"/>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787" name="Google Shape;2787;p41"/>
          <p:cNvCxnSpPr>
            <a:stCxn id="2785" idx="4"/>
            <a:endCxn id="2783" idx="0"/>
          </p:cNvCxnSpPr>
          <p:nvPr/>
        </p:nvCxnSpPr>
        <p:spPr>
          <a:xfrm>
            <a:off x="7558600" y="2827975"/>
            <a:ext cx="0" cy="304500"/>
          </a:xfrm>
          <a:prstGeom prst="straightConnector1">
            <a:avLst/>
          </a:prstGeom>
          <a:noFill/>
          <a:ln cap="flat" cmpd="sng" w="19050">
            <a:solidFill>
              <a:schemeClr val="accent2"/>
            </a:solidFill>
            <a:prstDash val="solid"/>
            <a:round/>
            <a:headEnd len="med" w="med" type="none"/>
            <a:tailEnd len="med" w="med" type="none"/>
          </a:ln>
        </p:spPr>
      </p:cxnSp>
      <p:sp>
        <p:nvSpPr>
          <p:cNvPr id="2788" name="Google Shape;2788;p41"/>
          <p:cNvSpPr/>
          <p:nvPr/>
        </p:nvSpPr>
        <p:spPr>
          <a:xfrm>
            <a:off x="4439263" y="2261832"/>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41"/>
          <p:cNvSpPr/>
          <p:nvPr/>
        </p:nvSpPr>
        <p:spPr>
          <a:xfrm>
            <a:off x="6430300" y="2261832"/>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790" name="Google Shape;2790;p41"/>
          <p:cNvCxnSpPr>
            <a:stCxn id="2748" idx="4"/>
            <a:endCxn id="2766" idx="2"/>
          </p:cNvCxnSpPr>
          <p:nvPr/>
        </p:nvCxnSpPr>
        <p:spPr>
          <a:xfrm flipH="1" rot="10800000">
            <a:off x="2448225" y="2392782"/>
            <a:ext cx="726600" cy="1800"/>
          </a:xfrm>
          <a:prstGeom prst="straightConnector1">
            <a:avLst/>
          </a:prstGeom>
          <a:noFill/>
          <a:ln cap="flat" cmpd="sng" w="19050">
            <a:solidFill>
              <a:schemeClr val="accent2"/>
            </a:solidFill>
            <a:prstDash val="solid"/>
            <a:round/>
            <a:headEnd len="med" w="med" type="none"/>
            <a:tailEnd len="med" w="med" type="none"/>
          </a:ln>
        </p:spPr>
      </p:cxnSp>
      <p:cxnSp>
        <p:nvCxnSpPr>
          <p:cNvPr id="2791" name="Google Shape;2791;p41"/>
          <p:cNvCxnSpPr>
            <a:stCxn id="2766" idx="6"/>
            <a:endCxn id="2788" idx="0"/>
          </p:cNvCxnSpPr>
          <p:nvPr/>
        </p:nvCxnSpPr>
        <p:spPr>
          <a:xfrm>
            <a:off x="3978400" y="2392825"/>
            <a:ext cx="726300" cy="1800"/>
          </a:xfrm>
          <a:prstGeom prst="straightConnector1">
            <a:avLst/>
          </a:prstGeom>
          <a:noFill/>
          <a:ln cap="flat" cmpd="sng" w="19050">
            <a:solidFill>
              <a:schemeClr val="accent2"/>
            </a:solidFill>
            <a:prstDash val="solid"/>
            <a:round/>
            <a:headEnd len="med" w="med" type="none"/>
            <a:tailEnd len="med" w="med" type="none"/>
          </a:ln>
        </p:spPr>
      </p:cxnSp>
      <p:cxnSp>
        <p:nvCxnSpPr>
          <p:cNvPr id="2792" name="Google Shape;2792;p41"/>
          <p:cNvCxnSpPr>
            <a:stCxn id="2776" idx="6"/>
            <a:endCxn id="2789" idx="0"/>
          </p:cNvCxnSpPr>
          <p:nvPr/>
        </p:nvCxnSpPr>
        <p:spPr>
          <a:xfrm>
            <a:off x="5969425" y="2392825"/>
            <a:ext cx="726300" cy="1800"/>
          </a:xfrm>
          <a:prstGeom prst="straightConnector1">
            <a:avLst/>
          </a:prstGeom>
          <a:noFill/>
          <a:ln cap="flat" cmpd="sng" w="19050">
            <a:solidFill>
              <a:schemeClr val="accent2"/>
            </a:solidFill>
            <a:prstDash val="solid"/>
            <a:round/>
            <a:headEnd len="med" w="med" type="none"/>
            <a:tailEnd len="med" w="med" type="none"/>
          </a:ln>
        </p:spPr>
      </p:cxnSp>
      <p:cxnSp>
        <p:nvCxnSpPr>
          <p:cNvPr id="2793" name="Google Shape;2793;p41"/>
          <p:cNvCxnSpPr>
            <a:stCxn id="2789" idx="4"/>
            <a:endCxn id="2785" idx="2"/>
          </p:cNvCxnSpPr>
          <p:nvPr/>
        </p:nvCxnSpPr>
        <p:spPr>
          <a:xfrm flipH="1" rot="10800000">
            <a:off x="6430300" y="2392782"/>
            <a:ext cx="726300" cy="1800"/>
          </a:xfrm>
          <a:prstGeom prst="straightConnector1">
            <a:avLst/>
          </a:prstGeom>
          <a:noFill/>
          <a:ln cap="flat" cmpd="sng" w="19050">
            <a:solidFill>
              <a:schemeClr val="accent2"/>
            </a:solidFill>
            <a:prstDash val="solid"/>
            <a:round/>
            <a:headEnd len="med" w="med" type="none"/>
            <a:tailEnd len="med" w="med" type="none"/>
          </a:ln>
        </p:spPr>
      </p:cxnSp>
      <p:cxnSp>
        <p:nvCxnSpPr>
          <p:cNvPr id="2794" name="Google Shape;2794;p41"/>
          <p:cNvCxnSpPr>
            <a:stCxn id="2788" idx="4"/>
            <a:endCxn id="2776" idx="2"/>
          </p:cNvCxnSpPr>
          <p:nvPr/>
        </p:nvCxnSpPr>
        <p:spPr>
          <a:xfrm flipH="1" rot="10800000">
            <a:off x="4439263" y="2392782"/>
            <a:ext cx="726600" cy="1800"/>
          </a:xfrm>
          <a:prstGeom prst="straightConnector1">
            <a:avLst/>
          </a:prstGeom>
          <a:noFill/>
          <a:ln cap="flat" cmpd="sng" w="19050">
            <a:solidFill>
              <a:schemeClr val="accent2"/>
            </a:solidFill>
            <a:prstDash val="solid"/>
            <a:round/>
            <a:headEnd len="med" w="med" type="none"/>
            <a:tailEnd len="med" w="med" type="none"/>
          </a:ln>
        </p:spPr>
      </p:cxn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798" name="Shape 2798"/>
        <p:cNvGrpSpPr/>
        <p:nvPr/>
      </p:nvGrpSpPr>
      <p:grpSpPr>
        <a:xfrm>
          <a:off x="0" y="0"/>
          <a:ext cx="0" cy="0"/>
          <a:chOff x="0" y="0"/>
          <a:chExt cx="0" cy="0"/>
        </a:xfrm>
      </p:grpSpPr>
      <p:sp>
        <p:nvSpPr>
          <p:cNvPr id="2799" name="Google Shape;2799;p42"/>
          <p:cNvSpPr txBox="1"/>
          <p:nvPr>
            <p:ph type="title"/>
          </p:nvPr>
        </p:nvSpPr>
        <p:spPr>
          <a:xfrm>
            <a:off x="3778475" y="780729"/>
            <a:ext cx="4040400" cy="46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7th century</a:t>
            </a:r>
            <a:endParaRPr/>
          </a:p>
        </p:txBody>
      </p:sp>
      <p:sp>
        <p:nvSpPr>
          <p:cNvPr id="2800" name="Google Shape;2800;p42"/>
          <p:cNvSpPr txBox="1"/>
          <p:nvPr>
            <p:ph idx="1" type="subTitle"/>
          </p:nvPr>
        </p:nvSpPr>
        <p:spPr>
          <a:xfrm>
            <a:off x="3778475" y="1463741"/>
            <a:ext cx="4040400" cy="26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The Islam originated in Mecca and Medina </a:t>
            </a:r>
            <a:endParaRPr/>
          </a:p>
        </p:txBody>
      </p:sp>
      <p:sp>
        <p:nvSpPr>
          <p:cNvPr id="2801" name="Google Shape;2801;p42"/>
          <p:cNvSpPr txBox="1"/>
          <p:nvPr>
            <p:ph idx="2" type="title"/>
          </p:nvPr>
        </p:nvSpPr>
        <p:spPr>
          <a:xfrm>
            <a:off x="3778475" y="2103507"/>
            <a:ext cx="4040400" cy="46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 610 CE</a:t>
            </a:r>
            <a:endParaRPr/>
          </a:p>
        </p:txBody>
      </p:sp>
      <p:sp>
        <p:nvSpPr>
          <p:cNvPr id="2802" name="Google Shape;2802;p42"/>
          <p:cNvSpPr txBox="1"/>
          <p:nvPr>
            <p:ph idx="3" type="subTitle"/>
          </p:nvPr>
        </p:nvSpPr>
        <p:spPr>
          <a:xfrm>
            <a:off x="3778475" y="2786017"/>
            <a:ext cx="4040400" cy="26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Muhammad received divine revelations</a:t>
            </a:r>
            <a:endParaRPr/>
          </a:p>
        </p:txBody>
      </p:sp>
      <p:sp>
        <p:nvSpPr>
          <p:cNvPr id="2803" name="Google Shape;2803;p42"/>
          <p:cNvSpPr txBox="1"/>
          <p:nvPr>
            <p:ph idx="4" type="title"/>
          </p:nvPr>
        </p:nvSpPr>
        <p:spPr>
          <a:xfrm>
            <a:off x="3778475" y="3413288"/>
            <a:ext cx="4040400" cy="466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13th century</a:t>
            </a:r>
            <a:endParaRPr/>
          </a:p>
        </p:txBody>
      </p:sp>
      <p:sp>
        <p:nvSpPr>
          <p:cNvPr id="2804" name="Google Shape;2804;p42"/>
          <p:cNvSpPr txBox="1"/>
          <p:nvPr>
            <p:ph idx="5" type="subTitle"/>
          </p:nvPr>
        </p:nvSpPr>
        <p:spPr>
          <a:xfrm>
            <a:off x="3778475" y="4096723"/>
            <a:ext cx="4040400" cy="2652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Muslims conquered the Indian subcontinent</a:t>
            </a:r>
            <a:endParaRPr/>
          </a:p>
        </p:txBody>
      </p:sp>
      <p:sp>
        <p:nvSpPr>
          <p:cNvPr id="2805" name="Google Shape;2805;p42"/>
          <p:cNvSpPr/>
          <p:nvPr/>
        </p:nvSpPr>
        <p:spPr>
          <a:xfrm>
            <a:off x="1325125" y="2178227"/>
            <a:ext cx="1289625" cy="1396646"/>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42"/>
          <p:cNvSpPr txBox="1"/>
          <p:nvPr/>
        </p:nvSpPr>
        <p:spPr>
          <a:xfrm>
            <a:off x="1355537" y="2652053"/>
            <a:ext cx="1228800" cy="32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b="1" sz="3000">
              <a:solidFill>
                <a:schemeClr val="dk2"/>
              </a:solidFill>
              <a:latin typeface="Lateef"/>
              <a:ea typeface="Lateef"/>
              <a:cs typeface="Lateef"/>
              <a:sym typeface="Lateef"/>
            </a:endParaRPr>
          </a:p>
          <a:p>
            <a:pPr indent="0" lvl="0" marL="0" rtl="0" algn="ctr">
              <a:spcBef>
                <a:spcPts val="0"/>
              </a:spcBef>
              <a:spcAft>
                <a:spcPts val="0"/>
              </a:spcAft>
              <a:buNone/>
            </a:pPr>
            <a:r>
              <a:rPr b="1" lang="en" sz="3000">
                <a:solidFill>
                  <a:schemeClr val="dk2"/>
                </a:solidFill>
                <a:latin typeface="Lateef"/>
                <a:ea typeface="Lateef"/>
                <a:cs typeface="Lateef"/>
                <a:sym typeface="Lateef"/>
              </a:rPr>
              <a:t>التاريخ</a:t>
            </a:r>
            <a:endParaRPr b="1" sz="3000">
              <a:solidFill>
                <a:schemeClr val="dk2"/>
              </a:solidFill>
              <a:latin typeface="Lateef"/>
              <a:ea typeface="Lateef"/>
              <a:cs typeface="Lateef"/>
              <a:sym typeface="Lateef"/>
            </a:endParaRPr>
          </a:p>
          <a:p>
            <a:pPr indent="0" lvl="0" marL="0" rtl="0" algn="ctr">
              <a:spcBef>
                <a:spcPts val="0"/>
              </a:spcBef>
              <a:spcAft>
                <a:spcPts val="0"/>
              </a:spcAft>
              <a:buNone/>
            </a:pPr>
            <a:r>
              <a:t/>
            </a:r>
            <a:endParaRPr b="1" sz="3000">
              <a:solidFill>
                <a:schemeClr val="dk2"/>
              </a:solidFill>
              <a:latin typeface="Lateef"/>
              <a:ea typeface="Lateef"/>
              <a:cs typeface="Lateef"/>
              <a:sym typeface="Lateef"/>
            </a:endParaRPr>
          </a:p>
        </p:txBody>
      </p:sp>
      <p:cxnSp>
        <p:nvCxnSpPr>
          <p:cNvPr id="2807" name="Google Shape;2807;p42"/>
          <p:cNvCxnSpPr/>
          <p:nvPr/>
        </p:nvCxnSpPr>
        <p:spPr>
          <a:xfrm>
            <a:off x="4559837" y="1389465"/>
            <a:ext cx="3179100" cy="0"/>
          </a:xfrm>
          <a:prstGeom prst="straightConnector1">
            <a:avLst/>
          </a:prstGeom>
          <a:noFill/>
          <a:ln cap="flat" cmpd="sng" w="19050">
            <a:solidFill>
              <a:schemeClr val="accent1"/>
            </a:solidFill>
            <a:prstDash val="solid"/>
            <a:round/>
            <a:headEnd len="med" w="med" type="none"/>
            <a:tailEnd len="med" w="med" type="none"/>
          </a:ln>
        </p:spPr>
      </p:cxnSp>
      <p:cxnSp>
        <p:nvCxnSpPr>
          <p:cNvPr id="2808" name="Google Shape;2808;p42"/>
          <p:cNvCxnSpPr/>
          <p:nvPr/>
        </p:nvCxnSpPr>
        <p:spPr>
          <a:xfrm>
            <a:off x="5862325" y="2711332"/>
            <a:ext cx="1865100" cy="0"/>
          </a:xfrm>
          <a:prstGeom prst="straightConnector1">
            <a:avLst/>
          </a:prstGeom>
          <a:noFill/>
          <a:ln cap="flat" cmpd="sng" w="19050">
            <a:solidFill>
              <a:schemeClr val="accent1"/>
            </a:solidFill>
            <a:prstDash val="solid"/>
            <a:round/>
            <a:headEnd len="med" w="med" type="none"/>
            <a:tailEnd len="med" w="med" type="none"/>
          </a:ln>
        </p:spPr>
      </p:cxnSp>
      <p:cxnSp>
        <p:nvCxnSpPr>
          <p:cNvPr id="2809" name="Google Shape;2809;p42"/>
          <p:cNvCxnSpPr/>
          <p:nvPr/>
        </p:nvCxnSpPr>
        <p:spPr>
          <a:xfrm>
            <a:off x="4340337" y="4022455"/>
            <a:ext cx="33870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13" name="Shape 2813"/>
        <p:cNvGrpSpPr/>
        <p:nvPr/>
      </p:nvGrpSpPr>
      <p:grpSpPr>
        <a:xfrm>
          <a:off x="0" y="0"/>
          <a:ext cx="0" cy="0"/>
          <a:chOff x="0" y="0"/>
          <a:chExt cx="0" cy="0"/>
        </a:xfrm>
      </p:grpSpPr>
      <p:sp>
        <p:nvSpPr>
          <p:cNvPr id="2814" name="Google Shape;2814;p4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Table</a:t>
            </a:r>
            <a:endParaRPr>
              <a:solidFill>
                <a:schemeClr val="accent2"/>
              </a:solidFill>
            </a:endParaRPr>
          </a:p>
        </p:txBody>
      </p:sp>
      <p:cxnSp>
        <p:nvCxnSpPr>
          <p:cNvPr id="2815" name="Google Shape;2815;p43"/>
          <p:cNvCxnSpPr/>
          <p:nvPr/>
        </p:nvCxnSpPr>
        <p:spPr>
          <a:xfrm>
            <a:off x="831775" y="1044025"/>
            <a:ext cx="1043400" cy="0"/>
          </a:xfrm>
          <a:prstGeom prst="straightConnector1">
            <a:avLst/>
          </a:prstGeom>
          <a:noFill/>
          <a:ln cap="flat" cmpd="sng" w="19050">
            <a:solidFill>
              <a:schemeClr val="accent1"/>
            </a:solidFill>
            <a:prstDash val="solid"/>
            <a:round/>
            <a:headEnd len="med" w="med" type="none"/>
            <a:tailEnd len="med" w="med" type="none"/>
          </a:ln>
        </p:spPr>
      </p:cxnSp>
      <p:graphicFrame>
        <p:nvGraphicFramePr>
          <p:cNvPr id="2816" name="Google Shape;2816;p43"/>
          <p:cNvGraphicFramePr/>
          <p:nvPr/>
        </p:nvGraphicFramePr>
        <p:xfrm>
          <a:off x="1148800" y="1516275"/>
          <a:ext cx="3000000" cy="3000000"/>
        </p:xfrm>
        <a:graphic>
          <a:graphicData uri="http://schemas.openxmlformats.org/drawingml/2006/table">
            <a:tbl>
              <a:tblPr>
                <a:noFill/>
                <a:tableStyleId>{B9A60EA6-EBC3-4FDB-8610-9E6288A1238F}</a:tableStyleId>
              </a:tblPr>
              <a:tblGrid>
                <a:gridCol w="2721700"/>
                <a:gridCol w="1031175"/>
                <a:gridCol w="1031175"/>
                <a:gridCol w="1031175"/>
                <a:gridCol w="1031175"/>
              </a:tblGrid>
              <a:tr h="533375">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alpha val="0"/>
                        </a:schemeClr>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alpha val="0"/>
                        </a:schemeClr>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Test 1</a:t>
                      </a:r>
                      <a:endParaRPr b="1" sz="2300">
                        <a:solidFill>
                          <a:schemeClr val="dk2"/>
                        </a:solidFill>
                        <a:latin typeface="Philosopher"/>
                        <a:ea typeface="Philosopher"/>
                        <a:cs typeface="Philosopher"/>
                        <a:sym typeface="Philosop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Test 2</a:t>
                      </a:r>
                      <a:endParaRPr b="1" sz="2300">
                        <a:solidFill>
                          <a:schemeClr val="dk2"/>
                        </a:solidFill>
                        <a:latin typeface="Philosopher"/>
                        <a:ea typeface="Philosopher"/>
                        <a:cs typeface="Philosopher"/>
                        <a:sym typeface="Philosop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Test 3</a:t>
                      </a:r>
                      <a:endParaRPr b="1" sz="2300">
                        <a:solidFill>
                          <a:schemeClr val="dk2"/>
                        </a:solidFill>
                        <a:latin typeface="Philosopher"/>
                        <a:ea typeface="Philosopher"/>
                        <a:cs typeface="Philosopher"/>
                        <a:sym typeface="Philosop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ctr">
                        <a:spcBef>
                          <a:spcPts val="0"/>
                        </a:spcBef>
                        <a:spcAft>
                          <a:spcPts val="0"/>
                        </a:spcAft>
                        <a:buNone/>
                      </a:pPr>
                      <a:r>
                        <a:rPr b="1" lang="en" sz="2300">
                          <a:solidFill>
                            <a:schemeClr val="dk2"/>
                          </a:solidFill>
                          <a:latin typeface="Philosopher"/>
                          <a:ea typeface="Philosopher"/>
                          <a:cs typeface="Philosopher"/>
                          <a:sym typeface="Philosopher"/>
                        </a:rPr>
                        <a:t>Test 4</a:t>
                      </a:r>
                      <a:endParaRPr b="1" sz="2300">
                        <a:solidFill>
                          <a:schemeClr val="dk2"/>
                        </a:solidFill>
                        <a:latin typeface="Philosopher"/>
                        <a:ea typeface="Philosopher"/>
                        <a:cs typeface="Philosopher"/>
                        <a:sym typeface="Philosopher"/>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1</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2</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3</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4</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r h="484675">
                <a:tc>
                  <a:txBody>
                    <a:bodyPr/>
                    <a:lstStyle/>
                    <a:p>
                      <a:pPr indent="0" lvl="0" marL="0" rtl="0" algn="l">
                        <a:spcBef>
                          <a:spcPts val="0"/>
                        </a:spcBef>
                        <a:spcAft>
                          <a:spcPts val="0"/>
                        </a:spcAft>
                        <a:buNone/>
                      </a:pPr>
                      <a:r>
                        <a:rPr lang="en">
                          <a:solidFill>
                            <a:schemeClr val="accent1"/>
                          </a:solidFill>
                          <a:latin typeface="Manrope"/>
                          <a:ea typeface="Manrope"/>
                          <a:cs typeface="Manrope"/>
                          <a:sym typeface="Manrope"/>
                        </a:rPr>
                        <a:t>Describe here your metrics 5</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c>
                  <a:txBody>
                    <a:bodyPr/>
                    <a:lstStyle/>
                    <a:p>
                      <a:pPr indent="0" lvl="0" marL="0" rtl="0" algn="l">
                        <a:spcBef>
                          <a:spcPts val="0"/>
                        </a:spcBef>
                        <a:spcAft>
                          <a:spcPts val="0"/>
                        </a:spcAft>
                        <a:buNone/>
                      </a:pPr>
                      <a:r>
                        <a:t/>
                      </a:r>
                      <a:endParaRPr>
                        <a:solidFill>
                          <a:schemeClr val="accent1"/>
                        </a:solidFill>
                        <a:latin typeface="Manrope"/>
                        <a:ea typeface="Manrope"/>
                        <a:cs typeface="Manrope"/>
                        <a:sym typeface="Manrope"/>
                      </a:endParaRPr>
                    </a:p>
                  </a:txBody>
                  <a:tcPr marT="91425" marB="91425" marR="91425" marL="91425" anchor="ctr">
                    <a:lnL cap="flat" cmpd="sng" w="19050">
                      <a:solidFill>
                        <a:schemeClr val="accent2"/>
                      </a:solidFill>
                      <a:prstDash val="solid"/>
                      <a:round/>
                      <a:headEnd len="sm" w="sm" type="none"/>
                      <a:tailEnd len="sm" w="sm" type="none"/>
                    </a:lnL>
                    <a:lnR cap="flat" cmpd="sng" w="19050">
                      <a:solidFill>
                        <a:schemeClr val="accent2"/>
                      </a:solidFill>
                      <a:prstDash val="solid"/>
                      <a:round/>
                      <a:headEnd len="sm" w="sm" type="none"/>
                      <a:tailEnd len="sm" w="sm" type="none"/>
                    </a:lnR>
                    <a:lnT cap="flat" cmpd="sng" w="19050">
                      <a:solidFill>
                        <a:schemeClr val="accent2"/>
                      </a:solidFill>
                      <a:prstDash val="solid"/>
                      <a:round/>
                      <a:headEnd len="sm" w="sm" type="none"/>
                      <a:tailEnd len="sm" w="sm" type="none"/>
                    </a:lnT>
                    <a:lnB cap="flat" cmpd="sng" w="19050">
                      <a:solidFill>
                        <a:schemeClr val="accent2"/>
                      </a:solidFill>
                      <a:prstDash val="solid"/>
                      <a:round/>
                      <a:headEnd len="sm" w="sm" type="none"/>
                      <a:tailEnd len="sm" w="sm" type="none"/>
                    </a:lnB>
                  </a:tcPr>
                </a:tc>
              </a:tr>
            </a:tbl>
          </a:graphicData>
        </a:graphic>
      </p:graphicFrame>
      <p:grpSp>
        <p:nvGrpSpPr>
          <p:cNvPr id="2817" name="Google Shape;2817;p43"/>
          <p:cNvGrpSpPr/>
          <p:nvPr/>
        </p:nvGrpSpPr>
        <p:grpSpPr>
          <a:xfrm>
            <a:off x="4211256" y="2172942"/>
            <a:ext cx="356196" cy="265631"/>
            <a:chOff x="5216456" y="3725484"/>
            <a:chExt cx="356196" cy="265631"/>
          </a:xfrm>
        </p:grpSpPr>
        <p:sp>
          <p:nvSpPr>
            <p:cNvPr id="2818" name="Google Shape;2818;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0" name="Google Shape;2820;p43"/>
          <p:cNvGrpSpPr/>
          <p:nvPr/>
        </p:nvGrpSpPr>
        <p:grpSpPr>
          <a:xfrm>
            <a:off x="5250893" y="2119816"/>
            <a:ext cx="317645" cy="318757"/>
            <a:chOff x="5779408" y="3699191"/>
            <a:chExt cx="317645" cy="318757"/>
          </a:xfrm>
        </p:grpSpPr>
        <p:sp>
          <p:nvSpPr>
            <p:cNvPr id="2821" name="Google Shape;2821;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3" name="Google Shape;2823;p43"/>
          <p:cNvGrpSpPr/>
          <p:nvPr/>
        </p:nvGrpSpPr>
        <p:grpSpPr>
          <a:xfrm>
            <a:off x="4211256" y="3152099"/>
            <a:ext cx="356196" cy="265631"/>
            <a:chOff x="5216456" y="3725484"/>
            <a:chExt cx="356196" cy="265631"/>
          </a:xfrm>
        </p:grpSpPr>
        <p:sp>
          <p:nvSpPr>
            <p:cNvPr id="2824" name="Google Shape;2824;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6" name="Google Shape;2826;p43"/>
          <p:cNvGrpSpPr/>
          <p:nvPr/>
        </p:nvGrpSpPr>
        <p:grpSpPr>
          <a:xfrm>
            <a:off x="4211256" y="4121842"/>
            <a:ext cx="356196" cy="265631"/>
            <a:chOff x="5216456" y="3725484"/>
            <a:chExt cx="356196" cy="265631"/>
          </a:xfrm>
        </p:grpSpPr>
        <p:sp>
          <p:nvSpPr>
            <p:cNvPr id="2827" name="Google Shape;2827;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29" name="Google Shape;2829;p43"/>
          <p:cNvGrpSpPr/>
          <p:nvPr/>
        </p:nvGrpSpPr>
        <p:grpSpPr>
          <a:xfrm>
            <a:off x="5231618" y="2666805"/>
            <a:ext cx="356196" cy="265631"/>
            <a:chOff x="5216456" y="3725484"/>
            <a:chExt cx="356196" cy="265631"/>
          </a:xfrm>
        </p:grpSpPr>
        <p:sp>
          <p:nvSpPr>
            <p:cNvPr id="2830" name="Google Shape;2830;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2" name="Google Shape;2832;p43"/>
          <p:cNvGrpSpPr/>
          <p:nvPr/>
        </p:nvGrpSpPr>
        <p:grpSpPr>
          <a:xfrm>
            <a:off x="6251181" y="2666805"/>
            <a:ext cx="356196" cy="265631"/>
            <a:chOff x="5216456" y="3725484"/>
            <a:chExt cx="356196" cy="265631"/>
          </a:xfrm>
        </p:grpSpPr>
        <p:sp>
          <p:nvSpPr>
            <p:cNvPr id="2833" name="Google Shape;2833;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5" name="Google Shape;2835;p43"/>
          <p:cNvGrpSpPr/>
          <p:nvPr/>
        </p:nvGrpSpPr>
        <p:grpSpPr>
          <a:xfrm>
            <a:off x="7295869" y="3632942"/>
            <a:ext cx="356196" cy="265631"/>
            <a:chOff x="5216456" y="3725484"/>
            <a:chExt cx="356196" cy="265631"/>
          </a:xfrm>
        </p:grpSpPr>
        <p:sp>
          <p:nvSpPr>
            <p:cNvPr id="2836" name="Google Shape;2836;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38" name="Google Shape;2838;p43"/>
          <p:cNvGrpSpPr/>
          <p:nvPr/>
        </p:nvGrpSpPr>
        <p:grpSpPr>
          <a:xfrm>
            <a:off x="6251181" y="3632942"/>
            <a:ext cx="356196" cy="265631"/>
            <a:chOff x="5216456" y="3725484"/>
            <a:chExt cx="356196" cy="265631"/>
          </a:xfrm>
        </p:grpSpPr>
        <p:sp>
          <p:nvSpPr>
            <p:cNvPr id="2839" name="Google Shape;2839;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1" name="Google Shape;2841;p43"/>
          <p:cNvGrpSpPr/>
          <p:nvPr/>
        </p:nvGrpSpPr>
        <p:grpSpPr>
          <a:xfrm>
            <a:off x="7295869" y="2172942"/>
            <a:ext cx="356196" cy="265631"/>
            <a:chOff x="5216456" y="3725484"/>
            <a:chExt cx="356196" cy="265631"/>
          </a:xfrm>
        </p:grpSpPr>
        <p:sp>
          <p:nvSpPr>
            <p:cNvPr id="2842" name="Google Shape;2842;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4" name="Google Shape;2844;p43"/>
          <p:cNvGrpSpPr/>
          <p:nvPr/>
        </p:nvGrpSpPr>
        <p:grpSpPr>
          <a:xfrm>
            <a:off x="7295869" y="3152099"/>
            <a:ext cx="356196" cy="265631"/>
            <a:chOff x="5216456" y="3725484"/>
            <a:chExt cx="356196" cy="265631"/>
          </a:xfrm>
        </p:grpSpPr>
        <p:sp>
          <p:nvSpPr>
            <p:cNvPr id="2845" name="Google Shape;2845;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47" name="Google Shape;2847;p43"/>
          <p:cNvGrpSpPr/>
          <p:nvPr/>
        </p:nvGrpSpPr>
        <p:grpSpPr>
          <a:xfrm>
            <a:off x="5231618" y="4121842"/>
            <a:ext cx="356196" cy="265631"/>
            <a:chOff x="5216456" y="3725484"/>
            <a:chExt cx="356196" cy="265631"/>
          </a:xfrm>
        </p:grpSpPr>
        <p:sp>
          <p:nvSpPr>
            <p:cNvPr id="2848" name="Google Shape;2848;p43"/>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43"/>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0" name="Google Shape;2850;p43"/>
          <p:cNvGrpSpPr/>
          <p:nvPr/>
        </p:nvGrpSpPr>
        <p:grpSpPr>
          <a:xfrm>
            <a:off x="5250893" y="3098973"/>
            <a:ext cx="317645" cy="318757"/>
            <a:chOff x="5779408" y="3699191"/>
            <a:chExt cx="317645" cy="318757"/>
          </a:xfrm>
        </p:grpSpPr>
        <p:sp>
          <p:nvSpPr>
            <p:cNvPr id="2851" name="Google Shape;2851;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3" name="Google Shape;2853;p43"/>
          <p:cNvGrpSpPr/>
          <p:nvPr/>
        </p:nvGrpSpPr>
        <p:grpSpPr>
          <a:xfrm>
            <a:off x="4230531" y="2613678"/>
            <a:ext cx="317645" cy="318757"/>
            <a:chOff x="5779408" y="3699191"/>
            <a:chExt cx="317645" cy="318757"/>
          </a:xfrm>
        </p:grpSpPr>
        <p:sp>
          <p:nvSpPr>
            <p:cNvPr id="2854" name="Google Shape;2854;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6" name="Google Shape;2856;p43"/>
          <p:cNvGrpSpPr/>
          <p:nvPr/>
        </p:nvGrpSpPr>
        <p:grpSpPr>
          <a:xfrm>
            <a:off x="4230531" y="3579816"/>
            <a:ext cx="317645" cy="318757"/>
            <a:chOff x="5779408" y="3699191"/>
            <a:chExt cx="317645" cy="318757"/>
          </a:xfrm>
        </p:grpSpPr>
        <p:sp>
          <p:nvSpPr>
            <p:cNvPr id="2857" name="Google Shape;2857;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59" name="Google Shape;2859;p43"/>
          <p:cNvGrpSpPr/>
          <p:nvPr/>
        </p:nvGrpSpPr>
        <p:grpSpPr>
          <a:xfrm>
            <a:off x="5250893" y="3579816"/>
            <a:ext cx="317645" cy="318757"/>
            <a:chOff x="5779408" y="3699191"/>
            <a:chExt cx="317645" cy="318757"/>
          </a:xfrm>
        </p:grpSpPr>
        <p:sp>
          <p:nvSpPr>
            <p:cNvPr id="2860" name="Google Shape;2860;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2" name="Google Shape;2862;p43"/>
          <p:cNvGrpSpPr/>
          <p:nvPr/>
        </p:nvGrpSpPr>
        <p:grpSpPr>
          <a:xfrm>
            <a:off x="6270456" y="2119816"/>
            <a:ext cx="317645" cy="318757"/>
            <a:chOff x="5779408" y="3699191"/>
            <a:chExt cx="317645" cy="318757"/>
          </a:xfrm>
        </p:grpSpPr>
        <p:sp>
          <p:nvSpPr>
            <p:cNvPr id="2863" name="Google Shape;2863;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5" name="Google Shape;2865;p43"/>
          <p:cNvGrpSpPr/>
          <p:nvPr/>
        </p:nvGrpSpPr>
        <p:grpSpPr>
          <a:xfrm>
            <a:off x="7315144" y="2613678"/>
            <a:ext cx="317645" cy="318757"/>
            <a:chOff x="5779408" y="3699191"/>
            <a:chExt cx="317645" cy="318757"/>
          </a:xfrm>
        </p:grpSpPr>
        <p:sp>
          <p:nvSpPr>
            <p:cNvPr id="2866" name="Google Shape;2866;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8" name="Google Shape;2868;p43"/>
          <p:cNvGrpSpPr/>
          <p:nvPr/>
        </p:nvGrpSpPr>
        <p:grpSpPr>
          <a:xfrm>
            <a:off x="6270456" y="3098973"/>
            <a:ext cx="317645" cy="318757"/>
            <a:chOff x="5779408" y="3699191"/>
            <a:chExt cx="317645" cy="318757"/>
          </a:xfrm>
        </p:grpSpPr>
        <p:sp>
          <p:nvSpPr>
            <p:cNvPr id="2869" name="Google Shape;2869;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1" name="Google Shape;2871;p43"/>
          <p:cNvGrpSpPr/>
          <p:nvPr/>
        </p:nvGrpSpPr>
        <p:grpSpPr>
          <a:xfrm>
            <a:off x="7315144" y="4068716"/>
            <a:ext cx="317645" cy="318757"/>
            <a:chOff x="5779408" y="3699191"/>
            <a:chExt cx="317645" cy="318757"/>
          </a:xfrm>
        </p:grpSpPr>
        <p:sp>
          <p:nvSpPr>
            <p:cNvPr id="2872" name="Google Shape;2872;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74" name="Google Shape;2874;p43"/>
          <p:cNvGrpSpPr/>
          <p:nvPr/>
        </p:nvGrpSpPr>
        <p:grpSpPr>
          <a:xfrm>
            <a:off x="6270456" y="4068716"/>
            <a:ext cx="317645" cy="318757"/>
            <a:chOff x="5779408" y="3699191"/>
            <a:chExt cx="317645" cy="318757"/>
          </a:xfrm>
        </p:grpSpPr>
        <p:sp>
          <p:nvSpPr>
            <p:cNvPr id="2875" name="Google Shape;2875;p43"/>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43"/>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880" name="Shape 2880"/>
        <p:cNvGrpSpPr/>
        <p:nvPr/>
      </p:nvGrpSpPr>
      <p:grpSpPr>
        <a:xfrm>
          <a:off x="0" y="0"/>
          <a:ext cx="0" cy="0"/>
          <a:chOff x="0" y="0"/>
          <a:chExt cx="0" cy="0"/>
        </a:xfrm>
      </p:grpSpPr>
      <p:sp>
        <p:nvSpPr>
          <p:cNvPr id="2881" name="Google Shape;2881;p4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Islamic</a:t>
            </a:r>
            <a:r>
              <a:rPr lang="en"/>
              <a:t> conquests</a:t>
            </a:r>
            <a:endParaRPr/>
          </a:p>
        </p:txBody>
      </p:sp>
      <p:cxnSp>
        <p:nvCxnSpPr>
          <p:cNvPr id="2882" name="Google Shape;2882;p44"/>
          <p:cNvCxnSpPr/>
          <p:nvPr/>
        </p:nvCxnSpPr>
        <p:spPr>
          <a:xfrm>
            <a:off x="831775" y="1044025"/>
            <a:ext cx="3372000" cy="0"/>
          </a:xfrm>
          <a:prstGeom prst="straightConnector1">
            <a:avLst/>
          </a:prstGeom>
          <a:noFill/>
          <a:ln cap="flat" cmpd="sng" w="19050">
            <a:solidFill>
              <a:schemeClr val="accent1"/>
            </a:solidFill>
            <a:prstDash val="solid"/>
            <a:round/>
            <a:headEnd len="med" w="med" type="none"/>
            <a:tailEnd len="med" w="med" type="none"/>
          </a:ln>
        </p:spPr>
      </p:cxnSp>
      <p:grpSp>
        <p:nvGrpSpPr>
          <p:cNvPr id="2883" name="Google Shape;2883;p44"/>
          <p:cNvGrpSpPr/>
          <p:nvPr/>
        </p:nvGrpSpPr>
        <p:grpSpPr>
          <a:xfrm>
            <a:off x="4455054" y="1435730"/>
            <a:ext cx="3731801" cy="3001397"/>
            <a:chOff x="5948563" y="2156300"/>
            <a:chExt cx="1522625" cy="1224610"/>
          </a:xfrm>
        </p:grpSpPr>
        <p:sp>
          <p:nvSpPr>
            <p:cNvPr id="2884" name="Google Shape;2884;p44"/>
            <p:cNvSpPr/>
            <p:nvPr/>
          </p:nvSpPr>
          <p:spPr>
            <a:xfrm>
              <a:off x="6467015" y="2777970"/>
              <a:ext cx="504749" cy="112663"/>
            </a:xfrm>
            <a:custGeom>
              <a:rect b="b" l="l" r="r" t="t"/>
              <a:pathLst>
                <a:path extrusionOk="0" h="13204" w="59156">
                  <a:moveTo>
                    <a:pt x="1" y="0"/>
                  </a:moveTo>
                  <a:lnTo>
                    <a:pt x="1" y="0"/>
                  </a:lnTo>
                  <a:close/>
                  <a:moveTo>
                    <a:pt x="59155" y="13203"/>
                  </a:move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44"/>
            <p:cNvSpPr/>
            <p:nvPr/>
          </p:nvSpPr>
          <p:spPr>
            <a:xfrm>
              <a:off x="5948563" y="2186651"/>
              <a:ext cx="1405695" cy="1061178"/>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44"/>
            <p:cNvSpPr/>
            <p:nvPr/>
          </p:nvSpPr>
          <p:spPr>
            <a:xfrm>
              <a:off x="6973965" y="3021786"/>
              <a:ext cx="378527" cy="277776"/>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44"/>
            <p:cNvSpPr/>
            <p:nvPr/>
          </p:nvSpPr>
          <p:spPr>
            <a:xfrm>
              <a:off x="7154299" y="2924737"/>
              <a:ext cx="195096" cy="106417"/>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44"/>
            <p:cNvSpPr/>
            <p:nvPr/>
          </p:nvSpPr>
          <p:spPr>
            <a:xfrm>
              <a:off x="6968803" y="2853244"/>
              <a:ext cx="96298" cy="108687"/>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44"/>
            <p:cNvSpPr/>
            <p:nvPr/>
          </p:nvSpPr>
          <p:spPr>
            <a:xfrm>
              <a:off x="6847889" y="2865530"/>
              <a:ext cx="184916" cy="146998"/>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44"/>
            <p:cNvSpPr/>
            <p:nvPr/>
          </p:nvSpPr>
          <p:spPr>
            <a:xfrm>
              <a:off x="6453448" y="3024363"/>
              <a:ext cx="77569" cy="134959"/>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44"/>
            <p:cNvSpPr/>
            <p:nvPr/>
          </p:nvSpPr>
          <p:spPr>
            <a:xfrm>
              <a:off x="7152977" y="2465740"/>
              <a:ext cx="91281" cy="142757"/>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44"/>
            <p:cNvSpPr/>
            <p:nvPr/>
          </p:nvSpPr>
          <p:spPr>
            <a:xfrm>
              <a:off x="7311195" y="3259903"/>
              <a:ext cx="159993" cy="121008"/>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44"/>
            <p:cNvSpPr/>
            <p:nvPr/>
          </p:nvSpPr>
          <p:spPr>
            <a:xfrm>
              <a:off x="7107857" y="2725461"/>
              <a:ext cx="79480" cy="131546"/>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44"/>
            <p:cNvSpPr/>
            <p:nvPr/>
          </p:nvSpPr>
          <p:spPr>
            <a:xfrm>
              <a:off x="7051082" y="2904208"/>
              <a:ext cx="63268" cy="77620"/>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44"/>
            <p:cNvSpPr/>
            <p:nvPr/>
          </p:nvSpPr>
          <p:spPr>
            <a:xfrm>
              <a:off x="6430001" y="2187709"/>
              <a:ext cx="88781" cy="55632"/>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44"/>
            <p:cNvSpPr/>
            <p:nvPr/>
          </p:nvSpPr>
          <p:spPr>
            <a:xfrm>
              <a:off x="6186262" y="2166548"/>
              <a:ext cx="84054" cy="30299"/>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44"/>
            <p:cNvSpPr/>
            <p:nvPr/>
          </p:nvSpPr>
          <p:spPr>
            <a:xfrm>
              <a:off x="6034528" y="2369809"/>
              <a:ext cx="39531" cy="39531"/>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44"/>
            <p:cNvSpPr/>
            <p:nvPr/>
          </p:nvSpPr>
          <p:spPr>
            <a:xfrm>
              <a:off x="7031662" y="2999704"/>
              <a:ext cx="73499" cy="2811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44"/>
            <p:cNvSpPr/>
            <p:nvPr/>
          </p:nvSpPr>
          <p:spPr>
            <a:xfrm>
              <a:off x="6910150" y="2196113"/>
              <a:ext cx="89480" cy="18712"/>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44"/>
            <p:cNvSpPr/>
            <p:nvPr/>
          </p:nvSpPr>
          <p:spPr>
            <a:xfrm>
              <a:off x="7173327" y="3318197"/>
              <a:ext cx="42910" cy="33234"/>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44"/>
            <p:cNvSpPr/>
            <p:nvPr/>
          </p:nvSpPr>
          <p:spPr>
            <a:xfrm>
              <a:off x="6776378" y="2811289"/>
              <a:ext cx="28021" cy="43703"/>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44"/>
            <p:cNvSpPr/>
            <p:nvPr/>
          </p:nvSpPr>
          <p:spPr>
            <a:xfrm>
              <a:off x="6617417" y="2159833"/>
              <a:ext cx="54864" cy="22577"/>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44"/>
            <p:cNvSpPr/>
            <p:nvPr/>
          </p:nvSpPr>
          <p:spPr>
            <a:xfrm>
              <a:off x="6240085" y="2160149"/>
              <a:ext cx="40265" cy="19019"/>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44"/>
            <p:cNvSpPr/>
            <p:nvPr/>
          </p:nvSpPr>
          <p:spPr>
            <a:xfrm>
              <a:off x="7086918" y="3001351"/>
              <a:ext cx="43652" cy="26161"/>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44"/>
            <p:cNvSpPr/>
            <p:nvPr/>
          </p:nvSpPr>
          <p:spPr>
            <a:xfrm>
              <a:off x="7101244" y="2660443"/>
              <a:ext cx="23132" cy="32031"/>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44"/>
            <p:cNvSpPr/>
            <p:nvPr/>
          </p:nvSpPr>
          <p:spPr>
            <a:xfrm>
              <a:off x="7098710" y="2795956"/>
              <a:ext cx="25811" cy="33200"/>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44"/>
            <p:cNvSpPr/>
            <p:nvPr/>
          </p:nvSpPr>
          <p:spPr>
            <a:xfrm>
              <a:off x="6370282" y="2158954"/>
              <a:ext cx="38055" cy="16152"/>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44"/>
            <p:cNvSpPr/>
            <p:nvPr/>
          </p:nvSpPr>
          <p:spPr>
            <a:xfrm>
              <a:off x="7417595" y="3117452"/>
              <a:ext cx="25282" cy="27321"/>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44"/>
            <p:cNvSpPr/>
            <p:nvPr/>
          </p:nvSpPr>
          <p:spPr>
            <a:xfrm>
              <a:off x="7188378" y="2883662"/>
              <a:ext cx="22551" cy="27236"/>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44"/>
            <p:cNvSpPr/>
            <p:nvPr/>
          </p:nvSpPr>
          <p:spPr>
            <a:xfrm>
              <a:off x="6415700" y="2156300"/>
              <a:ext cx="29770" cy="17116"/>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44"/>
            <p:cNvSpPr/>
            <p:nvPr/>
          </p:nvSpPr>
          <p:spPr>
            <a:xfrm>
              <a:off x="7206680" y="2230328"/>
              <a:ext cx="27671" cy="14266"/>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44"/>
            <p:cNvSpPr/>
            <p:nvPr/>
          </p:nvSpPr>
          <p:spPr>
            <a:xfrm>
              <a:off x="6675856" y="2172487"/>
              <a:ext cx="27833" cy="16033"/>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44"/>
            <p:cNvSpPr/>
            <p:nvPr/>
          </p:nvSpPr>
          <p:spPr>
            <a:xfrm>
              <a:off x="7133403" y="2946504"/>
              <a:ext cx="26553" cy="13729"/>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44"/>
            <p:cNvSpPr/>
            <p:nvPr/>
          </p:nvSpPr>
          <p:spPr>
            <a:xfrm>
              <a:off x="6452126" y="2159543"/>
              <a:ext cx="21169" cy="135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44"/>
            <p:cNvSpPr/>
            <p:nvPr/>
          </p:nvSpPr>
          <p:spPr>
            <a:xfrm>
              <a:off x="6028777" y="2269672"/>
              <a:ext cx="72850" cy="32620"/>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44"/>
            <p:cNvSpPr/>
            <p:nvPr/>
          </p:nvSpPr>
          <p:spPr>
            <a:xfrm>
              <a:off x="7360206" y="2974414"/>
              <a:ext cx="16169" cy="18277"/>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44"/>
            <p:cNvSpPr/>
            <p:nvPr/>
          </p:nvSpPr>
          <p:spPr>
            <a:xfrm>
              <a:off x="6420274" y="2246131"/>
              <a:ext cx="18737" cy="12935"/>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44"/>
            <p:cNvSpPr/>
            <p:nvPr/>
          </p:nvSpPr>
          <p:spPr>
            <a:xfrm>
              <a:off x="7113753" y="2950736"/>
              <a:ext cx="17108" cy="12739"/>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44"/>
            <p:cNvSpPr/>
            <p:nvPr/>
          </p:nvSpPr>
          <p:spPr>
            <a:xfrm>
              <a:off x="7235546" y="2464682"/>
              <a:ext cx="15725" cy="14403"/>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44"/>
            <p:cNvSpPr/>
            <p:nvPr/>
          </p:nvSpPr>
          <p:spPr>
            <a:xfrm>
              <a:off x="6167533" y="2486747"/>
              <a:ext cx="18294" cy="43064"/>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44"/>
            <p:cNvSpPr/>
            <p:nvPr/>
          </p:nvSpPr>
          <p:spPr>
            <a:xfrm>
              <a:off x="6290068" y="2557081"/>
              <a:ext cx="32005" cy="15495"/>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44"/>
            <p:cNvSpPr/>
            <p:nvPr/>
          </p:nvSpPr>
          <p:spPr>
            <a:xfrm>
              <a:off x="6363652" y="2561313"/>
              <a:ext cx="17261" cy="12833"/>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44"/>
            <p:cNvSpPr/>
            <p:nvPr/>
          </p:nvSpPr>
          <p:spPr>
            <a:xfrm>
              <a:off x="6121389" y="2515049"/>
              <a:ext cx="15333" cy="13029"/>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19050">
              <a:solidFill>
                <a:schemeClr val="accent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24" name="Google Shape;2924;p44"/>
          <p:cNvSpPr txBox="1"/>
          <p:nvPr/>
        </p:nvSpPr>
        <p:spPr>
          <a:xfrm flipH="1">
            <a:off x="957145" y="1595250"/>
            <a:ext cx="2540400" cy="347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2"/>
                </a:solidFill>
                <a:latin typeface="Philosopher"/>
                <a:ea typeface="Philosopher"/>
                <a:cs typeface="Philosopher"/>
                <a:sym typeface="Philosopher"/>
              </a:rPr>
              <a:t>Abbasid Caliphate</a:t>
            </a:r>
            <a:endParaRPr b="1" sz="2300">
              <a:solidFill>
                <a:schemeClr val="dk2"/>
              </a:solidFill>
              <a:latin typeface="Philosopher"/>
              <a:ea typeface="Philosopher"/>
              <a:cs typeface="Philosopher"/>
              <a:sym typeface="Philosopher"/>
            </a:endParaRPr>
          </a:p>
        </p:txBody>
      </p:sp>
      <p:sp>
        <p:nvSpPr>
          <p:cNvPr id="2925" name="Google Shape;2925;p44"/>
          <p:cNvSpPr txBox="1"/>
          <p:nvPr/>
        </p:nvSpPr>
        <p:spPr>
          <a:xfrm flipH="1">
            <a:off x="957145" y="1930299"/>
            <a:ext cx="25404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1"/>
                </a:solidFill>
                <a:latin typeface="Manrope"/>
                <a:ea typeface="Manrope"/>
                <a:cs typeface="Manrope"/>
                <a:sym typeface="Manrope"/>
              </a:rPr>
              <a:t>Mercury is the closest planet to the Sun</a:t>
            </a:r>
            <a:endParaRPr>
              <a:solidFill>
                <a:schemeClr val="accent1"/>
              </a:solidFill>
              <a:latin typeface="Manrope"/>
              <a:ea typeface="Manrope"/>
              <a:cs typeface="Manrope"/>
              <a:sym typeface="Manrope"/>
            </a:endParaRPr>
          </a:p>
        </p:txBody>
      </p:sp>
      <p:sp>
        <p:nvSpPr>
          <p:cNvPr id="2926" name="Google Shape;2926;p44"/>
          <p:cNvSpPr/>
          <p:nvPr/>
        </p:nvSpPr>
        <p:spPr>
          <a:xfrm flipH="1">
            <a:off x="3497533" y="1677163"/>
            <a:ext cx="265500" cy="2655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44"/>
          <p:cNvSpPr txBox="1"/>
          <p:nvPr/>
        </p:nvSpPr>
        <p:spPr>
          <a:xfrm flipH="1">
            <a:off x="957145" y="2526513"/>
            <a:ext cx="2540400" cy="347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2"/>
                </a:solidFill>
                <a:latin typeface="Philosopher"/>
                <a:ea typeface="Philosopher"/>
                <a:cs typeface="Philosopher"/>
                <a:sym typeface="Philosopher"/>
              </a:rPr>
              <a:t>Al-Andalus</a:t>
            </a:r>
            <a:endParaRPr b="1" sz="2300">
              <a:solidFill>
                <a:schemeClr val="dk2"/>
              </a:solidFill>
              <a:latin typeface="Philosopher"/>
              <a:ea typeface="Philosopher"/>
              <a:cs typeface="Philosopher"/>
              <a:sym typeface="Philosopher"/>
            </a:endParaRPr>
          </a:p>
        </p:txBody>
      </p:sp>
      <p:sp>
        <p:nvSpPr>
          <p:cNvPr id="2928" name="Google Shape;2928;p44"/>
          <p:cNvSpPr txBox="1"/>
          <p:nvPr/>
        </p:nvSpPr>
        <p:spPr>
          <a:xfrm flipH="1">
            <a:off x="957145" y="2861562"/>
            <a:ext cx="25404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1"/>
                </a:solidFill>
                <a:latin typeface="Manrope"/>
                <a:ea typeface="Manrope"/>
                <a:cs typeface="Manrope"/>
                <a:sym typeface="Manrope"/>
              </a:rPr>
              <a:t>Venus is the second planet from the Sun</a:t>
            </a:r>
            <a:endParaRPr>
              <a:solidFill>
                <a:schemeClr val="accent1"/>
              </a:solidFill>
              <a:latin typeface="Manrope"/>
              <a:ea typeface="Manrope"/>
              <a:cs typeface="Manrope"/>
              <a:sym typeface="Manrope"/>
            </a:endParaRPr>
          </a:p>
        </p:txBody>
      </p:sp>
      <p:sp>
        <p:nvSpPr>
          <p:cNvPr id="2929" name="Google Shape;2929;p44"/>
          <p:cNvSpPr/>
          <p:nvPr/>
        </p:nvSpPr>
        <p:spPr>
          <a:xfrm flipH="1">
            <a:off x="3497533" y="2608425"/>
            <a:ext cx="265500" cy="265500"/>
          </a:xfrm>
          <a:prstGeom prst="star8">
            <a:avLst>
              <a:gd fmla="val 375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44"/>
          <p:cNvSpPr txBox="1"/>
          <p:nvPr/>
        </p:nvSpPr>
        <p:spPr>
          <a:xfrm flipH="1">
            <a:off x="957145" y="3457776"/>
            <a:ext cx="2540400" cy="3474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b="1" lang="en" sz="2300">
                <a:solidFill>
                  <a:schemeClr val="dk2"/>
                </a:solidFill>
                <a:latin typeface="Philosopher"/>
                <a:ea typeface="Philosopher"/>
                <a:cs typeface="Philosopher"/>
                <a:sym typeface="Philosopher"/>
              </a:rPr>
              <a:t>Mughal Empire</a:t>
            </a:r>
            <a:endParaRPr b="1" sz="2300">
              <a:solidFill>
                <a:schemeClr val="dk2"/>
              </a:solidFill>
              <a:latin typeface="Philosopher"/>
              <a:ea typeface="Philosopher"/>
              <a:cs typeface="Philosopher"/>
              <a:sym typeface="Philosopher"/>
            </a:endParaRPr>
          </a:p>
        </p:txBody>
      </p:sp>
      <p:sp>
        <p:nvSpPr>
          <p:cNvPr id="2931" name="Google Shape;2931;p44"/>
          <p:cNvSpPr txBox="1"/>
          <p:nvPr/>
        </p:nvSpPr>
        <p:spPr>
          <a:xfrm flipH="1">
            <a:off x="957145" y="3792825"/>
            <a:ext cx="2540400" cy="484800"/>
          </a:xfrm>
          <a:prstGeom prst="rect">
            <a:avLst/>
          </a:prstGeom>
          <a:noFill/>
          <a:ln>
            <a:noFill/>
          </a:ln>
        </p:spPr>
        <p:txBody>
          <a:bodyPr anchorCtr="0" anchor="ctr" bIns="91425" lIns="91425" spcFirstLastPara="1" rIns="91425" wrap="square" tIns="91425">
            <a:noAutofit/>
          </a:bodyPr>
          <a:lstStyle/>
          <a:p>
            <a:pPr indent="0" lvl="0" marL="0" rtl="0" algn="r">
              <a:spcBef>
                <a:spcPts val="0"/>
              </a:spcBef>
              <a:spcAft>
                <a:spcPts val="0"/>
              </a:spcAft>
              <a:buNone/>
            </a:pPr>
            <a:r>
              <a:rPr lang="en">
                <a:solidFill>
                  <a:schemeClr val="accent1"/>
                </a:solidFill>
                <a:latin typeface="Manrope"/>
                <a:ea typeface="Manrope"/>
                <a:cs typeface="Manrope"/>
                <a:sym typeface="Manrope"/>
              </a:rPr>
              <a:t>Jupiter </a:t>
            </a:r>
            <a:r>
              <a:rPr lang="en">
                <a:solidFill>
                  <a:schemeClr val="accent1"/>
                </a:solidFill>
                <a:latin typeface="Manrope"/>
                <a:ea typeface="Manrope"/>
                <a:cs typeface="Manrope"/>
                <a:sym typeface="Manrope"/>
              </a:rPr>
              <a:t>is a gas giant and the biggest planet of them all</a:t>
            </a:r>
            <a:endParaRPr>
              <a:solidFill>
                <a:schemeClr val="accent1"/>
              </a:solidFill>
              <a:latin typeface="Manrope"/>
              <a:ea typeface="Manrope"/>
              <a:cs typeface="Manrope"/>
              <a:sym typeface="Manrope"/>
            </a:endParaRPr>
          </a:p>
        </p:txBody>
      </p:sp>
      <p:sp>
        <p:nvSpPr>
          <p:cNvPr id="2932" name="Google Shape;2932;p44"/>
          <p:cNvSpPr/>
          <p:nvPr/>
        </p:nvSpPr>
        <p:spPr>
          <a:xfrm flipH="1">
            <a:off x="3497533" y="3539713"/>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44"/>
          <p:cNvSpPr/>
          <p:nvPr/>
        </p:nvSpPr>
        <p:spPr>
          <a:xfrm flipH="1">
            <a:off x="5557202" y="2608432"/>
            <a:ext cx="410400" cy="4104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44"/>
          <p:cNvSpPr/>
          <p:nvPr/>
        </p:nvSpPr>
        <p:spPr>
          <a:xfrm flipH="1">
            <a:off x="5831827" y="2366557"/>
            <a:ext cx="410400" cy="4104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44"/>
          <p:cNvSpPr/>
          <p:nvPr/>
        </p:nvSpPr>
        <p:spPr>
          <a:xfrm flipH="1">
            <a:off x="5459927" y="2198032"/>
            <a:ext cx="410400" cy="4104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44"/>
          <p:cNvSpPr/>
          <p:nvPr/>
        </p:nvSpPr>
        <p:spPr>
          <a:xfrm flipH="1">
            <a:off x="5106752" y="2451157"/>
            <a:ext cx="410400" cy="4104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44"/>
          <p:cNvSpPr/>
          <p:nvPr/>
        </p:nvSpPr>
        <p:spPr>
          <a:xfrm flipH="1">
            <a:off x="4592240" y="2252132"/>
            <a:ext cx="410400" cy="410400"/>
          </a:xfrm>
          <a:prstGeom prst="star8">
            <a:avLst>
              <a:gd fmla="val 375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44"/>
          <p:cNvSpPr/>
          <p:nvPr/>
        </p:nvSpPr>
        <p:spPr>
          <a:xfrm flipH="1">
            <a:off x="6213602" y="2581757"/>
            <a:ext cx="410400" cy="4104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44"/>
          <p:cNvSpPr/>
          <p:nvPr/>
        </p:nvSpPr>
        <p:spPr>
          <a:xfrm flipH="1">
            <a:off x="6522152" y="2329282"/>
            <a:ext cx="410400" cy="4104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43" name="Shape 2943"/>
        <p:cNvGrpSpPr/>
        <p:nvPr/>
      </p:nvGrpSpPr>
      <p:grpSpPr>
        <a:xfrm>
          <a:off x="0" y="0"/>
          <a:ext cx="0" cy="0"/>
          <a:chOff x="0" y="0"/>
          <a:chExt cx="0" cy="0"/>
        </a:xfrm>
      </p:grpSpPr>
      <p:sp>
        <p:nvSpPr>
          <p:cNvPr id="2944" name="Google Shape;2944;p45"/>
          <p:cNvSpPr txBox="1"/>
          <p:nvPr>
            <p:ph idx="1" type="subTitle"/>
          </p:nvPr>
        </p:nvSpPr>
        <p:spPr>
          <a:xfrm>
            <a:off x="1284000" y="3345339"/>
            <a:ext cx="6576000" cy="45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Big numbers catch your audience’s attention</a:t>
            </a:r>
            <a:endParaRPr/>
          </a:p>
        </p:txBody>
      </p:sp>
      <p:sp>
        <p:nvSpPr>
          <p:cNvPr id="2945" name="Google Shape;2945;p45"/>
          <p:cNvSpPr txBox="1"/>
          <p:nvPr>
            <p:ph type="title"/>
          </p:nvPr>
        </p:nvSpPr>
        <p:spPr>
          <a:xfrm>
            <a:off x="1284000" y="1899985"/>
            <a:ext cx="6576000" cy="1234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150,000</a:t>
            </a:r>
            <a:endParaRPr/>
          </a:p>
        </p:txBody>
      </p:sp>
      <p:grpSp>
        <p:nvGrpSpPr>
          <p:cNvPr id="2946" name="Google Shape;2946;p45"/>
          <p:cNvGrpSpPr/>
          <p:nvPr/>
        </p:nvGrpSpPr>
        <p:grpSpPr>
          <a:xfrm>
            <a:off x="4332862" y="3984450"/>
            <a:ext cx="478276" cy="478265"/>
            <a:chOff x="1050700" y="2895275"/>
            <a:chExt cx="1167950" cy="1167925"/>
          </a:xfrm>
        </p:grpSpPr>
        <p:sp>
          <p:nvSpPr>
            <p:cNvPr id="2947" name="Google Shape;2947;p45"/>
            <p:cNvSpPr/>
            <p:nvPr/>
          </p:nvSpPr>
          <p:spPr>
            <a:xfrm>
              <a:off x="1050700" y="2895275"/>
              <a:ext cx="1167950" cy="1167925"/>
            </a:xfrm>
            <a:custGeom>
              <a:rect b="b" l="l" r="r" t="t"/>
              <a:pathLst>
                <a:path extrusionOk="0" h="46717" w="46718">
                  <a:moveTo>
                    <a:pt x="23359" y="1718"/>
                  </a:moveTo>
                  <a:lnTo>
                    <a:pt x="29701" y="8054"/>
                  </a:lnTo>
                  <a:lnTo>
                    <a:pt x="38664" y="8054"/>
                  </a:lnTo>
                  <a:lnTo>
                    <a:pt x="38664" y="17016"/>
                  </a:lnTo>
                  <a:lnTo>
                    <a:pt x="45000" y="23359"/>
                  </a:lnTo>
                  <a:lnTo>
                    <a:pt x="38664" y="29695"/>
                  </a:lnTo>
                  <a:lnTo>
                    <a:pt x="38664" y="38657"/>
                  </a:lnTo>
                  <a:lnTo>
                    <a:pt x="29701" y="38657"/>
                  </a:lnTo>
                  <a:lnTo>
                    <a:pt x="23359" y="45000"/>
                  </a:lnTo>
                  <a:lnTo>
                    <a:pt x="17022" y="38657"/>
                  </a:lnTo>
                  <a:lnTo>
                    <a:pt x="8054" y="38657"/>
                  </a:lnTo>
                  <a:lnTo>
                    <a:pt x="8054" y="29695"/>
                  </a:lnTo>
                  <a:lnTo>
                    <a:pt x="1718" y="23359"/>
                  </a:lnTo>
                  <a:lnTo>
                    <a:pt x="8054" y="17016"/>
                  </a:lnTo>
                  <a:lnTo>
                    <a:pt x="8054" y="8054"/>
                  </a:lnTo>
                  <a:lnTo>
                    <a:pt x="17022" y="8054"/>
                  </a:lnTo>
                  <a:lnTo>
                    <a:pt x="23359" y="1718"/>
                  </a:lnTo>
                  <a:close/>
                  <a:moveTo>
                    <a:pt x="23359" y="0"/>
                  </a:moveTo>
                  <a:lnTo>
                    <a:pt x="16518" y="6841"/>
                  </a:lnTo>
                  <a:lnTo>
                    <a:pt x="6842" y="6841"/>
                  </a:lnTo>
                  <a:lnTo>
                    <a:pt x="6842" y="16517"/>
                  </a:lnTo>
                  <a:lnTo>
                    <a:pt x="0" y="23359"/>
                  </a:lnTo>
                  <a:lnTo>
                    <a:pt x="6842" y="30200"/>
                  </a:lnTo>
                  <a:lnTo>
                    <a:pt x="6842" y="39876"/>
                  </a:lnTo>
                  <a:lnTo>
                    <a:pt x="16518" y="39876"/>
                  </a:lnTo>
                  <a:lnTo>
                    <a:pt x="23359" y="46717"/>
                  </a:lnTo>
                  <a:lnTo>
                    <a:pt x="30200" y="39876"/>
                  </a:lnTo>
                  <a:lnTo>
                    <a:pt x="39876" y="39876"/>
                  </a:lnTo>
                  <a:lnTo>
                    <a:pt x="39876" y="30200"/>
                  </a:lnTo>
                  <a:lnTo>
                    <a:pt x="46717" y="23359"/>
                  </a:lnTo>
                  <a:lnTo>
                    <a:pt x="39876" y="16517"/>
                  </a:lnTo>
                  <a:lnTo>
                    <a:pt x="39876" y="6841"/>
                  </a:lnTo>
                  <a:lnTo>
                    <a:pt x="30200" y="6841"/>
                  </a:lnTo>
                  <a:lnTo>
                    <a:pt x="23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45"/>
            <p:cNvSpPr/>
            <p:nvPr/>
          </p:nvSpPr>
          <p:spPr>
            <a:xfrm>
              <a:off x="1296900" y="3141475"/>
              <a:ext cx="675550" cy="675525"/>
            </a:xfrm>
            <a:custGeom>
              <a:rect b="b" l="l" r="r" t="t"/>
              <a:pathLst>
                <a:path extrusionOk="0" h="27021" w="27022">
                  <a:moveTo>
                    <a:pt x="25809" y="1213"/>
                  </a:moveTo>
                  <a:lnTo>
                    <a:pt x="25809" y="10866"/>
                  </a:lnTo>
                  <a:lnTo>
                    <a:pt x="16857" y="10866"/>
                  </a:lnTo>
                  <a:lnTo>
                    <a:pt x="14485" y="13511"/>
                  </a:lnTo>
                  <a:lnTo>
                    <a:pt x="16863" y="16150"/>
                  </a:lnTo>
                  <a:lnTo>
                    <a:pt x="25809" y="16150"/>
                  </a:lnTo>
                  <a:lnTo>
                    <a:pt x="25809" y="25808"/>
                  </a:lnTo>
                  <a:lnTo>
                    <a:pt x="16156" y="25808"/>
                  </a:lnTo>
                  <a:lnTo>
                    <a:pt x="16156" y="16857"/>
                  </a:lnTo>
                  <a:lnTo>
                    <a:pt x="13511" y="14486"/>
                  </a:lnTo>
                  <a:lnTo>
                    <a:pt x="10866" y="16857"/>
                  </a:lnTo>
                  <a:lnTo>
                    <a:pt x="10866" y="25808"/>
                  </a:lnTo>
                  <a:lnTo>
                    <a:pt x="1213" y="25808"/>
                  </a:lnTo>
                  <a:lnTo>
                    <a:pt x="1213" y="16150"/>
                  </a:lnTo>
                  <a:lnTo>
                    <a:pt x="10164" y="16150"/>
                  </a:lnTo>
                  <a:lnTo>
                    <a:pt x="12537" y="13511"/>
                  </a:lnTo>
                  <a:lnTo>
                    <a:pt x="10164" y="10866"/>
                  </a:lnTo>
                  <a:lnTo>
                    <a:pt x="1213" y="10866"/>
                  </a:lnTo>
                  <a:lnTo>
                    <a:pt x="1213" y="1213"/>
                  </a:lnTo>
                  <a:lnTo>
                    <a:pt x="10866" y="1213"/>
                  </a:lnTo>
                  <a:lnTo>
                    <a:pt x="10866" y="10158"/>
                  </a:lnTo>
                  <a:lnTo>
                    <a:pt x="13511" y="12536"/>
                  </a:lnTo>
                  <a:lnTo>
                    <a:pt x="16156" y="10158"/>
                  </a:lnTo>
                  <a:lnTo>
                    <a:pt x="16156" y="1213"/>
                  </a:lnTo>
                  <a:close/>
                  <a:moveTo>
                    <a:pt x="1" y="0"/>
                  </a:moveTo>
                  <a:lnTo>
                    <a:pt x="1" y="12078"/>
                  </a:lnTo>
                  <a:lnTo>
                    <a:pt x="9624" y="12078"/>
                  </a:lnTo>
                  <a:lnTo>
                    <a:pt x="10908" y="13511"/>
                  </a:lnTo>
                  <a:lnTo>
                    <a:pt x="9624" y="14937"/>
                  </a:lnTo>
                  <a:lnTo>
                    <a:pt x="1" y="14937"/>
                  </a:lnTo>
                  <a:lnTo>
                    <a:pt x="1" y="27021"/>
                  </a:lnTo>
                  <a:lnTo>
                    <a:pt x="12084" y="27021"/>
                  </a:lnTo>
                  <a:lnTo>
                    <a:pt x="12084" y="17398"/>
                  </a:lnTo>
                  <a:lnTo>
                    <a:pt x="13511" y="16114"/>
                  </a:lnTo>
                  <a:lnTo>
                    <a:pt x="14943" y="17398"/>
                  </a:lnTo>
                  <a:lnTo>
                    <a:pt x="14943" y="27021"/>
                  </a:lnTo>
                  <a:lnTo>
                    <a:pt x="27021" y="27021"/>
                  </a:lnTo>
                  <a:lnTo>
                    <a:pt x="27021" y="14937"/>
                  </a:lnTo>
                  <a:lnTo>
                    <a:pt x="17404" y="14937"/>
                  </a:lnTo>
                  <a:lnTo>
                    <a:pt x="16120" y="13511"/>
                  </a:lnTo>
                  <a:lnTo>
                    <a:pt x="17404" y="12078"/>
                  </a:lnTo>
                  <a:lnTo>
                    <a:pt x="27021" y="12078"/>
                  </a:lnTo>
                  <a:lnTo>
                    <a:pt x="27021" y="0"/>
                  </a:lnTo>
                  <a:lnTo>
                    <a:pt x="14943" y="0"/>
                  </a:lnTo>
                  <a:lnTo>
                    <a:pt x="14943" y="9618"/>
                  </a:lnTo>
                  <a:lnTo>
                    <a:pt x="13511" y="10902"/>
                  </a:lnTo>
                  <a:lnTo>
                    <a:pt x="12084" y="9618"/>
                  </a:lnTo>
                  <a:lnTo>
                    <a:pt x="120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45"/>
            <p:cNvSpPr/>
            <p:nvPr/>
          </p:nvSpPr>
          <p:spPr>
            <a:xfrm>
              <a:off x="1410875" y="3001675"/>
              <a:ext cx="447450" cy="304200"/>
            </a:xfrm>
            <a:custGeom>
              <a:rect b="b" l="l" r="r" t="t"/>
              <a:pathLst>
                <a:path extrusionOk="0" h="12168" w="17898">
                  <a:moveTo>
                    <a:pt x="8952" y="1712"/>
                  </a:moveTo>
                  <a:lnTo>
                    <a:pt x="16167" y="8873"/>
                  </a:lnTo>
                  <a:lnTo>
                    <a:pt x="14046" y="10955"/>
                  </a:lnTo>
                  <a:lnTo>
                    <a:pt x="3858" y="10955"/>
                  </a:lnTo>
                  <a:lnTo>
                    <a:pt x="1730" y="8873"/>
                  </a:lnTo>
                  <a:lnTo>
                    <a:pt x="8952" y="1712"/>
                  </a:lnTo>
                  <a:close/>
                  <a:moveTo>
                    <a:pt x="8952" y="1"/>
                  </a:moveTo>
                  <a:lnTo>
                    <a:pt x="1" y="8880"/>
                  </a:lnTo>
                  <a:lnTo>
                    <a:pt x="3359" y="12167"/>
                  </a:lnTo>
                  <a:lnTo>
                    <a:pt x="14539" y="12167"/>
                  </a:lnTo>
                  <a:lnTo>
                    <a:pt x="17897" y="8886"/>
                  </a:lnTo>
                  <a:lnTo>
                    <a:pt x="89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45"/>
            <p:cNvSpPr/>
            <p:nvPr/>
          </p:nvSpPr>
          <p:spPr>
            <a:xfrm>
              <a:off x="1808050" y="3255600"/>
              <a:ext cx="304225" cy="447425"/>
            </a:xfrm>
            <a:custGeom>
              <a:rect b="b" l="l" r="r" t="t"/>
              <a:pathLst>
                <a:path extrusionOk="0" h="17897" w="12169">
                  <a:moveTo>
                    <a:pt x="3294" y="1730"/>
                  </a:moveTo>
                  <a:lnTo>
                    <a:pt x="10462" y="8951"/>
                  </a:lnTo>
                  <a:lnTo>
                    <a:pt x="3294" y="16168"/>
                  </a:lnTo>
                  <a:lnTo>
                    <a:pt x="1213" y="14039"/>
                  </a:lnTo>
                  <a:lnTo>
                    <a:pt x="1213" y="3859"/>
                  </a:lnTo>
                  <a:lnTo>
                    <a:pt x="3294" y="1730"/>
                  </a:lnTo>
                  <a:close/>
                  <a:moveTo>
                    <a:pt x="3288" y="0"/>
                  </a:moveTo>
                  <a:lnTo>
                    <a:pt x="0" y="3360"/>
                  </a:lnTo>
                  <a:lnTo>
                    <a:pt x="0" y="14539"/>
                  </a:lnTo>
                  <a:lnTo>
                    <a:pt x="3281" y="17897"/>
                  </a:lnTo>
                  <a:lnTo>
                    <a:pt x="12168" y="8951"/>
                  </a:lnTo>
                  <a:lnTo>
                    <a:pt x="32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45"/>
            <p:cNvSpPr/>
            <p:nvPr/>
          </p:nvSpPr>
          <p:spPr>
            <a:xfrm>
              <a:off x="1156925" y="3255600"/>
              <a:ext cx="304200" cy="447425"/>
            </a:xfrm>
            <a:custGeom>
              <a:rect b="b" l="l" r="r" t="t"/>
              <a:pathLst>
                <a:path extrusionOk="0" h="17897" w="12168">
                  <a:moveTo>
                    <a:pt x="8875" y="1730"/>
                  </a:moveTo>
                  <a:lnTo>
                    <a:pt x="10955" y="3859"/>
                  </a:lnTo>
                  <a:lnTo>
                    <a:pt x="10955" y="14039"/>
                  </a:lnTo>
                  <a:lnTo>
                    <a:pt x="8875" y="16168"/>
                  </a:lnTo>
                  <a:lnTo>
                    <a:pt x="1713" y="8946"/>
                  </a:lnTo>
                  <a:lnTo>
                    <a:pt x="8875" y="1730"/>
                  </a:lnTo>
                  <a:close/>
                  <a:moveTo>
                    <a:pt x="8886" y="0"/>
                  </a:moveTo>
                  <a:lnTo>
                    <a:pt x="1" y="8946"/>
                  </a:lnTo>
                  <a:lnTo>
                    <a:pt x="8886" y="17897"/>
                  </a:lnTo>
                  <a:lnTo>
                    <a:pt x="12167" y="14539"/>
                  </a:lnTo>
                  <a:lnTo>
                    <a:pt x="12167" y="3360"/>
                  </a:lnTo>
                  <a:lnTo>
                    <a:pt x="88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45"/>
            <p:cNvSpPr/>
            <p:nvPr/>
          </p:nvSpPr>
          <p:spPr>
            <a:xfrm>
              <a:off x="1410875" y="3652800"/>
              <a:ext cx="447450" cy="304175"/>
            </a:xfrm>
            <a:custGeom>
              <a:rect b="b" l="l" r="r" t="t"/>
              <a:pathLst>
                <a:path extrusionOk="0" h="12167" w="17898">
                  <a:moveTo>
                    <a:pt x="14046" y="1213"/>
                  </a:moveTo>
                  <a:lnTo>
                    <a:pt x="16167" y="3292"/>
                  </a:lnTo>
                  <a:lnTo>
                    <a:pt x="8946" y="10455"/>
                  </a:lnTo>
                  <a:lnTo>
                    <a:pt x="1730" y="3292"/>
                  </a:lnTo>
                  <a:lnTo>
                    <a:pt x="3858" y="1213"/>
                  </a:lnTo>
                  <a:close/>
                  <a:moveTo>
                    <a:pt x="3359" y="0"/>
                  </a:moveTo>
                  <a:lnTo>
                    <a:pt x="1" y="3281"/>
                  </a:lnTo>
                  <a:lnTo>
                    <a:pt x="8946" y="12167"/>
                  </a:lnTo>
                  <a:lnTo>
                    <a:pt x="17897" y="3281"/>
                  </a:lnTo>
                  <a:lnTo>
                    <a:pt x="14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953" name="Google Shape;2953;p45"/>
          <p:cNvCxnSpPr/>
          <p:nvPr/>
        </p:nvCxnSpPr>
        <p:spPr>
          <a:xfrm>
            <a:off x="2516125" y="3134485"/>
            <a:ext cx="41481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57" name="Shape 2957"/>
        <p:cNvGrpSpPr/>
        <p:nvPr/>
      </p:nvGrpSpPr>
      <p:grpSpPr>
        <a:xfrm>
          <a:off x="0" y="0"/>
          <a:ext cx="0" cy="0"/>
          <a:chOff x="0" y="0"/>
          <a:chExt cx="0" cy="0"/>
        </a:xfrm>
      </p:grpSpPr>
      <p:sp>
        <p:nvSpPr>
          <p:cNvPr id="2958" name="Google Shape;2958;p46"/>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Results</a:t>
            </a:r>
            <a:r>
              <a:rPr lang="en"/>
              <a:t> analysis</a:t>
            </a:r>
            <a:endParaRPr/>
          </a:p>
        </p:txBody>
      </p:sp>
      <p:sp>
        <p:nvSpPr>
          <p:cNvPr id="2959" name="Google Shape;2959;p46"/>
          <p:cNvSpPr txBox="1"/>
          <p:nvPr/>
        </p:nvSpPr>
        <p:spPr>
          <a:xfrm>
            <a:off x="1051538" y="4246400"/>
            <a:ext cx="4020900" cy="3621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sz="1100">
                <a:solidFill>
                  <a:schemeClr val="accent1"/>
                </a:solidFill>
                <a:latin typeface="Manrope"/>
                <a:ea typeface="Manrope"/>
                <a:cs typeface="Manrope"/>
                <a:sym typeface="Manrope"/>
              </a:rPr>
              <a:t>Follow the link in the graph to modify its data and then paste the new one here. </a:t>
            </a:r>
            <a:r>
              <a:rPr b="1" lang="en" sz="1100">
                <a:solidFill>
                  <a:schemeClr val="dk2"/>
                </a:solidFill>
                <a:uFill>
                  <a:noFill/>
                </a:uFill>
                <a:latin typeface="Manrope"/>
                <a:ea typeface="Manrope"/>
                <a:cs typeface="Manrope"/>
                <a:sym typeface="Manrope"/>
                <a:hlinkClick r:id="rId3">
                  <a:extLst>
                    <a:ext uri="{A12FA001-AC4F-418D-AE19-62706E023703}">
                      <ahyp:hlinkClr val="tx"/>
                    </a:ext>
                  </a:extLst>
                </a:hlinkClick>
              </a:rPr>
              <a:t>For more info, click here</a:t>
            </a:r>
            <a:endParaRPr b="1" sz="1100">
              <a:solidFill>
                <a:schemeClr val="dk2"/>
              </a:solidFill>
              <a:latin typeface="Manrope"/>
              <a:ea typeface="Manrope"/>
              <a:cs typeface="Manrope"/>
              <a:sym typeface="Manrope"/>
            </a:endParaRPr>
          </a:p>
        </p:txBody>
      </p:sp>
      <p:cxnSp>
        <p:nvCxnSpPr>
          <p:cNvPr id="2960" name="Google Shape;2960;p46"/>
          <p:cNvCxnSpPr/>
          <p:nvPr/>
        </p:nvCxnSpPr>
        <p:spPr>
          <a:xfrm>
            <a:off x="831775" y="1044025"/>
            <a:ext cx="3000300" cy="0"/>
          </a:xfrm>
          <a:prstGeom prst="straightConnector1">
            <a:avLst/>
          </a:prstGeom>
          <a:noFill/>
          <a:ln cap="flat" cmpd="sng" w="19050">
            <a:solidFill>
              <a:schemeClr val="accent1"/>
            </a:solidFill>
            <a:prstDash val="solid"/>
            <a:round/>
            <a:headEnd len="med" w="med" type="none"/>
            <a:tailEnd len="med" w="med" type="none"/>
          </a:ln>
        </p:spPr>
      </p:cxnSp>
      <p:pic>
        <p:nvPicPr>
          <p:cNvPr id="2961" name="Google Shape;2961;p46" title="Chart">
            <a:hlinkClick r:id="rId4"/>
          </p:cNvPr>
          <p:cNvPicPr preferRelativeResize="0"/>
          <p:nvPr/>
        </p:nvPicPr>
        <p:blipFill>
          <a:blip r:embed="rId5">
            <a:alphaModFix/>
          </a:blip>
          <a:stretch>
            <a:fillRect/>
          </a:stretch>
        </p:blipFill>
        <p:spPr>
          <a:xfrm>
            <a:off x="896263" y="1233057"/>
            <a:ext cx="4728639" cy="2923875"/>
          </a:xfrm>
          <a:prstGeom prst="rect">
            <a:avLst/>
          </a:prstGeom>
          <a:noFill/>
          <a:ln>
            <a:noFill/>
          </a:ln>
        </p:spPr>
      </p:pic>
      <p:sp>
        <p:nvSpPr>
          <p:cNvPr id="2962" name="Google Shape;2962;p46"/>
          <p:cNvSpPr txBox="1"/>
          <p:nvPr/>
        </p:nvSpPr>
        <p:spPr>
          <a:xfrm>
            <a:off x="6443538" y="1353804"/>
            <a:ext cx="1804200" cy="34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2"/>
                </a:solidFill>
                <a:latin typeface="Philosopher"/>
                <a:ea typeface="Philosopher"/>
                <a:cs typeface="Philosopher"/>
                <a:sym typeface="Philosopher"/>
              </a:rPr>
              <a:t>Neptune</a:t>
            </a:r>
            <a:endParaRPr b="1" sz="2300">
              <a:solidFill>
                <a:schemeClr val="dk2"/>
              </a:solidFill>
              <a:latin typeface="Philosopher"/>
              <a:ea typeface="Philosopher"/>
              <a:cs typeface="Philosopher"/>
              <a:sym typeface="Philosopher"/>
            </a:endParaRPr>
          </a:p>
        </p:txBody>
      </p:sp>
      <p:sp>
        <p:nvSpPr>
          <p:cNvPr id="2963" name="Google Shape;2963;p46"/>
          <p:cNvSpPr txBox="1"/>
          <p:nvPr/>
        </p:nvSpPr>
        <p:spPr>
          <a:xfrm>
            <a:off x="6443538" y="1688852"/>
            <a:ext cx="18042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Manrope"/>
                <a:ea typeface="Manrope"/>
                <a:cs typeface="Manrope"/>
                <a:sym typeface="Manrope"/>
              </a:rPr>
              <a:t>It’s the farthest planet from the Sun</a:t>
            </a:r>
            <a:endParaRPr>
              <a:solidFill>
                <a:schemeClr val="accent1"/>
              </a:solidFill>
              <a:latin typeface="Manrope"/>
              <a:ea typeface="Manrope"/>
              <a:cs typeface="Manrope"/>
              <a:sym typeface="Manrope"/>
            </a:endParaRPr>
          </a:p>
        </p:txBody>
      </p:sp>
      <p:sp>
        <p:nvSpPr>
          <p:cNvPr id="2964" name="Google Shape;2964;p46"/>
          <p:cNvSpPr txBox="1"/>
          <p:nvPr/>
        </p:nvSpPr>
        <p:spPr>
          <a:xfrm>
            <a:off x="1723438" y="3975375"/>
            <a:ext cx="820200" cy="21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2"/>
                </a:solidFill>
                <a:latin typeface="Philosopher"/>
                <a:ea typeface="Philosopher"/>
                <a:cs typeface="Philosopher"/>
                <a:sym typeface="Philosopher"/>
              </a:rPr>
              <a:t>Mars</a:t>
            </a:r>
            <a:endParaRPr b="1">
              <a:solidFill>
                <a:schemeClr val="accent2"/>
              </a:solidFill>
              <a:latin typeface="Philosopher"/>
              <a:ea typeface="Philosopher"/>
              <a:cs typeface="Philosopher"/>
              <a:sym typeface="Philosopher"/>
            </a:endParaRPr>
          </a:p>
        </p:txBody>
      </p:sp>
      <p:sp>
        <p:nvSpPr>
          <p:cNvPr id="2965" name="Google Shape;2965;p46"/>
          <p:cNvSpPr txBox="1"/>
          <p:nvPr/>
        </p:nvSpPr>
        <p:spPr>
          <a:xfrm>
            <a:off x="2976413" y="3975375"/>
            <a:ext cx="820200" cy="21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2"/>
                </a:solidFill>
                <a:latin typeface="Philosopher"/>
                <a:ea typeface="Philosopher"/>
                <a:cs typeface="Philosopher"/>
                <a:sym typeface="Philosopher"/>
              </a:rPr>
              <a:t>Venus</a:t>
            </a:r>
            <a:endParaRPr b="1">
              <a:solidFill>
                <a:schemeClr val="accent2"/>
              </a:solidFill>
              <a:latin typeface="Philosopher"/>
              <a:ea typeface="Philosopher"/>
              <a:cs typeface="Philosopher"/>
              <a:sym typeface="Philosopher"/>
            </a:endParaRPr>
          </a:p>
        </p:txBody>
      </p:sp>
      <p:sp>
        <p:nvSpPr>
          <p:cNvPr id="2966" name="Google Shape;2966;p46"/>
          <p:cNvSpPr txBox="1"/>
          <p:nvPr/>
        </p:nvSpPr>
        <p:spPr>
          <a:xfrm>
            <a:off x="4229388" y="3975375"/>
            <a:ext cx="820200" cy="2163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accent2"/>
                </a:solidFill>
                <a:latin typeface="Philosopher"/>
                <a:ea typeface="Philosopher"/>
                <a:cs typeface="Philosopher"/>
                <a:sym typeface="Philosopher"/>
              </a:rPr>
              <a:t>Sun</a:t>
            </a:r>
            <a:endParaRPr b="1">
              <a:solidFill>
                <a:schemeClr val="accent2"/>
              </a:solidFill>
              <a:latin typeface="Philosopher"/>
              <a:ea typeface="Philosopher"/>
              <a:cs typeface="Philosopher"/>
              <a:sym typeface="Philosopher"/>
            </a:endParaRPr>
          </a:p>
        </p:txBody>
      </p:sp>
      <p:sp>
        <p:nvSpPr>
          <p:cNvPr id="2967" name="Google Shape;2967;p46"/>
          <p:cNvSpPr/>
          <p:nvPr/>
        </p:nvSpPr>
        <p:spPr>
          <a:xfrm>
            <a:off x="6178038" y="1435725"/>
            <a:ext cx="265500" cy="265500"/>
          </a:xfrm>
          <a:prstGeom prst="star8">
            <a:avLst>
              <a:gd fmla="val 37500" name="adj"/>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46"/>
          <p:cNvSpPr txBox="1"/>
          <p:nvPr/>
        </p:nvSpPr>
        <p:spPr>
          <a:xfrm>
            <a:off x="6443538" y="2285066"/>
            <a:ext cx="1804200" cy="34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2"/>
                </a:solidFill>
                <a:latin typeface="Philosopher"/>
                <a:ea typeface="Philosopher"/>
                <a:cs typeface="Philosopher"/>
                <a:sym typeface="Philosopher"/>
              </a:rPr>
              <a:t>Mercury</a:t>
            </a:r>
            <a:endParaRPr b="1" sz="2300">
              <a:solidFill>
                <a:schemeClr val="dk2"/>
              </a:solidFill>
              <a:latin typeface="Philosopher"/>
              <a:ea typeface="Philosopher"/>
              <a:cs typeface="Philosopher"/>
              <a:sym typeface="Philosopher"/>
            </a:endParaRPr>
          </a:p>
        </p:txBody>
      </p:sp>
      <p:sp>
        <p:nvSpPr>
          <p:cNvPr id="2969" name="Google Shape;2969;p46"/>
          <p:cNvSpPr txBox="1"/>
          <p:nvPr/>
        </p:nvSpPr>
        <p:spPr>
          <a:xfrm>
            <a:off x="6443538" y="2620115"/>
            <a:ext cx="18042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Manrope"/>
                <a:ea typeface="Manrope"/>
                <a:cs typeface="Manrope"/>
                <a:sym typeface="Manrope"/>
              </a:rPr>
              <a:t>It’s the closest planet to the Sun</a:t>
            </a:r>
            <a:endParaRPr>
              <a:solidFill>
                <a:schemeClr val="accent1"/>
              </a:solidFill>
              <a:latin typeface="Manrope"/>
              <a:ea typeface="Manrope"/>
              <a:cs typeface="Manrope"/>
              <a:sym typeface="Manrope"/>
            </a:endParaRPr>
          </a:p>
        </p:txBody>
      </p:sp>
      <p:sp>
        <p:nvSpPr>
          <p:cNvPr id="2970" name="Google Shape;2970;p46"/>
          <p:cNvSpPr/>
          <p:nvPr/>
        </p:nvSpPr>
        <p:spPr>
          <a:xfrm>
            <a:off x="6178038" y="2366988"/>
            <a:ext cx="265500" cy="265500"/>
          </a:xfrm>
          <a:prstGeom prst="star8">
            <a:avLst>
              <a:gd fmla="val 37500"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46"/>
          <p:cNvSpPr txBox="1"/>
          <p:nvPr/>
        </p:nvSpPr>
        <p:spPr>
          <a:xfrm>
            <a:off x="6443538" y="3216329"/>
            <a:ext cx="1804200" cy="3474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b="1" lang="en" sz="2300">
                <a:solidFill>
                  <a:schemeClr val="dk2"/>
                </a:solidFill>
                <a:latin typeface="Philosopher"/>
                <a:ea typeface="Philosopher"/>
                <a:cs typeface="Philosopher"/>
                <a:sym typeface="Philosopher"/>
              </a:rPr>
              <a:t>Jupiter</a:t>
            </a:r>
            <a:endParaRPr b="1" sz="2300">
              <a:solidFill>
                <a:schemeClr val="dk2"/>
              </a:solidFill>
              <a:latin typeface="Philosopher"/>
              <a:ea typeface="Philosopher"/>
              <a:cs typeface="Philosopher"/>
              <a:sym typeface="Philosopher"/>
            </a:endParaRPr>
          </a:p>
        </p:txBody>
      </p:sp>
      <p:sp>
        <p:nvSpPr>
          <p:cNvPr id="2972" name="Google Shape;2972;p46"/>
          <p:cNvSpPr txBox="1"/>
          <p:nvPr/>
        </p:nvSpPr>
        <p:spPr>
          <a:xfrm>
            <a:off x="6443538" y="3551377"/>
            <a:ext cx="1804200" cy="484800"/>
          </a:xfrm>
          <a:prstGeom prst="rect">
            <a:avLst/>
          </a:prstGeom>
          <a:no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1"/>
                </a:solidFill>
                <a:latin typeface="Manrope"/>
                <a:ea typeface="Manrope"/>
                <a:cs typeface="Manrope"/>
                <a:sym typeface="Manrope"/>
              </a:rPr>
              <a:t>It’s the biggest planet of them all</a:t>
            </a:r>
            <a:endParaRPr>
              <a:solidFill>
                <a:schemeClr val="accent1"/>
              </a:solidFill>
              <a:latin typeface="Manrope"/>
              <a:ea typeface="Manrope"/>
              <a:cs typeface="Manrope"/>
              <a:sym typeface="Manrope"/>
            </a:endParaRPr>
          </a:p>
        </p:txBody>
      </p:sp>
      <p:sp>
        <p:nvSpPr>
          <p:cNvPr id="2973" name="Google Shape;2973;p46"/>
          <p:cNvSpPr/>
          <p:nvPr/>
        </p:nvSpPr>
        <p:spPr>
          <a:xfrm>
            <a:off x="6178038" y="3298275"/>
            <a:ext cx="265500" cy="265500"/>
          </a:xfrm>
          <a:prstGeom prst="star8">
            <a:avLst>
              <a:gd fmla="val 37500"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33" name="Shape 2533"/>
        <p:cNvGrpSpPr/>
        <p:nvPr/>
      </p:nvGrpSpPr>
      <p:grpSpPr>
        <a:xfrm>
          <a:off x="0" y="0"/>
          <a:ext cx="0" cy="0"/>
          <a:chOff x="0" y="0"/>
          <a:chExt cx="0" cy="0"/>
        </a:xfrm>
      </p:grpSpPr>
      <p:sp>
        <p:nvSpPr>
          <p:cNvPr id="2534" name="Google Shape;2534;p29"/>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Contents</a:t>
            </a:r>
            <a:r>
              <a:rPr lang="en"/>
              <a:t> of this template</a:t>
            </a:r>
            <a:endParaRPr/>
          </a:p>
        </p:txBody>
      </p:sp>
      <p:sp>
        <p:nvSpPr>
          <p:cNvPr id="2535" name="Google Shape;2535;p29"/>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p>
            <a:pPr indent="0" lvl="0" marL="0" rtl="0" algn="l">
              <a:lnSpc>
                <a:spcPct val="100000"/>
              </a:lnSpc>
              <a:spcBef>
                <a:spcPts val="0"/>
              </a:spcBef>
              <a:spcAft>
                <a:spcPts val="0"/>
              </a:spcAft>
              <a:buNone/>
            </a:pPr>
            <a:r>
              <a:rPr lang="en" sz="1200">
                <a:solidFill>
                  <a:schemeClr val="accent1"/>
                </a:solidFill>
              </a:rPr>
              <a:t>Here’s what you’ll find in this </a:t>
            </a:r>
            <a:r>
              <a:rPr b="1" lang="en" sz="1200">
                <a:solidFill>
                  <a:schemeClr val="dk2"/>
                </a:solidFill>
                <a:uFill>
                  <a:noFill/>
                </a:uFill>
                <a:hlinkClick r:id="rId3">
                  <a:extLst>
                    <a:ext uri="{A12FA001-AC4F-418D-AE19-62706E023703}">
                      <ahyp:hlinkClr val="tx"/>
                    </a:ext>
                  </a:extLst>
                </a:hlinkClick>
              </a:rPr>
              <a:t>Slidesgo</a:t>
            </a:r>
            <a:r>
              <a:rPr lang="en" sz="1200">
                <a:solidFill>
                  <a:schemeClr val="accent1"/>
                </a:solidFill>
              </a:rPr>
              <a:t> template: </a:t>
            </a:r>
            <a:endParaRPr sz="1200">
              <a:solidFill>
                <a:schemeClr val="accent1"/>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A slide structure based on a </a:t>
            </a:r>
            <a:r>
              <a:rPr lang="en" sz="1200"/>
              <a:t>presentation for a thesis defense</a:t>
            </a:r>
            <a:r>
              <a:rPr lang="en" sz="1200">
                <a:solidFill>
                  <a:schemeClr val="accent1"/>
                </a:solidFill>
              </a:rPr>
              <a:t>, which you can easily adapt to your needs. For more info on how to edit the template, please visit </a:t>
            </a:r>
            <a:r>
              <a:rPr b="1" lang="en" sz="1200">
                <a:solidFill>
                  <a:schemeClr val="dk2"/>
                </a:solidFill>
                <a:uFill>
                  <a:noFill/>
                </a:uFill>
                <a:hlinkClick r:id="rId4">
                  <a:extLst>
                    <a:ext uri="{A12FA001-AC4F-418D-AE19-62706E023703}">
                      <ahyp:hlinkClr val="tx"/>
                    </a:ext>
                  </a:extLst>
                </a:hlinkClick>
              </a:rPr>
              <a:t>Slidesgo School</a:t>
            </a:r>
            <a:r>
              <a:rPr lang="en" sz="1200">
                <a:solidFill>
                  <a:schemeClr val="accent1"/>
                </a:solidFill>
              </a:rPr>
              <a:t> or read our </a:t>
            </a:r>
            <a:r>
              <a:rPr b="1" lang="en" sz="1200">
                <a:solidFill>
                  <a:schemeClr val="dk2"/>
                </a:solidFill>
                <a:uFill>
                  <a:noFill/>
                </a:uFill>
                <a:hlinkClick r:id="rId5">
                  <a:extLst>
                    <a:ext uri="{A12FA001-AC4F-418D-AE19-62706E023703}">
                      <ahyp:hlinkClr val="tx"/>
                    </a:ext>
                  </a:extLst>
                </a:hlinkClick>
              </a:rPr>
              <a:t>FAQs</a:t>
            </a:r>
            <a:r>
              <a:rPr lang="en" sz="1200">
                <a:solidFill>
                  <a:schemeClr val="dk2"/>
                </a:solidFill>
              </a:rPr>
              <a:t>.</a:t>
            </a:r>
            <a:endParaRPr sz="1200">
              <a:solidFill>
                <a:schemeClr val="dk2"/>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An assortment of graphic resources that are suitable for use in the presentation can be found in the </a:t>
            </a:r>
            <a:r>
              <a:rPr b="1" lang="en" sz="1200">
                <a:solidFill>
                  <a:schemeClr val="dk2"/>
                </a:solidFill>
                <a:uFill>
                  <a:noFill/>
                </a:uFill>
                <a:hlinkClick action="ppaction://hlinksldjump" r:id="rId6">
                  <a:extLst>
                    <a:ext uri="{A12FA001-AC4F-418D-AE19-62706E023703}">
                      <ahyp:hlinkClr val="tx"/>
                    </a:ext>
                  </a:extLst>
                </a:hlinkClick>
              </a:rPr>
              <a:t>alternative resources slide</a:t>
            </a:r>
            <a:r>
              <a:rPr lang="en" sz="1200">
                <a:solidFill>
                  <a:schemeClr val="dk2"/>
                </a:solidFill>
              </a:rPr>
              <a:t>.</a:t>
            </a:r>
            <a:endParaRPr sz="1200">
              <a:solidFill>
                <a:schemeClr val="dk2"/>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A </a:t>
            </a:r>
            <a:r>
              <a:rPr b="1" lang="en" sz="1200">
                <a:solidFill>
                  <a:schemeClr val="dk2"/>
                </a:solidFill>
                <a:uFill>
                  <a:noFill/>
                </a:uFill>
                <a:hlinkClick action="ppaction://hlinksldjump" r:id="rId7">
                  <a:extLst>
                    <a:ext uri="{A12FA001-AC4F-418D-AE19-62706E023703}">
                      <ahyp:hlinkClr val="tx"/>
                    </a:ext>
                  </a:extLst>
                </a:hlinkClick>
              </a:rPr>
              <a:t>thanks slide</a:t>
            </a:r>
            <a:r>
              <a:rPr lang="en" sz="1200">
                <a:solidFill>
                  <a:schemeClr val="dk2"/>
                </a:solidFill>
              </a:rPr>
              <a:t>,</a:t>
            </a:r>
            <a:r>
              <a:rPr lang="en" sz="1200">
                <a:solidFill>
                  <a:schemeClr val="accent1"/>
                </a:solidFill>
              </a:rPr>
              <a:t> which you must keep so that proper credits for our design are given.</a:t>
            </a:r>
            <a:endParaRPr sz="1200">
              <a:solidFill>
                <a:schemeClr val="accent1"/>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A </a:t>
            </a:r>
            <a:r>
              <a:rPr b="1" lang="en" sz="1200">
                <a:solidFill>
                  <a:schemeClr val="dk2"/>
                </a:solidFill>
                <a:uFill>
                  <a:noFill/>
                </a:uFill>
                <a:hlinkClick action="ppaction://hlinksldjump" r:id="rId8">
                  <a:extLst>
                    <a:ext uri="{A12FA001-AC4F-418D-AE19-62706E023703}">
                      <ahyp:hlinkClr val="tx"/>
                    </a:ext>
                  </a:extLst>
                </a:hlinkClick>
              </a:rPr>
              <a:t>resources slide</a:t>
            </a:r>
            <a:r>
              <a:rPr lang="en" sz="1200">
                <a:solidFill>
                  <a:schemeClr val="dk2"/>
                </a:solidFill>
              </a:rPr>
              <a:t>,</a:t>
            </a:r>
            <a:r>
              <a:rPr lang="en" sz="1200">
                <a:solidFill>
                  <a:schemeClr val="accent1"/>
                </a:solidFill>
              </a:rPr>
              <a:t> where you’ll find links to all the elements used in the template.</a:t>
            </a:r>
            <a:endParaRPr sz="1200">
              <a:solidFill>
                <a:schemeClr val="accent1"/>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b="1" lang="en" sz="1200">
                <a:solidFill>
                  <a:schemeClr val="dk2"/>
                </a:solidFill>
                <a:uFill>
                  <a:noFill/>
                </a:uFill>
                <a:hlinkClick action="ppaction://hlinksldjump" r:id="rId9">
                  <a:extLst>
                    <a:ext uri="{A12FA001-AC4F-418D-AE19-62706E023703}">
                      <ahyp:hlinkClr val="tx"/>
                    </a:ext>
                  </a:extLst>
                </a:hlinkClick>
              </a:rPr>
              <a:t>Instructions for use</a:t>
            </a:r>
            <a:r>
              <a:rPr lang="en" sz="1200">
                <a:solidFill>
                  <a:schemeClr val="dk2"/>
                </a:solidFill>
              </a:rPr>
              <a:t>.</a:t>
            </a:r>
            <a:endParaRPr sz="1200">
              <a:solidFill>
                <a:schemeClr val="dk2"/>
              </a:solidFill>
            </a:endParaRPr>
          </a:p>
          <a:p>
            <a:pPr indent="-304800" lvl="0" marL="457200" rtl="0" algn="l">
              <a:lnSpc>
                <a:spcPct val="100000"/>
              </a:lnSpc>
              <a:spcBef>
                <a:spcPts val="0"/>
              </a:spcBef>
              <a:spcAft>
                <a:spcPts val="0"/>
              </a:spcAft>
              <a:buClr>
                <a:schemeClr val="accent2"/>
              </a:buClr>
              <a:buSzPts val="1200"/>
              <a:buFont typeface="Philosopher"/>
              <a:buAutoNum type="arabicPeriod"/>
            </a:pPr>
            <a:r>
              <a:rPr lang="en" sz="1200">
                <a:solidFill>
                  <a:schemeClr val="accent1"/>
                </a:solidFill>
              </a:rPr>
              <a:t>Final slides with:</a:t>
            </a:r>
            <a:endParaRPr sz="1200">
              <a:solidFill>
                <a:schemeClr val="accent1"/>
              </a:solidFill>
            </a:endParaRPr>
          </a:p>
          <a:p>
            <a:pPr indent="-304800" lvl="0" marL="914400" rtl="0" algn="l">
              <a:lnSpc>
                <a:spcPct val="100000"/>
              </a:lnSpc>
              <a:spcBef>
                <a:spcPts val="0"/>
              </a:spcBef>
              <a:spcAft>
                <a:spcPts val="0"/>
              </a:spcAft>
              <a:buClr>
                <a:schemeClr val="accent2"/>
              </a:buClr>
              <a:buSzPts val="1200"/>
              <a:buChar char="🟐"/>
            </a:pPr>
            <a:r>
              <a:rPr lang="en" sz="1200">
                <a:solidFill>
                  <a:schemeClr val="accent1"/>
                </a:solidFill>
              </a:rPr>
              <a:t>The</a:t>
            </a:r>
            <a:r>
              <a:rPr lang="en" sz="1200">
                <a:solidFill>
                  <a:schemeClr val="dk2"/>
                </a:solidFill>
                <a:uFill>
                  <a:noFill/>
                </a:uFill>
                <a:hlinkClick action="ppaction://hlinksldjump" r:id="rId10">
                  <a:extLst>
                    <a:ext uri="{A12FA001-AC4F-418D-AE19-62706E023703}">
                      <ahyp:hlinkClr val="tx"/>
                    </a:ext>
                  </a:extLst>
                </a:hlinkClick>
              </a:rPr>
              <a:t> </a:t>
            </a:r>
            <a:r>
              <a:rPr b="1" lang="en" sz="1200">
                <a:solidFill>
                  <a:schemeClr val="dk2"/>
                </a:solidFill>
                <a:uFill>
                  <a:noFill/>
                </a:uFill>
                <a:hlinkClick action="ppaction://hlinksldjump" r:id="rId11">
                  <a:extLst>
                    <a:ext uri="{A12FA001-AC4F-418D-AE19-62706E023703}">
                      <ahyp:hlinkClr val="tx"/>
                    </a:ext>
                  </a:extLst>
                </a:hlinkClick>
              </a:rPr>
              <a:t>fonts and colors</a:t>
            </a:r>
            <a:r>
              <a:rPr lang="en" sz="1200">
                <a:solidFill>
                  <a:schemeClr val="accent1"/>
                </a:solidFill>
              </a:rPr>
              <a:t> used in the template.</a:t>
            </a:r>
            <a:endParaRPr sz="1200">
              <a:solidFill>
                <a:schemeClr val="accent1"/>
              </a:solidFill>
            </a:endParaRPr>
          </a:p>
          <a:p>
            <a:pPr indent="-304800" lvl="0" marL="914400" rtl="0" algn="l">
              <a:lnSpc>
                <a:spcPct val="100000"/>
              </a:lnSpc>
              <a:spcBef>
                <a:spcPts val="0"/>
              </a:spcBef>
              <a:spcAft>
                <a:spcPts val="0"/>
              </a:spcAft>
              <a:buClr>
                <a:schemeClr val="accent2"/>
              </a:buClr>
              <a:buSzPts val="1200"/>
              <a:buChar char="🟐"/>
            </a:pPr>
            <a:r>
              <a:rPr lang="en" sz="1200">
                <a:solidFill>
                  <a:schemeClr val="accent1"/>
                </a:solidFill>
              </a:rPr>
              <a:t>A </a:t>
            </a:r>
            <a:r>
              <a:rPr b="1" lang="en" sz="1200">
                <a:solidFill>
                  <a:schemeClr val="dk2"/>
                </a:solidFill>
              </a:rPr>
              <a:t>selection of </a:t>
            </a:r>
            <a:r>
              <a:rPr b="1" lang="en" sz="1200">
                <a:solidFill>
                  <a:schemeClr val="dk2"/>
                </a:solidFill>
                <a:uFill>
                  <a:noFill/>
                </a:uFill>
                <a:hlinkClick action="ppaction://hlinksldjump" r:id="rId12">
                  <a:extLst>
                    <a:ext uri="{A12FA001-AC4F-418D-AE19-62706E023703}">
                      <ahyp:hlinkClr val="tx"/>
                    </a:ext>
                  </a:extLst>
                </a:hlinkClick>
              </a:rPr>
              <a:t>illustrations</a:t>
            </a:r>
            <a:r>
              <a:rPr b="1" lang="en" sz="1200">
                <a:solidFill>
                  <a:schemeClr val="dk2"/>
                </a:solidFill>
              </a:rPr>
              <a:t>.</a:t>
            </a:r>
            <a:r>
              <a:rPr lang="en" sz="1200">
                <a:solidFill>
                  <a:schemeClr val="accent1"/>
                </a:solidFill>
              </a:rPr>
              <a:t> You can also customize and animate them as you wish with the online editor. Visit</a:t>
            </a:r>
            <a:r>
              <a:rPr b="1" lang="en" sz="1200">
                <a:solidFill>
                  <a:schemeClr val="accent1"/>
                </a:solidFill>
              </a:rPr>
              <a:t> </a:t>
            </a:r>
            <a:r>
              <a:rPr b="1" lang="en" sz="1200">
                <a:solidFill>
                  <a:schemeClr val="dk2"/>
                </a:solidFill>
                <a:uFill>
                  <a:noFill/>
                </a:uFill>
                <a:hlinkClick r:id="rId13">
                  <a:extLst>
                    <a:ext uri="{A12FA001-AC4F-418D-AE19-62706E023703}">
                      <ahyp:hlinkClr val="tx"/>
                    </a:ext>
                  </a:extLst>
                </a:hlinkClick>
              </a:rPr>
              <a:t>Storyset</a:t>
            </a:r>
            <a:r>
              <a:rPr lang="en" sz="1200">
                <a:solidFill>
                  <a:schemeClr val="accent1"/>
                </a:solidFill>
              </a:rPr>
              <a:t> to find more. </a:t>
            </a:r>
            <a:endParaRPr sz="1200">
              <a:solidFill>
                <a:schemeClr val="accent1"/>
              </a:solidFill>
            </a:endParaRPr>
          </a:p>
          <a:p>
            <a:pPr indent="-304800" lvl="0" marL="914400" rtl="0" algn="l">
              <a:lnSpc>
                <a:spcPct val="100000"/>
              </a:lnSpc>
              <a:spcBef>
                <a:spcPts val="0"/>
              </a:spcBef>
              <a:spcAft>
                <a:spcPts val="0"/>
              </a:spcAft>
              <a:buClr>
                <a:schemeClr val="accent2"/>
              </a:buClr>
              <a:buSzPts val="1200"/>
              <a:buChar char="🟐"/>
            </a:pPr>
            <a:r>
              <a:rPr lang="en" sz="1200">
                <a:solidFill>
                  <a:schemeClr val="accent1"/>
                </a:solidFill>
              </a:rPr>
              <a:t>More</a:t>
            </a:r>
            <a:r>
              <a:rPr lang="en" sz="1200">
                <a:solidFill>
                  <a:schemeClr val="hlink"/>
                </a:solidFill>
                <a:uFill>
                  <a:noFill/>
                </a:uFill>
                <a:hlinkClick action="ppaction://hlinksldjump" r:id="rId14"/>
              </a:rPr>
              <a:t> </a:t>
            </a:r>
            <a:r>
              <a:rPr b="1" lang="en" sz="1200">
                <a:solidFill>
                  <a:schemeClr val="dk2"/>
                </a:solidFill>
                <a:uFill>
                  <a:noFill/>
                </a:uFill>
                <a:hlinkClick action="ppaction://hlinksldjump" r:id="rId15">
                  <a:extLst>
                    <a:ext uri="{A12FA001-AC4F-418D-AE19-62706E023703}">
                      <ahyp:hlinkClr val="tx"/>
                    </a:ext>
                  </a:extLst>
                </a:hlinkClick>
              </a:rPr>
              <a:t>infographic resources</a:t>
            </a:r>
            <a:r>
              <a:rPr lang="en" sz="1200">
                <a:solidFill>
                  <a:schemeClr val="dk2"/>
                </a:solidFill>
              </a:rPr>
              <a:t>,</a:t>
            </a:r>
            <a:r>
              <a:rPr lang="en" sz="1200">
                <a:solidFill>
                  <a:schemeClr val="accent1"/>
                </a:solidFill>
              </a:rPr>
              <a:t> whose size and color can be edited. </a:t>
            </a:r>
            <a:endParaRPr sz="1200">
              <a:solidFill>
                <a:schemeClr val="accent1"/>
              </a:solidFill>
            </a:endParaRPr>
          </a:p>
          <a:p>
            <a:pPr indent="-304800" lvl="0" marL="914400" rtl="0" algn="l">
              <a:lnSpc>
                <a:spcPct val="100000"/>
              </a:lnSpc>
              <a:spcBef>
                <a:spcPts val="0"/>
              </a:spcBef>
              <a:spcAft>
                <a:spcPts val="0"/>
              </a:spcAft>
              <a:buClr>
                <a:schemeClr val="accent2"/>
              </a:buClr>
              <a:buSzPts val="1200"/>
              <a:buChar char="🟐"/>
            </a:pPr>
            <a:r>
              <a:rPr lang="en" sz="1200">
                <a:solidFill>
                  <a:schemeClr val="accent1"/>
                </a:solidFill>
              </a:rPr>
              <a:t>Sets of </a:t>
            </a:r>
            <a:r>
              <a:rPr b="1" lang="en" sz="1200">
                <a:solidFill>
                  <a:schemeClr val="dk2"/>
                </a:solidFill>
                <a:uFill>
                  <a:noFill/>
                </a:uFill>
                <a:hlinkClick action="ppaction://hlinksldjump" r:id="rId16">
                  <a:extLst>
                    <a:ext uri="{A12FA001-AC4F-418D-AE19-62706E023703}">
                      <ahyp:hlinkClr val="tx"/>
                    </a:ext>
                  </a:extLst>
                </a:hlinkClick>
              </a:rPr>
              <a:t>customizable icons</a:t>
            </a:r>
            <a:r>
              <a:rPr lang="en" sz="1200">
                <a:solidFill>
                  <a:schemeClr val="accent1"/>
                </a:solidFill>
              </a:rPr>
              <a:t> of the following themes: general, business, avatar, creative process, education, help &amp; support, medical, nature, performing arts, SEO &amp; marketing, and teamwork.</a:t>
            </a:r>
            <a:endParaRPr sz="1200">
              <a:solidFill>
                <a:schemeClr val="accent1"/>
              </a:solidFill>
            </a:endParaRPr>
          </a:p>
          <a:p>
            <a:pPr indent="0" lvl="0" marL="0" rtl="0" algn="l">
              <a:lnSpc>
                <a:spcPct val="100000"/>
              </a:lnSpc>
              <a:spcBef>
                <a:spcPts val="1600"/>
              </a:spcBef>
              <a:spcAft>
                <a:spcPts val="0"/>
              </a:spcAft>
              <a:buNone/>
            </a:pPr>
            <a:r>
              <a:rPr lang="en" sz="1200">
                <a:solidFill>
                  <a:schemeClr val="accent1"/>
                </a:solidFill>
              </a:rPr>
              <a:t>You can delete this slide when you’re done editing the presentation.</a:t>
            </a:r>
            <a:endParaRPr sz="1200">
              <a:solidFill>
                <a:schemeClr val="accent1"/>
              </a:solidFill>
            </a:endParaRPr>
          </a:p>
        </p:txBody>
      </p:sp>
      <p:cxnSp>
        <p:nvCxnSpPr>
          <p:cNvPr id="2536" name="Google Shape;2536;p29"/>
          <p:cNvCxnSpPr/>
          <p:nvPr/>
        </p:nvCxnSpPr>
        <p:spPr>
          <a:xfrm>
            <a:off x="831775" y="1044025"/>
            <a:ext cx="4928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77" name="Shape 2977"/>
        <p:cNvGrpSpPr/>
        <p:nvPr/>
      </p:nvGrpSpPr>
      <p:grpSpPr>
        <a:xfrm>
          <a:off x="0" y="0"/>
          <a:ext cx="0" cy="0"/>
          <a:chOff x="0" y="0"/>
          <a:chExt cx="0" cy="0"/>
        </a:xfrm>
      </p:grpSpPr>
      <p:sp>
        <p:nvSpPr>
          <p:cNvPr id="2978" name="Google Shape;2978;p47"/>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Conclusions</a:t>
            </a:r>
            <a:endParaRPr>
              <a:solidFill>
                <a:schemeClr val="accent2"/>
              </a:solidFill>
            </a:endParaRPr>
          </a:p>
        </p:txBody>
      </p:sp>
      <p:sp>
        <p:nvSpPr>
          <p:cNvPr id="2979" name="Google Shape;2979;p47"/>
          <p:cNvSpPr txBox="1"/>
          <p:nvPr>
            <p:ph idx="3" type="subTitle"/>
          </p:nvPr>
        </p:nvSpPr>
        <p:spPr>
          <a:xfrm>
            <a:off x="1290763" y="3037640"/>
            <a:ext cx="2907600" cy="87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the Moon</a:t>
            </a:r>
            <a:endParaRPr/>
          </a:p>
        </p:txBody>
      </p:sp>
      <p:sp>
        <p:nvSpPr>
          <p:cNvPr id="2980" name="Google Shape;2980;p47"/>
          <p:cNvSpPr txBox="1"/>
          <p:nvPr>
            <p:ph idx="1" type="subTitle"/>
          </p:nvPr>
        </p:nvSpPr>
        <p:spPr>
          <a:xfrm>
            <a:off x="1290763" y="2684125"/>
            <a:ext cx="29076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981" name="Google Shape;2981;p47"/>
          <p:cNvSpPr txBox="1"/>
          <p:nvPr>
            <p:ph idx="2" type="subTitle"/>
          </p:nvPr>
        </p:nvSpPr>
        <p:spPr>
          <a:xfrm>
            <a:off x="4945638" y="2684125"/>
            <a:ext cx="29076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982" name="Google Shape;2982;p47"/>
          <p:cNvSpPr txBox="1"/>
          <p:nvPr>
            <p:ph idx="4" type="subTitle"/>
          </p:nvPr>
        </p:nvSpPr>
        <p:spPr>
          <a:xfrm>
            <a:off x="4945638" y="3037640"/>
            <a:ext cx="2907600" cy="874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 It’s hot and has a poisonous atmosphere</a:t>
            </a:r>
            <a:endParaRPr/>
          </a:p>
        </p:txBody>
      </p:sp>
      <p:cxnSp>
        <p:nvCxnSpPr>
          <p:cNvPr id="2983" name="Google Shape;2983;p47"/>
          <p:cNvCxnSpPr/>
          <p:nvPr/>
        </p:nvCxnSpPr>
        <p:spPr>
          <a:xfrm>
            <a:off x="831775" y="1044025"/>
            <a:ext cx="2276400" cy="0"/>
          </a:xfrm>
          <a:prstGeom prst="straightConnector1">
            <a:avLst/>
          </a:prstGeom>
          <a:noFill/>
          <a:ln cap="flat" cmpd="sng" w="19050">
            <a:solidFill>
              <a:schemeClr val="accent1"/>
            </a:solidFill>
            <a:prstDash val="solid"/>
            <a:round/>
            <a:headEnd len="med" w="med" type="none"/>
            <a:tailEnd len="med" w="med" type="none"/>
          </a:ln>
        </p:spPr>
      </p:cxnSp>
      <p:grpSp>
        <p:nvGrpSpPr>
          <p:cNvPr id="2984" name="Google Shape;2984;p47"/>
          <p:cNvGrpSpPr/>
          <p:nvPr/>
        </p:nvGrpSpPr>
        <p:grpSpPr>
          <a:xfrm>
            <a:off x="2559050" y="2083028"/>
            <a:ext cx="371025" cy="577803"/>
            <a:chOff x="2722090" y="2890162"/>
            <a:chExt cx="238770" cy="371841"/>
          </a:xfrm>
        </p:grpSpPr>
        <p:sp>
          <p:nvSpPr>
            <p:cNvPr id="2985" name="Google Shape;2985;p47"/>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47"/>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47"/>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988" name="Google Shape;2988;p47"/>
          <p:cNvGrpSpPr/>
          <p:nvPr/>
        </p:nvGrpSpPr>
        <p:grpSpPr>
          <a:xfrm>
            <a:off x="6118840" y="2099646"/>
            <a:ext cx="561186" cy="561186"/>
            <a:chOff x="6216367" y="1970156"/>
            <a:chExt cx="361147" cy="361147"/>
          </a:xfrm>
        </p:grpSpPr>
        <p:sp>
          <p:nvSpPr>
            <p:cNvPr id="2989" name="Google Shape;2989;p47"/>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47"/>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47"/>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47"/>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996" name="Shape 2996"/>
        <p:cNvGrpSpPr/>
        <p:nvPr/>
      </p:nvGrpSpPr>
      <p:grpSpPr>
        <a:xfrm>
          <a:off x="0" y="0"/>
          <a:ext cx="0" cy="0"/>
          <a:chOff x="0" y="0"/>
          <a:chExt cx="0" cy="0"/>
        </a:xfrm>
      </p:grpSpPr>
      <p:sp>
        <p:nvSpPr>
          <p:cNvPr id="2997" name="Google Shape;2997;p48"/>
          <p:cNvSpPr txBox="1"/>
          <p:nvPr>
            <p:ph type="title"/>
          </p:nvPr>
        </p:nvSpPr>
        <p:spPr>
          <a:xfrm>
            <a:off x="720000" y="445025"/>
            <a:ext cx="5464800" cy="1086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A picture always reinforces </a:t>
            </a:r>
            <a:r>
              <a:rPr lang="en"/>
              <a:t>the concept</a:t>
            </a:r>
            <a:endParaRPr/>
          </a:p>
        </p:txBody>
      </p:sp>
      <p:pic>
        <p:nvPicPr>
          <p:cNvPr id="2998" name="Google Shape;2998;p48"/>
          <p:cNvPicPr preferRelativeResize="0"/>
          <p:nvPr/>
        </p:nvPicPr>
        <p:blipFill rotWithShape="1">
          <a:blip r:embed="rId3">
            <a:alphaModFix/>
          </a:blip>
          <a:srcRect b="1119" l="5919" r="34286" t="-1120"/>
          <a:stretch/>
        </p:blipFill>
        <p:spPr>
          <a:xfrm>
            <a:off x="1344200" y="1823000"/>
            <a:ext cx="2937600" cy="2763600"/>
          </a:xfrm>
          <a:prstGeom prst="star8">
            <a:avLst>
              <a:gd fmla="val 37500" name="adj"/>
            </a:avLst>
          </a:prstGeom>
          <a:noFill/>
          <a:ln cap="flat" cmpd="sng" w="19050">
            <a:solidFill>
              <a:schemeClr val="dk2"/>
            </a:solidFill>
            <a:prstDash val="solid"/>
            <a:round/>
            <a:headEnd len="sm" w="sm" type="none"/>
            <a:tailEnd len="sm" w="sm" type="none"/>
          </a:ln>
        </p:spPr>
      </p:pic>
      <p:sp>
        <p:nvSpPr>
          <p:cNvPr id="2999" name="Google Shape;2999;p48"/>
          <p:cNvSpPr txBox="1"/>
          <p:nvPr>
            <p:ph idx="1" type="body"/>
          </p:nvPr>
        </p:nvSpPr>
        <p:spPr>
          <a:xfrm>
            <a:off x="5115400" y="2240300"/>
            <a:ext cx="2684400" cy="19290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Images reveal large amounts of data, so remember: use an image instead of a long text. Your audience will appreciate it</a:t>
            </a:r>
            <a:endParaRPr/>
          </a:p>
        </p:txBody>
      </p:sp>
      <p:cxnSp>
        <p:nvCxnSpPr>
          <p:cNvPr id="3000" name="Google Shape;3000;p48"/>
          <p:cNvCxnSpPr/>
          <p:nvPr/>
        </p:nvCxnSpPr>
        <p:spPr>
          <a:xfrm>
            <a:off x="827487" y="1550880"/>
            <a:ext cx="22110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04" name="Shape 3004"/>
        <p:cNvGrpSpPr/>
        <p:nvPr/>
      </p:nvGrpSpPr>
      <p:grpSpPr>
        <a:xfrm>
          <a:off x="0" y="0"/>
          <a:ext cx="0" cy="0"/>
          <a:chOff x="0" y="0"/>
          <a:chExt cx="0" cy="0"/>
        </a:xfrm>
      </p:grpSpPr>
      <p:sp>
        <p:nvSpPr>
          <p:cNvPr id="3005" name="Google Shape;3005;p49"/>
          <p:cNvSpPr txBox="1"/>
          <p:nvPr>
            <p:ph type="title"/>
          </p:nvPr>
        </p:nvSpPr>
        <p:spPr>
          <a:xfrm>
            <a:off x="1247815" y="1870100"/>
            <a:ext cx="29805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Mockup</a:t>
            </a:r>
            <a:endParaRPr/>
          </a:p>
        </p:txBody>
      </p:sp>
      <p:sp>
        <p:nvSpPr>
          <p:cNvPr id="3006" name="Google Shape;3006;p49"/>
          <p:cNvSpPr txBox="1"/>
          <p:nvPr>
            <p:ph idx="1" type="subTitle"/>
          </p:nvPr>
        </p:nvSpPr>
        <p:spPr>
          <a:xfrm>
            <a:off x="1247815" y="2681200"/>
            <a:ext cx="2907600" cy="1354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You can replace the image on the screen with your own work. Just right-click on it and select “Replace image”</a:t>
            </a:r>
            <a:endParaRPr/>
          </a:p>
        </p:txBody>
      </p:sp>
      <p:cxnSp>
        <p:nvCxnSpPr>
          <p:cNvPr id="3007" name="Google Shape;3007;p49"/>
          <p:cNvCxnSpPr/>
          <p:nvPr/>
        </p:nvCxnSpPr>
        <p:spPr>
          <a:xfrm>
            <a:off x="1344265" y="2514643"/>
            <a:ext cx="2473800" cy="0"/>
          </a:xfrm>
          <a:prstGeom prst="straightConnector1">
            <a:avLst/>
          </a:prstGeom>
          <a:noFill/>
          <a:ln cap="flat" cmpd="sng" w="19050">
            <a:solidFill>
              <a:schemeClr val="accent1"/>
            </a:solidFill>
            <a:prstDash val="solid"/>
            <a:round/>
            <a:headEnd len="med" w="med" type="none"/>
            <a:tailEnd len="med" w="med" type="none"/>
          </a:ln>
        </p:spPr>
      </p:cxnSp>
      <p:grpSp>
        <p:nvGrpSpPr>
          <p:cNvPr id="3008" name="Google Shape;3008;p49"/>
          <p:cNvGrpSpPr/>
          <p:nvPr/>
        </p:nvGrpSpPr>
        <p:grpSpPr>
          <a:xfrm>
            <a:off x="4576963" y="1466779"/>
            <a:ext cx="3624021" cy="2971942"/>
            <a:chOff x="1685925" y="1897525"/>
            <a:chExt cx="3286200" cy="2694906"/>
          </a:xfrm>
        </p:grpSpPr>
        <p:sp>
          <p:nvSpPr>
            <p:cNvPr id="3009" name="Google Shape;3009;p49"/>
            <p:cNvSpPr/>
            <p:nvPr/>
          </p:nvSpPr>
          <p:spPr>
            <a:xfrm>
              <a:off x="2710325" y="4021804"/>
              <a:ext cx="1185900" cy="455700"/>
            </a:xfrm>
            <a:prstGeom prst="trapezoid">
              <a:avLst>
                <a:gd fmla="val 2500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49"/>
            <p:cNvSpPr/>
            <p:nvPr/>
          </p:nvSpPr>
          <p:spPr>
            <a:xfrm>
              <a:off x="1685925" y="1897525"/>
              <a:ext cx="3286200" cy="2121900"/>
            </a:xfrm>
            <a:prstGeom prst="roundRect">
              <a:avLst>
                <a:gd fmla="val 8520" name="adj"/>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49"/>
            <p:cNvSpPr/>
            <p:nvPr/>
          </p:nvSpPr>
          <p:spPr>
            <a:xfrm>
              <a:off x="2528685" y="4477831"/>
              <a:ext cx="1549500" cy="114600"/>
            </a:xfrm>
            <a:prstGeom prst="rect">
              <a:avLst/>
            </a:prstGeom>
            <a:noFill/>
            <a:ln cap="flat" cmpd="sng" w="19050">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012" name="Google Shape;3012;p49"/>
          <p:cNvPicPr preferRelativeResize="0"/>
          <p:nvPr/>
        </p:nvPicPr>
        <p:blipFill rotWithShape="1">
          <a:blip r:embed="rId3">
            <a:alphaModFix/>
          </a:blip>
          <a:srcRect b="0" l="39" r="39" t="0"/>
          <a:stretch/>
        </p:blipFill>
        <p:spPr>
          <a:xfrm>
            <a:off x="4737751" y="1698192"/>
            <a:ext cx="3370267" cy="1897380"/>
          </a:xfrm>
          <a:prstGeom prst="rect">
            <a:avLst/>
          </a:prstGeom>
          <a:noFill/>
          <a:ln cap="flat" cmpd="sng" w="19050">
            <a:solidFill>
              <a:schemeClr val="dk2"/>
            </a:solidFill>
            <a:prstDash val="solid"/>
            <a:round/>
            <a:headEnd len="sm" w="sm" type="none"/>
            <a:tailEnd len="sm" w="sm" type="none"/>
          </a:ln>
        </p:spPr>
      </p:pic>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16" name="Shape 3016"/>
        <p:cNvGrpSpPr/>
        <p:nvPr/>
      </p:nvGrpSpPr>
      <p:grpSpPr>
        <a:xfrm>
          <a:off x="0" y="0"/>
          <a:ext cx="0" cy="0"/>
          <a:chOff x="0" y="0"/>
          <a:chExt cx="0" cy="0"/>
        </a:xfrm>
      </p:grpSpPr>
      <p:sp>
        <p:nvSpPr>
          <p:cNvPr id="3017" name="Google Shape;3017;p50"/>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Bibliographical</a:t>
            </a:r>
            <a:r>
              <a:rPr lang="en"/>
              <a:t> references</a:t>
            </a:r>
            <a:endParaRPr/>
          </a:p>
        </p:txBody>
      </p:sp>
      <p:sp>
        <p:nvSpPr>
          <p:cNvPr id="3018" name="Google Shape;3018;p50"/>
          <p:cNvSpPr txBox="1"/>
          <p:nvPr>
            <p:ph idx="1" type="subTitle"/>
          </p:nvPr>
        </p:nvSpPr>
        <p:spPr>
          <a:xfrm>
            <a:off x="1975350" y="1611400"/>
            <a:ext cx="5193300" cy="2761800"/>
          </a:xfrm>
          <a:prstGeom prst="rect">
            <a:avLst/>
          </a:prstGeom>
        </p:spPr>
        <p:txBody>
          <a:bodyPr anchorCtr="0" anchor="t" bIns="91425" lIns="91425" spcFirstLastPara="1" rIns="91425" wrap="square" tIns="91425">
            <a:noAutofit/>
          </a:bodyPr>
          <a:lstStyle/>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a:t>
            </a:r>
            <a:r>
              <a:rPr i="1" lang="en"/>
              <a:t> 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a:p>
            <a:pPr indent="-317500" lvl="0" marL="457200" rtl="0" algn="ctr">
              <a:spcBef>
                <a:spcPts val="0"/>
              </a:spcBef>
              <a:spcAft>
                <a:spcPts val="0"/>
              </a:spcAft>
              <a:buSzPts val="1400"/>
              <a:buChar char="🟐"/>
            </a:pPr>
            <a:r>
              <a:rPr lang="en"/>
              <a:t>AUTHOR (YEAR). </a:t>
            </a:r>
            <a:r>
              <a:rPr i="1" lang="en"/>
              <a:t>Title of the publication</a:t>
            </a:r>
            <a:r>
              <a:rPr lang="en"/>
              <a:t>. Publisher</a:t>
            </a:r>
            <a:endParaRPr/>
          </a:p>
        </p:txBody>
      </p:sp>
      <p:cxnSp>
        <p:nvCxnSpPr>
          <p:cNvPr id="3019" name="Google Shape;3019;p50"/>
          <p:cNvCxnSpPr/>
          <p:nvPr/>
        </p:nvCxnSpPr>
        <p:spPr>
          <a:xfrm>
            <a:off x="2107650" y="1044025"/>
            <a:ext cx="4928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23" name="Shape 3023"/>
        <p:cNvGrpSpPr/>
        <p:nvPr/>
      </p:nvGrpSpPr>
      <p:grpSpPr>
        <a:xfrm>
          <a:off x="0" y="0"/>
          <a:ext cx="0" cy="0"/>
          <a:chOff x="0" y="0"/>
          <a:chExt cx="0" cy="0"/>
        </a:xfrm>
      </p:grpSpPr>
      <p:sp>
        <p:nvSpPr>
          <p:cNvPr id="3024" name="Google Shape;3024;p51"/>
          <p:cNvSpPr txBox="1"/>
          <p:nvPr>
            <p:ph type="ctrTitle"/>
          </p:nvPr>
        </p:nvSpPr>
        <p:spPr>
          <a:xfrm>
            <a:off x="2430000" y="509144"/>
            <a:ext cx="4284000" cy="630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t>
            </a:r>
            <a:r>
              <a:rPr lang="en"/>
              <a:t>hanks!</a:t>
            </a:r>
            <a:endParaRPr/>
          </a:p>
        </p:txBody>
      </p:sp>
      <p:sp>
        <p:nvSpPr>
          <p:cNvPr id="3025" name="Google Shape;3025;p51"/>
          <p:cNvSpPr txBox="1"/>
          <p:nvPr>
            <p:ph idx="1" type="subTitle"/>
          </p:nvPr>
        </p:nvSpPr>
        <p:spPr>
          <a:xfrm>
            <a:off x="3113100" y="2289158"/>
            <a:ext cx="2917800" cy="1251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chemeClr val="dk2"/>
                </a:solidFill>
              </a:rPr>
              <a:t>Do you have any questions?</a:t>
            </a:r>
            <a:endParaRPr b="1">
              <a:solidFill>
                <a:schemeClr val="dk2"/>
              </a:solidFill>
            </a:endParaRPr>
          </a:p>
          <a:p>
            <a:pPr indent="0" lvl="0" marL="0" rtl="0" algn="ctr">
              <a:spcBef>
                <a:spcPts val="0"/>
              </a:spcBef>
              <a:spcAft>
                <a:spcPts val="0"/>
              </a:spcAft>
              <a:buNone/>
            </a:pPr>
            <a:r>
              <a:rPr lang="en"/>
              <a:t>youremail@freepik.com </a:t>
            </a:r>
            <a:endParaRPr/>
          </a:p>
          <a:p>
            <a:pPr indent="0" lvl="0" marL="0" rtl="0" algn="ctr">
              <a:spcBef>
                <a:spcPts val="0"/>
              </a:spcBef>
              <a:spcAft>
                <a:spcPts val="0"/>
              </a:spcAft>
              <a:buNone/>
            </a:pPr>
            <a:r>
              <a:rPr lang="en"/>
              <a:t>+91  620 421 838 </a:t>
            </a:r>
            <a:endParaRPr/>
          </a:p>
          <a:p>
            <a:pPr indent="0" lvl="0" marL="0" rtl="0" algn="ctr">
              <a:spcBef>
                <a:spcPts val="0"/>
              </a:spcBef>
              <a:spcAft>
                <a:spcPts val="0"/>
              </a:spcAft>
              <a:buNone/>
            </a:pPr>
            <a:r>
              <a:rPr lang="en"/>
              <a:t>yourcompany.com</a:t>
            </a:r>
            <a:endParaRPr/>
          </a:p>
        </p:txBody>
      </p:sp>
      <p:sp>
        <p:nvSpPr>
          <p:cNvPr id="3026" name="Google Shape;3026;p51"/>
          <p:cNvSpPr txBox="1"/>
          <p:nvPr/>
        </p:nvSpPr>
        <p:spPr>
          <a:xfrm>
            <a:off x="3072000" y="4378456"/>
            <a:ext cx="3000000" cy="255900"/>
          </a:xfrm>
          <a:prstGeom prst="rect">
            <a:avLst/>
          </a:prstGeom>
          <a:noFill/>
          <a:ln>
            <a:noFill/>
          </a:ln>
        </p:spPr>
        <p:txBody>
          <a:bodyPr anchorCtr="0" anchor="ctr" bIns="91425" lIns="91425" spcFirstLastPara="1" rIns="91425" wrap="square" tIns="91425">
            <a:noAutofit/>
          </a:bodyPr>
          <a:lstStyle/>
          <a:p>
            <a:pPr indent="0" lvl="0" marL="0" rtl="0" algn="ctr">
              <a:spcBef>
                <a:spcPts val="300"/>
              </a:spcBef>
              <a:spcAft>
                <a:spcPts val="0"/>
              </a:spcAft>
              <a:buNone/>
            </a:pPr>
            <a:r>
              <a:rPr lang="en" sz="1100">
                <a:solidFill>
                  <a:schemeClr val="accent1"/>
                </a:solidFill>
                <a:latin typeface="Manrope"/>
                <a:ea typeface="Manrope"/>
                <a:cs typeface="Manrope"/>
                <a:sym typeface="Manrope"/>
              </a:rPr>
              <a:t>Please keep this slide for attribution</a:t>
            </a:r>
            <a:endParaRPr sz="1100">
              <a:solidFill>
                <a:schemeClr val="accent1"/>
              </a:solidFill>
              <a:latin typeface="Manrope"/>
              <a:ea typeface="Manrope"/>
              <a:cs typeface="Manrope"/>
              <a:sym typeface="Manrope"/>
            </a:endParaRPr>
          </a:p>
        </p:txBody>
      </p:sp>
      <p:sp>
        <p:nvSpPr>
          <p:cNvPr id="3027" name="Google Shape;3027;p51"/>
          <p:cNvSpPr/>
          <p:nvPr/>
        </p:nvSpPr>
        <p:spPr>
          <a:xfrm>
            <a:off x="3214650" y="1627189"/>
            <a:ext cx="534366" cy="534957"/>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28" name="Google Shape;3028;p51"/>
          <p:cNvGrpSpPr/>
          <p:nvPr/>
        </p:nvGrpSpPr>
        <p:grpSpPr>
          <a:xfrm>
            <a:off x="4304252" y="1627838"/>
            <a:ext cx="534933" cy="534308"/>
            <a:chOff x="3752358" y="3817349"/>
            <a:chExt cx="346056" cy="345674"/>
          </a:xfrm>
        </p:grpSpPr>
        <p:sp>
          <p:nvSpPr>
            <p:cNvPr id="3029" name="Google Shape;3029;p5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5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5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5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33" name="Google Shape;3033;p51"/>
          <p:cNvGrpSpPr/>
          <p:nvPr/>
        </p:nvGrpSpPr>
        <p:grpSpPr>
          <a:xfrm>
            <a:off x="5394420" y="1636119"/>
            <a:ext cx="534933" cy="534308"/>
            <a:chOff x="2238181" y="4120624"/>
            <a:chExt cx="346056" cy="345674"/>
          </a:xfrm>
        </p:grpSpPr>
        <p:grpSp>
          <p:nvGrpSpPr>
            <p:cNvPr id="3034" name="Google Shape;3034;p51"/>
            <p:cNvGrpSpPr/>
            <p:nvPr/>
          </p:nvGrpSpPr>
          <p:grpSpPr>
            <a:xfrm>
              <a:off x="2309155" y="4177413"/>
              <a:ext cx="203862" cy="231903"/>
              <a:chOff x="1512725" y="258500"/>
              <a:chExt cx="4570900" cy="5199625"/>
            </a:xfrm>
          </p:grpSpPr>
          <p:sp>
            <p:nvSpPr>
              <p:cNvPr id="3035" name="Google Shape;3035;p51"/>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51"/>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37" name="Google Shape;3037;p51"/>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038" name="Google Shape;3038;p51"/>
          <p:cNvCxnSpPr/>
          <p:nvPr/>
        </p:nvCxnSpPr>
        <p:spPr>
          <a:xfrm>
            <a:off x="3214650" y="1257726"/>
            <a:ext cx="2714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042" name="Shape 3042"/>
        <p:cNvGrpSpPr/>
        <p:nvPr/>
      </p:nvGrpSpPr>
      <p:grpSpPr>
        <a:xfrm>
          <a:off x="0" y="0"/>
          <a:ext cx="0" cy="0"/>
          <a:chOff x="0" y="0"/>
          <a:chExt cx="0" cy="0"/>
        </a:xfrm>
      </p:grpSpPr>
      <p:sp>
        <p:nvSpPr>
          <p:cNvPr id="3043" name="Google Shape;3043;p52"/>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Icon</a:t>
            </a:r>
            <a:r>
              <a:rPr lang="en"/>
              <a:t> pack</a:t>
            </a:r>
            <a:endParaRPr/>
          </a:p>
        </p:txBody>
      </p:sp>
      <p:grpSp>
        <p:nvGrpSpPr>
          <p:cNvPr id="3044" name="Google Shape;3044;p52"/>
          <p:cNvGrpSpPr/>
          <p:nvPr/>
        </p:nvGrpSpPr>
        <p:grpSpPr>
          <a:xfrm>
            <a:off x="7853925" y="3810250"/>
            <a:ext cx="223700" cy="346175"/>
            <a:chOff x="7884500" y="3804450"/>
            <a:chExt cx="223700" cy="346175"/>
          </a:xfrm>
        </p:grpSpPr>
        <p:sp>
          <p:nvSpPr>
            <p:cNvPr id="3045" name="Google Shape;3045;p52"/>
            <p:cNvSpPr/>
            <p:nvPr/>
          </p:nvSpPr>
          <p:spPr>
            <a:xfrm>
              <a:off x="7884500" y="3804450"/>
              <a:ext cx="223700" cy="342650"/>
            </a:xfrm>
            <a:custGeom>
              <a:rect b="b" l="l" r="r" t="t"/>
              <a:pathLst>
                <a:path extrusionOk="0" h="13706" w="8948">
                  <a:moveTo>
                    <a:pt x="4477" y="532"/>
                  </a:moveTo>
                  <a:cubicBezTo>
                    <a:pt x="4623" y="532"/>
                    <a:pt x="4745" y="654"/>
                    <a:pt x="4745" y="807"/>
                  </a:cubicBezTo>
                  <a:cubicBezTo>
                    <a:pt x="4745" y="953"/>
                    <a:pt x="4623" y="1075"/>
                    <a:pt x="4477" y="1075"/>
                  </a:cubicBezTo>
                  <a:cubicBezTo>
                    <a:pt x="4325" y="1075"/>
                    <a:pt x="4203" y="953"/>
                    <a:pt x="4203" y="807"/>
                  </a:cubicBezTo>
                  <a:cubicBezTo>
                    <a:pt x="4203" y="654"/>
                    <a:pt x="4325" y="532"/>
                    <a:pt x="4477" y="532"/>
                  </a:cubicBezTo>
                  <a:close/>
                  <a:moveTo>
                    <a:pt x="3367" y="724"/>
                  </a:moveTo>
                  <a:cubicBezTo>
                    <a:pt x="3518" y="724"/>
                    <a:pt x="3641" y="848"/>
                    <a:pt x="3641" y="994"/>
                  </a:cubicBezTo>
                  <a:cubicBezTo>
                    <a:pt x="3641" y="1145"/>
                    <a:pt x="3518" y="1269"/>
                    <a:pt x="3367" y="1269"/>
                  </a:cubicBezTo>
                  <a:cubicBezTo>
                    <a:pt x="3221" y="1269"/>
                    <a:pt x="3097" y="1145"/>
                    <a:pt x="3097" y="994"/>
                  </a:cubicBezTo>
                  <a:cubicBezTo>
                    <a:pt x="3097" y="848"/>
                    <a:pt x="3221" y="724"/>
                    <a:pt x="3367" y="724"/>
                  </a:cubicBezTo>
                  <a:close/>
                  <a:moveTo>
                    <a:pt x="5581" y="724"/>
                  </a:moveTo>
                  <a:cubicBezTo>
                    <a:pt x="5727" y="724"/>
                    <a:pt x="5851" y="848"/>
                    <a:pt x="5851" y="994"/>
                  </a:cubicBezTo>
                  <a:cubicBezTo>
                    <a:pt x="5851" y="1145"/>
                    <a:pt x="5727" y="1269"/>
                    <a:pt x="5581" y="1269"/>
                  </a:cubicBezTo>
                  <a:cubicBezTo>
                    <a:pt x="5430" y="1269"/>
                    <a:pt x="5306" y="1145"/>
                    <a:pt x="5306" y="994"/>
                  </a:cubicBezTo>
                  <a:cubicBezTo>
                    <a:pt x="5306" y="848"/>
                    <a:pt x="5430" y="724"/>
                    <a:pt x="5581" y="724"/>
                  </a:cubicBezTo>
                  <a:close/>
                  <a:moveTo>
                    <a:pt x="2366" y="1193"/>
                  </a:moveTo>
                  <a:cubicBezTo>
                    <a:pt x="2519" y="1193"/>
                    <a:pt x="2636" y="1315"/>
                    <a:pt x="2636" y="1468"/>
                  </a:cubicBezTo>
                  <a:cubicBezTo>
                    <a:pt x="2636" y="1614"/>
                    <a:pt x="2519" y="1736"/>
                    <a:pt x="2366" y="1736"/>
                  </a:cubicBezTo>
                  <a:cubicBezTo>
                    <a:pt x="2221" y="1736"/>
                    <a:pt x="2099" y="1614"/>
                    <a:pt x="2099" y="1468"/>
                  </a:cubicBezTo>
                  <a:cubicBezTo>
                    <a:pt x="2099" y="1315"/>
                    <a:pt x="2221" y="1193"/>
                    <a:pt x="2366" y="1193"/>
                  </a:cubicBezTo>
                  <a:close/>
                  <a:moveTo>
                    <a:pt x="6581" y="1193"/>
                  </a:moveTo>
                  <a:cubicBezTo>
                    <a:pt x="6727" y="1193"/>
                    <a:pt x="6849" y="1315"/>
                    <a:pt x="6849" y="1468"/>
                  </a:cubicBezTo>
                  <a:cubicBezTo>
                    <a:pt x="6849" y="1614"/>
                    <a:pt x="6727" y="1736"/>
                    <a:pt x="6581" y="1736"/>
                  </a:cubicBezTo>
                  <a:cubicBezTo>
                    <a:pt x="6429" y="1736"/>
                    <a:pt x="6312" y="1614"/>
                    <a:pt x="6312" y="1468"/>
                  </a:cubicBezTo>
                  <a:cubicBezTo>
                    <a:pt x="6312" y="1315"/>
                    <a:pt x="6429" y="1193"/>
                    <a:pt x="6581" y="1193"/>
                  </a:cubicBezTo>
                  <a:close/>
                  <a:moveTo>
                    <a:pt x="1549" y="1959"/>
                  </a:moveTo>
                  <a:cubicBezTo>
                    <a:pt x="1695" y="1959"/>
                    <a:pt x="1818" y="2081"/>
                    <a:pt x="1818" y="2227"/>
                  </a:cubicBezTo>
                  <a:cubicBezTo>
                    <a:pt x="1818" y="2379"/>
                    <a:pt x="1695" y="2501"/>
                    <a:pt x="1549" y="2501"/>
                  </a:cubicBezTo>
                  <a:cubicBezTo>
                    <a:pt x="1397" y="2501"/>
                    <a:pt x="1274" y="2379"/>
                    <a:pt x="1274" y="2227"/>
                  </a:cubicBezTo>
                  <a:cubicBezTo>
                    <a:pt x="1274" y="2081"/>
                    <a:pt x="1397" y="1959"/>
                    <a:pt x="1549" y="1959"/>
                  </a:cubicBezTo>
                  <a:close/>
                  <a:moveTo>
                    <a:pt x="7399" y="1959"/>
                  </a:moveTo>
                  <a:cubicBezTo>
                    <a:pt x="7551" y="1959"/>
                    <a:pt x="7674" y="2081"/>
                    <a:pt x="7674" y="2227"/>
                  </a:cubicBezTo>
                  <a:cubicBezTo>
                    <a:pt x="7674" y="2379"/>
                    <a:pt x="7551" y="2501"/>
                    <a:pt x="7399" y="2501"/>
                  </a:cubicBezTo>
                  <a:cubicBezTo>
                    <a:pt x="7253" y="2501"/>
                    <a:pt x="7130" y="2379"/>
                    <a:pt x="7130" y="2227"/>
                  </a:cubicBezTo>
                  <a:cubicBezTo>
                    <a:pt x="7130" y="2081"/>
                    <a:pt x="7253" y="1959"/>
                    <a:pt x="7399" y="1959"/>
                  </a:cubicBezTo>
                  <a:close/>
                  <a:moveTo>
                    <a:pt x="1006" y="2969"/>
                  </a:moveTo>
                  <a:cubicBezTo>
                    <a:pt x="1157" y="2969"/>
                    <a:pt x="1274" y="3092"/>
                    <a:pt x="1274" y="3243"/>
                  </a:cubicBezTo>
                  <a:cubicBezTo>
                    <a:pt x="1274" y="3389"/>
                    <a:pt x="1157" y="3513"/>
                    <a:pt x="1006" y="3513"/>
                  </a:cubicBezTo>
                  <a:cubicBezTo>
                    <a:pt x="859" y="3513"/>
                    <a:pt x="737" y="3389"/>
                    <a:pt x="737" y="3243"/>
                  </a:cubicBezTo>
                  <a:cubicBezTo>
                    <a:pt x="737" y="3092"/>
                    <a:pt x="859" y="2969"/>
                    <a:pt x="1006" y="2969"/>
                  </a:cubicBezTo>
                  <a:close/>
                  <a:moveTo>
                    <a:pt x="7942" y="2969"/>
                  </a:moveTo>
                  <a:cubicBezTo>
                    <a:pt x="8089" y="2969"/>
                    <a:pt x="8211" y="3092"/>
                    <a:pt x="8211" y="3243"/>
                  </a:cubicBezTo>
                  <a:cubicBezTo>
                    <a:pt x="8211" y="3389"/>
                    <a:pt x="8089" y="3513"/>
                    <a:pt x="7942" y="3513"/>
                  </a:cubicBezTo>
                  <a:cubicBezTo>
                    <a:pt x="7791" y="3513"/>
                    <a:pt x="7674" y="3389"/>
                    <a:pt x="7674" y="3243"/>
                  </a:cubicBezTo>
                  <a:cubicBezTo>
                    <a:pt x="7674" y="3092"/>
                    <a:pt x="7791" y="2969"/>
                    <a:pt x="7942" y="2969"/>
                  </a:cubicBezTo>
                  <a:close/>
                  <a:moveTo>
                    <a:pt x="807" y="4098"/>
                  </a:moveTo>
                  <a:cubicBezTo>
                    <a:pt x="958" y="4098"/>
                    <a:pt x="1076" y="4220"/>
                    <a:pt x="1076" y="4371"/>
                  </a:cubicBezTo>
                  <a:cubicBezTo>
                    <a:pt x="1076" y="4518"/>
                    <a:pt x="958" y="4641"/>
                    <a:pt x="807" y="4641"/>
                  </a:cubicBezTo>
                  <a:cubicBezTo>
                    <a:pt x="661" y="4641"/>
                    <a:pt x="537" y="4518"/>
                    <a:pt x="537" y="4371"/>
                  </a:cubicBezTo>
                  <a:cubicBezTo>
                    <a:pt x="537" y="4220"/>
                    <a:pt x="661" y="4098"/>
                    <a:pt x="807" y="4098"/>
                  </a:cubicBezTo>
                  <a:close/>
                  <a:moveTo>
                    <a:pt x="8141" y="4098"/>
                  </a:moveTo>
                  <a:cubicBezTo>
                    <a:pt x="8293" y="4098"/>
                    <a:pt x="8411" y="4220"/>
                    <a:pt x="8411" y="4371"/>
                  </a:cubicBezTo>
                  <a:cubicBezTo>
                    <a:pt x="8411" y="4518"/>
                    <a:pt x="8293" y="4641"/>
                    <a:pt x="8141" y="4641"/>
                  </a:cubicBezTo>
                  <a:cubicBezTo>
                    <a:pt x="7990" y="4641"/>
                    <a:pt x="7872" y="4518"/>
                    <a:pt x="7872" y="4371"/>
                  </a:cubicBezTo>
                  <a:cubicBezTo>
                    <a:pt x="7872" y="4220"/>
                    <a:pt x="7990" y="4098"/>
                    <a:pt x="8141" y="4098"/>
                  </a:cubicBezTo>
                  <a:close/>
                  <a:moveTo>
                    <a:pt x="1006" y="5231"/>
                  </a:moveTo>
                  <a:cubicBezTo>
                    <a:pt x="1157" y="5231"/>
                    <a:pt x="1274" y="5347"/>
                    <a:pt x="1274" y="5500"/>
                  </a:cubicBezTo>
                  <a:cubicBezTo>
                    <a:pt x="1274" y="5646"/>
                    <a:pt x="1157" y="5768"/>
                    <a:pt x="1006" y="5768"/>
                  </a:cubicBezTo>
                  <a:cubicBezTo>
                    <a:pt x="859" y="5768"/>
                    <a:pt x="737" y="5646"/>
                    <a:pt x="737" y="5500"/>
                  </a:cubicBezTo>
                  <a:cubicBezTo>
                    <a:pt x="737" y="5347"/>
                    <a:pt x="859" y="5231"/>
                    <a:pt x="1006" y="5231"/>
                  </a:cubicBezTo>
                  <a:close/>
                  <a:moveTo>
                    <a:pt x="7942" y="5231"/>
                  </a:moveTo>
                  <a:cubicBezTo>
                    <a:pt x="8089" y="5231"/>
                    <a:pt x="8211" y="5347"/>
                    <a:pt x="8211" y="5500"/>
                  </a:cubicBezTo>
                  <a:cubicBezTo>
                    <a:pt x="8211" y="5646"/>
                    <a:pt x="8089" y="5768"/>
                    <a:pt x="7942" y="5768"/>
                  </a:cubicBezTo>
                  <a:cubicBezTo>
                    <a:pt x="7791" y="5768"/>
                    <a:pt x="7674" y="5646"/>
                    <a:pt x="7674" y="5500"/>
                  </a:cubicBezTo>
                  <a:cubicBezTo>
                    <a:pt x="7674" y="5347"/>
                    <a:pt x="7791" y="5231"/>
                    <a:pt x="7942" y="5231"/>
                  </a:cubicBezTo>
                  <a:close/>
                  <a:moveTo>
                    <a:pt x="1467" y="6272"/>
                  </a:moveTo>
                  <a:cubicBezTo>
                    <a:pt x="1619" y="6272"/>
                    <a:pt x="1735" y="6394"/>
                    <a:pt x="1735" y="6540"/>
                  </a:cubicBezTo>
                  <a:cubicBezTo>
                    <a:pt x="1735" y="6693"/>
                    <a:pt x="1619" y="6815"/>
                    <a:pt x="1467" y="6815"/>
                  </a:cubicBezTo>
                  <a:cubicBezTo>
                    <a:pt x="1321" y="6815"/>
                    <a:pt x="1198" y="6693"/>
                    <a:pt x="1198" y="6540"/>
                  </a:cubicBezTo>
                  <a:cubicBezTo>
                    <a:pt x="1198" y="6394"/>
                    <a:pt x="1321" y="6272"/>
                    <a:pt x="1467" y="6272"/>
                  </a:cubicBezTo>
                  <a:close/>
                  <a:moveTo>
                    <a:pt x="7481" y="6272"/>
                  </a:moveTo>
                  <a:cubicBezTo>
                    <a:pt x="7626" y="6272"/>
                    <a:pt x="7750" y="6394"/>
                    <a:pt x="7750" y="6540"/>
                  </a:cubicBezTo>
                  <a:cubicBezTo>
                    <a:pt x="7750" y="6693"/>
                    <a:pt x="7626" y="6815"/>
                    <a:pt x="7481" y="6815"/>
                  </a:cubicBezTo>
                  <a:cubicBezTo>
                    <a:pt x="7329" y="6815"/>
                    <a:pt x="7213" y="6693"/>
                    <a:pt x="7213" y="6540"/>
                  </a:cubicBezTo>
                  <a:cubicBezTo>
                    <a:pt x="7213" y="6394"/>
                    <a:pt x="7329" y="6272"/>
                    <a:pt x="7481" y="6272"/>
                  </a:cubicBezTo>
                  <a:close/>
                  <a:moveTo>
                    <a:pt x="4926" y="1479"/>
                  </a:moveTo>
                  <a:cubicBezTo>
                    <a:pt x="5074" y="1678"/>
                    <a:pt x="5312" y="1806"/>
                    <a:pt x="5581" y="1806"/>
                  </a:cubicBezTo>
                  <a:cubicBezTo>
                    <a:pt x="5670" y="1806"/>
                    <a:pt x="5751" y="1795"/>
                    <a:pt x="5827" y="1771"/>
                  </a:cubicBezTo>
                  <a:cubicBezTo>
                    <a:pt x="5950" y="2069"/>
                    <a:pt x="6242" y="2274"/>
                    <a:pt x="6581" y="2274"/>
                  </a:cubicBezTo>
                  <a:lnTo>
                    <a:pt x="6593" y="2274"/>
                  </a:lnTo>
                  <a:cubicBezTo>
                    <a:pt x="6609" y="2618"/>
                    <a:pt x="6844" y="2911"/>
                    <a:pt x="7165" y="3004"/>
                  </a:cubicBezTo>
                  <a:cubicBezTo>
                    <a:pt x="7143" y="3081"/>
                    <a:pt x="7130" y="3162"/>
                    <a:pt x="7130" y="3243"/>
                  </a:cubicBezTo>
                  <a:cubicBezTo>
                    <a:pt x="7130" y="3518"/>
                    <a:pt x="7265" y="3758"/>
                    <a:pt x="7475" y="3904"/>
                  </a:cubicBezTo>
                  <a:cubicBezTo>
                    <a:pt x="7381" y="4039"/>
                    <a:pt x="7329" y="4196"/>
                    <a:pt x="7329" y="4371"/>
                  </a:cubicBezTo>
                  <a:cubicBezTo>
                    <a:pt x="7329" y="4541"/>
                    <a:pt x="7381" y="4705"/>
                    <a:pt x="7475" y="4834"/>
                  </a:cubicBezTo>
                  <a:cubicBezTo>
                    <a:pt x="7265" y="4980"/>
                    <a:pt x="7130" y="5225"/>
                    <a:pt x="7130" y="5500"/>
                  </a:cubicBezTo>
                  <a:cubicBezTo>
                    <a:pt x="7130" y="5599"/>
                    <a:pt x="7148" y="5698"/>
                    <a:pt x="7183" y="5786"/>
                  </a:cubicBezTo>
                  <a:cubicBezTo>
                    <a:pt x="6884" y="5903"/>
                    <a:pt x="6668" y="6195"/>
                    <a:pt x="6668" y="6540"/>
                  </a:cubicBezTo>
                  <a:lnTo>
                    <a:pt x="6639" y="6540"/>
                  </a:lnTo>
                  <a:cubicBezTo>
                    <a:pt x="6283" y="6540"/>
                    <a:pt x="5973" y="6768"/>
                    <a:pt x="5867" y="7095"/>
                  </a:cubicBezTo>
                  <a:cubicBezTo>
                    <a:pt x="5786" y="7066"/>
                    <a:pt x="5692" y="7049"/>
                    <a:pt x="5600" y="7049"/>
                  </a:cubicBezTo>
                  <a:cubicBezTo>
                    <a:pt x="5341" y="7049"/>
                    <a:pt x="5109" y="7171"/>
                    <a:pt x="4961" y="7364"/>
                  </a:cubicBezTo>
                  <a:cubicBezTo>
                    <a:pt x="4821" y="7259"/>
                    <a:pt x="4653" y="7200"/>
                    <a:pt x="4470" y="7200"/>
                  </a:cubicBezTo>
                  <a:cubicBezTo>
                    <a:pt x="4290" y="7200"/>
                    <a:pt x="4120" y="7259"/>
                    <a:pt x="3987" y="7359"/>
                  </a:cubicBezTo>
                  <a:cubicBezTo>
                    <a:pt x="3839" y="7171"/>
                    <a:pt x="3606" y="7049"/>
                    <a:pt x="3348" y="7049"/>
                  </a:cubicBezTo>
                  <a:cubicBezTo>
                    <a:pt x="3256" y="7049"/>
                    <a:pt x="3162" y="7066"/>
                    <a:pt x="3080" y="7095"/>
                  </a:cubicBezTo>
                  <a:cubicBezTo>
                    <a:pt x="2975" y="6768"/>
                    <a:pt x="2671" y="6540"/>
                    <a:pt x="2309" y="6540"/>
                  </a:cubicBezTo>
                  <a:lnTo>
                    <a:pt x="2280" y="6540"/>
                  </a:lnTo>
                  <a:cubicBezTo>
                    <a:pt x="2280" y="6195"/>
                    <a:pt x="2063" y="5903"/>
                    <a:pt x="1765" y="5786"/>
                  </a:cubicBezTo>
                  <a:cubicBezTo>
                    <a:pt x="1800" y="5698"/>
                    <a:pt x="1818" y="5599"/>
                    <a:pt x="1818" y="5500"/>
                  </a:cubicBezTo>
                  <a:cubicBezTo>
                    <a:pt x="1818" y="5225"/>
                    <a:pt x="1683" y="4980"/>
                    <a:pt x="1473" y="4834"/>
                  </a:cubicBezTo>
                  <a:cubicBezTo>
                    <a:pt x="1567" y="4705"/>
                    <a:pt x="1619" y="4541"/>
                    <a:pt x="1619" y="4371"/>
                  </a:cubicBezTo>
                  <a:cubicBezTo>
                    <a:pt x="1619" y="4196"/>
                    <a:pt x="1567" y="4039"/>
                    <a:pt x="1473" y="3904"/>
                  </a:cubicBezTo>
                  <a:cubicBezTo>
                    <a:pt x="1683" y="3758"/>
                    <a:pt x="1818" y="3518"/>
                    <a:pt x="1818" y="3243"/>
                  </a:cubicBezTo>
                  <a:cubicBezTo>
                    <a:pt x="1818" y="3162"/>
                    <a:pt x="1805" y="3081"/>
                    <a:pt x="1783" y="3004"/>
                  </a:cubicBezTo>
                  <a:cubicBezTo>
                    <a:pt x="2104" y="2911"/>
                    <a:pt x="2338" y="2618"/>
                    <a:pt x="2355" y="2274"/>
                  </a:cubicBezTo>
                  <a:lnTo>
                    <a:pt x="2366" y="2274"/>
                  </a:lnTo>
                  <a:cubicBezTo>
                    <a:pt x="2706" y="2274"/>
                    <a:pt x="2998" y="2069"/>
                    <a:pt x="3121" y="1771"/>
                  </a:cubicBezTo>
                  <a:cubicBezTo>
                    <a:pt x="3197" y="1795"/>
                    <a:pt x="3278" y="1806"/>
                    <a:pt x="3367" y="1806"/>
                  </a:cubicBezTo>
                  <a:cubicBezTo>
                    <a:pt x="3636" y="1806"/>
                    <a:pt x="3874" y="1678"/>
                    <a:pt x="4022" y="1479"/>
                  </a:cubicBezTo>
                  <a:cubicBezTo>
                    <a:pt x="4149" y="1566"/>
                    <a:pt x="4308" y="1619"/>
                    <a:pt x="4477" y="1619"/>
                  </a:cubicBezTo>
                  <a:cubicBezTo>
                    <a:pt x="4640" y="1619"/>
                    <a:pt x="4799" y="1566"/>
                    <a:pt x="4926" y="1479"/>
                  </a:cubicBezTo>
                  <a:close/>
                  <a:moveTo>
                    <a:pt x="2309" y="7078"/>
                  </a:moveTo>
                  <a:cubicBezTo>
                    <a:pt x="2460" y="7078"/>
                    <a:pt x="2584" y="7200"/>
                    <a:pt x="2584" y="7352"/>
                  </a:cubicBezTo>
                  <a:cubicBezTo>
                    <a:pt x="2584" y="7499"/>
                    <a:pt x="2460" y="7621"/>
                    <a:pt x="2309" y="7621"/>
                  </a:cubicBezTo>
                  <a:cubicBezTo>
                    <a:pt x="2163" y="7621"/>
                    <a:pt x="2040" y="7499"/>
                    <a:pt x="2040" y="7352"/>
                  </a:cubicBezTo>
                  <a:cubicBezTo>
                    <a:pt x="2040" y="7200"/>
                    <a:pt x="2163" y="7078"/>
                    <a:pt x="2309" y="7078"/>
                  </a:cubicBezTo>
                  <a:close/>
                  <a:moveTo>
                    <a:pt x="6639" y="7078"/>
                  </a:moveTo>
                  <a:cubicBezTo>
                    <a:pt x="6785" y="7078"/>
                    <a:pt x="6908" y="7200"/>
                    <a:pt x="6908" y="7352"/>
                  </a:cubicBezTo>
                  <a:cubicBezTo>
                    <a:pt x="6908" y="7499"/>
                    <a:pt x="6785" y="7621"/>
                    <a:pt x="6639" y="7621"/>
                  </a:cubicBezTo>
                  <a:cubicBezTo>
                    <a:pt x="6487" y="7621"/>
                    <a:pt x="6364" y="7499"/>
                    <a:pt x="6364" y="7352"/>
                  </a:cubicBezTo>
                  <a:cubicBezTo>
                    <a:pt x="6364" y="7200"/>
                    <a:pt x="6487" y="7078"/>
                    <a:pt x="6639" y="7078"/>
                  </a:cubicBezTo>
                  <a:close/>
                  <a:moveTo>
                    <a:pt x="3348" y="7592"/>
                  </a:moveTo>
                  <a:cubicBezTo>
                    <a:pt x="3496" y="7592"/>
                    <a:pt x="3618" y="7710"/>
                    <a:pt x="3618" y="7861"/>
                  </a:cubicBezTo>
                  <a:cubicBezTo>
                    <a:pt x="3618" y="8007"/>
                    <a:pt x="3496" y="8130"/>
                    <a:pt x="3348" y="8130"/>
                  </a:cubicBezTo>
                  <a:cubicBezTo>
                    <a:pt x="3197" y="8130"/>
                    <a:pt x="3075" y="8007"/>
                    <a:pt x="3075" y="7861"/>
                  </a:cubicBezTo>
                  <a:cubicBezTo>
                    <a:pt x="3075" y="7710"/>
                    <a:pt x="3197" y="7592"/>
                    <a:pt x="3348" y="7592"/>
                  </a:cubicBezTo>
                  <a:close/>
                  <a:moveTo>
                    <a:pt x="5600" y="7592"/>
                  </a:moveTo>
                  <a:cubicBezTo>
                    <a:pt x="5751" y="7592"/>
                    <a:pt x="5873" y="7710"/>
                    <a:pt x="5873" y="7861"/>
                  </a:cubicBezTo>
                  <a:cubicBezTo>
                    <a:pt x="5873" y="8007"/>
                    <a:pt x="5751" y="8130"/>
                    <a:pt x="5600" y="8130"/>
                  </a:cubicBezTo>
                  <a:cubicBezTo>
                    <a:pt x="5452" y="8130"/>
                    <a:pt x="5330" y="8007"/>
                    <a:pt x="5330" y="7861"/>
                  </a:cubicBezTo>
                  <a:cubicBezTo>
                    <a:pt x="5330" y="7710"/>
                    <a:pt x="5452" y="7592"/>
                    <a:pt x="5600" y="7592"/>
                  </a:cubicBezTo>
                  <a:close/>
                  <a:moveTo>
                    <a:pt x="4470" y="7738"/>
                  </a:moveTo>
                  <a:cubicBezTo>
                    <a:pt x="4618" y="7738"/>
                    <a:pt x="4740" y="7861"/>
                    <a:pt x="4740" y="8012"/>
                  </a:cubicBezTo>
                  <a:cubicBezTo>
                    <a:pt x="4740" y="8158"/>
                    <a:pt x="4618" y="8282"/>
                    <a:pt x="4470" y="8282"/>
                  </a:cubicBezTo>
                  <a:cubicBezTo>
                    <a:pt x="4319" y="8282"/>
                    <a:pt x="4203" y="8158"/>
                    <a:pt x="4203" y="8012"/>
                  </a:cubicBezTo>
                  <a:cubicBezTo>
                    <a:pt x="4203" y="7861"/>
                    <a:pt x="4319" y="7738"/>
                    <a:pt x="4470" y="7738"/>
                  </a:cubicBezTo>
                  <a:close/>
                  <a:moveTo>
                    <a:pt x="4470" y="8895"/>
                  </a:moveTo>
                  <a:cubicBezTo>
                    <a:pt x="4646" y="8895"/>
                    <a:pt x="4780" y="9029"/>
                    <a:pt x="4780" y="9205"/>
                  </a:cubicBezTo>
                  <a:lnTo>
                    <a:pt x="4780" y="9515"/>
                  </a:lnTo>
                  <a:lnTo>
                    <a:pt x="4162" y="9515"/>
                  </a:lnTo>
                  <a:lnTo>
                    <a:pt x="4162" y="9205"/>
                  </a:lnTo>
                  <a:cubicBezTo>
                    <a:pt x="4162" y="9029"/>
                    <a:pt x="4302" y="8895"/>
                    <a:pt x="4470" y="8895"/>
                  </a:cubicBezTo>
                  <a:close/>
                  <a:moveTo>
                    <a:pt x="4477" y="1"/>
                  </a:moveTo>
                  <a:cubicBezTo>
                    <a:pt x="4208" y="1"/>
                    <a:pt x="3974" y="128"/>
                    <a:pt x="3822" y="333"/>
                  </a:cubicBezTo>
                  <a:cubicBezTo>
                    <a:pt x="3693" y="246"/>
                    <a:pt x="3542" y="193"/>
                    <a:pt x="3372" y="193"/>
                  </a:cubicBezTo>
                  <a:cubicBezTo>
                    <a:pt x="3033" y="193"/>
                    <a:pt x="2741" y="403"/>
                    <a:pt x="2619" y="702"/>
                  </a:cubicBezTo>
                  <a:cubicBezTo>
                    <a:pt x="2542" y="672"/>
                    <a:pt x="2460" y="661"/>
                    <a:pt x="2373" y="661"/>
                  </a:cubicBezTo>
                  <a:cubicBezTo>
                    <a:pt x="1940" y="661"/>
                    <a:pt x="1584" y="999"/>
                    <a:pt x="1560" y="1426"/>
                  </a:cubicBezTo>
                  <a:lnTo>
                    <a:pt x="1554" y="1426"/>
                  </a:lnTo>
                  <a:cubicBezTo>
                    <a:pt x="1104" y="1426"/>
                    <a:pt x="742" y="1789"/>
                    <a:pt x="742" y="2239"/>
                  </a:cubicBezTo>
                  <a:cubicBezTo>
                    <a:pt x="742" y="2321"/>
                    <a:pt x="753" y="2396"/>
                    <a:pt x="777" y="2472"/>
                  </a:cubicBezTo>
                  <a:cubicBezTo>
                    <a:pt x="445" y="2572"/>
                    <a:pt x="199" y="2882"/>
                    <a:pt x="199" y="3249"/>
                  </a:cubicBezTo>
                  <a:cubicBezTo>
                    <a:pt x="199" y="3424"/>
                    <a:pt x="257" y="3583"/>
                    <a:pt x="345" y="3718"/>
                  </a:cubicBezTo>
                  <a:cubicBezTo>
                    <a:pt x="140" y="3863"/>
                    <a:pt x="0" y="4103"/>
                    <a:pt x="0" y="4378"/>
                  </a:cubicBezTo>
                  <a:cubicBezTo>
                    <a:pt x="0" y="4652"/>
                    <a:pt x="140" y="4897"/>
                    <a:pt x="345" y="5044"/>
                  </a:cubicBezTo>
                  <a:cubicBezTo>
                    <a:pt x="257" y="5172"/>
                    <a:pt x="199" y="5336"/>
                    <a:pt x="199" y="5506"/>
                  </a:cubicBezTo>
                  <a:cubicBezTo>
                    <a:pt x="199" y="5851"/>
                    <a:pt x="415" y="6143"/>
                    <a:pt x="713" y="6259"/>
                  </a:cubicBezTo>
                  <a:cubicBezTo>
                    <a:pt x="683" y="6353"/>
                    <a:pt x="661" y="6447"/>
                    <a:pt x="661" y="6552"/>
                  </a:cubicBezTo>
                  <a:cubicBezTo>
                    <a:pt x="661" y="6996"/>
                    <a:pt x="1028" y="7364"/>
                    <a:pt x="1473" y="7364"/>
                  </a:cubicBezTo>
                  <a:lnTo>
                    <a:pt x="1502" y="7364"/>
                  </a:lnTo>
                  <a:cubicBezTo>
                    <a:pt x="1508" y="7808"/>
                    <a:pt x="1870" y="8171"/>
                    <a:pt x="2315" y="8171"/>
                  </a:cubicBezTo>
                  <a:cubicBezTo>
                    <a:pt x="2409" y="8171"/>
                    <a:pt x="2496" y="8153"/>
                    <a:pt x="2584" y="8123"/>
                  </a:cubicBezTo>
                  <a:cubicBezTo>
                    <a:pt x="2689" y="8446"/>
                    <a:pt x="2992" y="8679"/>
                    <a:pt x="3348" y="8679"/>
                  </a:cubicBezTo>
                  <a:cubicBezTo>
                    <a:pt x="3531" y="8679"/>
                    <a:pt x="3699" y="8621"/>
                    <a:pt x="3834" y="8522"/>
                  </a:cubicBezTo>
                  <a:cubicBezTo>
                    <a:pt x="3852" y="8538"/>
                    <a:pt x="3869" y="8562"/>
                    <a:pt x="3887" y="8586"/>
                  </a:cubicBezTo>
                  <a:cubicBezTo>
                    <a:pt x="3723" y="8738"/>
                    <a:pt x="3618" y="8959"/>
                    <a:pt x="3618" y="9205"/>
                  </a:cubicBezTo>
                  <a:lnTo>
                    <a:pt x="3618" y="9638"/>
                  </a:lnTo>
                  <a:cubicBezTo>
                    <a:pt x="3151" y="9954"/>
                    <a:pt x="2805" y="10438"/>
                    <a:pt x="2660" y="10988"/>
                  </a:cubicBezTo>
                  <a:lnTo>
                    <a:pt x="2501" y="11595"/>
                  </a:lnTo>
                  <a:cubicBezTo>
                    <a:pt x="2385" y="12028"/>
                    <a:pt x="2163" y="12436"/>
                    <a:pt x="1853" y="12765"/>
                  </a:cubicBezTo>
                  <a:cubicBezTo>
                    <a:pt x="1794" y="12829"/>
                    <a:pt x="1770" y="12911"/>
                    <a:pt x="1783" y="12992"/>
                  </a:cubicBezTo>
                  <a:cubicBezTo>
                    <a:pt x="1794" y="13075"/>
                    <a:pt x="1847" y="13145"/>
                    <a:pt x="1918" y="13185"/>
                  </a:cubicBezTo>
                  <a:cubicBezTo>
                    <a:pt x="2320" y="13413"/>
                    <a:pt x="2752" y="13582"/>
                    <a:pt x="3197" y="13699"/>
                  </a:cubicBezTo>
                  <a:cubicBezTo>
                    <a:pt x="3221" y="13706"/>
                    <a:pt x="3243" y="13706"/>
                    <a:pt x="3267" y="13706"/>
                  </a:cubicBezTo>
                  <a:cubicBezTo>
                    <a:pt x="3402" y="13706"/>
                    <a:pt x="3518" y="13606"/>
                    <a:pt x="3536" y="13460"/>
                  </a:cubicBezTo>
                  <a:cubicBezTo>
                    <a:pt x="3548" y="13326"/>
                    <a:pt x="3454" y="13202"/>
                    <a:pt x="3326" y="13167"/>
                  </a:cubicBezTo>
                  <a:cubicBezTo>
                    <a:pt x="3033" y="13097"/>
                    <a:pt x="2747" y="12992"/>
                    <a:pt x="2472" y="12864"/>
                  </a:cubicBezTo>
                  <a:cubicBezTo>
                    <a:pt x="2730" y="12525"/>
                    <a:pt x="2916" y="12139"/>
                    <a:pt x="3022" y="11730"/>
                  </a:cubicBezTo>
                  <a:lnTo>
                    <a:pt x="3186" y="11122"/>
                  </a:lnTo>
                  <a:cubicBezTo>
                    <a:pt x="3285" y="10736"/>
                    <a:pt x="3518" y="10397"/>
                    <a:pt x="3828" y="10152"/>
                  </a:cubicBezTo>
                  <a:lnTo>
                    <a:pt x="3828" y="10152"/>
                  </a:lnTo>
                  <a:cubicBezTo>
                    <a:pt x="3752" y="10410"/>
                    <a:pt x="3699" y="10707"/>
                    <a:pt x="3671" y="11028"/>
                  </a:cubicBezTo>
                  <a:lnTo>
                    <a:pt x="3618" y="11637"/>
                  </a:lnTo>
                  <a:cubicBezTo>
                    <a:pt x="3594" y="11905"/>
                    <a:pt x="3553" y="12163"/>
                    <a:pt x="3507" y="12396"/>
                  </a:cubicBezTo>
                  <a:cubicBezTo>
                    <a:pt x="3483" y="12519"/>
                    <a:pt x="3542" y="12647"/>
                    <a:pt x="3653" y="12700"/>
                  </a:cubicBezTo>
                  <a:cubicBezTo>
                    <a:pt x="3693" y="12717"/>
                    <a:pt x="3734" y="12730"/>
                    <a:pt x="3769" y="12730"/>
                  </a:cubicBezTo>
                  <a:cubicBezTo>
                    <a:pt x="3893" y="12730"/>
                    <a:pt x="4009" y="12641"/>
                    <a:pt x="4033" y="12514"/>
                  </a:cubicBezTo>
                  <a:cubicBezTo>
                    <a:pt x="4085" y="12256"/>
                    <a:pt x="4127" y="11975"/>
                    <a:pt x="4155" y="11689"/>
                  </a:cubicBezTo>
                  <a:lnTo>
                    <a:pt x="4208" y="11081"/>
                  </a:lnTo>
                  <a:cubicBezTo>
                    <a:pt x="4249" y="10666"/>
                    <a:pt x="4330" y="10304"/>
                    <a:pt x="4435" y="10059"/>
                  </a:cubicBezTo>
                  <a:lnTo>
                    <a:pt x="4506" y="10059"/>
                  </a:lnTo>
                  <a:cubicBezTo>
                    <a:pt x="4618" y="10304"/>
                    <a:pt x="4699" y="10666"/>
                    <a:pt x="4734" y="11081"/>
                  </a:cubicBezTo>
                  <a:lnTo>
                    <a:pt x="4793" y="11689"/>
                  </a:lnTo>
                  <a:cubicBezTo>
                    <a:pt x="4815" y="11975"/>
                    <a:pt x="4856" y="12256"/>
                    <a:pt x="4909" y="12514"/>
                  </a:cubicBezTo>
                  <a:cubicBezTo>
                    <a:pt x="4939" y="12641"/>
                    <a:pt x="5050" y="12730"/>
                    <a:pt x="5172" y="12730"/>
                  </a:cubicBezTo>
                  <a:cubicBezTo>
                    <a:pt x="5201" y="12730"/>
                    <a:pt x="5236" y="12724"/>
                    <a:pt x="5266" y="12711"/>
                  </a:cubicBezTo>
                  <a:cubicBezTo>
                    <a:pt x="5395" y="12671"/>
                    <a:pt x="5465" y="12530"/>
                    <a:pt x="5441" y="12396"/>
                  </a:cubicBezTo>
                  <a:cubicBezTo>
                    <a:pt x="5389" y="12156"/>
                    <a:pt x="5354" y="11905"/>
                    <a:pt x="5330" y="11637"/>
                  </a:cubicBezTo>
                  <a:lnTo>
                    <a:pt x="5271" y="11028"/>
                  </a:lnTo>
                  <a:cubicBezTo>
                    <a:pt x="5242" y="10707"/>
                    <a:pt x="5190" y="10410"/>
                    <a:pt x="5114" y="10152"/>
                  </a:cubicBezTo>
                  <a:lnTo>
                    <a:pt x="5114" y="10152"/>
                  </a:lnTo>
                  <a:cubicBezTo>
                    <a:pt x="5430" y="10397"/>
                    <a:pt x="5657" y="10736"/>
                    <a:pt x="5762" y="11122"/>
                  </a:cubicBezTo>
                  <a:lnTo>
                    <a:pt x="5921" y="11730"/>
                  </a:lnTo>
                  <a:cubicBezTo>
                    <a:pt x="6032" y="12139"/>
                    <a:pt x="6218" y="12525"/>
                    <a:pt x="6469" y="12864"/>
                  </a:cubicBezTo>
                  <a:cubicBezTo>
                    <a:pt x="6196" y="12992"/>
                    <a:pt x="5915" y="13097"/>
                    <a:pt x="5622" y="13167"/>
                  </a:cubicBezTo>
                  <a:cubicBezTo>
                    <a:pt x="5494" y="13202"/>
                    <a:pt x="5400" y="13326"/>
                    <a:pt x="5412" y="13460"/>
                  </a:cubicBezTo>
                  <a:cubicBezTo>
                    <a:pt x="5424" y="13606"/>
                    <a:pt x="5546" y="13706"/>
                    <a:pt x="5681" y="13706"/>
                  </a:cubicBezTo>
                  <a:cubicBezTo>
                    <a:pt x="5705" y="13706"/>
                    <a:pt x="5722" y="13706"/>
                    <a:pt x="5745" y="13699"/>
                  </a:cubicBezTo>
                  <a:cubicBezTo>
                    <a:pt x="6196" y="13582"/>
                    <a:pt x="6622" y="13413"/>
                    <a:pt x="7025" y="13185"/>
                  </a:cubicBezTo>
                  <a:cubicBezTo>
                    <a:pt x="7100" y="13145"/>
                    <a:pt x="7148" y="13075"/>
                    <a:pt x="7159" y="12992"/>
                  </a:cubicBezTo>
                  <a:cubicBezTo>
                    <a:pt x="7171" y="12911"/>
                    <a:pt x="7148" y="12829"/>
                    <a:pt x="7089" y="12765"/>
                  </a:cubicBezTo>
                  <a:cubicBezTo>
                    <a:pt x="6785" y="12436"/>
                    <a:pt x="6558" y="12028"/>
                    <a:pt x="6447" y="11595"/>
                  </a:cubicBezTo>
                  <a:lnTo>
                    <a:pt x="6283" y="10988"/>
                  </a:lnTo>
                  <a:cubicBezTo>
                    <a:pt x="6142" y="10438"/>
                    <a:pt x="5792" y="9954"/>
                    <a:pt x="5325" y="9638"/>
                  </a:cubicBezTo>
                  <a:lnTo>
                    <a:pt x="5325" y="9205"/>
                  </a:lnTo>
                  <a:cubicBezTo>
                    <a:pt x="5325" y="8959"/>
                    <a:pt x="5219" y="8738"/>
                    <a:pt x="5055" y="8586"/>
                  </a:cubicBezTo>
                  <a:cubicBezTo>
                    <a:pt x="5079" y="8562"/>
                    <a:pt x="5096" y="8538"/>
                    <a:pt x="5114" y="8516"/>
                  </a:cubicBezTo>
                  <a:cubicBezTo>
                    <a:pt x="5249" y="8621"/>
                    <a:pt x="5417" y="8679"/>
                    <a:pt x="5600" y="8679"/>
                  </a:cubicBezTo>
                  <a:cubicBezTo>
                    <a:pt x="5961" y="8679"/>
                    <a:pt x="6266" y="8446"/>
                    <a:pt x="6371" y="8123"/>
                  </a:cubicBezTo>
                  <a:cubicBezTo>
                    <a:pt x="6452" y="8153"/>
                    <a:pt x="6546" y="8171"/>
                    <a:pt x="6639" y="8171"/>
                  </a:cubicBezTo>
                  <a:cubicBezTo>
                    <a:pt x="7084" y="8171"/>
                    <a:pt x="7445" y="7808"/>
                    <a:pt x="7445" y="7364"/>
                  </a:cubicBezTo>
                  <a:lnTo>
                    <a:pt x="7481" y="7364"/>
                  </a:lnTo>
                  <a:cubicBezTo>
                    <a:pt x="7925" y="7364"/>
                    <a:pt x="8287" y="6996"/>
                    <a:pt x="8287" y="6552"/>
                  </a:cubicBezTo>
                  <a:cubicBezTo>
                    <a:pt x="8287" y="6447"/>
                    <a:pt x="8270" y="6353"/>
                    <a:pt x="8235" y="6259"/>
                  </a:cubicBezTo>
                  <a:cubicBezTo>
                    <a:pt x="8538" y="6143"/>
                    <a:pt x="8749" y="5851"/>
                    <a:pt x="8749" y="5506"/>
                  </a:cubicBezTo>
                  <a:cubicBezTo>
                    <a:pt x="8749" y="5336"/>
                    <a:pt x="8697" y="5172"/>
                    <a:pt x="8603" y="5044"/>
                  </a:cubicBezTo>
                  <a:cubicBezTo>
                    <a:pt x="8813" y="4897"/>
                    <a:pt x="8948" y="4652"/>
                    <a:pt x="8948" y="4378"/>
                  </a:cubicBezTo>
                  <a:cubicBezTo>
                    <a:pt x="8948" y="4103"/>
                    <a:pt x="8813" y="3863"/>
                    <a:pt x="8603" y="3718"/>
                  </a:cubicBezTo>
                  <a:cubicBezTo>
                    <a:pt x="8697" y="3583"/>
                    <a:pt x="8749" y="3424"/>
                    <a:pt x="8749" y="3249"/>
                  </a:cubicBezTo>
                  <a:cubicBezTo>
                    <a:pt x="8749" y="2882"/>
                    <a:pt x="8510" y="2572"/>
                    <a:pt x="8176" y="2472"/>
                  </a:cubicBezTo>
                  <a:cubicBezTo>
                    <a:pt x="8200" y="2396"/>
                    <a:pt x="8211" y="2321"/>
                    <a:pt x="8211" y="2239"/>
                  </a:cubicBezTo>
                  <a:cubicBezTo>
                    <a:pt x="8211" y="1789"/>
                    <a:pt x="7849" y="1426"/>
                    <a:pt x="7399" y="1426"/>
                  </a:cubicBezTo>
                  <a:lnTo>
                    <a:pt x="7388" y="1426"/>
                  </a:lnTo>
                  <a:cubicBezTo>
                    <a:pt x="7364" y="999"/>
                    <a:pt x="7013" y="661"/>
                    <a:pt x="6581" y="661"/>
                  </a:cubicBezTo>
                  <a:cubicBezTo>
                    <a:pt x="6493" y="661"/>
                    <a:pt x="6412" y="672"/>
                    <a:pt x="6329" y="702"/>
                  </a:cubicBezTo>
                  <a:cubicBezTo>
                    <a:pt x="6213" y="403"/>
                    <a:pt x="5921" y="193"/>
                    <a:pt x="5581" y="193"/>
                  </a:cubicBezTo>
                  <a:cubicBezTo>
                    <a:pt x="5412" y="193"/>
                    <a:pt x="5255" y="246"/>
                    <a:pt x="5125" y="333"/>
                  </a:cubicBezTo>
                  <a:cubicBezTo>
                    <a:pt x="4980" y="128"/>
                    <a:pt x="4740" y="1"/>
                    <a:pt x="4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52"/>
            <p:cNvSpPr/>
            <p:nvPr/>
          </p:nvSpPr>
          <p:spPr>
            <a:xfrm>
              <a:off x="7989550" y="4136975"/>
              <a:ext cx="13450" cy="13650"/>
            </a:xfrm>
            <a:custGeom>
              <a:rect b="b" l="l" r="r" t="t"/>
              <a:pathLst>
                <a:path extrusionOk="0" h="546" w="538">
                  <a:moveTo>
                    <a:pt x="268" y="1"/>
                  </a:moveTo>
                  <a:cubicBezTo>
                    <a:pt x="117" y="1"/>
                    <a:pt x="1" y="124"/>
                    <a:pt x="1" y="276"/>
                  </a:cubicBezTo>
                  <a:cubicBezTo>
                    <a:pt x="1" y="422"/>
                    <a:pt x="117" y="545"/>
                    <a:pt x="268" y="545"/>
                  </a:cubicBezTo>
                  <a:cubicBezTo>
                    <a:pt x="416" y="545"/>
                    <a:pt x="538" y="422"/>
                    <a:pt x="538" y="276"/>
                  </a:cubicBezTo>
                  <a:cubicBezTo>
                    <a:pt x="538" y="124"/>
                    <a:pt x="416"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47" name="Google Shape;3047;p52"/>
          <p:cNvGrpSpPr/>
          <p:nvPr/>
        </p:nvGrpSpPr>
        <p:grpSpPr>
          <a:xfrm>
            <a:off x="1004863" y="1576850"/>
            <a:ext cx="346900" cy="346875"/>
            <a:chOff x="1028700" y="1567675"/>
            <a:chExt cx="346900" cy="346875"/>
          </a:xfrm>
        </p:grpSpPr>
        <p:sp>
          <p:nvSpPr>
            <p:cNvPr id="3048" name="Google Shape;3048;p52"/>
            <p:cNvSpPr/>
            <p:nvPr/>
          </p:nvSpPr>
          <p:spPr>
            <a:xfrm>
              <a:off x="1028700" y="1567675"/>
              <a:ext cx="346900" cy="346875"/>
            </a:xfrm>
            <a:custGeom>
              <a:rect b="b" l="l" r="r" t="t"/>
              <a:pathLst>
                <a:path extrusionOk="0" h="13875" w="13876">
                  <a:moveTo>
                    <a:pt x="5084" y="535"/>
                  </a:moveTo>
                  <a:cubicBezTo>
                    <a:pt x="5142" y="535"/>
                    <a:pt x="5202" y="554"/>
                    <a:pt x="5255" y="595"/>
                  </a:cubicBezTo>
                  <a:cubicBezTo>
                    <a:pt x="5268" y="608"/>
                    <a:pt x="5273" y="614"/>
                    <a:pt x="5285" y="625"/>
                  </a:cubicBezTo>
                  <a:cubicBezTo>
                    <a:pt x="5355" y="706"/>
                    <a:pt x="5373" y="811"/>
                    <a:pt x="5338" y="905"/>
                  </a:cubicBezTo>
                  <a:lnTo>
                    <a:pt x="4175" y="3986"/>
                  </a:lnTo>
                  <a:cubicBezTo>
                    <a:pt x="4122" y="4126"/>
                    <a:pt x="4192" y="4283"/>
                    <a:pt x="4332" y="4336"/>
                  </a:cubicBezTo>
                  <a:cubicBezTo>
                    <a:pt x="4363" y="4348"/>
                    <a:pt x="4395" y="4353"/>
                    <a:pt x="4427" y="4353"/>
                  </a:cubicBezTo>
                  <a:cubicBezTo>
                    <a:pt x="4535" y="4353"/>
                    <a:pt x="4636" y="4287"/>
                    <a:pt x="4677" y="4178"/>
                  </a:cubicBezTo>
                  <a:lnTo>
                    <a:pt x="5729" y="1391"/>
                  </a:lnTo>
                  <a:cubicBezTo>
                    <a:pt x="5764" y="1302"/>
                    <a:pt x="5846" y="1239"/>
                    <a:pt x="5951" y="1227"/>
                  </a:cubicBezTo>
                  <a:cubicBezTo>
                    <a:pt x="5957" y="1224"/>
                    <a:pt x="5964" y="1222"/>
                    <a:pt x="5972" y="1222"/>
                  </a:cubicBezTo>
                  <a:cubicBezTo>
                    <a:pt x="5979" y="1222"/>
                    <a:pt x="5986" y="1224"/>
                    <a:pt x="5991" y="1227"/>
                  </a:cubicBezTo>
                  <a:cubicBezTo>
                    <a:pt x="6174" y="1245"/>
                    <a:pt x="6272" y="1415"/>
                    <a:pt x="6215" y="1572"/>
                  </a:cubicBezTo>
                  <a:lnTo>
                    <a:pt x="5233" y="4331"/>
                  </a:lnTo>
                  <a:cubicBezTo>
                    <a:pt x="5179" y="4471"/>
                    <a:pt x="5255" y="4628"/>
                    <a:pt x="5395" y="4676"/>
                  </a:cubicBezTo>
                  <a:cubicBezTo>
                    <a:pt x="5425" y="4687"/>
                    <a:pt x="5454" y="4693"/>
                    <a:pt x="5484" y="4693"/>
                  </a:cubicBezTo>
                  <a:cubicBezTo>
                    <a:pt x="5595" y="4693"/>
                    <a:pt x="5700" y="4622"/>
                    <a:pt x="5740" y="4512"/>
                  </a:cubicBezTo>
                  <a:lnTo>
                    <a:pt x="6436" y="2572"/>
                  </a:lnTo>
                  <a:cubicBezTo>
                    <a:pt x="6576" y="2694"/>
                    <a:pt x="6665" y="2875"/>
                    <a:pt x="6665" y="3068"/>
                  </a:cubicBezTo>
                  <a:lnTo>
                    <a:pt x="6665" y="4886"/>
                  </a:lnTo>
                  <a:cubicBezTo>
                    <a:pt x="6641" y="4868"/>
                    <a:pt x="6617" y="4851"/>
                    <a:pt x="6595" y="4833"/>
                  </a:cubicBezTo>
                  <a:cubicBezTo>
                    <a:pt x="6550" y="4806"/>
                    <a:pt x="6500" y="4793"/>
                    <a:pt x="6451" y="4793"/>
                  </a:cubicBezTo>
                  <a:cubicBezTo>
                    <a:pt x="6391" y="4793"/>
                    <a:pt x="6332" y="4813"/>
                    <a:pt x="6285" y="4851"/>
                  </a:cubicBezTo>
                  <a:cubicBezTo>
                    <a:pt x="6126" y="4973"/>
                    <a:pt x="6150" y="5202"/>
                    <a:pt x="6307" y="5294"/>
                  </a:cubicBezTo>
                  <a:cubicBezTo>
                    <a:pt x="6536" y="5435"/>
                    <a:pt x="6665" y="5693"/>
                    <a:pt x="6665" y="5955"/>
                  </a:cubicBezTo>
                  <a:lnTo>
                    <a:pt x="6665" y="7498"/>
                  </a:lnTo>
                  <a:cubicBezTo>
                    <a:pt x="6665" y="8234"/>
                    <a:pt x="6307" y="8936"/>
                    <a:pt x="5718" y="9375"/>
                  </a:cubicBezTo>
                  <a:cubicBezTo>
                    <a:pt x="5670" y="9403"/>
                    <a:pt x="5635" y="9456"/>
                    <a:pt x="5618" y="9508"/>
                  </a:cubicBezTo>
                  <a:lnTo>
                    <a:pt x="4437" y="13308"/>
                  </a:lnTo>
                  <a:lnTo>
                    <a:pt x="680" y="13308"/>
                  </a:lnTo>
                  <a:lnTo>
                    <a:pt x="2169" y="9567"/>
                  </a:lnTo>
                  <a:cubicBezTo>
                    <a:pt x="2427" y="8912"/>
                    <a:pt x="2387" y="8188"/>
                    <a:pt x="2064" y="7562"/>
                  </a:cubicBezTo>
                  <a:lnTo>
                    <a:pt x="1398" y="6294"/>
                  </a:lnTo>
                  <a:cubicBezTo>
                    <a:pt x="1281" y="6078"/>
                    <a:pt x="1235" y="5833"/>
                    <a:pt x="1252" y="5587"/>
                  </a:cubicBezTo>
                  <a:lnTo>
                    <a:pt x="1346" y="4406"/>
                  </a:lnTo>
                  <a:cubicBezTo>
                    <a:pt x="1363" y="4178"/>
                    <a:pt x="1433" y="3956"/>
                    <a:pt x="1551" y="3757"/>
                  </a:cubicBezTo>
                  <a:lnTo>
                    <a:pt x="1819" y="3290"/>
                  </a:lnTo>
                  <a:cubicBezTo>
                    <a:pt x="1876" y="3193"/>
                    <a:pt x="1976" y="3139"/>
                    <a:pt x="2081" y="3139"/>
                  </a:cubicBezTo>
                  <a:cubicBezTo>
                    <a:pt x="2129" y="3139"/>
                    <a:pt x="2177" y="3150"/>
                    <a:pt x="2223" y="3174"/>
                  </a:cubicBezTo>
                  <a:cubicBezTo>
                    <a:pt x="2352" y="3238"/>
                    <a:pt x="2415" y="3384"/>
                    <a:pt x="2380" y="3524"/>
                  </a:cubicBezTo>
                  <a:lnTo>
                    <a:pt x="2129" y="4430"/>
                  </a:lnTo>
                  <a:cubicBezTo>
                    <a:pt x="2117" y="4453"/>
                    <a:pt x="2117" y="4482"/>
                    <a:pt x="2117" y="4506"/>
                  </a:cubicBezTo>
                  <a:lnTo>
                    <a:pt x="2117" y="5377"/>
                  </a:lnTo>
                  <a:cubicBezTo>
                    <a:pt x="2117" y="5529"/>
                    <a:pt x="2239" y="5645"/>
                    <a:pt x="2387" y="5645"/>
                  </a:cubicBezTo>
                  <a:cubicBezTo>
                    <a:pt x="3064" y="5651"/>
                    <a:pt x="3672" y="6025"/>
                    <a:pt x="3976" y="6632"/>
                  </a:cubicBezTo>
                  <a:cubicBezTo>
                    <a:pt x="4021" y="6727"/>
                    <a:pt x="4114" y="6781"/>
                    <a:pt x="4213" y="6781"/>
                  </a:cubicBezTo>
                  <a:cubicBezTo>
                    <a:pt x="4255" y="6781"/>
                    <a:pt x="4297" y="6771"/>
                    <a:pt x="4338" y="6750"/>
                  </a:cubicBezTo>
                  <a:cubicBezTo>
                    <a:pt x="4472" y="6686"/>
                    <a:pt x="4526" y="6522"/>
                    <a:pt x="4461" y="6387"/>
                  </a:cubicBezTo>
                  <a:cubicBezTo>
                    <a:pt x="4105" y="5680"/>
                    <a:pt x="3432" y="5213"/>
                    <a:pt x="2655" y="5125"/>
                  </a:cubicBezTo>
                  <a:lnTo>
                    <a:pt x="2655" y="4541"/>
                  </a:lnTo>
                  <a:lnTo>
                    <a:pt x="2900" y="3670"/>
                  </a:lnTo>
                  <a:cubicBezTo>
                    <a:pt x="2965" y="3430"/>
                    <a:pt x="2924" y="3185"/>
                    <a:pt x="2795" y="2993"/>
                  </a:cubicBezTo>
                  <a:lnTo>
                    <a:pt x="3549" y="994"/>
                  </a:lnTo>
                  <a:cubicBezTo>
                    <a:pt x="3566" y="952"/>
                    <a:pt x="3596" y="911"/>
                    <a:pt x="3636" y="876"/>
                  </a:cubicBezTo>
                  <a:cubicBezTo>
                    <a:pt x="3689" y="835"/>
                    <a:pt x="3747" y="816"/>
                    <a:pt x="3807" y="816"/>
                  </a:cubicBezTo>
                  <a:cubicBezTo>
                    <a:pt x="3842" y="816"/>
                    <a:pt x="3877" y="822"/>
                    <a:pt x="3911" y="835"/>
                  </a:cubicBezTo>
                  <a:cubicBezTo>
                    <a:pt x="4046" y="894"/>
                    <a:pt x="4116" y="1051"/>
                    <a:pt x="4063" y="1186"/>
                  </a:cubicBezTo>
                  <a:lnTo>
                    <a:pt x="3134" y="3641"/>
                  </a:lnTo>
                  <a:cubicBezTo>
                    <a:pt x="3081" y="3781"/>
                    <a:pt x="3151" y="3939"/>
                    <a:pt x="3291" y="3991"/>
                  </a:cubicBezTo>
                  <a:cubicBezTo>
                    <a:pt x="3323" y="4003"/>
                    <a:pt x="3356" y="4009"/>
                    <a:pt x="3388" y="4009"/>
                  </a:cubicBezTo>
                  <a:cubicBezTo>
                    <a:pt x="3498" y="4009"/>
                    <a:pt x="3602" y="3943"/>
                    <a:pt x="3642" y="3834"/>
                  </a:cubicBezTo>
                  <a:lnTo>
                    <a:pt x="4823" y="713"/>
                  </a:lnTo>
                  <a:cubicBezTo>
                    <a:pt x="4866" y="605"/>
                    <a:pt x="4972" y="535"/>
                    <a:pt x="5084" y="535"/>
                  </a:cubicBezTo>
                  <a:close/>
                  <a:moveTo>
                    <a:pt x="5087" y="1"/>
                  </a:moveTo>
                  <a:cubicBezTo>
                    <a:pt x="4772" y="1"/>
                    <a:pt x="4474" y="183"/>
                    <a:pt x="4338" y="479"/>
                  </a:cubicBezTo>
                  <a:cubicBezTo>
                    <a:pt x="4273" y="426"/>
                    <a:pt x="4198" y="379"/>
                    <a:pt x="4116" y="344"/>
                  </a:cubicBezTo>
                  <a:cubicBezTo>
                    <a:pt x="4015" y="304"/>
                    <a:pt x="3909" y="284"/>
                    <a:pt x="3804" y="284"/>
                  </a:cubicBezTo>
                  <a:cubicBezTo>
                    <a:pt x="3695" y="284"/>
                    <a:pt x="3586" y="306"/>
                    <a:pt x="3485" y="350"/>
                  </a:cubicBezTo>
                  <a:cubicBezTo>
                    <a:pt x="3280" y="444"/>
                    <a:pt x="3129" y="601"/>
                    <a:pt x="3046" y="811"/>
                  </a:cubicBezTo>
                  <a:lnTo>
                    <a:pt x="2352" y="2648"/>
                  </a:lnTo>
                  <a:cubicBezTo>
                    <a:pt x="2265" y="2619"/>
                    <a:pt x="2176" y="2605"/>
                    <a:pt x="2088" y="2605"/>
                  </a:cubicBezTo>
                  <a:cubicBezTo>
                    <a:pt x="1795" y="2605"/>
                    <a:pt x="1510" y="2758"/>
                    <a:pt x="1357" y="3028"/>
                  </a:cubicBezTo>
                  <a:lnTo>
                    <a:pt x="1082" y="3495"/>
                  </a:lnTo>
                  <a:cubicBezTo>
                    <a:pt x="925" y="3757"/>
                    <a:pt x="831" y="4067"/>
                    <a:pt x="809" y="4371"/>
                  </a:cubicBezTo>
                  <a:lnTo>
                    <a:pt x="715" y="5552"/>
                  </a:lnTo>
                  <a:cubicBezTo>
                    <a:pt x="685" y="5896"/>
                    <a:pt x="755" y="6241"/>
                    <a:pt x="920" y="6551"/>
                  </a:cubicBezTo>
                  <a:lnTo>
                    <a:pt x="1586" y="7825"/>
                  </a:lnTo>
                  <a:cubicBezTo>
                    <a:pt x="1837" y="8304"/>
                    <a:pt x="1866" y="8871"/>
                    <a:pt x="1667" y="9375"/>
                  </a:cubicBezTo>
                  <a:lnTo>
                    <a:pt x="30" y="13483"/>
                  </a:lnTo>
                  <a:cubicBezTo>
                    <a:pt x="1" y="13570"/>
                    <a:pt x="8" y="13664"/>
                    <a:pt x="60" y="13734"/>
                  </a:cubicBezTo>
                  <a:cubicBezTo>
                    <a:pt x="108" y="13802"/>
                    <a:pt x="178" y="13847"/>
                    <a:pt x="256" y="13847"/>
                  </a:cubicBezTo>
                  <a:cubicBezTo>
                    <a:pt x="265" y="13847"/>
                    <a:pt x="274" y="13846"/>
                    <a:pt x="283" y="13845"/>
                  </a:cubicBezTo>
                  <a:lnTo>
                    <a:pt x="4642" y="13845"/>
                  </a:lnTo>
                  <a:cubicBezTo>
                    <a:pt x="4649" y="13846"/>
                    <a:pt x="4657" y="13846"/>
                    <a:pt x="4664" y="13846"/>
                  </a:cubicBezTo>
                  <a:cubicBezTo>
                    <a:pt x="4771" y="13846"/>
                    <a:pt x="4866" y="13768"/>
                    <a:pt x="4899" y="13664"/>
                  </a:cubicBezTo>
                  <a:lnTo>
                    <a:pt x="6115" y="9760"/>
                  </a:lnTo>
                  <a:cubicBezTo>
                    <a:pt x="6471" y="9480"/>
                    <a:pt x="6752" y="9122"/>
                    <a:pt x="6938" y="8720"/>
                  </a:cubicBezTo>
                  <a:cubicBezTo>
                    <a:pt x="7126" y="9122"/>
                    <a:pt x="7407" y="9480"/>
                    <a:pt x="7763" y="9760"/>
                  </a:cubicBezTo>
                  <a:lnTo>
                    <a:pt x="8979" y="13664"/>
                  </a:lnTo>
                  <a:cubicBezTo>
                    <a:pt x="9014" y="13775"/>
                    <a:pt x="9236" y="13874"/>
                    <a:pt x="9236" y="13874"/>
                  </a:cubicBezTo>
                  <a:lnTo>
                    <a:pt x="13595" y="13874"/>
                  </a:lnTo>
                  <a:cubicBezTo>
                    <a:pt x="13595" y="13874"/>
                    <a:pt x="13765" y="13810"/>
                    <a:pt x="13818" y="13734"/>
                  </a:cubicBezTo>
                  <a:cubicBezTo>
                    <a:pt x="13870" y="13664"/>
                    <a:pt x="13876" y="13570"/>
                    <a:pt x="13846" y="13483"/>
                  </a:cubicBezTo>
                  <a:lnTo>
                    <a:pt x="13433" y="12437"/>
                  </a:lnTo>
                  <a:cubicBezTo>
                    <a:pt x="13388" y="12329"/>
                    <a:pt x="13284" y="12267"/>
                    <a:pt x="13176" y="12267"/>
                  </a:cubicBezTo>
                  <a:cubicBezTo>
                    <a:pt x="13142" y="12267"/>
                    <a:pt x="13108" y="12273"/>
                    <a:pt x="13075" y="12285"/>
                  </a:cubicBezTo>
                  <a:cubicBezTo>
                    <a:pt x="12942" y="12343"/>
                    <a:pt x="12872" y="12501"/>
                    <a:pt x="12923" y="12636"/>
                  </a:cubicBezTo>
                  <a:lnTo>
                    <a:pt x="13193" y="13308"/>
                  </a:lnTo>
                  <a:lnTo>
                    <a:pt x="9435" y="13308"/>
                  </a:lnTo>
                  <a:lnTo>
                    <a:pt x="8254" y="9521"/>
                  </a:lnTo>
                  <a:cubicBezTo>
                    <a:pt x="8236" y="9462"/>
                    <a:pt x="8201" y="9415"/>
                    <a:pt x="8154" y="9380"/>
                  </a:cubicBezTo>
                  <a:cubicBezTo>
                    <a:pt x="7564" y="8941"/>
                    <a:pt x="7208" y="8246"/>
                    <a:pt x="7202" y="7509"/>
                  </a:cubicBezTo>
                  <a:lnTo>
                    <a:pt x="7202" y="5966"/>
                  </a:lnTo>
                  <a:cubicBezTo>
                    <a:pt x="7208" y="5698"/>
                    <a:pt x="7342" y="5447"/>
                    <a:pt x="7569" y="5300"/>
                  </a:cubicBezTo>
                  <a:cubicBezTo>
                    <a:pt x="7699" y="5219"/>
                    <a:pt x="7734" y="5049"/>
                    <a:pt x="7652" y="4927"/>
                  </a:cubicBezTo>
                  <a:cubicBezTo>
                    <a:pt x="7599" y="4845"/>
                    <a:pt x="7512" y="4800"/>
                    <a:pt x="7423" y="4800"/>
                  </a:cubicBezTo>
                  <a:cubicBezTo>
                    <a:pt x="7373" y="4800"/>
                    <a:pt x="7322" y="4815"/>
                    <a:pt x="7278" y="4844"/>
                  </a:cubicBezTo>
                  <a:cubicBezTo>
                    <a:pt x="7254" y="4862"/>
                    <a:pt x="7231" y="4874"/>
                    <a:pt x="7202" y="4892"/>
                  </a:cubicBezTo>
                  <a:lnTo>
                    <a:pt x="7202" y="3074"/>
                  </a:lnTo>
                  <a:cubicBezTo>
                    <a:pt x="7208" y="2880"/>
                    <a:pt x="7296" y="2699"/>
                    <a:pt x="7436" y="2577"/>
                  </a:cubicBezTo>
                  <a:lnTo>
                    <a:pt x="8131" y="4523"/>
                  </a:lnTo>
                  <a:cubicBezTo>
                    <a:pt x="8173" y="4634"/>
                    <a:pt x="8278" y="4698"/>
                    <a:pt x="8389" y="4698"/>
                  </a:cubicBezTo>
                  <a:cubicBezTo>
                    <a:pt x="8418" y="4698"/>
                    <a:pt x="8446" y="4693"/>
                    <a:pt x="8476" y="4687"/>
                  </a:cubicBezTo>
                  <a:cubicBezTo>
                    <a:pt x="8616" y="4634"/>
                    <a:pt x="8692" y="4482"/>
                    <a:pt x="8640" y="4336"/>
                  </a:cubicBezTo>
                  <a:lnTo>
                    <a:pt x="7652" y="1577"/>
                  </a:lnTo>
                  <a:cubicBezTo>
                    <a:pt x="7605" y="1450"/>
                    <a:pt x="7675" y="1302"/>
                    <a:pt x="7804" y="1251"/>
                  </a:cubicBezTo>
                  <a:cubicBezTo>
                    <a:pt x="7834" y="1239"/>
                    <a:pt x="7866" y="1233"/>
                    <a:pt x="7898" y="1233"/>
                  </a:cubicBezTo>
                  <a:cubicBezTo>
                    <a:pt x="7933" y="1233"/>
                    <a:pt x="7969" y="1241"/>
                    <a:pt x="8003" y="1256"/>
                  </a:cubicBezTo>
                  <a:cubicBezTo>
                    <a:pt x="8067" y="1286"/>
                    <a:pt x="8114" y="1332"/>
                    <a:pt x="8143" y="1402"/>
                  </a:cubicBezTo>
                  <a:lnTo>
                    <a:pt x="9195" y="4185"/>
                  </a:lnTo>
                  <a:cubicBezTo>
                    <a:pt x="9235" y="4293"/>
                    <a:pt x="9339" y="4360"/>
                    <a:pt x="9449" y="4360"/>
                  </a:cubicBezTo>
                  <a:cubicBezTo>
                    <a:pt x="9481" y="4360"/>
                    <a:pt x="9514" y="4354"/>
                    <a:pt x="9546" y="4342"/>
                  </a:cubicBezTo>
                  <a:cubicBezTo>
                    <a:pt x="9686" y="4290"/>
                    <a:pt x="9756" y="4132"/>
                    <a:pt x="9703" y="3997"/>
                  </a:cubicBezTo>
                  <a:lnTo>
                    <a:pt x="8535" y="917"/>
                  </a:lnTo>
                  <a:cubicBezTo>
                    <a:pt x="8511" y="841"/>
                    <a:pt x="8511" y="765"/>
                    <a:pt x="8546" y="695"/>
                  </a:cubicBezTo>
                  <a:cubicBezTo>
                    <a:pt x="8581" y="625"/>
                    <a:pt x="8640" y="579"/>
                    <a:pt x="8715" y="555"/>
                  </a:cubicBezTo>
                  <a:cubicBezTo>
                    <a:pt x="8741" y="547"/>
                    <a:pt x="8768" y="543"/>
                    <a:pt x="8794" y="543"/>
                  </a:cubicBezTo>
                  <a:cubicBezTo>
                    <a:pt x="8904" y="543"/>
                    <a:pt x="9011" y="610"/>
                    <a:pt x="9049" y="719"/>
                  </a:cubicBezTo>
                  <a:lnTo>
                    <a:pt x="10235" y="3845"/>
                  </a:lnTo>
                  <a:cubicBezTo>
                    <a:pt x="10276" y="3954"/>
                    <a:pt x="10376" y="4020"/>
                    <a:pt x="10484" y="4020"/>
                  </a:cubicBezTo>
                  <a:cubicBezTo>
                    <a:pt x="10515" y="4020"/>
                    <a:pt x="10548" y="4015"/>
                    <a:pt x="10580" y="4003"/>
                  </a:cubicBezTo>
                  <a:cubicBezTo>
                    <a:pt x="10720" y="3951"/>
                    <a:pt x="10790" y="3792"/>
                    <a:pt x="10738" y="3652"/>
                  </a:cubicBezTo>
                  <a:lnTo>
                    <a:pt x="9808" y="1197"/>
                  </a:lnTo>
                  <a:cubicBezTo>
                    <a:pt x="9756" y="1057"/>
                    <a:pt x="9826" y="900"/>
                    <a:pt x="9967" y="847"/>
                  </a:cubicBezTo>
                  <a:cubicBezTo>
                    <a:pt x="10002" y="833"/>
                    <a:pt x="10037" y="826"/>
                    <a:pt x="10072" y="826"/>
                  </a:cubicBezTo>
                  <a:cubicBezTo>
                    <a:pt x="10107" y="826"/>
                    <a:pt x="10142" y="833"/>
                    <a:pt x="10177" y="847"/>
                  </a:cubicBezTo>
                  <a:cubicBezTo>
                    <a:pt x="10247" y="876"/>
                    <a:pt x="10299" y="935"/>
                    <a:pt x="10323" y="1005"/>
                  </a:cubicBezTo>
                  <a:lnTo>
                    <a:pt x="11076" y="2998"/>
                  </a:lnTo>
                  <a:cubicBezTo>
                    <a:pt x="10954" y="3196"/>
                    <a:pt x="10913" y="3441"/>
                    <a:pt x="10978" y="3676"/>
                  </a:cubicBezTo>
                  <a:lnTo>
                    <a:pt x="11205" y="4547"/>
                  </a:lnTo>
                  <a:lnTo>
                    <a:pt x="11205" y="5132"/>
                  </a:lnTo>
                  <a:cubicBezTo>
                    <a:pt x="11205" y="5132"/>
                    <a:pt x="9773" y="5686"/>
                    <a:pt x="9417" y="6400"/>
                  </a:cubicBezTo>
                  <a:cubicBezTo>
                    <a:pt x="9352" y="6534"/>
                    <a:pt x="9406" y="6691"/>
                    <a:pt x="9540" y="6762"/>
                  </a:cubicBezTo>
                  <a:cubicBezTo>
                    <a:pt x="9578" y="6780"/>
                    <a:pt x="9619" y="6789"/>
                    <a:pt x="9660" y="6789"/>
                  </a:cubicBezTo>
                  <a:cubicBezTo>
                    <a:pt x="9759" y="6789"/>
                    <a:pt x="9856" y="6734"/>
                    <a:pt x="9902" y="6639"/>
                  </a:cubicBezTo>
                  <a:cubicBezTo>
                    <a:pt x="10206" y="6031"/>
                    <a:pt x="10814" y="5658"/>
                    <a:pt x="11491" y="5658"/>
                  </a:cubicBezTo>
                  <a:cubicBezTo>
                    <a:pt x="11637" y="5658"/>
                    <a:pt x="11761" y="5534"/>
                    <a:pt x="11749" y="5388"/>
                  </a:cubicBezTo>
                  <a:lnTo>
                    <a:pt x="11749" y="4512"/>
                  </a:lnTo>
                  <a:cubicBezTo>
                    <a:pt x="11761" y="4488"/>
                    <a:pt x="11755" y="4465"/>
                    <a:pt x="11749" y="4442"/>
                  </a:cubicBezTo>
                  <a:lnTo>
                    <a:pt x="11497" y="3535"/>
                  </a:lnTo>
                  <a:cubicBezTo>
                    <a:pt x="11462" y="3395"/>
                    <a:pt x="11526" y="3244"/>
                    <a:pt x="11655" y="3179"/>
                  </a:cubicBezTo>
                  <a:cubicBezTo>
                    <a:pt x="11698" y="3158"/>
                    <a:pt x="11743" y="3148"/>
                    <a:pt x="11789" y="3148"/>
                  </a:cubicBezTo>
                  <a:cubicBezTo>
                    <a:pt x="11893" y="3148"/>
                    <a:pt x="11996" y="3202"/>
                    <a:pt x="12052" y="3296"/>
                  </a:cubicBezTo>
                  <a:lnTo>
                    <a:pt x="12327" y="3764"/>
                  </a:lnTo>
                  <a:cubicBezTo>
                    <a:pt x="12438" y="3962"/>
                    <a:pt x="12514" y="4190"/>
                    <a:pt x="12532" y="4418"/>
                  </a:cubicBezTo>
                  <a:lnTo>
                    <a:pt x="12626" y="5599"/>
                  </a:lnTo>
                  <a:cubicBezTo>
                    <a:pt x="12643" y="5839"/>
                    <a:pt x="12597" y="6084"/>
                    <a:pt x="12479" y="6300"/>
                  </a:cubicBezTo>
                  <a:lnTo>
                    <a:pt x="11813" y="7574"/>
                  </a:lnTo>
                  <a:cubicBezTo>
                    <a:pt x="11486" y="8194"/>
                    <a:pt x="11451" y="8924"/>
                    <a:pt x="11707" y="9572"/>
                  </a:cubicBezTo>
                  <a:lnTo>
                    <a:pt x="12030" y="10373"/>
                  </a:lnTo>
                  <a:cubicBezTo>
                    <a:pt x="12071" y="10479"/>
                    <a:pt x="12170" y="10543"/>
                    <a:pt x="12281" y="10543"/>
                  </a:cubicBezTo>
                  <a:cubicBezTo>
                    <a:pt x="12310" y="10543"/>
                    <a:pt x="12346" y="10537"/>
                    <a:pt x="12381" y="10525"/>
                  </a:cubicBezTo>
                  <a:cubicBezTo>
                    <a:pt x="12521" y="10473"/>
                    <a:pt x="12584" y="10314"/>
                    <a:pt x="12532" y="10174"/>
                  </a:cubicBezTo>
                  <a:lnTo>
                    <a:pt x="12211" y="9375"/>
                  </a:lnTo>
                  <a:cubicBezTo>
                    <a:pt x="12012" y="8871"/>
                    <a:pt x="12041" y="8304"/>
                    <a:pt x="12292" y="7825"/>
                  </a:cubicBezTo>
                  <a:lnTo>
                    <a:pt x="12958" y="6551"/>
                  </a:lnTo>
                  <a:cubicBezTo>
                    <a:pt x="13123" y="6241"/>
                    <a:pt x="13193" y="5896"/>
                    <a:pt x="13163" y="5552"/>
                  </a:cubicBezTo>
                  <a:lnTo>
                    <a:pt x="13069" y="4371"/>
                  </a:lnTo>
                  <a:cubicBezTo>
                    <a:pt x="13047" y="4067"/>
                    <a:pt x="12947" y="3757"/>
                    <a:pt x="12794" y="3495"/>
                  </a:cubicBezTo>
                  <a:lnTo>
                    <a:pt x="12521" y="3028"/>
                  </a:lnTo>
                  <a:cubicBezTo>
                    <a:pt x="12363" y="2758"/>
                    <a:pt x="12081" y="2605"/>
                    <a:pt x="11789" y="2605"/>
                  </a:cubicBezTo>
                  <a:cubicBezTo>
                    <a:pt x="11702" y="2605"/>
                    <a:pt x="11613" y="2619"/>
                    <a:pt x="11526" y="2648"/>
                  </a:cubicBezTo>
                  <a:lnTo>
                    <a:pt x="10831" y="811"/>
                  </a:lnTo>
                  <a:cubicBezTo>
                    <a:pt x="10749" y="601"/>
                    <a:pt x="10598" y="444"/>
                    <a:pt x="10393" y="350"/>
                  </a:cubicBezTo>
                  <a:cubicBezTo>
                    <a:pt x="10292" y="306"/>
                    <a:pt x="10183" y="284"/>
                    <a:pt x="10074" y="284"/>
                  </a:cubicBezTo>
                  <a:cubicBezTo>
                    <a:pt x="9969" y="284"/>
                    <a:pt x="9863" y="304"/>
                    <a:pt x="9762" y="344"/>
                  </a:cubicBezTo>
                  <a:cubicBezTo>
                    <a:pt x="9680" y="379"/>
                    <a:pt x="9603" y="426"/>
                    <a:pt x="9540" y="479"/>
                  </a:cubicBezTo>
                  <a:cubicBezTo>
                    <a:pt x="9404" y="183"/>
                    <a:pt x="9106" y="1"/>
                    <a:pt x="8791" y="1"/>
                  </a:cubicBezTo>
                  <a:cubicBezTo>
                    <a:pt x="8714" y="1"/>
                    <a:pt x="8635" y="11"/>
                    <a:pt x="8558" y="34"/>
                  </a:cubicBezTo>
                  <a:cubicBezTo>
                    <a:pt x="8341" y="105"/>
                    <a:pt x="8160" y="257"/>
                    <a:pt x="8060" y="455"/>
                  </a:cubicBezTo>
                  <a:cubicBezTo>
                    <a:pt x="8025" y="531"/>
                    <a:pt x="7997" y="614"/>
                    <a:pt x="7985" y="695"/>
                  </a:cubicBezTo>
                  <a:cubicBezTo>
                    <a:pt x="7959" y="693"/>
                    <a:pt x="7934" y="692"/>
                    <a:pt x="7909" y="692"/>
                  </a:cubicBezTo>
                  <a:cubicBezTo>
                    <a:pt x="7806" y="692"/>
                    <a:pt x="7702" y="710"/>
                    <a:pt x="7599" y="748"/>
                  </a:cubicBezTo>
                  <a:cubicBezTo>
                    <a:pt x="7202" y="911"/>
                    <a:pt x="6997" y="1356"/>
                    <a:pt x="7143" y="1758"/>
                  </a:cubicBezTo>
                  <a:lnTo>
                    <a:pt x="7248" y="2051"/>
                  </a:lnTo>
                  <a:cubicBezTo>
                    <a:pt x="7132" y="2122"/>
                    <a:pt x="7027" y="2214"/>
                    <a:pt x="6938" y="2319"/>
                  </a:cubicBezTo>
                  <a:cubicBezTo>
                    <a:pt x="6851" y="2214"/>
                    <a:pt x="6746" y="2122"/>
                    <a:pt x="6630" y="2051"/>
                  </a:cubicBezTo>
                  <a:lnTo>
                    <a:pt x="6735" y="1758"/>
                  </a:lnTo>
                  <a:cubicBezTo>
                    <a:pt x="6875" y="1356"/>
                    <a:pt x="6676" y="911"/>
                    <a:pt x="6279" y="748"/>
                  </a:cubicBezTo>
                  <a:cubicBezTo>
                    <a:pt x="6176" y="710"/>
                    <a:pt x="6072" y="692"/>
                    <a:pt x="5969" y="692"/>
                  </a:cubicBezTo>
                  <a:cubicBezTo>
                    <a:pt x="5944" y="692"/>
                    <a:pt x="5919" y="693"/>
                    <a:pt x="5893" y="695"/>
                  </a:cubicBezTo>
                  <a:cubicBezTo>
                    <a:pt x="5875" y="614"/>
                    <a:pt x="5851" y="531"/>
                    <a:pt x="5816" y="455"/>
                  </a:cubicBezTo>
                  <a:cubicBezTo>
                    <a:pt x="5718" y="257"/>
                    <a:pt x="5536" y="105"/>
                    <a:pt x="5320" y="34"/>
                  </a:cubicBezTo>
                  <a:cubicBezTo>
                    <a:pt x="5243" y="11"/>
                    <a:pt x="5164" y="1"/>
                    <a:pt x="50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2"/>
            <p:cNvSpPr/>
            <p:nvPr/>
          </p:nvSpPr>
          <p:spPr>
            <a:xfrm>
              <a:off x="1340100" y="1846000"/>
              <a:ext cx="13600" cy="13600"/>
            </a:xfrm>
            <a:custGeom>
              <a:rect b="b" l="l" r="r" t="t"/>
              <a:pathLst>
                <a:path extrusionOk="0" h="544" w="544">
                  <a:moveTo>
                    <a:pt x="275" y="1"/>
                  </a:moveTo>
                  <a:cubicBezTo>
                    <a:pt x="122" y="1"/>
                    <a:pt x="0" y="123"/>
                    <a:pt x="0" y="275"/>
                  </a:cubicBezTo>
                  <a:cubicBezTo>
                    <a:pt x="0" y="421"/>
                    <a:pt x="122" y="543"/>
                    <a:pt x="275" y="543"/>
                  </a:cubicBezTo>
                  <a:cubicBezTo>
                    <a:pt x="421" y="543"/>
                    <a:pt x="543" y="421"/>
                    <a:pt x="543" y="275"/>
                  </a:cubicBezTo>
                  <a:cubicBezTo>
                    <a:pt x="543" y="123"/>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0" name="Google Shape;3050;p52"/>
          <p:cNvGrpSpPr/>
          <p:nvPr/>
        </p:nvGrpSpPr>
        <p:grpSpPr>
          <a:xfrm>
            <a:off x="7791913" y="3252500"/>
            <a:ext cx="347725" cy="346400"/>
            <a:chOff x="7825625" y="3252350"/>
            <a:chExt cx="347725" cy="346400"/>
          </a:xfrm>
        </p:grpSpPr>
        <p:sp>
          <p:nvSpPr>
            <p:cNvPr id="3051" name="Google Shape;3051;p52"/>
            <p:cNvSpPr/>
            <p:nvPr/>
          </p:nvSpPr>
          <p:spPr>
            <a:xfrm>
              <a:off x="7825625" y="3252350"/>
              <a:ext cx="347725" cy="346400"/>
            </a:xfrm>
            <a:custGeom>
              <a:rect b="b" l="l" r="r" t="t"/>
              <a:pathLst>
                <a:path extrusionOk="0" h="13856" w="13909">
                  <a:moveTo>
                    <a:pt x="6954" y="1"/>
                  </a:moveTo>
                  <a:cubicBezTo>
                    <a:pt x="6882" y="1"/>
                    <a:pt x="6813" y="29"/>
                    <a:pt x="6762" y="80"/>
                  </a:cubicBezTo>
                  <a:lnTo>
                    <a:pt x="5681" y="1161"/>
                  </a:lnTo>
                  <a:cubicBezTo>
                    <a:pt x="5581" y="1255"/>
                    <a:pt x="5563" y="1412"/>
                    <a:pt x="5646" y="1518"/>
                  </a:cubicBezTo>
                  <a:cubicBezTo>
                    <a:pt x="5703" y="1590"/>
                    <a:pt x="5785" y="1627"/>
                    <a:pt x="5866" y="1627"/>
                  </a:cubicBezTo>
                  <a:cubicBezTo>
                    <a:pt x="5935" y="1627"/>
                    <a:pt x="6003" y="1600"/>
                    <a:pt x="6054" y="1547"/>
                  </a:cubicBezTo>
                  <a:lnTo>
                    <a:pt x="6954" y="653"/>
                  </a:lnTo>
                  <a:lnTo>
                    <a:pt x="8713" y="2412"/>
                  </a:lnTo>
                  <a:cubicBezTo>
                    <a:pt x="8761" y="2459"/>
                    <a:pt x="8831" y="2488"/>
                    <a:pt x="8901" y="2488"/>
                  </a:cubicBezTo>
                  <a:lnTo>
                    <a:pt x="11391" y="2488"/>
                  </a:lnTo>
                  <a:lnTo>
                    <a:pt x="11391" y="4978"/>
                  </a:lnTo>
                  <a:cubicBezTo>
                    <a:pt x="11391" y="5048"/>
                    <a:pt x="11419" y="5118"/>
                    <a:pt x="11467" y="5170"/>
                  </a:cubicBezTo>
                  <a:lnTo>
                    <a:pt x="13226" y="6923"/>
                  </a:lnTo>
                  <a:lnTo>
                    <a:pt x="11467" y="8684"/>
                  </a:lnTo>
                  <a:cubicBezTo>
                    <a:pt x="11419" y="8736"/>
                    <a:pt x="11391" y="8806"/>
                    <a:pt x="11391" y="8876"/>
                  </a:cubicBezTo>
                  <a:lnTo>
                    <a:pt x="11391" y="11366"/>
                  </a:lnTo>
                  <a:lnTo>
                    <a:pt x="8901" y="11366"/>
                  </a:lnTo>
                  <a:cubicBezTo>
                    <a:pt x="8831" y="11366"/>
                    <a:pt x="8761" y="11395"/>
                    <a:pt x="8708" y="11441"/>
                  </a:cubicBezTo>
                  <a:lnTo>
                    <a:pt x="6954" y="13200"/>
                  </a:lnTo>
                  <a:lnTo>
                    <a:pt x="5196" y="11441"/>
                  </a:lnTo>
                  <a:cubicBezTo>
                    <a:pt x="5142" y="11395"/>
                    <a:pt x="5072" y="11366"/>
                    <a:pt x="5002" y="11366"/>
                  </a:cubicBezTo>
                  <a:lnTo>
                    <a:pt x="2512" y="11366"/>
                  </a:lnTo>
                  <a:lnTo>
                    <a:pt x="2512" y="8876"/>
                  </a:lnTo>
                  <a:cubicBezTo>
                    <a:pt x="2512" y="8800"/>
                    <a:pt x="2484" y="8736"/>
                    <a:pt x="2437" y="8684"/>
                  </a:cubicBezTo>
                  <a:lnTo>
                    <a:pt x="678" y="6923"/>
                  </a:lnTo>
                  <a:lnTo>
                    <a:pt x="2437" y="5164"/>
                  </a:lnTo>
                  <a:cubicBezTo>
                    <a:pt x="2484" y="5118"/>
                    <a:pt x="2512" y="5048"/>
                    <a:pt x="2512" y="4978"/>
                  </a:cubicBezTo>
                  <a:lnTo>
                    <a:pt x="2512" y="2488"/>
                  </a:lnTo>
                  <a:lnTo>
                    <a:pt x="3775" y="2488"/>
                  </a:lnTo>
                  <a:cubicBezTo>
                    <a:pt x="3909" y="2488"/>
                    <a:pt x="4033" y="2394"/>
                    <a:pt x="4050" y="2260"/>
                  </a:cubicBezTo>
                  <a:cubicBezTo>
                    <a:pt x="4073" y="2091"/>
                    <a:pt x="3944" y="1951"/>
                    <a:pt x="3782" y="1951"/>
                  </a:cubicBezTo>
                  <a:lnTo>
                    <a:pt x="2244" y="1951"/>
                  </a:lnTo>
                  <a:cubicBezTo>
                    <a:pt x="2099" y="1951"/>
                    <a:pt x="1975" y="2067"/>
                    <a:pt x="1975" y="2219"/>
                  </a:cubicBezTo>
                  <a:lnTo>
                    <a:pt x="1975" y="4867"/>
                  </a:lnTo>
                  <a:lnTo>
                    <a:pt x="105" y="6737"/>
                  </a:lnTo>
                  <a:cubicBezTo>
                    <a:pt x="0" y="6842"/>
                    <a:pt x="0" y="7012"/>
                    <a:pt x="105" y="7117"/>
                  </a:cubicBezTo>
                  <a:lnTo>
                    <a:pt x="1975" y="8987"/>
                  </a:lnTo>
                  <a:lnTo>
                    <a:pt x="1975" y="11635"/>
                  </a:lnTo>
                  <a:cubicBezTo>
                    <a:pt x="1975" y="11786"/>
                    <a:pt x="2099" y="11903"/>
                    <a:pt x="2244" y="11903"/>
                  </a:cubicBezTo>
                  <a:lnTo>
                    <a:pt x="4891" y="11903"/>
                  </a:lnTo>
                  <a:lnTo>
                    <a:pt x="6762" y="13774"/>
                  </a:lnTo>
                  <a:cubicBezTo>
                    <a:pt x="6814" y="13826"/>
                    <a:pt x="6884" y="13855"/>
                    <a:pt x="6954" y="13855"/>
                  </a:cubicBezTo>
                  <a:cubicBezTo>
                    <a:pt x="7019" y="13855"/>
                    <a:pt x="7089" y="13826"/>
                    <a:pt x="7141" y="13774"/>
                  </a:cubicBezTo>
                  <a:lnTo>
                    <a:pt x="9012" y="11903"/>
                  </a:lnTo>
                  <a:lnTo>
                    <a:pt x="11659" y="11903"/>
                  </a:lnTo>
                  <a:cubicBezTo>
                    <a:pt x="11812" y="11903"/>
                    <a:pt x="11928" y="11786"/>
                    <a:pt x="11928" y="11635"/>
                  </a:cubicBezTo>
                  <a:lnTo>
                    <a:pt x="11928" y="8987"/>
                  </a:lnTo>
                  <a:lnTo>
                    <a:pt x="13798" y="7117"/>
                  </a:lnTo>
                  <a:cubicBezTo>
                    <a:pt x="13909" y="7012"/>
                    <a:pt x="13909" y="6842"/>
                    <a:pt x="13798" y="6737"/>
                  </a:cubicBezTo>
                  <a:lnTo>
                    <a:pt x="11928" y="4867"/>
                  </a:lnTo>
                  <a:lnTo>
                    <a:pt x="11928" y="2219"/>
                  </a:lnTo>
                  <a:cubicBezTo>
                    <a:pt x="11928" y="2067"/>
                    <a:pt x="11812" y="1951"/>
                    <a:pt x="11659" y="1951"/>
                  </a:cubicBezTo>
                  <a:lnTo>
                    <a:pt x="9018" y="1951"/>
                  </a:lnTo>
                  <a:lnTo>
                    <a:pt x="7148" y="80"/>
                  </a:lnTo>
                  <a:cubicBezTo>
                    <a:pt x="7130" y="63"/>
                    <a:pt x="7106" y="45"/>
                    <a:pt x="7084" y="34"/>
                  </a:cubicBezTo>
                  <a:cubicBezTo>
                    <a:pt x="7042" y="11"/>
                    <a:pt x="6997" y="1"/>
                    <a:pt x="695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2"/>
            <p:cNvSpPr/>
            <p:nvPr/>
          </p:nvSpPr>
          <p:spPr>
            <a:xfrm>
              <a:off x="7867700" y="3294450"/>
              <a:ext cx="263450" cy="262225"/>
            </a:xfrm>
            <a:custGeom>
              <a:rect b="b" l="l" r="r" t="t"/>
              <a:pathLst>
                <a:path extrusionOk="0" h="10489" w="10538">
                  <a:moveTo>
                    <a:pt x="5271" y="653"/>
                  </a:moveTo>
                  <a:lnTo>
                    <a:pt x="6534" y="1915"/>
                  </a:lnTo>
                  <a:cubicBezTo>
                    <a:pt x="6587" y="1967"/>
                    <a:pt x="6657" y="1996"/>
                    <a:pt x="6727" y="1996"/>
                  </a:cubicBezTo>
                  <a:lnTo>
                    <a:pt x="8516" y="1996"/>
                  </a:lnTo>
                  <a:lnTo>
                    <a:pt x="8516" y="3785"/>
                  </a:lnTo>
                  <a:cubicBezTo>
                    <a:pt x="8516" y="3855"/>
                    <a:pt x="8544" y="3925"/>
                    <a:pt x="8597" y="3977"/>
                  </a:cubicBezTo>
                  <a:lnTo>
                    <a:pt x="9860" y="5239"/>
                  </a:lnTo>
                  <a:lnTo>
                    <a:pt x="8597" y="6509"/>
                  </a:lnTo>
                  <a:cubicBezTo>
                    <a:pt x="8544" y="6561"/>
                    <a:pt x="8516" y="6625"/>
                    <a:pt x="8516" y="6701"/>
                  </a:cubicBezTo>
                  <a:lnTo>
                    <a:pt x="8516" y="8489"/>
                  </a:lnTo>
                  <a:lnTo>
                    <a:pt x="6727" y="8489"/>
                  </a:lnTo>
                  <a:cubicBezTo>
                    <a:pt x="6657" y="8489"/>
                    <a:pt x="6587" y="8519"/>
                    <a:pt x="6534" y="8571"/>
                  </a:cubicBezTo>
                  <a:lnTo>
                    <a:pt x="5271" y="9833"/>
                  </a:lnTo>
                  <a:lnTo>
                    <a:pt x="4003" y="8571"/>
                  </a:lnTo>
                  <a:cubicBezTo>
                    <a:pt x="3950" y="8519"/>
                    <a:pt x="3887" y="8489"/>
                    <a:pt x="3810" y="8489"/>
                  </a:cubicBezTo>
                  <a:lnTo>
                    <a:pt x="2022" y="8489"/>
                  </a:lnTo>
                  <a:lnTo>
                    <a:pt x="2022" y="6701"/>
                  </a:lnTo>
                  <a:cubicBezTo>
                    <a:pt x="2022" y="6625"/>
                    <a:pt x="1993" y="6561"/>
                    <a:pt x="1940" y="6509"/>
                  </a:cubicBezTo>
                  <a:lnTo>
                    <a:pt x="678" y="5239"/>
                  </a:lnTo>
                  <a:lnTo>
                    <a:pt x="1940" y="3977"/>
                  </a:lnTo>
                  <a:cubicBezTo>
                    <a:pt x="1993" y="3925"/>
                    <a:pt x="2022" y="3855"/>
                    <a:pt x="2022" y="3785"/>
                  </a:cubicBezTo>
                  <a:lnTo>
                    <a:pt x="2022" y="1996"/>
                  </a:lnTo>
                  <a:lnTo>
                    <a:pt x="3810" y="1996"/>
                  </a:lnTo>
                  <a:cubicBezTo>
                    <a:pt x="3887" y="1996"/>
                    <a:pt x="3950" y="1967"/>
                    <a:pt x="4003" y="1915"/>
                  </a:cubicBezTo>
                  <a:lnTo>
                    <a:pt x="5271" y="653"/>
                  </a:lnTo>
                  <a:close/>
                  <a:moveTo>
                    <a:pt x="5269" y="0"/>
                  </a:moveTo>
                  <a:cubicBezTo>
                    <a:pt x="5200" y="0"/>
                    <a:pt x="5132" y="26"/>
                    <a:pt x="5079" y="79"/>
                  </a:cubicBezTo>
                  <a:lnTo>
                    <a:pt x="3699" y="1452"/>
                  </a:lnTo>
                  <a:lnTo>
                    <a:pt x="1754" y="1452"/>
                  </a:lnTo>
                  <a:cubicBezTo>
                    <a:pt x="1601" y="1452"/>
                    <a:pt x="1479" y="1576"/>
                    <a:pt x="1479" y="1727"/>
                  </a:cubicBezTo>
                  <a:lnTo>
                    <a:pt x="1479" y="3674"/>
                  </a:lnTo>
                  <a:lnTo>
                    <a:pt x="106" y="5053"/>
                  </a:lnTo>
                  <a:cubicBezTo>
                    <a:pt x="0" y="5158"/>
                    <a:pt x="0" y="5328"/>
                    <a:pt x="106" y="5433"/>
                  </a:cubicBezTo>
                  <a:lnTo>
                    <a:pt x="1479" y="6812"/>
                  </a:lnTo>
                  <a:lnTo>
                    <a:pt x="1479" y="8759"/>
                  </a:lnTo>
                  <a:cubicBezTo>
                    <a:pt x="1479" y="8910"/>
                    <a:pt x="1601" y="9033"/>
                    <a:pt x="1754" y="9033"/>
                  </a:cubicBezTo>
                  <a:lnTo>
                    <a:pt x="3699" y="9033"/>
                  </a:lnTo>
                  <a:lnTo>
                    <a:pt x="5079" y="10407"/>
                  </a:lnTo>
                  <a:cubicBezTo>
                    <a:pt x="5131" y="10459"/>
                    <a:pt x="5201" y="10488"/>
                    <a:pt x="5271" y="10488"/>
                  </a:cubicBezTo>
                  <a:cubicBezTo>
                    <a:pt x="5336" y="10488"/>
                    <a:pt x="5406" y="10459"/>
                    <a:pt x="5458" y="10407"/>
                  </a:cubicBezTo>
                  <a:lnTo>
                    <a:pt x="6838" y="9033"/>
                  </a:lnTo>
                  <a:lnTo>
                    <a:pt x="8784" y="9033"/>
                  </a:lnTo>
                  <a:cubicBezTo>
                    <a:pt x="8937" y="9033"/>
                    <a:pt x="9059" y="8910"/>
                    <a:pt x="9059" y="8759"/>
                  </a:cubicBezTo>
                  <a:lnTo>
                    <a:pt x="9059" y="6812"/>
                  </a:lnTo>
                  <a:lnTo>
                    <a:pt x="10432" y="5433"/>
                  </a:lnTo>
                  <a:cubicBezTo>
                    <a:pt x="10537" y="5328"/>
                    <a:pt x="10537" y="5158"/>
                    <a:pt x="10432" y="5053"/>
                  </a:cubicBezTo>
                  <a:lnTo>
                    <a:pt x="9059" y="3674"/>
                  </a:lnTo>
                  <a:lnTo>
                    <a:pt x="9059" y="1727"/>
                  </a:lnTo>
                  <a:cubicBezTo>
                    <a:pt x="9059" y="1576"/>
                    <a:pt x="8937" y="1452"/>
                    <a:pt x="8784" y="1452"/>
                  </a:cubicBezTo>
                  <a:lnTo>
                    <a:pt x="6838" y="1452"/>
                  </a:lnTo>
                  <a:lnTo>
                    <a:pt x="5458" y="79"/>
                  </a:lnTo>
                  <a:cubicBezTo>
                    <a:pt x="5405" y="26"/>
                    <a:pt x="5337" y="0"/>
                    <a:pt x="5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2"/>
            <p:cNvSpPr/>
            <p:nvPr/>
          </p:nvSpPr>
          <p:spPr>
            <a:xfrm>
              <a:off x="7928475" y="3355675"/>
              <a:ext cx="140425" cy="140075"/>
            </a:xfrm>
            <a:custGeom>
              <a:rect b="b" l="l" r="r" t="t"/>
              <a:pathLst>
                <a:path extrusionOk="0" h="5603" w="5617">
                  <a:moveTo>
                    <a:pt x="1578" y="850"/>
                  </a:moveTo>
                  <a:cubicBezTo>
                    <a:pt x="1462" y="1137"/>
                    <a:pt x="1403" y="1447"/>
                    <a:pt x="1403" y="1762"/>
                  </a:cubicBezTo>
                  <a:cubicBezTo>
                    <a:pt x="1403" y="3106"/>
                    <a:pt x="2495" y="4193"/>
                    <a:pt x="3841" y="4193"/>
                  </a:cubicBezTo>
                  <a:cubicBezTo>
                    <a:pt x="4156" y="4193"/>
                    <a:pt x="4459" y="4135"/>
                    <a:pt x="4745" y="4018"/>
                  </a:cubicBezTo>
                  <a:lnTo>
                    <a:pt x="4745" y="4018"/>
                  </a:lnTo>
                  <a:cubicBezTo>
                    <a:pt x="4618" y="4217"/>
                    <a:pt x="4454" y="4398"/>
                    <a:pt x="4273" y="4551"/>
                  </a:cubicBezTo>
                  <a:cubicBezTo>
                    <a:pt x="3863" y="4877"/>
                    <a:pt x="3355" y="5058"/>
                    <a:pt x="2829" y="5058"/>
                  </a:cubicBezTo>
                  <a:cubicBezTo>
                    <a:pt x="1567" y="5058"/>
                    <a:pt x="537" y="4036"/>
                    <a:pt x="537" y="2773"/>
                  </a:cubicBezTo>
                  <a:cubicBezTo>
                    <a:pt x="537" y="2247"/>
                    <a:pt x="720" y="1733"/>
                    <a:pt x="1052" y="1330"/>
                  </a:cubicBezTo>
                  <a:cubicBezTo>
                    <a:pt x="1198" y="1142"/>
                    <a:pt x="1379" y="985"/>
                    <a:pt x="1578" y="850"/>
                  </a:cubicBezTo>
                  <a:close/>
                  <a:moveTo>
                    <a:pt x="2273" y="1"/>
                  </a:moveTo>
                  <a:cubicBezTo>
                    <a:pt x="2252" y="1"/>
                    <a:pt x="2231" y="3"/>
                    <a:pt x="2209" y="9"/>
                  </a:cubicBezTo>
                  <a:cubicBezTo>
                    <a:pt x="1589" y="144"/>
                    <a:pt x="1028" y="494"/>
                    <a:pt x="631" y="991"/>
                  </a:cubicBezTo>
                  <a:cubicBezTo>
                    <a:pt x="222" y="1493"/>
                    <a:pt x="0" y="2124"/>
                    <a:pt x="0" y="2773"/>
                  </a:cubicBezTo>
                  <a:cubicBezTo>
                    <a:pt x="0" y="4333"/>
                    <a:pt x="1268" y="5603"/>
                    <a:pt x="2829" y="5603"/>
                  </a:cubicBezTo>
                  <a:cubicBezTo>
                    <a:pt x="3477" y="5603"/>
                    <a:pt x="4108" y="5380"/>
                    <a:pt x="4612" y="4971"/>
                  </a:cubicBezTo>
                  <a:cubicBezTo>
                    <a:pt x="5109" y="4567"/>
                    <a:pt x="5454" y="4006"/>
                    <a:pt x="5594" y="3386"/>
                  </a:cubicBezTo>
                  <a:cubicBezTo>
                    <a:pt x="5616" y="3276"/>
                    <a:pt x="5564" y="3154"/>
                    <a:pt x="5459" y="3095"/>
                  </a:cubicBezTo>
                  <a:cubicBezTo>
                    <a:pt x="5420" y="3071"/>
                    <a:pt x="5375" y="3060"/>
                    <a:pt x="5330" y="3060"/>
                  </a:cubicBezTo>
                  <a:cubicBezTo>
                    <a:pt x="5261" y="3060"/>
                    <a:pt x="5193" y="3086"/>
                    <a:pt x="5144" y="3135"/>
                  </a:cubicBezTo>
                  <a:cubicBezTo>
                    <a:pt x="4787" y="3469"/>
                    <a:pt x="4324" y="3656"/>
                    <a:pt x="3841" y="3656"/>
                  </a:cubicBezTo>
                  <a:cubicBezTo>
                    <a:pt x="2794" y="3656"/>
                    <a:pt x="1947" y="2809"/>
                    <a:pt x="1947" y="1762"/>
                  </a:cubicBezTo>
                  <a:cubicBezTo>
                    <a:pt x="1947" y="1277"/>
                    <a:pt x="2128" y="810"/>
                    <a:pt x="2466" y="459"/>
                  </a:cubicBezTo>
                  <a:cubicBezTo>
                    <a:pt x="2549" y="371"/>
                    <a:pt x="2560" y="243"/>
                    <a:pt x="2501" y="138"/>
                  </a:cubicBezTo>
                  <a:cubicBezTo>
                    <a:pt x="2454" y="52"/>
                    <a:pt x="2367" y="1"/>
                    <a:pt x="22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2"/>
            <p:cNvSpPr/>
            <p:nvPr/>
          </p:nvSpPr>
          <p:spPr>
            <a:xfrm>
              <a:off x="7995375" y="3355725"/>
              <a:ext cx="75425" cy="73550"/>
            </a:xfrm>
            <a:custGeom>
              <a:rect b="b" l="l" r="r" t="t"/>
              <a:pathLst>
                <a:path extrusionOk="0" h="2942" w="3017">
                  <a:moveTo>
                    <a:pt x="1807" y="802"/>
                  </a:moveTo>
                  <a:lnTo>
                    <a:pt x="1789" y="1105"/>
                  </a:lnTo>
                  <a:cubicBezTo>
                    <a:pt x="1783" y="1199"/>
                    <a:pt x="1818" y="1280"/>
                    <a:pt x="1888" y="1339"/>
                  </a:cubicBezTo>
                  <a:lnTo>
                    <a:pt x="2134" y="1533"/>
                  </a:lnTo>
                  <a:lnTo>
                    <a:pt x="1831" y="1609"/>
                  </a:lnTo>
                  <a:cubicBezTo>
                    <a:pt x="1748" y="1626"/>
                    <a:pt x="1678" y="1690"/>
                    <a:pt x="1643" y="1771"/>
                  </a:cubicBezTo>
                  <a:lnTo>
                    <a:pt x="1538" y="2065"/>
                  </a:lnTo>
                  <a:lnTo>
                    <a:pt x="1375" y="1801"/>
                  </a:lnTo>
                  <a:cubicBezTo>
                    <a:pt x="1327" y="1725"/>
                    <a:pt x="1246" y="1679"/>
                    <a:pt x="1152" y="1679"/>
                  </a:cubicBezTo>
                  <a:lnTo>
                    <a:pt x="849" y="1666"/>
                  </a:lnTo>
                  <a:lnTo>
                    <a:pt x="1041" y="1428"/>
                  </a:lnTo>
                  <a:cubicBezTo>
                    <a:pt x="1100" y="1358"/>
                    <a:pt x="1123" y="1264"/>
                    <a:pt x="1094" y="1182"/>
                  </a:cubicBezTo>
                  <a:lnTo>
                    <a:pt x="1012" y="884"/>
                  </a:lnTo>
                  <a:lnTo>
                    <a:pt x="1298" y="994"/>
                  </a:lnTo>
                  <a:cubicBezTo>
                    <a:pt x="1331" y="1008"/>
                    <a:pt x="1365" y="1015"/>
                    <a:pt x="1400" y="1015"/>
                  </a:cubicBezTo>
                  <a:cubicBezTo>
                    <a:pt x="1452" y="1015"/>
                    <a:pt x="1504" y="1000"/>
                    <a:pt x="1550" y="972"/>
                  </a:cubicBezTo>
                  <a:lnTo>
                    <a:pt x="1807" y="802"/>
                  </a:lnTo>
                  <a:close/>
                  <a:moveTo>
                    <a:pt x="2115" y="0"/>
                  </a:moveTo>
                  <a:cubicBezTo>
                    <a:pt x="2062" y="0"/>
                    <a:pt x="2009" y="16"/>
                    <a:pt x="1964" y="48"/>
                  </a:cubicBezTo>
                  <a:lnTo>
                    <a:pt x="1368" y="439"/>
                  </a:lnTo>
                  <a:lnTo>
                    <a:pt x="702" y="177"/>
                  </a:lnTo>
                  <a:cubicBezTo>
                    <a:pt x="671" y="165"/>
                    <a:pt x="637" y="159"/>
                    <a:pt x="604" y="159"/>
                  </a:cubicBezTo>
                  <a:cubicBezTo>
                    <a:pt x="538" y="159"/>
                    <a:pt x="472" y="182"/>
                    <a:pt x="421" y="228"/>
                  </a:cubicBezTo>
                  <a:cubicBezTo>
                    <a:pt x="345" y="299"/>
                    <a:pt x="316" y="404"/>
                    <a:pt x="340" y="503"/>
                  </a:cubicBezTo>
                  <a:lnTo>
                    <a:pt x="539" y="1194"/>
                  </a:lnTo>
                  <a:lnTo>
                    <a:pt x="78" y="1743"/>
                  </a:lnTo>
                  <a:cubicBezTo>
                    <a:pt x="13" y="1819"/>
                    <a:pt x="0" y="1930"/>
                    <a:pt x="42" y="2024"/>
                  </a:cubicBezTo>
                  <a:cubicBezTo>
                    <a:pt x="83" y="2116"/>
                    <a:pt x="176" y="2181"/>
                    <a:pt x="275" y="2181"/>
                  </a:cubicBezTo>
                  <a:lnTo>
                    <a:pt x="989" y="2210"/>
                  </a:lnTo>
                  <a:lnTo>
                    <a:pt x="1375" y="2818"/>
                  </a:lnTo>
                  <a:cubicBezTo>
                    <a:pt x="1421" y="2894"/>
                    <a:pt x="1508" y="2941"/>
                    <a:pt x="1602" y="2941"/>
                  </a:cubicBezTo>
                  <a:lnTo>
                    <a:pt x="1632" y="2941"/>
                  </a:lnTo>
                  <a:cubicBezTo>
                    <a:pt x="1731" y="2929"/>
                    <a:pt x="1818" y="2865"/>
                    <a:pt x="1853" y="2766"/>
                  </a:cubicBezTo>
                  <a:lnTo>
                    <a:pt x="2104" y="2094"/>
                  </a:lnTo>
                  <a:lnTo>
                    <a:pt x="2794" y="1919"/>
                  </a:lnTo>
                  <a:cubicBezTo>
                    <a:pt x="2894" y="1895"/>
                    <a:pt x="2975" y="1813"/>
                    <a:pt x="2994" y="1714"/>
                  </a:cubicBezTo>
                  <a:cubicBezTo>
                    <a:pt x="3016" y="1614"/>
                    <a:pt x="2975" y="1509"/>
                    <a:pt x="2900" y="1445"/>
                  </a:cubicBezTo>
                  <a:lnTo>
                    <a:pt x="2339" y="1000"/>
                  </a:lnTo>
                  <a:lnTo>
                    <a:pt x="2385" y="287"/>
                  </a:lnTo>
                  <a:cubicBezTo>
                    <a:pt x="2392" y="182"/>
                    <a:pt x="2339" y="88"/>
                    <a:pt x="2245" y="36"/>
                  </a:cubicBezTo>
                  <a:cubicBezTo>
                    <a:pt x="2205" y="12"/>
                    <a:pt x="2160" y="0"/>
                    <a:pt x="21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2"/>
            <p:cNvSpPr/>
            <p:nvPr/>
          </p:nvSpPr>
          <p:spPr>
            <a:xfrm>
              <a:off x="7944100" y="3301250"/>
              <a:ext cx="13450" cy="13600"/>
            </a:xfrm>
            <a:custGeom>
              <a:rect b="b" l="l" r="r" t="t"/>
              <a:pathLst>
                <a:path extrusionOk="0" h="544" w="538">
                  <a:moveTo>
                    <a:pt x="270" y="1"/>
                  </a:moveTo>
                  <a:cubicBezTo>
                    <a:pt x="123" y="1"/>
                    <a:pt x="1" y="123"/>
                    <a:pt x="1" y="275"/>
                  </a:cubicBezTo>
                  <a:cubicBezTo>
                    <a:pt x="1" y="421"/>
                    <a:pt x="123" y="543"/>
                    <a:pt x="270" y="543"/>
                  </a:cubicBezTo>
                  <a:cubicBezTo>
                    <a:pt x="421" y="543"/>
                    <a:pt x="538" y="421"/>
                    <a:pt x="538" y="275"/>
                  </a:cubicBezTo>
                  <a:cubicBezTo>
                    <a:pt x="538" y="123"/>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6" name="Google Shape;3056;p52"/>
          <p:cNvGrpSpPr/>
          <p:nvPr/>
        </p:nvGrpSpPr>
        <p:grpSpPr>
          <a:xfrm>
            <a:off x="7792113" y="2131475"/>
            <a:ext cx="347325" cy="346025"/>
            <a:chOff x="7816250" y="2119800"/>
            <a:chExt cx="347325" cy="346025"/>
          </a:xfrm>
        </p:grpSpPr>
        <p:sp>
          <p:nvSpPr>
            <p:cNvPr id="3057" name="Google Shape;3057;p52"/>
            <p:cNvSpPr/>
            <p:nvPr/>
          </p:nvSpPr>
          <p:spPr>
            <a:xfrm>
              <a:off x="7816250" y="2119800"/>
              <a:ext cx="347325" cy="346025"/>
            </a:xfrm>
            <a:custGeom>
              <a:rect b="b" l="l" r="r" t="t"/>
              <a:pathLst>
                <a:path extrusionOk="0" h="13841" w="13893">
                  <a:moveTo>
                    <a:pt x="10269" y="650"/>
                  </a:moveTo>
                  <a:lnTo>
                    <a:pt x="10971" y="1351"/>
                  </a:lnTo>
                  <a:cubicBezTo>
                    <a:pt x="11362" y="1743"/>
                    <a:pt x="11362" y="2374"/>
                    <a:pt x="10971" y="2759"/>
                  </a:cubicBezTo>
                  <a:cubicBezTo>
                    <a:pt x="10847" y="2887"/>
                    <a:pt x="10696" y="2970"/>
                    <a:pt x="10539" y="3016"/>
                  </a:cubicBezTo>
                  <a:lnTo>
                    <a:pt x="10539" y="2438"/>
                  </a:lnTo>
                  <a:cubicBezTo>
                    <a:pt x="10539" y="2298"/>
                    <a:pt x="10445" y="2180"/>
                    <a:pt x="10310" y="2158"/>
                  </a:cubicBezTo>
                  <a:cubicBezTo>
                    <a:pt x="10296" y="2156"/>
                    <a:pt x="10283" y="2155"/>
                    <a:pt x="10270" y="2155"/>
                  </a:cubicBezTo>
                  <a:cubicBezTo>
                    <a:pt x="10118" y="2155"/>
                    <a:pt x="9995" y="2276"/>
                    <a:pt x="9995" y="2426"/>
                  </a:cubicBezTo>
                  <a:lnTo>
                    <a:pt x="9995" y="3016"/>
                  </a:lnTo>
                  <a:cubicBezTo>
                    <a:pt x="9837" y="2970"/>
                    <a:pt x="9690" y="2887"/>
                    <a:pt x="9563" y="2759"/>
                  </a:cubicBezTo>
                  <a:cubicBezTo>
                    <a:pt x="9177" y="2374"/>
                    <a:pt x="9177" y="1743"/>
                    <a:pt x="9563" y="1351"/>
                  </a:cubicBezTo>
                  <a:lnTo>
                    <a:pt x="10269" y="650"/>
                  </a:lnTo>
                  <a:close/>
                  <a:moveTo>
                    <a:pt x="3612" y="3350"/>
                  </a:moveTo>
                  <a:lnTo>
                    <a:pt x="4314" y="4051"/>
                  </a:lnTo>
                  <a:cubicBezTo>
                    <a:pt x="4705" y="4443"/>
                    <a:pt x="4705" y="5074"/>
                    <a:pt x="4314" y="5465"/>
                  </a:cubicBezTo>
                  <a:cubicBezTo>
                    <a:pt x="4192" y="5587"/>
                    <a:pt x="4039" y="5670"/>
                    <a:pt x="3882" y="5716"/>
                  </a:cubicBezTo>
                  <a:lnTo>
                    <a:pt x="3882" y="5138"/>
                  </a:lnTo>
                  <a:cubicBezTo>
                    <a:pt x="3882" y="5004"/>
                    <a:pt x="3788" y="4880"/>
                    <a:pt x="3653" y="4863"/>
                  </a:cubicBezTo>
                  <a:cubicBezTo>
                    <a:pt x="3637" y="4861"/>
                    <a:pt x="3621" y="4859"/>
                    <a:pt x="3605" y="4859"/>
                  </a:cubicBezTo>
                  <a:cubicBezTo>
                    <a:pt x="3458" y="4859"/>
                    <a:pt x="3343" y="4979"/>
                    <a:pt x="3343" y="5126"/>
                  </a:cubicBezTo>
                  <a:lnTo>
                    <a:pt x="3343" y="5716"/>
                  </a:lnTo>
                  <a:cubicBezTo>
                    <a:pt x="3180" y="5670"/>
                    <a:pt x="3035" y="5587"/>
                    <a:pt x="2906" y="5465"/>
                  </a:cubicBezTo>
                  <a:cubicBezTo>
                    <a:pt x="2520" y="5074"/>
                    <a:pt x="2520" y="4443"/>
                    <a:pt x="2906" y="4051"/>
                  </a:cubicBezTo>
                  <a:lnTo>
                    <a:pt x="3612" y="3350"/>
                  </a:lnTo>
                  <a:close/>
                  <a:moveTo>
                    <a:pt x="5641" y="6722"/>
                  </a:moveTo>
                  <a:lnTo>
                    <a:pt x="5641" y="10806"/>
                  </a:lnTo>
                  <a:lnTo>
                    <a:pt x="1608" y="10806"/>
                  </a:lnTo>
                  <a:lnTo>
                    <a:pt x="1608" y="6722"/>
                  </a:lnTo>
                  <a:close/>
                  <a:moveTo>
                    <a:pt x="6494" y="11351"/>
                  </a:moveTo>
                  <a:lnTo>
                    <a:pt x="6091" y="12104"/>
                  </a:lnTo>
                  <a:lnTo>
                    <a:pt x="1147" y="12104"/>
                  </a:lnTo>
                  <a:lnTo>
                    <a:pt x="743" y="11351"/>
                  </a:lnTo>
                  <a:close/>
                  <a:moveTo>
                    <a:pt x="13151" y="11351"/>
                  </a:moveTo>
                  <a:lnTo>
                    <a:pt x="12748" y="12104"/>
                  </a:lnTo>
                  <a:lnTo>
                    <a:pt x="7804" y="12104"/>
                  </a:lnTo>
                  <a:lnTo>
                    <a:pt x="7400" y="11351"/>
                  </a:lnTo>
                  <a:close/>
                  <a:moveTo>
                    <a:pt x="6032" y="12648"/>
                  </a:moveTo>
                  <a:lnTo>
                    <a:pt x="6219" y="13296"/>
                  </a:lnTo>
                  <a:lnTo>
                    <a:pt x="1012" y="13296"/>
                  </a:lnTo>
                  <a:lnTo>
                    <a:pt x="1204" y="12648"/>
                  </a:lnTo>
                  <a:close/>
                  <a:moveTo>
                    <a:pt x="12689" y="12648"/>
                  </a:moveTo>
                  <a:lnTo>
                    <a:pt x="12881" y="13296"/>
                  </a:lnTo>
                  <a:lnTo>
                    <a:pt x="7675" y="13296"/>
                  </a:lnTo>
                  <a:lnTo>
                    <a:pt x="7861" y="12648"/>
                  </a:lnTo>
                  <a:close/>
                  <a:moveTo>
                    <a:pt x="10281" y="0"/>
                  </a:moveTo>
                  <a:cubicBezTo>
                    <a:pt x="10211" y="0"/>
                    <a:pt x="10140" y="24"/>
                    <a:pt x="10089" y="76"/>
                  </a:cubicBezTo>
                  <a:lnTo>
                    <a:pt x="9194" y="971"/>
                  </a:lnTo>
                  <a:cubicBezTo>
                    <a:pt x="8592" y="1573"/>
                    <a:pt x="8592" y="2543"/>
                    <a:pt x="9194" y="3145"/>
                  </a:cubicBezTo>
                  <a:cubicBezTo>
                    <a:pt x="9339" y="3291"/>
                    <a:pt x="9509" y="3402"/>
                    <a:pt x="9690" y="3478"/>
                  </a:cubicBezTo>
                  <a:lnTo>
                    <a:pt x="7996" y="3478"/>
                  </a:lnTo>
                  <a:cubicBezTo>
                    <a:pt x="7844" y="3478"/>
                    <a:pt x="7726" y="3595"/>
                    <a:pt x="7726" y="3747"/>
                  </a:cubicBezTo>
                  <a:lnTo>
                    <a:pt x="7726" y="10806"/>
                  </a:lnTo>
                  <a:lnTo>
                    <a:pt x="6184" y="10806"/>
                  </a:lnTo>
                  <a:lnTo>
                    <a:pt x="6184" y="6453"/>
                  </a:lnTo>
                  <a:cubicBezTo>
                    <a:pt x="6184" y="6301"/>
                    <a:pt x="6061" y="6183"/>
                    <a:pt x="5910" y="6183"/>
                  </a:cubicBezTo>
                  <a:lnTo>
                    <a:pt x="4214" y="6183"/>
                  </a:lnTo>
                  <a:cubicBezTo>
                    <a:pt x="4395" y="6108"/>
                    <a:pt x="4565" y="5997"/>
                    <a:pt x="4711" y="5851"/>
                  </a:cubicBezTo>
                  <a:cubicBezTo>
                    <a:pt x="5314" y="5255"/>
                    <a:pt x="5314" y="4279"/>
                    <a:pt x="4711" y="3682"/>
                  </a:cubicBezTo>
                  <a:lnTo>
                    <a:pt x="3817" y="2789"/>
                  </a:lnTo>
                  <a:cubicBezTo>
                    <a:pt x="3765" y="2736"/>
                    <a:pt x="3696" y="2710"/>
                    <a:pt x="3626" y="2710"/>
                  </a:cubicBezTo>
                  <a:cubicBezTo>
                    <a:pt x="3557" y="2710"/>
                    <a:pt x="3487" y="2736"/>
                    <a:pt x="3432" y="2789"/>
                  </a:cubicBezTo>
                  <a:lnTo>
                    <a:pt x="2537" y="3682"/>
                  </a:lnTo>
                  <a:cubicBezTo>
                    <a:pt x="1940" y="4279"/>
                    <a:pt x="1935" y="5255"/>
                    <a:pt x="2537" y="5851"/>
                  </a:cubicBezTo>
                  <a:cubicBezTo>
                    <a:pt x="2684" y="5997"/>
                    <a:pt x="2852" y="6108"/>
                    <a:pt x="3035" y="6183"/>
                  </a:cubicBezTo>
                  <a:lnTo>
                    <a:pt x="1339" y="6183"/>
                  </a:lnTo>
                  <a:cubicBezTo>
                    <a:pt x="1187" y="6183"/>
                    <a:pt x="1071" y="6301"/>
                    <a:pt x="1071" y="6453"/>
                  </a:cubicBezTo>
                  <a:lnTo>
                    <a:pt x="1071" y="10806"/>
                  </a:lnTo>
                  <a:lnTo>
                    <a:pt x="305" y="10806"/>
                  </a:lnTo>
                  <a:cubicBezTo>
                    <a:pt x="235" y="10806"/>
                    <a:pt x="170" y="10830"/>
                    <a:pt x="117" y="10877"/>
                  </a:cubicBezTo>
                  <a:cubicBezTo>
                    <a:pt x="24" y="10959"/>
                    <a:pt x="1" y="11100"/>
                    <a:pt x="60" y="11205"/>
                  </a:cubicBezTo>
                  <a:lnTo>
                    <a:pt x="708" y="12425"/>
                  </a:lnTo>
                  <a:lnTo>
                    <a:pt x="398" y="13495"/>
                  </a:lnTo>
                  <a:cubicBezTo>
                    <a:pt x="363" y="13606"/>
                    <a:pt x="410" y="13730"/>
                    <a:pt x="515" y="13800"/>
                  </a:cubicBezTo>
                  <a:cubicBezTo>
                    <a:pt x="562" y="13828"/>
                    <a:pt x="615" y="13840"/>
                    <a:pt x="661" y="13840"/>
                  </a:cubicBezTo>
                  <a:lnTo>
                    <a:pt x="6582" y="13840"/>
                  </a:lnTo>
                  <a:cubicBezTo>
                    <a:pt x="6634" y="13840"/>
                    <a:pt x="6687" y="13828"/>
                    <a:pt x="6728" y="13800"/>
                  </a:cubicBezTo>
                  <a:cubicBezTo>
                    <a:pt x="6839" y="13730"/>
                    <a:pt x="6879" y="13606"/>
                    <a:pt x="6844" y="13495"/>
                  </a:cubicBezTo>
                  <a:lnTo>
                    <a:pt x="6534" y="12425"/>
                  </a:lnTo>
                  <a:lnTo>
                    <a:pt x="6949" y="11648"/>
                  </a:lnTo>
                  <a:lnTo>
                    <a:pt x="7370" y="12425"/>
                  </a:lnTo>
                  <a:lnTo>
                    <a:pt x="7055" y="13495"/>
                  </a:lnTo>
                  <a:cubicBezTo>
                    <a:pt x="7025" y="13606"/>
                    <a:pt x="7067" y="13730"/>
                    <a:pt x="7178" y="13800"/>
                  </a:cubicBezTo>
                  <a:cubicBezTo>
                    <a:pt x="7219" y="13828"/>
                    <a:pt x="7271" y="13840"/>
                    <a:pt x="7324" y="13840"/>
                  </a:cubicBezTo>
                  <a:lnTo>
                    <a:pt x="13239" y="13840"/>
                  </a:lnTo>
                  <a:cubicBezTo>
                    <a:pt x="13291" y="13840"/>
                    <a:pt x="13344" y="13828"/>
                    <a:pt x="13390" y="13800"/>
                  </a:cubicBezTo>
                  <a:cubicBezTo>
                    <a:pt x="13496" y="13730"/>
                    <a:pt x="13536" y="13606"/>
                    <a:pt x="13507" y="13495"/>
                  </a:cubicBezTo>
                  <a:lnTo>
                    <a:pt x="13197" y="12425"/>
                  </a:lnTo>
                  <a:lnTo>
                    <a:pt x="13846" y="11205"/>
                  </a:lnTo>
                  <a:cubicBezTo>
                    <a:pt x="13893" y="11122"/>
                    <a:pt x="13887" y="11022"/>
                    <a:pt x="13841" y="10941"/>
                  </a:cubicBezTo>
                  <a:cubicBezTo>
                    <a:pt x="13793" y="10860"/>
                    <a:pt x="13706" y="10806"/>
                    <a:pt x="13606" y="10806"/>
                  </a:cubicBezTo>
                  <a:lnTo>
                    <a:pt x="12835" y="10806"/>
                  </a:lnTo>
                  <a:lnTo>
                    <a:pt x="12835" y="8773"/>
                  </a:lnTo>
                  <a:cubicBezTo>
                    <a:pt x="12835" y="8638"/>
                    <a:pt x="12741" y="8516"/>
                    <a:pt x="12608" y="8498"/>
                  </a:cubicBezTo>
                  <a:cubicBezTo>
                    <a:pt x="12595" y="8496"/>
                    <a:pt x="12582" y="8495"/>
                    <a:pt x="12569" y="8495"/>
                  </a:cubicBezTo>
                  <a:cubicBezTo>
                    <a:pt x="12417" y="8495"/>
                    <a:pt x="12298" y="8615"/>
                    <a:pt x="12298" y="8761"/>
                  </a:cubicBezTo>
                  <a:lnTo>
                    <a:pt x="12298" y="10806"/>
                  </a:lnTo>
                  <a:lnTo>
                    <a:pt x="8265" y="10806"/>
                  </a:lnTo>
                  <a:lnTo>
                    <a:pt x="8265" y="4016"/>
                  </a:lnTo>
                  <a:lnTo>
                    <a:pt x="12298" y="4016"/>
                  </a:lnTo>
                  <a:lnTo>
                    <a:pt x="12298" y="6331"/>
                  </a:lnTo>
                  <a:cubicBezTo>
                    <a:pt x="12298" y="6464"/>
                    <a:pt x="12390" y="6587"/>
                    <a:pt x="12525" y="6604"/>
                  </a:cubicBezTo>
                  <a:cubicBezTo>
                    <a:pt x="12539" y="6606"/>
                    <a:pt x="12552" y="6607"/>
                    <a:pt x="12565" y="6607"/>
                  </a:cubicBezTo>
                  <a:cubicBezTo>
                    <a:pt x="12716" y="6607"/>
                    <a:pt x="12835" y="6486"/>
                    <a:pt x="12835" y="6336"/>
                  </a:cubicBezTo>
                  <a:lnTo>
                    <a:pt x="12835" y="3747"/>
                  </a:lnTo>
                  <a:cubicBezTo>
                    <a:pt x="12835" y="3595"/>
                    <a:pt x="12718" y="3478"/>
                    <a:pt x="12566" y="3478"/>
                  </a:cubicBezTo>
                  <a:lnTo>
                    <a:pt x="10871" y="3478"/>
                  </a:lnTo>
                  <a:cubicBezTo>
                    <a:pt x="11052" y="3402"/>
                    <a:pt x="11222" y="3291"/>
                    <a:pt x="11368" y="3145"/>
                  </a:cubicBezTo>
                  <a:cubicBezTo>
                    <a:pt x="11969" y="2543"/>
                    <a:pt x="11969" y="1573"/>
                    <a:pt x="11368" y="971"/>
                  </a:cubicBezTo>
                  <a:lnTo>
                    <a:pt x="10474" y="76"/>
                  </a:lnTo>
                  <a:cubicBezTo>
                    <a:pt x="10421" y="24"/>
                    <a:pt x="10351" y="0"/>
                    <a:pt x="102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2"/>
            <p:cNvSpPr/>
            <p:nvPr/>
          </p:nvSpPr>
          <p:spPr>
            <a:xfrm>
              <a:off x="8123550" y="2301875"/>
              <a:ext cx="13450" cy="13575"/>
            </a:xfrm>
            <a:custGeom>
              <a:rect b="b" l="l" r="r" t="t"/>
              <a:pathLst>
                <a:path extrusionOk="0" h="543" w="538">
                  <a:moveTo>
                    <a:pt x="268" y="0"/>
                  </a:moveTo>
                  <a:cubicBezTo>
                    <a:pt x="122" y="0"/>
                    <a:pt x="0" y="122"/>
                    <a:pt x="0" y="275"/>
                  </a:cubicBezTo>
                  <a:cubicBezTo>
                    <a:pt x="0" y="421"/>
                    <a:pt x="122" y="543"/>
                    <a:pt x="268" y="543"/>
                  </a:cubicBezTo>
                  <a:cubicBezTo>
                    <a:pt x="421" y="543"/>
                    <a:pt x="537" y="421"/>
                    <a:pt x="537" y="275"/>
                  </a:cubicBezTo>
                  <a:cubicBezTo>
                    <a:pt x="537" y="122"/>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59" name="Google Shape;3059;p52"/>
          <p:cNvGrpSpPr/>
          <p:nvPr/>
        </p:nvGrpSpPr>
        <p:grpSpPr>
          <a:xfrm>
            <a:off x="7816438" y="1577825"/>
            <a:ext cx="298675" cy="345900"/>
            <a:chOff x="7836275" y="1577825"/>
            <a:chExt cx="298675" cy="345900"/>
          </a:xfrm>
        </p:grpSpPr>
        <p:sp>
          <p:nvSpPr>
            <p:cNvPr id="3060" name="Google Shape;3060;p52"/>
            <p:cNvSpPr/>
            <p:nvPr/>
          </p:nvSpPr>
          <p:spPr>
            <a:xfrm>
              <a:off x="7836275" y="1577825"/>
              <a:ext cx="298675" cy="345900"/>
            </a:xfrm>
            <a:custGeom>
              <a:rect b="b" l="l" r="r" t="t"/>
              <a:pathLst>
                <a:path extrusionOk="0" h="13836" w="11947">
                  <a:moveTo>
                    <a:pt x="2175" y="9670"/>
                  </a:moveTo>
                  <a:lnTo>
                    <a:pt x="2175" y="11996"/>
                  </a:lnTo>
                  <a:lnTo>
                    <a:pt x="982" y="11996"/>
                  </a:lnTo>
                  <a:lnTo>
                    <a:pt x="982" y="9670"/>
                  </a:lnTo>
                  <a:close/>
                  <a:moveTo>
                    <a:pt x="11046" y="9670"/>
                  </a:moveTo>
                  <a:lnTo>
                    <a:pt x="11046" y="11996"/>
                  </a:lnTo>
                  <a:lnTo>
                    <a:pt x="9860" y="11996"/>
                  </a:lnTo>
                  <a:lnTo>
                    <a:pt x="9860" y="9670"/>
                  </a:lnTo>
                  <a:close/>
                  <a:moveTo>
                    <a:pt x="6587" y="10967"/>
                  </a:moveTo>
                  <a:lnTo>
                    <a:pt x="6587" y="13293"/>
                  </a:lnTo>
                  <a:lnTo>
                    <a:pt x="5395" y="13293"/>
                  </a:lnTo>
                  <a:lnTo>
                    <a:pt x="5395" y="10967"/>
                  </a:lnTo>
                  <a:close/>
                  <a:moveTo>
                    <a:pt x="5073" y="0"/>
                  </a:moveTo>
                  <a:cubicBezTo>
                    <a:pt x="5052" y="0"/>
                    <a:pt x="5031" y="3"/>
                    <a:pt x="5009" y="9"/>
                  </a:cubicBezTo>
                  <a:cubicBezTo>
                    <a:pt x="3974" y="237"/>
                    <a:pt x="3033" y="821"/>
                    <a:pt x="2361" y="1645"/>
                  </a:cubicBezTo>
                  <a:cubicBezTo>
                    <a:pt x="1684" y="2481"/>
                    <a:pt x="1309" y="3539"/>
                    <a:pt x="1309" y="4620"/>
                  </a:cubicBezTo>
                  <a:lnTo>
                    <a:pt x="1309" y="9126"/>
                  </a:lnTo>
                  <a:lnTo>
                    <a:pt x="386" y="9126"/>
                  </a:lnTo>
                  <a:cubicBezTo>
                    <a:pt x="252" y="9126"/>
                    <a:pt x="130" y="9220"/>
                    <a:pt x="111" y="9354"/>
                  </a:cubicBezTo>
                  <a:cubicBezTo>
                    <a:pt x="88" y="9523"/>
                    <a:pt x="217" y="9670"/>
                    <a:pt x="381" y="9670"/>
                  </a:cubicBezTo>
                  <a:lnTo>
                    <a:pt x="445" y="9670"/>
                  </a:lnTo>
                  <a:lnTo>
                    <a:pt x="445" y="11996"/>
                  </a:lnTo>
                  <a:lnTo>
                    <a:pt x="305" y="11996"/>
                  </a:lnTo>
                  <a:cubicBezTo>
                    <a:pt x="263" y="11996"/>
                    <a:pt x="228" y="12012"/>
                    <a:pt x="205" y="12042"/>
                  </a:cubicBezTo>
                  <a:cubicBezTo>
                    <a:pt x="1" y="12270"/>
                    <a:pt x="158" y="12533"/>
                    <a:pt x="381" y="12533"/>
                  </a:cubicBezTo>
                  <a:lnTo>
                    <a:pt x="2852" y="12533"/>
                  </a:lnTo>
                  <a:cubicBezTo>
                    <a:pt x="2893" y="12533"/>
                    <a:pt x="2928" y="12516"/>
                    <a:pt x="2957" y="12486"/>
                  </a:cubicBezTo>
                  <a:cubicBezTo>
                    <a:pt x="3157" y="12258"/>
                    <a:pt x="2998" y="11996"/>
                    <a:pt x="2776" y="11996"/>
                  </a:cubicBezTo>
                  <a:lnTo>
                    <a:pt x="2717" y="11996"/>
                  </a:lnTo>
                  <a:lnTo>
                    <a:pt x="2717" y="9670"/>
                  </a:lnTo>
                  <a:lnTo>
                    <a:pt x="2771" y="9670"/>
                  </a:lnTo>
                  <a:cubicBezTo>
                    <a:pt x="2905" y="9670"/>
                    <a:pt x="3027" y="9570"/>
                    <a:pt x="3046" y="9436"/>
                  </a:cubicBezTo>
                  <a:cubicBezTo>
                    <a:pt x="3068" y="9272"/>
                    <a:pt x="2941" y="9126"/>
                    <a:pt x="2776" y="9126"/>
                  </a:cubicBezTo>
                  <a:lnTo>
                    <a:pt x="1848" y="9126"/>
                  </a:lnTo>
                  <a:lnTo>
                    <a:pt x="1848" y="6817"/>
                  </a:lnTo>
                  <a:cubicBezTo>
                    <a:pt x="2595" y="8232"/>
                    <a:pt x="4039" y="9225"/>
                    <a:pt x="5716" y="9342"/>
                  </a:cubicBezTo>
                  <a:lnTo>
                    <a:pt x="5716" y="10423"/>
                  </a:lnTo>
                  <a:lnTo>
                    <a:pt x="4799" y="10423"/>
                  </a:lnTo>
                  <a:cubicBezTo>
                    <a:pt x="4664" y="10423"/>
                    <a:pt x="4541" y="10523"/>
                    <a:pt x="4524" y="10657"/>
                  </a:cubicBezTo>
                  <a:cubicBezTo>
                    <a:pt x="4500" y="10820"/>
                    <a:pt x="4629" y="10967"/>
                    <a:pt x="4793" y="10967"/>
                  </a:cubicBezTo>
                  <a:lnTo>
                    <a:pt x="4851" y="10967"/>
                  </a:lnTo>
                  <a:lnTo>
                    <a:pt x="4851" y="13293"/>
                  </a:lnTo>
                  <a:lnTo>
                    <a:pt x="4716" y="13293"/>
                  </a:lnTo>
                  <a:cubicBezTo>
                    <a:pt x="4676" y="13293"/>
                    <a:pt x="4641" y="13310"/>
                    <a:pt x="4611" y="13339"/>
                  </a:cubicBezTo>
                  <a:cubicBezTo>
                    <a:pt x="4413" y="13568"/>
                    <a:pt x="4570" y="13836"/>
                    <a:pt x="4793" y="13836"/>
                  </a:cubicBezTo>
                  <a:lnTo>
                    <a:pt x="7265" y="13836"/>
                  </a:lnTo>
                  <a:cubicBezTo>
                    <a:pt x="7300" y="13836"/>
                    <a:pt x="7341" y="13819"/>
                    <a:pt x="7364" y="13784"/>
                  </a:cubicBezTo>
                  <a:cubicBezTo>
                    <a:pt x="7569" y="13555"/>
                    <a:pt x="7411" y="13293"/>
                    <a:pt x="7189" y="13293"/>
                  </a:cubicBezTo>
                  <a:lnTo>
                    <a:pt x="7125" y="13293"/>
                  </a:lnTo>
                  <a:lnTo>
                    <a:pt x="7125" y="10967"/>
                  </a:lnTo>
                  <a:lnTo>
                    <a:pt x="7184" y="10967"/>
                  </a:lnTo>
                  <a:cubicBezTo>
                    <a:pt x="7318" y="10967"/>
                    <a:pt x="7440" y="10868"/>
                    <a:pt x="7458" y="10733"/>
                  </a:cubicBezTo>
                  <a:cubicBezTo>
                    <a:pt x="7481" y="10569"/>
                    <a:pt x="7353" y="10423"/>
                    <a:pt x="7189" y="10423"/>
                  </a:cubicBezTo>
                  <a:lnTo>
                    <a:pt x="6259" y="10423"/>
                  </a:lnTo>
                  <a:lnTo>
                    <a:pt x="6259" y="9331"/>
                  </a:lnTo>
                  <a:cubicBezTo>
                    <a:pt x="7265" y="9284"/>
                    <a:pt x="8241" y="8915"/>
                    <a:pt x="9024" y="8279"/>
                  </a:cubicBezTo>
                  <a:cubicBezTo>
                    <a:pt x="9498" y="7893"/>
                    <a:pt x="9889" y="7426"/>
                    <a:pt x="10181" y="6900"/>
                  </a:cubicBezTo>
                  <a:lnTo>
                    <a:pt x="10181" y="9126"/>
                  </a:lnTo>
                  <a:lnTo>
                    <a:pt x="9264" y="9126"/>
                  </a:lnTo>
                  <a:cubicBezTo>
                    <a:pt x="9129" y="9126"/>
                    <a:pt x="9007" y="9220"/>
                    <a:pt x="8989" y="9354"/>
                  </a:cubicBezTo>
                  <a:cubicBezTo>
                    <a:pt x="8959" y="9523"/>
                    <a:pt x="9094" y="9670"/>
                    <a:pt x="9252" y="9670"/>
                  </a:cubicBezTo>
                  <a:lnTo>
                    <a:pt x="9317" y="9670"/>
                  </a:lnTo>
                  <a:lnTo>
                    <a:pt x="9317" y="11996"/>
                  </a:lnTo>
                  <a:lnTo>
                    <a:pt x="9264" y="11996"/>
                  </a:lnTo>
                  <a:cubicBezTo>
                    <a:pt x="9129" y="11996"/>
                    <a:pt x="9007" y="12090"/>
                    <a:pt x="8989" y="12223"/>
                  </a:cubicBezTo>
                  <a:cubicBezTo>
                    <a:pt x="8959" y="12393"/>
                    <a:pt x="9094" y="12533"/>
                    <a:pt x="9252" y="12533"/>
                  </a:cubicBezTo>
                  <a:lnTo>
                    <a:pt x="11631" y="12533"/>
                  </a:lnTo>
                  <a:cubicBezTo>
                    <a:pt x="11765" y="12533"/>
                    <a:pt x="11888" y="12440"/>
                    <a:pt x="11905" y="12306"/>
                  </a:cubicBezTo>
                  <a:cubicBezTo>
                    <a:pt x="11929" y="12136"/>
                    <a:pt x="11800" y="11996"/>
                    <a:pt x="11637" y="11996"/>
                  </a:cubicBezTo>
                  <a:lnTo>
                    <a:pt x="11589" y="11996"/>
                  </a:lnTo>
                  <a:lnTo>
                    <a:pt x="11589" y="9670"/>
                  </a:lnTo>
                  <a:lnTo>
                    <a:pt x="11643" y="9670"/>
                  </a:lnTo>
                  <a:cubicBezTo>
                    <a:pt x="11783" y="9670"/>
                    <a:pt x="11899" y="9570"/>
                    <a:pt x="11923" y="9436"/>
                  </a:cubicBezTo>
                  <a:cubicBezTo>
                    <a:pt x="11947" y="9272"/>
                    <a:pt x="11818" y="9126"/>
                    <a:pt x="11654" y="9126"/>
                  </a:cubicBezTo>
                  <a:lnTo>
                    <a:pt x="10725" y="9126"/>
                  </a:lnTo>
                  <a:lnTo>
                    <a:pt x="10725" y="5573"/>
                  </a:lnTo>
                  <a:cubicBezTo>
                    <a:pt x="10725" y="5438"/>
                    <a:pt x="10614" y="5327"/>
                    <a:pt x="10480" y="5327"/>
                  </a:cubicBezTo>
                  <a:lnTo>
                    <a:pt x="10439" y="5327"/>
                  </a:lnTo>
                  <a:cubicBezTo>
                    <a:pt x="10431" y="5327"/>
                    <a:pt x="10424" y="5327"/>
                    <a:pt x="10416" y="5327"/>
                  </a:cubicBezTo>
                  <a:cubicBezTo>
                    <a:pt x="10344" y="5327"/>
                    <a:pt x="10264" y="5350"/>
                    <a:pt x="10210" y="5403"/>
                  </a:cubicBezTo>
                  <a:cubicBezTo>
                    <a:pt x="9555" y="6023"/>
                    <a:pt x="8703" y="6361"/>
                    <a:pt x="7802" y="6361"/>
                  </a:cubicBezTo>
                  <a:cubicBezTo>
                    <a:pt x="7289" y="6361"/>
                    <a:pt x="6798" y="6256"/>
                    <a:pt x="6336" y="6040"/>
                  </a:cubicBezTo>
                  <a:cubicBezTo>
                    <a:pt x="6299" y="6024"/>
                    <a:pt x="6259" y="6016"/>
                    <a:pt x="6219" y="6016"/>
                  </a:cubicBezTo>
                  <a:cubicBezTo>
                    <a:pt x="6128" y="6016"/>
                    <a:pt x="6038" y="6057"/>
                    <a:pt x="5986" y="6134"/>
                  </a:cubicBezTo>
                  <a:cubicBezTo>
                    <a:pt x="5892" y="6274"/>
                    <a:pt x="5951" y="6461"/>
                    <a:pt x="6096" y="6531"/>
                  </a:cubicBezTo>
                  <a:cubicBezTo>
                    <a:pt x="6634" y="6776"/>
                    <a:pt x="7206" y="6905"/>
                    <a:pt x="7802" y="6905"/>
                  </a:cubicBezTo>
                  <a:cubicBezTo>
                    <a:pt x="8538" y="6905"/>
                    <a:pt x="9247" y="6706"/>
                    <a:pt x="9865" y="6339"/>
                  </a:cubicBezTo>
                  <a:lnTo>
                    <a:pt x="9865" y="6339"/>
                  </a:lnTo>
                  <a:cubicBezTo>
                    <a:pt x="9597" y="6935"/>
                    <a:pt x="9194" y="7461"/>
                    <a:pt x="8679" y="7875"/>
                  </a:cubicBezTo>
                  <a:cubicBezTo>
                    <a:pt x="7937" y="8478"/>
                    <a:pt x="7003" y="8810"/>
                    <a:pt x="6043" y="8810"/>
                  </a:cubicBezTo>
                  <a:cubicBezTo>
                    <a:pt x="3729" y="8810"/>
                    <a:pt x="1848" y="6935"/>
                    <a:pt x="1848" y="4620"/>
                  </a:cubicBezTo>
                  <a:cubicBezTo>
                    <a:pt x="1848" y="3667"/>
                    <a:pt x="2180" y="2727"/>
                    <a:pt x="2782" y="1983"/>
                  </a:cubicBezTo>
                  <a:cubicBezTo>
                    <a:pt x="3203" y="1476"/>
                    <a:pt x="3729" y="1066"/>
                    <a:pt x="4325" y="798"/>
                  </a:cubicBezTo>
                  <a:lnTo>
                    <a:pt x="4325" y="798"/>
                  </a:lnTo>
                  <a:cubicBezTo>
                    <a:pt x="3957" y="1417"/>
                    <a:pt x="3758" y="2131"/>
                    <a:pt x="3758" y="2867"/>
                  </a:cubicBezTo>
                  <a:cubicBezTo>
                    <a:pt x="3758" y="3521"/>
                    <a:pt x="3922" y="4176"/>
                    <a:pt x="4225" y="4754"/>
                  </a:cubicBezTo>
                  <a:cubicBezTo>
                    <a:pt x="4274" y="4847"/>
                    <a:pt x="4367" y="4898"/>
                    <a:pt x="4464" y="4898"/>
                  </a:cubicBezTo>
                  <a:cubicBezTo>
                    <a:pt x="4508" y="4898"/>
                    <a:pt x="4552" y="4888"/>
                    <a:pt x="4594" y="4866"/>
                  </a:cubicBezTo>
                  <a:cubicBezTo>
                    <a:pt x="4729" y="4796"/>
                    <a:pt x="4775" y="4632"/>
                    <a:pt x="4705" y="4503"/>
                  </a:cubicBezTo>
                  <a:cubicBezTo>
                    <a:pt x="4443" y="4000"/>
                    <a:pt x="4302" y="3434"/>
                    <a:pt x="4302" y="2867"/>
                  </a:cubicBezTo>
                  <a:cubicBezTo>
                    <a:pt x="4302" y="1967"/>
                    <a:pt x="4641" y="1107"/>
                    <a:pt x="5260" y="459"/>
                  </a:cubicBezTo>
                  <a:cubicBezTo>
                    <a:pt x="5342" y="370"/>
                    <a:pt x="5360" y="243"/>
                    <a:pt x="5301" y="138"/>
                  </a:cubicBezTo>
                  <a:cubicBezTo>
                    <a:pt x="5253" y="52"/>
                    <a:pt x="5167" y="0"/>
                    <a:pt x="50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52"/>
            <p:cNvSpPr/>
            <p:nvPr/>
          </p:nvSpPr>
          <p:spPr>
            <a:xfrm>
              <a:off x="7959425" y="1710675"/>
              <a:ext cx="13500" cy="13625"/>
            </a:xfrm>
            <a:custGeom>
              <a:rect b="b" l="l" r="r" t="t"/>
              <a:pathLst>
                <a:path extrusionOk="0" h="545" w="540">
                  <a:moveTo>
                    <a:pt x="270" y="1"/>
                  </a:moveTo>
                  <a:cubicBezTo>
                    <a:pt x="118" y="1"/>
                    <a:pt x="1" y="124"/>
                    <a:pt x="1" y="276"/>
                  </a:cubicBezTo>
                  <a:cubicBezTo>
                    <a:pt x="1" y="422"/>
                    <a:pt x="118" y="545"/>
                    <a:pt x="270" y="545"/>
                  </a:cubicBezTo>
                  <a:cubicBezTo>
                    <a:pt x="421" y="545"/>
                    <a:pt x="539" y="422"/>
                    <a:pt x="539" y="276"/>
                  </a:cubicBezTo>
                  <a:cubicBezTo>
                    <a:pt x="539" y="124"/>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2" name="Google Shape;3062;p52"/>
          <p:cNvGrpSpPr/>
          <p:nvPr/>
        </p:nvGrpSpPr>
        <p:grpSpPr>
          <a:xfrm>
            <a:off x="7069206" y="1577675"/>
            <a:ext cx="346300" cy="346050"/>
            <a:chOff x="7081325" y="1558125"/>
            <a:chExt cx="346300" cy="346050"/>
          </a:xfrm>
        </p:grpSpPr>
        <p:sp>
          <p:nvSpPr>
            <p:cNvPr id="3063" name="Google Shape;3063;p52"/>
            <p:cNvSpPr/>
            <p:nvPr/>
          </p:nvSpPr>
          <p:spPr>
            <a:xfrm>
              <a:off x="7081325" y="1558125"/>
              <a:ext cx="346300" cy="346050"/>
            </a:xfrm>
            <a:custGeom>
              <a:rect b="b" l="l" r="r" t="t"/>
              <a:pathLst>
                <a:path extrusionOk="0" h="13842" w="13852">
                  <a:moveTo>
                    <a:pt x="3197" y="581"/>
                  </a:moveTo>
                  <a:lnTo>
                    <a:pt x="3775" y="902"/>
                  </a:lnTo>
                  <a:cubicBezTo>
                    <a:pt x="4098" y="1077"/>
                    <a:pt x="4301" y="1411"/>
                    <a:pt x="4314" y="1773"/>
                  </a:cubicBezTo>
                  <a:lnTo>
                    <a:pt x="2081" y="1773"/>
                  </a:lnTo>
                  <a:cubicBezTo>
                    <a:pt x="2099" y="1411"/>
                    <a:pt x="2303" y="1077"/>
                    <a:pt x="2625" y="902"/>
                  </a:cubicBezTo>
                  <a:lnTo>
                    <a:pt x="3197" y="581"/>
                  </a:lnTo>
                  <a:close/>
                  <a:moveTo>
                    <a:pt x="10637" y="581"/>
                  </a:moveTo>
                  <a:lnTo>
                    <a:pt x="11216" y="902"/>
                  </a:lnTo>
                  <a:cubicBezTo>
                    <a:pt x="11538" y="1077"/>
                    <a:pt x="11735" y="1411"/>
                    <a:pt x="11754" y="1773"/>
                  </a:cubicBezTo>
                  <a:lnTo>
                    <a:pt x="9521" y="1773"/>
                  </a:lnTo>
                  <a:cubicBezTo>
                    <a:pt x="9539" y="1411"/>
                    <a:pt x="9744" y="1077"/>
                    <a:pt x="10065" y="902"/>
                  </a:cubicBezTo>
                  <a:lnTo>
                    <a:pt x="10637" y="581"/>
                  </a:lnTo>
                  <a:close/>
                  <a:moveTo>
                    <a:pt x="4331" y="2316"/>
                  </a:moveTo>
                  <a:lnTo>
                    <a:pt x="4331" y="4321"/>
                  </a:lnTo>
                  <a:lnTo>
                    <a:pt x="3467" y="4321"/>
                  </a:lnTo>
                  <a:lnTo>
                    <a:pt x="3467" y="3958"/>
                  </a:lnTo>
                  <a:cubicBezTo>
                    <a:pt x="3467" y="3823"/>
                    <a:pt x="3367" y="3701"/>
                    <a:pt x="3233" y="3683"/>
                  </a:cubicBezTo>
                  <a:cubicBezTo>
                    <a:pt x="3220" y="3681"/>
                    <a:pt x="3207" y="3681"/>
                    <a:pt x="3195" y="3681"/>
                  </a:cubicBezTo>
                  <a:cubicBezTo>
                    <a:pt x="3047" y="3681"/>
                    <a:pt x="2923" y="3801"/>
                    <a:pt x="2923" y="3952"/>
                  </a:cubicBezTo>
                  <a:lnTo>
                    <a:pt x="2923" y="4321"/>
                  </a:lnTo>
                  <a:lnTo>
                    <a:pt x="2087" y="4321"/>
                  </a:lnTo>
                  <a:lnTo>
                    <a:pt x="2087" y="2316"/>
                  </a:lnTo>
                  <a:close/>
                  <a:moveTo>
                    <a:pt x="11770" y="2316"/>
                  </a:moveTo>
                  <a:lnTo>
                    <a:pt x="11770" y="4321"/>
                  </a:lnTo>
                  <a:lnTo>
                    <a:pt x="10906" y="4321"/>
                  </a:lnTo>
                  <a:lnTo>
                    <a:pt x="10906" y="3958"/>
                  </a:lnTo>
                  <a:cubicBezTo>
                    <a:pt x="10906" y="3823"/>
                    <a:pt x="10807" y="3701"/>
                    <a:pt x="10672" y="3683"/>
                  </a:cubicBezTo>
                  <a:cubicBezTo>
                    <a:pt x="10660" y="3681"/>
                    <a:pt x="10647" y="3681"/>
                    <a:pt x="10635" y="3681"/>
                  </a:cubicBezTo>
                  <a:cubicBezTo>
                    <a:pt x="10486" y="3681"/>
                    <a:pt x="10362" y="3801"/>
                    <a:pt x="10362" y="3952"/>
                  </a:cubicBezTo>
                  <a:lnTo>
                    <a:pt x="10362" y="4321"/>
                  </a:lnTo>
                  <a:lnTo>
                    <a:pt x="9526" y="4321"/>
                  </a:lnTo>
                  <a:lnTo>
                    <a:pt x="9526" y="2316"/>
                  </a:lnTo>
                  <a:close/>
                  <a:moveTo>
                    <a:pt x="4331" y="4859"/>
                  </a:moveTo>
                  <a:lnTo>
                    <a:pt x="4331" y="7477"/>
                  </a:lnTo>
                  <a:cubicBezTo>
                    <a:pt x="4290" y="7588"/>
                    <a:pt x="4255" y="7699"/>
                    <a:pt x="4231" y="7815"/>
                  </a:cubicBezTo>
                  <a:cubicBezTo>
                    <a:pt x="4045" y="7583"/>
                    <a:pt x="3817" y="7383"/>
                    <a:pt x="3548" y="7237"/>
                  </a:cubicBezTo>
                  <a:lnTo>
                    <a:pt x="2485" y="6647"/>
                  </a:lnTo>
                  <a:cubicBezTo>
                    <a:pt x="2444" y="6624"/>
                    <a:pt x="2398" y="6612"/>
                    <a:pt x="2353" y="6612"/>
                  </a:cubicBezTo>
                  <a:cubicBezTo>
                    <a:pt x="2307" y="6612"/>
                    <a:pt x="2262" y="6624"/>
                    <a:pt x="2221" y="6647"/>
                  </a:cubicBezTo>
                  <a:lnTo>
                    <a:pt x="2087" y="6717"/>
                  </a:lnTo>
                  <a:lnTo>
                    <a:pt x="2087" y="4859"/>
                  </a:lnTo>
                  <a:close/>
                  <a:moveTo>
                    <a:pt x="11770" y="4859"/>
                  </a:moveTo>
                  <a:lnTo>
                    <a:pt x="11770" y="6717"/>
                  </a:lnTo>
                  <a:lnTo>
                    <a:pt x="11637" y="6647"/>
                  </a:lnTo>
                  <a:cubicBezTo>
                    <a:pt x="11596" y="6624"/>
                    <a:pt x="11550" y="6612"/>
                    <a:pt x="11505" y="6612"/>
                  </a:cubicBezTo>
                  <a:cubicBezTo>
                    <a:pt x="11459" y="6612"/>
                    <a:pt x="11414" y="6624"/>
                    <a:pt x="11374" y="6647"/>
                  </a:cubicBezTo>
                  <a:lnTo>
                    <a:pt x="10310" y="7237"/>
                  </a:lnTo>
                  <a:cubicBezTo>
                    <a:pt x="10041" y="7383"/>
                    <a:pt x="9807" y="7583"/>
                    <a:pt x="9626" y="7815"/>
                  </a:cubicBezTo>
                  <a:cubicBezTo>
                    <a:pt x="9596" y="7699"/>
                    <a:pt x="9568" y="7588"/>
                    <a:pt x="9526" y="7477"/>
                  </a:cubicBezTo>
                  <a:lnTo>
                    <a:pt x="9526" y="4859"/>
                  </a:lnTo>
                  <a:close/>
                  <a:moveTo>
                    <a:pt x="2356" y="7184"/>
                  </a:moveTo>
                  <a:lnTo>
                    <a:pt x="3284" y="7705"/>
                  </a:lnTo>
                  <a:cubicBezTo>
                    <a:pt x="3829" y="8009"/>
                    <a:pt x="4168" y="8581"/>
                    <a:pt x="4168" y="9207"/>
                  </a:cubicBezTo>
                  <a:lnTo>
                    <a:pt x="4168" y="9271"/>
                  </a:lnTo>
                  <a:lnTo>
                    <a:pt x="544" y="9271"/>
                  </a:lnTo>
                  <a:lnTo>
                    <a:pt x="544" y="9207"/>
                  </a:lnTo>
                  <a:cubicBezTo>
                    <a:pt x="544" y="8581"/>
                    <a:pt x="883" y="8009"/>
                    <a:pt x="1426" y="7705"/>
                  </a:cubicBezTo>
                  <a:lnTo>
                    <a:pt x="2356" y="7184"/>
                  </a:lnTo>
                  <a:close/>
                  <a:moveTo>
                    <a:pt x="11503" y="7184"/>
                  </a:moveTo>
                  <a:lnTo>
                    <a:pt x="12431" y="7705"/>
                  </a:lnTo>
                  <a:cubicBezTo>
                    <a:pt x="12975" y="8009"/>
                    <a:pt x="13313" y="8581"/>
                    <a:pt x="13313" y="9207"/>
                  </a:cubicBezTo>
                  <a:lnTo>
                    <a:pt x="13313" y="9271"/>
                  </a:lnTo>
                  <a:lnTo>
                    <a:pt x="9685" y="9271"/>
                  </a:lnTo>
                  <a:lnTo>
                    <a:pt x="9685" y="9207"/>
                  </a:lnTo>
                  <a:cubicBezTo>
                    <a:pt x="9685" y="8581"/>
                    <a:pt x="10024" y="8009"/>
                    <a:pt x="10573" y="7705"/>
                  </a:cubicBezTo>
                  <a:lnTo>
                    <a:pt x="11503" y="7184"/>
                  </a:lnTo>
                  <a:close/>
                  <a:moveTo>
                    <a:pt x="2345" y="10942"/>
                  </a:moveTo>
                  <a:lnTo>
                    <a:pt x="2701" y="11141"/>
                  </a:lnTo>
                  <a:cubicBezTo>
                    <a:pt x="2906" y="11257"/>
                    <a:pt x="3033" y="11468"/>
                    <a:pt x="3033" y="11702"/>
                  </a:cubicBezTo>
                  <a:lnTo>
                    <a:pt x="3033" y="13298"/>
                  </a:lnTo>
                  <a:lnTo>
                    <a:pt x="1655" y="13298"/>
                  </a:lnTo>
                  <a:lnTo>
                    <a:pt x="1655" y="11708"/>
                  </a:lnTo>
                  <a:cubicBezTo>
                    <a:pt x="1655" y="11468"/>
                    <a:pt x="1777" y="11257"/>
                    <a:pt x="1981" y="11141"/>
                  </a:cubicBezTo>
                  <a:lnTo>
                    <a:pt x="2345" y="10942"/>
                  </a:lnTo>
                  <a:close/>
                  <a:moveTo>
                    <a:pt x="4168" y="9809"/>
                  </a:moveTo>
                  <a:lnTo>
                    <a:pt x="4168" y="13298"/>
                  </a:lnTo>
                  <a:lnTo>
                    <a:pt x="3572" y="13298"/>
                  </a:lnTo>
                  <a:lnTo>
                    <a:pt x="3572" y="11702"/>
                  </a:lnTo>
                  <a:cubicBezTo>
                    <a:pt x="3572" y="11276"/>
                    <a:pt x="3338" y="10879"/>
                    <a:pt x="2963" y="10668"/>
                  </a:cubicBezTo>
                  <a:lnTo>
                    <a:pt x="2472" y="10399"/>
                  </a:lnTo>
                  <a:cubicBezTo>
                    <a:pt x="2432" y="10376"/>
                    <a:pt x="2386" y="10364"/>
                    <a:pt x="2341" y="10364"/>
                  </a:cubicBezTo>
                  <a:cubicBezTo>
                    <a:pt x="2296" y="10364"/>
                    <a:pt x="2251" y="10376"/>
                    <a:pt x="2210" y="10399"/>
                  </a:cubicBezTo>
                  <a:lnTo>
                    <a:pt x="1719" y="10668"/>
                  </a:lnTo>
                  <a:cubicBezTo>
                    <a:pt x="1345" y="10879"/>
                    <a:pt x="1110" y="11276"/>
                    <a:pt x="1110" y="11708"/>
                  </a:cubicBezTo>
                  <a:lnTo>
                    <a:pt x="1110" y="13298"/>
                  </a:lnTo>
                  <a:lnTo>
                    <a:pt x="544" y="13298"/>
                  </a:lnTo>
                  <a:lnTo>
                    <a:pt x="544" y="9809"/>
                  </a:lnTo>
                  <a:close/>
                  <a:moveTo>
                    <a:pt x="6914" y="10399"/>
                  </a:moveTo>
                  <a:lnTo>
                    <a:pt x="7090" y="10499"/>
                  </a:lnTo>
                  <a:cubicBezTo>
                    <a:pt x="7171" y="10545"/>
                    <a:pt x="7230" y="10626"/>
                    <a:pt x="7241" y="10720"/>
                  </a:cubicBezTo>
                  <a:cubicBezTo>
                    <a:pt x="7254" y="10809"/>
                    <a:pt x="7311" y="10884"/>
                    <a:pt x="7387" y="10925"/>
                  </a:cubicBezTo>
                  <a:cubicBezTo>
                    <a:pt x="7400" y="10931"/>
                    <a:pt x="7411" y="10936"/>
                    <a:pt x="7422" y="10936"/>
                  </a:cubicBezTo>
                  <a:cubicBezTo>
                    <a:pt x="7686" y="11106"/>
                    <a:pt x="7850" y="11392"/>
                    <a:pt x="7850" y="11702"/>
                  </a:cubicBezTo>
                  <a:lnTo>
                    <a:pt x="7850" y="13298"/>
                  </a:lnTo>
                  <a:lnTo>
                    <a:pt x="5979" y="13298"/>
                  </a:lnTo>
                  <a:lnTo>
                    <a:pt x="5979" y="11702"/>
                  </a:lnTo>
                  <a:cubicBezTo>
                    <a:pt x="5979" y="11392"/>
                    <a:pt x="6143" y="11106"/>
                    <a:pt x="6405" y="10936"/>
                  </a:cubicBezTo>
                  <a:cubicBezTo>
                    <a:pt x="6459" y="10919"/>
                    <a:pt x="6505" y="10890"/>
                    <a:pt x="6540" y="10837"/>
                  </a:cubicBezTo>
                  <a:cubicBezTo>
                    <a:pt x="6564" y="10802"/>
                    <a:pt x="6581" y="10761"/>
                    <a:pt x="6588" y="10715"/>
                  </a:cubicBezTo>
                  <a:cubicBezTo>
                    <a:pt x="6599" y="10626"/>
                    <a:pt x="6658" y="10545"/>
                    <a:pt x="6739" y="10499"/>
                  </a:cubicBezTo>
                  <a:lnTo>
                    <a:pt x="6914" y="10399"/>
                  </a:lnTo>
                  <a:close/>
                  <a:moveTo>
                    <a:pt x="11484" y="10942"/>
                  </a:moveTo>
                  <a:lnTo>
                    <a:pt x="11848" y="11141"/>
                  </a:lnTo>
                  <a:cubicBezTo>
                    <a:pt x="12051" y="11257"/>
                    <a:pt x="12174" y="11468"/>
                    <a:pt x="12174" y="11708"/>
                  </a:cubicBezTo>
                  <a:lnTo>
                    <a:pt x="12174" y="13298"/>
                  </a:lnTo>
                  <a:lnTo>
                    <a:pt x="10796" y="13298"/>
                  </a:lnTo>
                  <a:lnTo>
                    <a:pt x="10796" y="11708"/>
                  </a:lnTo>
                  <a:cubicBezTo>
                    <a:pt x="10796" y="11468"/>
                    <a:pt x="10923" y="11257"/>
                    <a:pt x="11128" y="11141"/>
                  </a:cubicBezTo>
                  <a:lnTo>
                    <a:pt x="11484" y="10942"/>
                  </a:lnTo>
                  <a:close/>
                  <a:moveTo>
                    <a:pt x="13313" y="9809"/>
                  </a:moveTo>
                  <a:lnTo>
                    <a:pt x="13313" y="13298"/>
                  </a:lnTo>
                  <a:lnTo>
                    <a:pt x="12717" y="13298"/>
                  </a:lnTo>
                  <a:lnTo>
                    <a:pt x="12717" y="11708"/>
                  </a:lnTo>
                  <a:cubicBezTo>
                    <a:pt x="12717" y="11276"/>
                    <a:pt x="12484" y="10879"/>
                    <a:pt x="12110" y="10668"/>
                  </a:cubicBezTo>
                  <a:lnTo>
                    <a:pt x="11619" y="10399"/>
                  </a:lnTo>
                  <a:cubicBezTo>
                    <a:pt x="11578" y="10376"/>
                    <a:pt x="11533" y="10364"/>
                    <a:pt x="11488" y="10364"/>
                  </a:cubicBezTo>
                  <a:cubicBezTo>
                    <a:pt x="11443" y="10364"/>
                    <a:pt x="11397" y="10376"/>
                    <a:pt x="11357" y="10399"/>
                  </a:cubicBezTo>
                  <a:lnTo>
                    <a:pt x="10866" y="10668"/>
                  </a:lnTo>
                  <a:cubicBezTo>
                    <a:pt x="10491" y="10879"/>
                    <a:pt x="10257" y="11276"/>
                    <a:pt x="10257" y="11702"/>
                  </a:cubicBezTo>
                  <a:lnTo>
                    <a:pt x="10257" y="13298"/>
                  </a:lnTo>
                  <a:lnTo>
                    <a:pt x="9685" y="13298"/>
                  </a:lnTo>
                  <a:lnTo>
                    <a:pt x="9685" y="9809"/>
                  </a:lnTo>
                  <a:close/>
                  <a:moveTo>
                    <a:pt x="6926" y="5905"/>
                  </a:moveTo>
                  <a:lnTo>
                    <a:pt x="8066" y="6542"/>
                  </a:lnTo>
                  <a:cubicBezTo>
                    <a:pt x="8732" y="6909"/>
                    <a:pt x="9148" y="7618"/>
                    <a:pt x="9148" y="8382"/>
                  </a:cubicBezTo>
                  <a:lnTo>
                    <a:pt x="9148" y="8511"/>
                  </a:lnTo>
                  <a:lnTo>
                    <a:pt x="8066" y="8511"/>
                  </a:lnTo>
                  <a:cubicBezTo>
                    <a:pt x="8031" y="8511"/>
                    <a:pt x="7996" y="8522"/>
                    <a:pt x="7972" y="8552"/>
                  </a:cubicBezTo>
                  <a:cubicBezTo>
                    <a:pt x="7762" y="8780"/>
                    <a:pt x="7920" y="9055"/>
                    <a:pt x="8147" y="9055"/>
                  </a:cubicBezTo>
                  <a:lnTo>
                    <a:pt x="9148" y="9055"/>
                  </a:lnTo>
                  <a:lnTo>
                    <a:pt x="9148" y="13326"/>
                  </a:lnTo>
                  <a:lnTo>
                    <a:pt x="8387" y="13326"/>
                  </a:lnTo>
                  <a:lnTo>
                    <a:pt x="8387" y="11732"/>
                  </a:lnTo>
                  <a:cubicBezTo>
                    <a:pt x="8387" y="11246"/>
                    <a:pt x="8142" y="10796"/>
                    <a:pt x="7745" y="10528"/>
                  </a:cubicBezTo>
                  <a:cubicBezTo>
                    <a:pt x="7680" y="10329"/>
                    <a:pt x="7540" y="10154"/>
                    <a:pt x="7352" y="10054"/>
                  </a:cubicBezTo>
                  <a:lnTo>
                    <a:pt x="7049" y="9879"/>
                  </a:lnTo>
                  <a:cubicBezTo>
                    <a:pt x="7008" y="9858"/>
                    <a:pt x="6961" y="9848"/>
                    <a:pt x="6914" y="9848"/>
                  </a:cubicBezTo>
                  <a:cubicBezTo>
                    <a:pt x="6867" y="9848"/>
                    <a:pt x="6821" y="9858"/>
                    <a:pt x="6780" y="9879"/>
                  </a:cubicBezTo>
                  <a:lnTo>
                    <a:pt x="6475" y="10054"/>
                  </a:lnTo>
                  <a:cubicBezTo>
                    <a:pt x="6289" y="10154"/>
                    <a:pt x="6149" y="10329"/>
                    <a:pt x="6084" y="10528"/>
                  </a:cubicBezTo>
                  <a:cubicBezTo>
                    <a:pt x="5682" y="10796"/>
                    <a:pt x="5442" y="11246"/>
                    <a:pt x="5442" y="11732"/>
                  </a:cubicBezTo>
                  <a:lnTo>
                    <a:pt x="5442" y="13326"/>
                  </a:lnTo>
                  <a:lnTo>
                    <a:pt x="4711" y="13326"/>
                  </a:lnTo>
                  <a:lnTo>
                    <a:pt x="4711" y="9055"/>
                  </a:lnTo>
                  <a:lnTo>
                    <a:pt x="5787" y="9055"/>
                  </a:lnTo>
                  <a:cubicBezTo>
                    <a:pt x="5822" y="9055"/>
                    <a:pt x="5857" y="9037"/>
                    <a:pt x="5879" y="9013"/>
                  </a:cubicBezTo>
                  <a:cubicBezTo>
                    <a:pt x="6097" y="8780"/>
                    <a:pt x="5933" y="8511"/>
                    <a:pt x="5711" y="8511"/>
                  </a:cubicBezTo>
                  <a:lnTo>
                    <a:pt x="4711" y="8511"/>
                  </a:lnTo>
                  <a:lnTo>
                    <a:pt x="4711" y="8382"/>
                  </a:lnTo>
                  <a:cubicBezTo>
                    <a:pt x="4711" y="7618"/>
                    <a:pt x="5126" y="6909"/>
                    <a:pt x="5792" y="6542"/>
                  </a:cubicBezTo>
                  <a:lnTo>
                    <a:pt x="6926" y="5905"/>
                  </a:lnTo>
                  <a:close/>
                  <a:moveTo>
                    <a:pt x="3206" y="0"/>
                  </a:moveTo>
                  <a:cubicBezTo>
                    <a:pt x="3161" y="0"/>
                    <a:pt x="3115" y="10"/>
                    <a:pt x="3074" y="31"/>
                  </a:cubicBezTo>
                  <a:lnTo>
                    <a:pt x="2367" y="429"/>
                  </a:lnTo>
                  <a:cubicBezTo>
                    <a:pt x="1871" y="703"/>
                    <a:pt x="1561" y="1212"/>
                    <a:pt x="1544" y="1773"/>
                  </a:cubicBezTo>
                  <a:lnTo>
                    <a:pt x="1485" y="1773"/>
                  </a:lnTo>
                  <a:cubicBezTo>
                    <a:pt x="1350" y="1773"/>
                    <a:pt x="1234" y="1872"/>
                    <a:pt x="1210" y="2007"/>
                  </a:cubicBezTo>
                  <a:cubicBezTo>
                    <a:pt x="1187" y="2170"/>
                    <a:pt x="1315" y="2316"/>
                    <a:pt x="1479" y="2316"/>
                  </a:cubicBezTo>
                  <a:lnTo>
                    <a:pt x="1544" y="2316"/>
                  </a:lnTo>
                  <a:lnTo>
                    <a:pt x="1544" y="4321"/>
                  </a:lnTo>
                  <a:lnTo>
                    <a:pt x="1490" y="4321"/>
                  </a:lnTo>
                  <a:cubicBezTo>
                    <a:pt x="1356" y="4321"/>
                    <a:pt x="1234" y="4414"/>
                    <a:pt x="1216" y="4549"/>
                  </a:cubicBezTo>
                  <a:cubicBezTo>
                    <a:pt x="1187" y="4718"/>
                    <a:pt x="1321" y="4859"/>
                    <a:pt x="1479" y="4859"/>
                  </a:cubicBezTo>
                  <a:lnTo>
                    <a:pt x="1544" y="4859"/>
                  </a:lnTo>
                  <a:lnTo>
                    <a:pt x="1544" y="7021"/>
                  </a:lnTo>
                  <a:lnTo>
                    <a:pt x="1158" y="7237"/>
                  </a:lnTo>
                  <a:cubicBezTo>
                    <a:pt x="444" y="7634"/>
                    <a:pt x="1" y="8395"/>
                    <a:pt x="1" y="9212"/>
                  </a:cubicBezTo>
                  <a:lnTo>
                    <a:pt x="1" y="13572"/>
                  </a:lnTo>
                  <a:cubicBezTo>
                    <a:pt x="1" y="13719"/>
                    <a:pt x="123" y="13841"/>
                    <a:pt x="269" y="13841"/>
                  </a:cubicBezTo>
                  <a:lnTo>
                    <a:pt x="13583" y="13841"/>
                  </a:lnTo>
                  <a:cubicBezTo>
                    <a:pt x="13734" y="13841"/>
                    <a:pt x="13852" y="13719"/>
                    <a:pt x="13852" y="13572"/>
                  </a:cubicBezTo>
                  <a:lnTo>
                    <a:pt x="13852" y="9212"/>
                  </a:lnTo>
                  <a:cubicBezTo>
                    <a:pt x="13852" y="8395"/>
                    <a:pt x="13413" y="7634"/>
                    <a:pt x="12695" y="7237"/>
                  </a:cubicBezTo>
                  <a:lnTo>
                    <a:pt x="12315" y="7021"/>
                  </a:lnTo>
                  <a:lnTo>
                    <a:pt x="12315" y="4859"/>
                  </a:lnTo>
                  <a:lnTo>
                    <a:pt x="12367" y="4859"/>
                  </a:lnTo>
                  <a:cubicBezTo>
                    <a:pt x="12501" y="4859"/>
                    <a:pt x="12625" y="4765"/>
                    <a:pt x="12642" y="4630"/>
                  </a:cubicBezTo>
                  <a:cubicBezTo>
                    <a:pt x="12665" y="4462"/>
                    <a:pt x="12536" y="4321"/>
                    <a:pt x="12374" y="4321"/>
                  </a:cubicBezTo>
                  <a:lnTo>
                    <a:pt x="12315" y="4321"/>
                  </a:lnTo>
                  <a:lnTo>
                    <a:pt x="12315" y="2316"/>
                  </a:lnTo>
                  <a:lnTo>
                    <a:pt x="12367" y="2316"/>
                  </a:lnTo>
                  <a:cubicBezTo>
                    <a:pt x="12501" y="2316"/>
                    <a:pt x="12625" y="2217"/>
                    <a:pt x="12642" y="2088"/>
                  </a:cubicBezTo>
                  <a:cubicBezTo>
                    <a:pt x="12671" y="1919"/>
                    <a:pt x="12536" y="1773"/>
                    <a:pt x="12374" y="1773"/>
                  </a:cubicBezTo>
                  <a:lnTo>
                    <a:pt x="12309" y="1773"/>
                  </a:lnTo>
                  <a:cubicBezTo>
                    <a:pt x="12291" y="1212"/>
                    <a:pt x="11981" y="703"/>
                    <a:pt x="11490" y="429"/>
                  </a:cubicBezTo>
                  <a:lnTo>
                    <a:pt x="10777" y="31"/>
                  </a:lnTo>
                  <a:cubicBezTo>
                    <a:pt x="10737" y="10"/>
                    <a:pt x="10691" y="0"/>
                    <a:pt x="10646" y="0"/>
                  </a:cubicBezTo>
                  <a:cubicBezTo>
                    <a:pt x="10601" y="0"/>
                    <a:pt x="10556" y="10"/>
                    <a:pt x="10515" y="31"/>
                  </a:cubicBezTo>
                  <a:lnTo>
                    <a:pt x="9807" y="429"/>
                  </a:lnTo>
                  <a:cubicBezTo>
                    <a:pt x="9310" y="703"/>
                    <a:pt x="9000" y="1212"/>
                    <a:pt x="8983" y="1773"/>
                  </a:cubicBezTo>
                  <a:lnTo>
                    <a:pt x="8930" y="1773"/>
                  </a:lnTo>
                  <a:cubicBezTo>
                    <a:pt x="8790" y="1773"/>
                    <a:pt x="8673" y="1872"/>
                    <a:pt x="8650" y="2007"/>
                  </a:cubicBezTo>
                  <a:cubicBezTo>
                    <a:pt x="8627" y="2170"/>
                    <a:pt x="8755" y="2316"/>
                    <a:pt x="8919" y="2316"/>
                  </a:cubicBezTo>
                  <a:lnTo>
                    <a:pt x="8983" y="2316"/>
                  </a:lnTo>
                  <a:lnTo>
                    <a:pt x="8983" y="4321"/>
                  </a:lnTo>
                  <a:lnTo>
                    <a:pt x="8930" y="4321"/>
                  </a:lnTo>
                  <a:cubicBezTo>
                    <a:pt x="8797" y="4321"/>
                    <a:pt x="8673" y="4414"/>
                    <a:pt x="8657" y="4549"/>
                  </a:cubicBezTo>
                  <a:cubicBezTo>
                    <a:pt x="8627" y="4718"/>
                    <a:pt x="8762" y="4859"/>
                    <a:pt x="8919" y="4859"/>
                  </a:cubicBezTo>
                  <a:lnTo>
                    <a:pt x="8983" y="4859"/>
                  </a:lnTo>
                  <a:lnTo>
                    <a:pt x="8983" y="6582"/>
                  </a:lnTo>
                  <a:cubicBezTo>
                    <a:pt x="8797" y="6378"/>
                    <a:pt x="8574" y="6202"/>
                    <a:pt x="8323" y="6062"/>
                  </a:cubicBezTo>
                  <a:lnTo>
                    <a:pt x="7201" y="5431"/>
                  </a:lnTo>
                  <a:lnTo>
                    <a:pt x="7201" y="4718"/>
                  </a:lnTo>
                  <a:cubicBezTo>
                    <a:pt x="7201" y="4584"/>
                    <a:pt x="7101" y="4462"/>
                    <a:pt x="6966" y="4443"/>
                  </a:cubicBezTo>
                  <a:cubicBezTo>
                    <a:pt x="6953" y="4441"/>
                    <a:pt x="6940" y="4441"/>
                    <a:pt x="6927" y="4441"/>
                  </a:cubicBezTo>
                  <a:cubicBezTo>
                    <a:pt x="6781" y="4441"/>
                    <a:pt x="6658" y="4562"/>
                    <a:pt x="6658" y="4713"/>
                  </a:cubicBezTo>
                  <a:lnTo>
                    <a:pt x="6658" y="5431"/>
                  </a:lnTo>
                  <a:lnTo>
                    <a:pt x="5529" y="6062"/>
                  </a:lnTo>
                  <a:cubicBezTo>
                    <a:pt x="5283" y="6202"/>
                    <a:pt x="5062" y="6378"/>
                    <a:pt x="4869" y="6582"/>
                  </a:cubicBezTo>
                  <a:lnTo>
                    <a:pt x="4869" y="4859"/>
                  </a:lnTo>
                  <a:lnTo>
                    <a:pt x="4927" y="4859"/>
                  </a:lnTo>
                  <a:cubicBezTo>
                    <a:pt x="5062" y="4859"/>
                    <a:pt x="5185" y="4765"/>
                    <a:pt x="5202" y="4630"/>
                  </a:cubicBezTo>
                  <a:cubicBezTo>
                    <a:pt x="5226" y="4462"/>
                    <a:pt x="5097" y="4321"/>
                    <a:pt x="4933" y="4321"/>
                  </a:cubicBezTo>
                  <a:lnTo>
                    <a:pt x="4869" y="4321"/>
                  </a:lnTo>
                  <a:lnTo>
                    <a:pt x="4869" y="2316"/>
                  </a:lnTo>
                  <a:lnTo>
                    <a:pt x="4927" y="2316"/>
                  </a:lnTo>
                  <a:cubicBezTo>
                    <a:pt x="5062" y="2316"/>
                    <a:pt x="5185" y="2217"/>
                    <a:pt x="5202" y="2088"/>
                  </a:cubicBezTo>
                  <a:cubicBezTo>
                    <a:pt x="5226" y="1919"/>
                    <a:pt x="5097" y="1773"/>
                    <a:pt x="4933" y="1773"/>
                  </a:cubicBezTo>
                  <a:lnTo>
                    <a:pt x="4869" y="1773"/>
                  </a:lnTo>
                  <a:cubicBezTo>
                    <a:pt x="4851" y="1212"/>
                    <a:pt x="4541" y="703"/>
                    <a:pt x="4050" y="429"/>
                  </a:cubicBezTo>
                  <a:lnTo>
                    <a:pt x="3338" y="31"/>
                  </a:lnTo>
                  <a:cubicBezTo>
                    <a:pt x="3297" y="10"/>
                    <a:pt x="3252" y="0"/>
                    <a:pt x="32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2"/>
            <p:cNvSpPr/>
            <p:nvPr/>
          </p:nvSpPr>
          <p:spPr>
            <a:xfrm>
              <a:off x="7247450" y="1770750"/>
              <a:ext cx="13625" cy="13600"/>
            </a:xfrm>
            <a:custGeom>
              <a:rect b="b" l="l" r="r" t="t"/>
              <a:pathLst>
                <a:path extrusionOk="0" h="544" w="545">
                  <a:moveTo>
                    <a:pt x="275" y="0"/>
                  </a:moveTo>
                  <a:cubicBezTo>
                    <a:pt x="124" y="0"/>
                    <a:pt x="0" y="123"/>
                    <a:pt x="0" y="270"/>
                  </a:cubicBezTo>
                  <a:cubicBezTo>
                    <a:pt x="0" y="421"/>
                    <a:pt x="124" y="543"/>
                    <a:pt x="275" y="543"/>
                  </a:cubicBezTo>
                  <a:cubicBezTo>
                    <a:pt x="421" y="543"/>
                    <a:pt x="544" y="421"/>
                    <a:pt x="544" y="270"/>
                  </a:cubicBezTo>
                  <a:cubicBezTo>
                    <a:pt x="544" y="123"/>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5" name="Google Shape;3065;p52"/>
          <p:cNvGrpSpPr/>
          <p:nvPr/>
        </p:nvGrpSpPr>
        <p:grpSpPr>
          <a:xfrm>
            <a:off x="7069206" y="2691375"/>
            <a:ext cx="346300" cy="346300"/>
            <a:chOff x="7071700" y="2690775"/>
            <a:chExt cx="346300" cy="346300"/>
          </a:xfrm>
        </p:grpSpPr>
        <p:sp>
          <p:nvSpPr>
            <p:cNvPr id="3066" name="Google Shape;3066;p52"/>
            <p:cNvSpPr/>
            <p:nvPr/>
          </p:nvSpPr>
          <p:spPr>
            <a:xfrm>
              <a:off x="7071700" y="2690775"/>
              <a:ext cx="346300" cy="346300"/>
            </a:xfrm>
            <a:custGeom>
              <a:rect b="b" l="l" r="r" t="t"/>
              <a:pathLst>
                <a:path extrusionOk="0" h="13852" w="13852">
                  <a:moveTo>
                    <a:pt x="1244" y="732"/>
                  </a:moveTo>
                  <a:lnTo>
                    <a:pt x="1244" y="1270"/>
                  </a:lnTo>
                  <a:lnTo>
                    <a:pt x="543" y="1270"/>
                  </a:lnTo>
                  <a:lnTo>
                    <a:pt x="543" y="732"/>
                  </a:lnTo>
                  <a:close/>
                  <a:moveTo>
                    <a:pt x="13313" y="732"/>
                  </a:moveTo>
                  <a:lnTo>
                    <a:pt x="13313" y="1270"/>
                  </a:lnTo>
                  <a:lnTo>
                    <a:pt x="12606" y="1270"/>
                  </a:lnTo>
                  <a:lnTo>
                    <a:pt x="12606" y="732"/>
                  </a:lnTo>
                  <a:close/>
                  <a:moveTo>
                    <a:pt x="11853" y="2000"/>
                  </a:moveTo>
                  <a:lnTo>
                    <a:pt x="11853" y="10819"/>
                  </a:lnTo>
                  <a:lnTo>
                    <a:pt x="6919" y="13280"/>
                  </a:lnTo>
                  <a:lnTo>
                    <a:pt x="1999" y="10819"/>
                  </a:lnTo>
                  <a:lnTo>
                    <a:pt x="1999" y="2000"/>
                  </a:lnTo>
                  <a:close/>
                  <a:moveTo>
                    <a:pt x="1514" y="1"/>
                  </a:moveTo>
                  <a:cubicBezTo>
                    <a:pt x="1390" y="1"/>
                    <a:pt x="1292" y="78"/>
                    <a:pt x="1257" y="189"/>
                  </a:cubicBezTo>
                  <a:lnTo>
                    <a:pt x="268" y="189"/>
                  </a:lnTo>
                  <a:cubicBezTo>
                    <a:pt x="122" y="189"/>
                    <a:pt x="0" y="311"/>
                    <a:pt x="0" y="457"/>
                  </a:cubicBezTo>
                  <a:lnTo>
                    <a:pt x="0" y="1538"/>
                  </a:lnTo>
                  <a:cubicBezTo>
                    <a:pt x="0" y="1691"/>
                    <a:pt x="122" y="1813"/>
                    <a:pt x="268" y="1813"/>
                  </a:cubicBezTo>
                  <a:lnTo>
                    <a:pt x="1257" y="1813"/>
                  </a:lnTo>
                  <a:cubicBezTo>
                    <a:pt x="1285" y="1907"/>
                    <a:pt x="1362" y="1977"/>
                    <a:pt x="1460" y="1994"/>
                  </a:cubicBezTo>
                  <a:lnTo>
                    <a:pt x="1460" y="10984"/>
                  </a:lnTo>
                  <a:cubicBezTo>
                    <a:pt x="1460" y="11089"/>
                    <a:pt x="1519" y="11181"/>
                    <a:pt x="1608" y="11229"/>
                  </a:cubicBezTo>
                  <a:lnTo>
                    <a:pt x="6797" y="13824"/>
                  </a:lnTo>
                  <a:cubicBezTo>
                    <a:pt x="6838" y="13841"/>
                    <a:pt x="6879" y="13852"/>
                    <a:pt x="6919" y="13852"/>
                  </a:cubicBezTo>
                  <a:cubicBezTo>
                    <a:pt x="6960" y="13852"/>
                    <a:pt x="7001" y="13841"/>
                    <a:pt x="7043" y="13824"/>
                  </a:cubicBezTo>
                  <a:lnTo>
                    <a:pt x="12244" y="11229"/>
                  </a:lnTo>
                  <a:cubicBezTo>
                    <a:pt x="12331" y="11181"/>
                    <a:pt x="12390" y="11089"/>
                    <a:pt x="12390" y="10984"/>
                  </a:cubicBezTo>
                  <a:lnTo>
                    <a:pt x="12390" y="1994"/>
                  </a:lnTo>
                  <a:cubicBezTo>
                    <a:pt x="12489" y="1977"/>
                    <a:pt x="12565" y="1907"/>
                    <a:pt x="12595" y="1813"/>
                  </a:cubicBezTo>
                  <a:lnTo>
                    <a:pt x="13582" y="1813"/>
                  </a:lnTo>
                  <a:cubicBezTo>
                    <a:pt x="13728" y="1813"/>
                    <a:pt x="13851" y="1691"/>
                    <a:pt x="13851" y="1538"/>
                  </a:cubicBezTo>
                  <a:lnTo>
                    <a:pt x="13851" y="457"/>
                  </a:lnTo>
                  <a:cubicBezTo>
                    <a:pt x="13851" y="311"/>
                    <a:pt x="13728" y="189"/>
                    <a:pt x="13582" y="189"/>
                  </a:cubicBezTo>
                  <a:lnTo>
                    <a:pt x="12595" y="189"/>
                  </a:lnTo>
                  <a:cubicBezTo>
                    <a:pt x="12559" y="78"/>
                    <a:pt x="12460" y="1"/>
                    <a:pt x="12338" y="1"/>
                  </a:cubicBezTo>
                  <a:lnTo>
                    <a:pt x="8152" y="1"/>
                  </a:lnTo>
                  <a:cubicBezTo>
                    <a:pt x="8018" y="1"/>
                    <a:pt x="7896" y="95"/>
                    <a:pt x="7877" y="229"/>
                  </a:cubicBezTo>
                  <a:cubicBezTo>
                    <a:pt x="7849" y="399"/>
                    <a:pt x="7983" y="539"/>
                    <a:pt x="8141" y="539"/>
                  </a:cubicBezTo>
                  <a:lnTo>
                    <a:pt x="12069" y="539"/>
                  </a:lnTo>
                  <a:lnTo>
                    <a:pt x="12069" y="1462"/>
                  </a:lnTo>
                  <a:lnTo>
                    <a:pt x="1783" y="1462"/>
                  </a:lnTo>
                  <a:lnTo>
                    <a:pt x="1783" y="539"/>
                  </a:lnTo>
                  <a:lnTo>
                    <a:pt x="5698" y="539"/>
                  </a:lnTo>
                  <a:cubicBezTo>
                    <a:pt x="5832" y="539"/>
                    <a:pt x="5956" y="445"/>
                    <a:pt x="5973" y="311"/>
                  </a:cubicBezTo>
                  <a:cubicBezTo>
                    <a:pt x="5996" y="141"/>
                    <a:pt x="5867" y="1"/>
                    <a:pt x="57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52"/>
            <p:cNvSpPr/>
            <p:nvPr/>
          </p:nvSpPr>
          <p:spPr>
            <a:xfrm>
              <a:off x="7173800" y="2794100"/>
              <a:ext cx="140600" cy="140125"/>
            </a:xfrm>
            <a:custGeom>
              <a:rect b="b" l="l" r="r" t="t"/>
              <a:pathLst>
                <a:path extrusionOk="0" h="5605" w="5624">
                  <a:moveTo>
                    <a:pt x="1584" y="854"/>
                  </a:moveTo>
                  <a:cubicBezTo>
                    <a:pt x="1468" y="1140"/>
                    <a:pt x="1409" y="1443"/>
                    <a:pt x="1409" y="1759"/>
                  </a:cubicBezTo>
                  <a:cubicBezTo>
                    <a:pt x="1409" y="3104"/>
                    <a:pt x="2503" y="4197"/>
                    <a:pt x="3841" y="4197"/>
                  </a:cubicBezTo>
                  <a:cubicBezTo>
                    <a:pt x="4157" y="4197"/>
                    <a:pt x="4467" y="4138"/>
                    <a:pt x="4753" y="4021"/>
                  </a:cubicBezTo>
                  <a:lnTo>
                    <a:pt x="4753" y="4021"/>
                  </a:lnTo>
                  <a:cubicBezTo>
                    <a:pt x="4624" y="4221"/>
                    <a:pt x="4460" y="4402"/>
                    <a:pt x="4273" y="4553"/>
                  </a:cubicBezTo>
                  <a:cubicBezTo>
                    <a:pt x="3871" y="4880"/>
                    <a:pt x="3356" y="5062"/>
                    <a:pt x="2835" y="5062"/>
                  </a:cubicBezTo>
                  <a:cubicBezTo>
                    <a:pt x="1573" y="5062"/>
                    <a:pt x="545" y="4033"/>
                    <a:pt x="545" y="2770"/>
                  </a:cubicBezTo>
                  <a:cubicBezTo>
                    <a:pt x="545" y="2250"/>
                    <a:pt x="726" y="1736"/>
                    <a:pt x="1053" y="1333"/>
                  </a:cubicBezTo>
                  <a:cubicBezTo>
                    <a:pt x="1205" y="1146"/>
                    <a:pt x="1386" y="982"/>
                    <a:pt x="1584" y="854"/>
                  </a:cubicBezTo>
                  <a:close/>
                  <a:moveTo>
                    <a:pt x="2270" y="0"/>
                  </a:moveTo>
                  <a:cubicBezTo>
                    <a:pt x="2252" y="0"/>
                    <a:pt x="2234" y="2"/>
                    <a:pt x="2215" y="6"/>
                  </a:cubicBezTo>
                  <a:cubicBezTo>
                    <a:pt x="1597" y="146"/>
                    <a:pt x="1036" y="497"/>
                    <a:pt x="632" y="987"/>
                  </a:cubicBezTo>
                  <a:cubicBezTo>
                    <a:pt x="229" y="1491"/>
                    <a:pt x="1" y="2122"/>
                    <a:pt x="1" y="2770"/>
                  </a:cubicBezTo>
                  <a:cubicBezTo>
                    <a:pt x="1" y="4331"/>
                    <a:pt x="1269" y="5605"/>
                    <a:pt x="2835" y="5605"/>
                  </a:cubicBezTo>
                  <a:cubicBezTo>
                    <a:pt x="3478" y="5605"/>
                    <a:pt x="4116" y="5378"/>
                    <a:pt x="4618" y="4974"/>
                  </a:cubicBezTo>
                  <a:cubicBezTo>
                    <a:pt x="5109" y="4571"/>
                    <a:pt x="5460" y="4010"/>
                    <a:pt x="5594" y="3390"/>
                  </a:cubicBezTo>
                  <a:cubicBezTo>
                    <a:pt x="5624" y="3274"/>
                    <a:pt x="5571" y="3156"/>
                    <a:pt x="5465" y="3098"/>
                  </a:cubicBezTo>
                  <a:cubicBezTo>
                    <a:pt x="5421" y="3074"/>
                    <a:pt x="5373" y="3061"/>
                    <a:pt x="5326" y="3061"/>
                  </a:cubicBezTo>
                  <a:cubicBezTo>
                    <a:pt x="5260" y="3061"/>
                    <a:pt x="5195" y="3085"/>
                    <a:pt x="5144" y="3134"/>
                  </a:cubicBezTo>
                  <a:cubicBezTo>
                    <a:pt x="4793" y="3472"/>
                    <a:pt x="4332" y="3653"/>
                    <a:pt x="3841" y="3653"/>
                  </a:cubicBezTo>
                  <a:cubicBezTo>
                    <a:pt x="2800" y="3653"/>
                    <a:pt x="1947" y="2805"/>
                    <a:pt x="1947" y="1759"/>
                  </a:cubicBezTo>
                  <a:cubicBezTo>
                    <a:pt x="1947" y="1275"/>
                    <a:pt x="2134" y="812"/>
                    <a:pt x="2468" y="456"/>
                  </a:cubicBezTo>
                  <a:cubicBezTo>
                    <a:pt x="2549" y="375"/>
                    <a:pt x="2566" y="245"/>
                    <a:pt x="2509" y="140"/>
                  </a:cubicBezTo>
                  <a:cubicBezTo>
                    <a:pt x="2459" y="51"/>
                    <a:pt x="2368" y="0"/>
                    <a:pt x="2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2"/>
            <p:cNvSpPr/>
            <p:nvPr/>
          </p:nvSpPr>
          <p:spPr>
            <a:xfrm>
              <a:off x="7240750" y="2794150"/>
              <a:ext cx="75550" cy="73600"/>
            </a:xfrm>
            <a:custGeom>
              <a:rect b="b" l="l" r="r" t="t"/>
              <a:pathLst>
                <a:path extrusionOk="0" h="2944" w="3022">
                  <a:moveTo>
                    <a:pt x="1811" y="799"/>
                  </a:moveTo>
                  <a:lnTo>
                    <a:pt x="1789" y="1109"/>
                  </a:lnTo>
                  <a:cubicBezTo>
                    <a:pt x="1782" y="1196"/>
                    <a:pt x="1824" y="1284"/>
                    <a:pt x="1894" y="1336"/>
                  </a:cubicBezTo>
                  <a:lnTo>
                    <a:pt x="2132" y="1530"/>
                  </a:lnTo>
                  <a:lnTo>
                    <a:pt x="1835" y="1605"/>
                  </a:lnTo>
                  <a:cubicBezTo>
                    <a:pt x="1747" y="1629"/>
                    <a:pt x="1676" y="1694"/>
                    <a:pt x="1648" y="1775"/>
                  </a:cubicBezTo>
                  <a:lnTo>
                    <a:pt x="1543" y="2067"/>
                  </a:lnTo>
                  <a:lnTo>
                    <a:pt x="1373" y="1805"/>
                  </a:lnTo>
                  <a:cubicBezTo>
                    <a:pt x="1326" y="1729"/>
                    <a:pt x="1244" y="1681"/>
                    <a:pt x="1157" y="1676"/>
                  </a:cubicBezTo>
                  <a:lnTo>
                    <a:pt x="847" y="1664"/>
                  </a:lnTo>
                  <a:lnTo>
                    <a:pt x="1045" y="1430"/>
                  </a:lnTo>
                  <a:cubicBezTo>
                    <a:pt x="1104" y="1360"/>
                    <a:pt x="1122" y="1266"/>
                    <a:pt x="1099" y="1179"/>
                  </a:cubicBezTo>
                  <a:lnTo>
                    <a:pt x="1017" y="880"/>
                  </a:lnTo>
                  <a:lnTo>
                    <a:pt x="1303" y="998"/>
                  </a:lnTo>
                  <a:cubicBezTo>
                    <a:pt x="1335" y="1012"/>
                    <a:pt x="1369" y="1018"/>
                    <a:pt x="1402" y="1018"/>
                  </a:cubicBezTo>
                  <a:cubicBezTo>
                    <a:pt x="1455" y="1018"/>
                    <a:pt x="1508" y="1002"/>
                    <a:pt x="1554" y="974"/>
                  </a:cubicBezTo>
                  <a:lnTo>
                    <a:pt x="1811" y="799"/>
                  </a:lnTo>
                  <a:close/>
                  <a:moveTo>
                    <a:pt x="2111" y="1"/>
                  </a:moveTo>
                  <a:cubicBezTo>
                    <a:pt x="2060" y="1"/>
                    <a:pt x="2009" y="15"/>
                    <a:pt x="1964" y="46"/>
                  </a:cubicBezTo>
                  <a:lnTo>
                    <a:pt x="1368" y="443"/>
                  </a:lnTo>
                  <a:lnTo>
                    <a:pt x="707" y="179"/>
                  </a:lnTo>
                  <a:cubicBezTo>
                    <a:pt x="674" y="165"/>
                    <a:pt x="640" y="159"/>
                    <a:pt x="606" y="159"/>
                  </a:cubicBezTo>
                  <a:cubicBezTo>
                    <a:pt x="540" y="159"/>
                    <a:pt x="477" y="184"/>
                    <a:pt x="427" y="227"/>
                  </a:cubicBezTo>
                  <a:cubicBezTo>
                    <a:pt x="351" y="297"/>
                    <a:pt x="316" y="402"/>
                    <a:pt x="344" y="502"/>
                  </a:cubicBezTo>
                  <a:lnTo>
                    <a:pt x="537" y="1190"/>
                  </a:lnTo>
                  <a:lnTo>
                    <a:pt x="82" y="1740"/>
                  </a:lnTo>
                  <a:cubicBezTo>
                    <a:pt x="17" y="1821"/>
                    <a:pt x="0" y="1932"/>
                    <a:pt x="41" y="2026"/>
                  </a:cubicBezTo>
                  <a:cubicBezTo>
                    <a:pt x="87" y="2120"/>
                    <a:pt x="176" y="2178"/>
                    <a:pt x="281" y="2185"/>
                  </a:cubicBezTo>
                  <a:lnTo>
                    <a:pt x="993" y="2213"/>
                  </a:lnTo>
                  <a:lnTo>
                    <a:pt x="1373" y="2816"/>
                  </a:lnTo>
                  <a:cubicBezTo>
                    <a:pt x="1425" y="2897"/>
                    <a:pt x="1514" y="2944"/>
                    <a:pt x="1606" y="2944"/>
                  </a:cubicBezTo>
                  <a:lnTo>
                    <a:pt x="1630" y="2944"/>
                  </a:lnTo>
                  <a:cubicBezTo>
                    <a:pt x="1735" y="2932"/>
                    <a:pt x="1824" y="2862"/>
                    <a:pt x="1859" y="2768"/>
                  </a:cubicBezTo>
                  <a:lnTo>
                    <a:pt x="2104" y="2096"/>
                  </a:lnTo>
                  <a:lnTo>
                    <a:pt x="2799" y="1921"/>
                  </a:lnTo>
                  <a:cubicBezTo>
                    <a:pt x="2898" y="1892"/>
                    <a:pt x="2974" y="1816"/>
                    <a:pt x="2998" y="1711"/>
                  </a:cubicBezTo>
                  <a:cubicBezTo>
                    <a:pt x="3022" y="1611"/>
                    <a:pt x="2981" y="1506"/>
                    <a:pt x="2898" y="1448"/>
                  </a:cubicBezTo>
                  <a:lnTo>
                    <a:pt x="2337" y="1004"/>
                  </a:lnTo>
                  <a:lnTo>
                    <a:pt x="2385" y="291"/>
                  </a:lnTo>
                  <a:cubicBezTo>
                    <a:pt x="2390" y="186"/>
                    <a:pt x="2337" y="86"/>
                    <a:pt x="2250" y="39"/>
                  </a:cubicBezTo>
                  <a:cubicBezTo>
                    <a:pt x="2207" y="14"/>
                    <a:pt x="2159" y="1"/>
                    <a:pt x="21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52"/>
            <p:cNvSpPr/>
            <p:nvPr/>
          </p:nvSpPr>
          <p:spPr>
            <a:xfrm>
              <a:off x="7238125" y="2690950"/>
              <a:ext cx="13450" cy="13600"/>
            </a:xfrm>
            <a:custGeom>
              <a:rect b="b" l="l" r="r" t="t"/>
              <a:pathLst>
                <a:path extrusionOk="0" h="544" w="538">
                  <a:moveTo>
                    <a:pt x="268" y="1"/>
                  </a:moveTo>
                  <a:cubicBezTo>
                    <a:pt x="116" y="1"/>
                    <a:pt x="0" y="123"/>
                    <a:pt x="0" y="274"/>
                  </a:cubicBezTo>
                  <a:cubicBezTo>
                    <a:pt x="0" y="422"/>
                    <a:pt x="116" y="544"/>
                    <a:pt x="268" y="544"/>
                  </a:cubicBezTo>
                  <a:cubicBezTo>
                    <a:pt x="421" y="544"/>
                    <a:pt x="537" y="422"/>
                    <a:pt x="537" y="274"/>
                  </a:cubicBezTo>
                  <a:cubicBezTo>
                    <a:pt x="537" y="123"/>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0" name="Google Shape;3070;p52"/>
          <p:cNvGrpSpPr/>
          <p:nvPr/>
        </p:nvGrpSpPr>
        <p:grpSpPr>
          <a:xfrm>
            <a:off x="7066881" y="2131225"/>
            <a:ext cx="350950" cy="346275"/>
            <a:chOff x="7069350" y="2129450"/>
            <a:chExt cx="350950" cy="346275"/>
          </a:xfrm>
        </p:grpSpPr>
        <p:sp>
          <p:nvSpPr>
            <p:cNvPr id="3071" name="Google Shape;3071;p52"/>
            <p:cNvSpPr/>
            <p:nvPr/>
          </p:nvSpPr>
          <p:spPr>
            <a:xfrm>
              <a:off x="7069350" y="2129450"/>
              <a:ext cx="149175" cy="346275"/>
            </a:xfrm>
            <a:custGeom>
              <a:rect b="b" l="l" r="r" t="t"/>
              <a:pathLst>
                <a:path extrusionOk="0" h="13851" w="5967">
                  <a:moveTo>
                    <a:pt x="2964" y="4507"/>
                  </a:moveTo>
                  <a:lnTo>
                    <a:pt x="3916" y="4799"/>
                  </a:lnTo>
                  <a:cubicBezTo>
                    <a:pt x="4448" y="4968"/>
                    <a:pt x="4828" y="5406"/>
                    <a:pt x="4928" y="5938"/>
                  </a:cubicBezTo>
                  <a:lnTo>
                    <a:pt x="1000" y="5938"/>
                  </a:lnTo>
                  <a:cubicBezTo>
                    <a:pt x="1093" y="5406"/>
                    <a:pt x="1478" y="4968"/>
                    <a:pt x="2010" y="4799"/>
                  </a:cubicBezTo>
                  <a:lnTo>
                    <a:pt x="2964" y="4507"/>
                  </a:lnTo>
                  <a:close/>
                  <a:moveTo>
                    <a:pt x="2420" y="6482"/>
                  </a:moveTo>
                  <a:cubicBezTo>
                    <a:pt x="2185" y="6827"/>
                    <a:pt x="1999" y="7200"/>
                    <a:pt x="1864" y="7593"/>
                  </a:cubicBezTo>
                  <a:cubicBezTo>
                    <a:pt x="1730" y="7200"/>
                    <a:pt x="1543" y="6827"/>
                    <a:pt x="1309" y="6482"/>
                  </a:cubicBezTo>
                  <a:close/>
                  <a:moveTo>
                    <a:pt x="4612" y="6482"/>
                  </a:moveTo>
                  <a:cubicBezTo>
                    <a:pt x="4378" y="6827"/>
                    <a:pt x="4191" y="7200"/>
                    <a:pt x="4057" y="7593"/>
                  </a:cubicBezTo>
                  <a:cubicBezTo>
                    <a:pt x="3922" y="7200"/>
                    <a:pt x="3735" y="6827"/>
                    <a:pt x="3501" y="6482"/>
                  </a:cubicBezTo>
                  <a:close/>
                  <a:moveTo>
                    <a:pt x="988" y="6973"/>
                  </a:moveTo>
                  <a:cubicBezTo>
                    <a:pt x="1392" y="7645"/>
                    <a:pt x="1608" y="8416"/>
                    <a:pt x="1608" y="9211"/>
                  </a:cubicBezTo>
                  <a:lnTo>
                    <a:pt x="1608" y="10672"/>
                  </a:lnTo>
                  <a:lnTo>
                    <a:pt x="988" y="10672"/>
                  </a:lnTo>
                  <a:lnTo>
                    <a:pt x="988" y="6973"/>
                  </a:lnTo>
                  <a:close/>
                  <a:moveTo>
                    <a:pt x="2946" y="6663"/>
                  </a:moveTo>
                  <a:cubicBezTo>
                    <a:pt x="3483" y="7399"/>
                    <a:pt x="3776" y="8294"/>
                    <a:pt x="3776" y="9211"/>
                  </a:cubicBezTo>
                  <a:lnTo>
                    <a:pt x="3776" y="10672"/>
                  </a:lnTo>
                  <a:lnTo>
                    <a:pt x="2122" y="10672"/>
                  </a:lnTo>
                  <a:lnTo>
                    <a:pt x="2122" y="9211"/>
                  </a:lnTo>
                  <a:cubicBezTo>
                    <a:pt x="2122" y="8294"/>
                    <a:pt x="2414" y="7399"/>
                    <a:pt x="2946" y="6663"/>
                  </a:cubicBezTo>
                  <a:close/>
                  <a:moveTo>
                    <a:pt x="4939" y="6973"/>
                  </a:moveTo>
                  <a:lnTo>
                    <a:pt x="4939" y="10672"/>
                  </a:lnTo>
                  <a:lnTo>
                    <a:pt x="4313" y="10672"/>
                  </a:lnTo>
                  <a:lnTo>
                    <a:pt x="4313" y="9211"/>
                  </a:lnTo>
                  <a:cubicBezTo>
                    <a:pt x="4313" y="8416"/>
                    <a:pt x="4529" y="7645"/>
                    <a:pt x="4939" y="6973"/>
                  </a:cubicBezTo>
                  <a:close/>
                  <a:moveTo>
                    <a:pt x="4928" y="11216"/>
                  </a:moveTo>
                  <a:cubicBezTo>
                    <a:pt x="4828" y="11747"/>
                    <a:pt x="4448" y="12192"/>
                    <a:pt x="3916" y="12355"/>
                  </a:cubicBezTo>
                  <a:lnTo>
                    <a:pt x="2964" y="12653"/>
                  </a:lnTo>
                  <a:lnTo>
                    <a:pt x="2010" y="12355"/>
                  </a:lnTo>
                  <a:cubicBezTo>
                    <a:pt x="1478" y="12192"/>
                    <a:pt x="1093" y="11747"/>
                    <a:pt x="1000" y="11216"/>
                  </a:cubicBezTo>
                  <a:close/>
                  <a:moveTo>
                    <a:pt x="2964" y="0"/>
                  </a:moveTo>
                  <a:cubicBezTo>
                    <a:pt x="2811" y="0"/>
                    <a:pt x="2695" y="117"/>
                    <a:pt x="2689" y="270"/>
                  </a:cubicBezTo>
                  <a:lnTo>
                    <a:pt x="2689" y="4033"/>
                  </a:lnTo>
                  <a:lnTo>
                    <a:pt x="1853" y="4297"/>
                  </a:lnTo>
                  <a:cubicBezTo>
                    <a:pt x="1087" y="4535"/>
                    <a:pt x="556" y="5179"/>
                    <a:pt x="450" y="5938"/>
                  </a:cubicBezTo>
                  <a:lnTo>
                    <a:pt x="362" y="5938"/>
                  </a:lnTo>
                  <a:cubicBezTo>
                    <a:pt x="216" y="5956"/>
                    <a:pt x="94" y="6072"/>
                    <a:pt x="94" y="6225"/>
                  </a:cubicBezTo>
                  <a:cubicBezTo>
                    <a:pt x="94" y="6371"/>
                    <a:pt x="362" y="6511"/>
                    <a:pt x="362" y="6511"/>
                  </a:cubicBezTo>
                  <a:lnTo>
                    <a:pt x="445" y="6511"/>
                  </a:lnTo>
                  <a:lnTo>
                    <a:pt x="445" y="10672"/>
                  </a:lnTo>
                  <a:lnTo>
                    <a:pt x="321" y="10672"/>
                  </a:lnTo>
                  <a:cubicBezTo>
                    <a:pt x="257" y="10672"/>
                    <a:pt x="199" y="10701"/>
                    <a:pt x="159" y="10754"/>
                  </a:cubicBezTo>
                  <a:cubicBezTo>
                    <a:pt x="0" y="10976"/>
                    <a:pt x="152" y="11216"/>
                    <a:pt x="362" y="11216"/>
                  </a:cubicBezTo>
                  <a:lnTo>
                    <a:pt x="450" y="11216"/>
                  </a:lnTo>
                  <a:cubicBezTo>
                    <a:pt x="550" y="11987"/>
                    <a:pt x="1087" y="12635"/>
                    <a:pt x="1847" y="12870"/>
                  </a:cubicBezTo>
                  <a:lnTo>
                    <a:pt x="2689" y="13133"/>
                  </a:lnTo>
                  <a:lnTo>
                    <a:pt x="2689" y="13624"/>
                  </a:lnTo>
                  <a:cubicBezTo>
                    <a:pt x="2689" y="13687"/>
                    <a:pt x="2718" y="13746"/>
                    <a:pt x="2770" y="13781"/>
                  </a:cubicBezTo>
                  <a:cubicBezTo>
                    <a:pt x="2836" y="13830"/>
                    <a:pt x="2902" y="13850"/>
                    <a:pt x="2964" y="13850"/>
                  </a:cubicBezTo>
                  <a:cubicBezTo>
                    <a:pt x="3112" y="13850"/>
                    <a:pt x="3232" y="13731"/>
                    <a:pt x="3232" y="13582"/>
                  </a:cubicBezTo>
                  <a:lnTo>
                    <a:pt x="3232" y="13133"/>
                  </a:lnTo>
                  <a:lnTo>
                    <a:pt x="4073" y="12870"/>
                  </a:lnTo>
                  <a:cubicBezTo>
                    <a:pt x="4834" y="12635"/>
                    <a:pt x="5371" y="11987"/>
                    <a:pt x="5470" y="11216"/>
                  </a:cubicBezTo>
                  <a:lnTo>
                    <a:pt x="5640" y="11216"/>
                  </a:lnTo>
                  <a:cubicBezTo>
                    <a:pt x="5705" y="11216"/>
                    <a:pt x="5769" y="11186"/>
                    <a:pt x="5804" y="11134"/>
                  </a:cubicBezTo>
                  <a:cubicBezTo>
                    <a:pt x="5967" y="10917"/>
                    <a:pt x="5810" y="10672"/>
                    <a:pt x="5599" y="10672"/>
                  </a:cubicBezTo>
                  <a:lnTo>
                    <a:pt x="5476" y="10672"/>
                  </a:lnTo>
                  <a:lnTo>
                    <a:pt x="5476" y="6511"/>
                  </a:lnTo>
                  <a:lnTo>
                    <a:pt x="5599" y="6511"/>
                  </a:lnTo>
                  <a:cubicBezTo>
                    <a:pt x="5751" y="6493"/>
                    <a:pt x="5874" y="6371"/>
                    <a:pt x="5874" y="6225"/>
                  </a:cubicBezTo>
                  <a:cubicBezTo>
                    <a:pt x="5874" y="6072"/>
                    <a:pt x="5751" y="5956"/>
                    <a:pt x="5599" y="5938"/>
                  </a:cubicBezTo>
                  <a:lnTo>
                    <a:pt x="5476" y="5938"/>
                  </a:lnTo>
                  <a:cubicBezTo>
                    <a:pt x="5371" y="5179"/>
                    <a:pt x="4834" y="4535"/>
                    <a:pt x="4073" y="4297"/>
                  </a:cubicBezTo>
                  <a:lnTo>
                    <a:pt x="3232" y="4033"/>
                  </a:lnTo>
                  <a:lnTo>
                    <a:pt x="3232" y="270"/>
                  </a:lnTo>
                  <a:cubicBezTo>
                    <a:pt x="3232" y="117"/>
                    <a:pt x="3110" y="0"/>
                    <a:pt x="296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2"/>
            <p:cNvSpPr/>
            <p:nvPr/>
          </p:nvSpPr>
          <p:spPr>
            <a:xfrm>
              <a:off x="7270550" y="2129575"/>
              <a:ext cx="149750" cy="309675"/>
            </a:xfrm>
            <a:custGeom>
              <a:rect b="b" l="l" r="r" t="t"/>
              <a:pathLst>
                <a:path extrusionOk="0" h="12387" w="5990">
                  <a:moveTo>
                    <a:pt x="2981" y="3040"/>
                  </a:moveTo>
                  <a:lnTo>
                    <a:pt x="3934" y="3332"/>
                  </a:lnTo>
                  <a:cubicBezTo>
                    <a:pt x="4465" y="3502"/>
                    <a:pt x="4845" y="3941"/>
                    <a:pt x="4945" y="4472"/>
                  </a:cubicBezTo>
                  <a:lnTo>
                    <a:pt x="1017" y="4472"/>
                  </a:lnTo>
                  <a:cubicBezTo>
                    <a:pt x="1116" y="3941"/>
                    <a:pt x="1496" y="3502"/>
                    <a:pt x="2027" y="3332"/>
                  </a:cubicBezTo>
                  <a:lnTo>
                    <a:pt x="2981" y="3040"/>
                  </a:lnTo>
                  <a:close/>
                  <a:moveTo>
                    <a:pt x="2437" y="5015"/>
                  </a:moveTo>
                  <a:cubicBezTo>
                    <a:pt x="2203" y="5360"/>
                    <a:pt x="2016" y="5735"/>
                    <a:pt x="1881" y="6126"/>
                  </a:cubicBezTo>
                  <a:cubicBezTo>
                    <a:pt x="1747" y="5735"/>
                    <a:pt x="1560" y="5360"/>
                    <a:pt x="1326" y="5015"/>
                  </a:cubicBezTo>
                  <a:close/>
                  <a:moveTo>
                    <a:pt x="4629" y="5015"/>
                  </a:moveTo>
                  <a:cubicBezTo>
                    <a:pt x="4395" y="5360"/>
                    <a:pt x="4208" y="5735"/>
                    <a:pt x="4074" y="6126"/>
                  </a:cubicBezTo>
                  <a:cubicBezTo>
                    <a:pt x="3939" y="5735"/>
                    <a:pt x="3753" y="5360"/>
                    <a:pt x="3518" y="5015"/>
                  </a:cubicBezTo>
                  <a:close/>
                  <a:moveTo>
                    <a:pt x="999" y="5506"/>
                  </a:moveTo>
                  <a:cubicBezTo>
                    <a:pt x="1403" y="6178"/>
                    <a:pt x="1625" y="6950"/>
                    <a:pt x="1625" y="7745"/>
                  </a:cubicBezTo>
                  <a:lnTo>
                    <a:pt x="1625" y="9206"/>
                  </a:lnTo>
                  <a:lnTo>
                    <a:pt x="999" y="9206"/>
                  </a:lnTo>
                  <a:lnTo>
                    <a:pt x="999" y="5506"/>
                  </a:lnTo>
                  <a:close/>
                  <a:moveTo>
                    <a:pt x="2987" y="5196"/>
                  </a:moveTo>
                  <a:cubicBezTo>
                    <a:pt x="3524" y="5933"/>
                    <a:pt x="3816" y="6827"/>
                    <a:pt x="3816" y="7745"/>
                  </a:cubicBezTo>
                  <a:lnTo>
                    <a:pt x="3816" y="9206"/>
                  </a:lnTo>
                  <a:lnTo>
                    <a:pt x="2162" y="9206"/>
                  </a:lnTo>
                  <a:lnTo>
                    <a:pt x="2162" y="7745"/>
                  </a:lnTo>
                  <a:cubicBezTo>
                    <a:pt x="2162" y="6827"/>
                    <a:pt x="2455" y="5933"/>
                    <a:pt x="2987" y="5196"/>
                  </a:cubicBezTo>
                  <a:close/>
                  <a:moveTo>
                    <a:pt x="4945" y="9749"/>
                  </a:moveTo>
                  <a:cubicBezTo>
                    <a:pt x="4845" y="10281"/>
                    <a:pt x="4465" y="10725"/>
                    <a:pt x="3934" y="10890"/>
                  </a:cubicBezTo>
                  <a:lnTo>
                    <a:pt x="2981" y="11187"/>
                  </a:lnTo>
                  <a:lnTo>
                    <a:pt x="2027" y="10890"/>
                  </a:lnTo>
                  <a:cubicBezTo>
                    <a:pt x="1496" y="10725"/>
                    <a:pt x="1116" y="10281"/>
                    <a:pt x="1017" y="9749"/>
                  </a:cubicBezTo>
                  <a:close/>
                  <a:moveTo>
                    <a:pt x="2976" y="0"/>
                  </a:moveTo>
                  <a:cubicBezTo>
                    <a:pt x="2828" y="0"/>
                    <a:pt x="2706" y="121"/>
                    <a:pt x="2706" y="270"/>
                  </a:cubicBezTo>
                  <a:lnTo>
                    <a:pt x="2706" y="2555"/>
                  </a:lnTo>
                  <a:lnTo>
                    <a:pt x="1865" y="2819"/>
                  </a:lnTo>
                  <a:cubicBezTo>
                    <a:pt x="1104" y="3052"/>
                    <a:pt x="567" y="3701"/>
                    <a:pt x="462" y="4472"/>
                  </a:cubicBezTo>
                  <a:lnTo>
                    <a:pt x="322" y="4472"/>
                  </a:lnTo>
                  <a:cubicBezTo>
                    <a:pt x="268" y="4472"/>
                    <a:pt x="222" y="4495"/>
                    <a:pt x="187" y="4530"/>
                  </a:cubicBezTo>
                  <a:cubicBezTo>
                    <a:pt x="1" y="4759"/>
                    <a:pt x="158" y="5015"/>
                    <a:pt x="374" y="5015"/>
                  </a:cubicBezTo>
                  <a:lnTo>
                    <a:pt x="462" y="5015"/>
                  </a:lnTo>
                  <a:lnTo>
                    <a:pt x="462" y="9183"/>
                  </a:lnTo>
                  <a:lnTo>
                    <a:pt x="333" y="9206"/>
                  </a:lnTo>
                  <a:cubicBezTo>
                    <a:pt x="268" y="9206"/>
                    <a:pt x="211" y="9236"/>
                    <a:pt x="176" y="9288"/>
                  </a:cubicBezTo>
                  <a:cubicBezTo>
                    <a:pt x="12" y="9509"/>
                    <a:pt x="163" y="9749"/>
                    <a:pt x="374" y="9749"/>
                  </a:cubicBezTo>
                  <a:lnTo>
                    <a:pt x="462" y="9749"/>
                  </a:lnTo>
                  <a:cubicBezTo>
                    <a:pt x="567" y="10521"/>
                    <a:pt x="1104" y="11170"/>
                    <a:pt x="1865" y="11403"/>
                  </a:cubicBezTo>
                  <a:lnTo>
                    <a:pt x="2706" y="11667"/>
                  </a:lnTo>
                  <a:lnTo>
                    <a:pt x="2706" y="12158"/>
                  </a:lnTo>
                  <a:cubicBezTo>
                    <a:pt x="2706" y="12222"/>
                    <a:pt x="2736" y="12280"/>
                    <a:pt x="2782" y="12322"/>
                  </a:cubicBezTo>
                  <a:cubicBezTo>
                    <a:pt x="2846" y="12367"/>
                    <a:pt x="2911" y="12387"/>
                    <a:pt x="2972" y="12387"/>
                  </a:cubicBezTo>
                  <a:cubicBezTo>
                    <a:pt x="3122" y="12387"/>
                    <a:pt x="3243" y="12267"/>
                    <a:pt x="3243" y="12117"/>
                  </a:cubicBezTo>
                  <a:lnTo>
                    <a:pt x="3243" y="11667"/>
                  </a:lnTo>
                  <a:lnTo>
                    <a:pt x="4085" y="11403"/>
                  </a:lnTo>
                  <a:cubicBezTo>
                    <a:pt x="4851" y="11170"/>
                    <a:pt x="5383" y="10521"/>
                    <a:pt x="5488" y="9749"/>
                  </a:cubicBezTo>
                  <a:lnTo>
                    <a:pt x="5657" y="9749"/>
                  </a:lnTo>
                  <a:cubicBezTo>
                    <a:pt x="5722" y="9749"/>
                    <a:pt x="5779" y="9720"/>
                    <a:pt x="5815" y="9668"/>
                  </a:cubicBezTo>
                  <a:cubicBezTo>
                    <a:pt x="5979" y="9452"/>
                    <a:pt x="5827" y="9206"/>
                    <a:pt x="5617" y="9206"/>
                  </a:cubicBezTo>
                  <a:lnTo>
                    <a:pt x="5517" y="9206"/>
                  </a:lnTo>
                  <a:lnTo>
                    <a:pt x="5517" y="8598"/>
                  </a:lnTo>
                  <a:cubicBezTo>
                    <a:pt x="5517" y="8457"/>
                    <a:pt x="5423" y="8341"/>
                    <a:pt x="5289" y="8317"/>
                  </a:cubicBezTo>
                  <a:cubicBezTo>
                    <a:pt x="5276" y="8315"/>
                    <a:pt x="5263" y="8315"/>
                    <a:pt x="5250" y="8315"/>
                  </a:cubicBezTo>
                  <a:cubicBezTo>
                    <a:pt x="5099" y="8315"/>
                    <a:pt x="4980" y="8435"/>
                    <a:pt x="4980" y="8586"/>
                  </a:cubicBezTo>
                  <a:lnTo>
                    <a:pt x="4980" y="9206"/>
                  </a:lnTo>
                  <a:lnTo>
                    <a:pt x="4354" y="9206"/>
                  </a:lnTo>
                  <a:lnTo>
                    <a:pt x="4354" y="7745"/>
                  </a:lnTo>
                  <a:cubicBezTo>
                    <a:pt x="4354" y="6950"/>
                    <a:pt x="4576" y="6178"/>
                    <a:pt x="4980" y="5506"/>
                  </a:cubicBezTo>
                  <a:lnTo>
                    <a:pt x="4980" y="6132"/>
                  </a:lnTo>
                  <a:cubicBezTo>
                    <a:pt x="4980" y="6266"/>
                    <a:pt x="5073" y="6388"/>
                    <a:pt x="5207" y="6407"/>
                  </a:cubicBezTo>
                  <a:cubicBezTo>
                    <a:pt x="5221" y="6409"/>
                    <a:pt x="5234" y="6410"/>
                    <a:pt x="5248" y="6410"/>
                  </a:cubicBezTo>
                  <a:cubicBezTo>
                    <a:pt x="5399" y="6410"/>
                    <a:pt x="5517" y="6288"/>
                    <a:pt x="5517" y="6137"/>
                  </a:cubicBezTo>
                  <a:lnTo>
                    <a:pt x="5517" y="5015"/>
                  </a:lnTo>
                  <a:lnTo>
                    <a:pt x="5674" y="5015"/>
                  </a:lnTo>
                  <a:cubicBezTo>
                    <a:pt x="5722" y="5015"/>
                    <a:pt x="5768" y="4993"/>
                    <a:pt x="5803" y="4958"/>
                  </a:cubicBezTo>
                  <a:cubicBezTo>
                    <a:pt x="5990" y="4729"/>
                    <a:pt x="5833" y="4472"/>
                    <a:pt x="5617" y="4472"/>
                  </a:cubicBezTo>
                  <a:lnTo>
                    <a:pt x="5488" y="4472"/>
                  </a:lnTo>
                  <a:cubicBezTo>
                    <a:pt x="5383" y="3701"/>
                    <a:pt x="4851" y="3052"/>
                    <a:pt x="4085" y="2819"/>
                  </a:cubicBezTo>
                  <a:lnTo>
                    <a:pt x="3243" y="2555"/>
                  </a:lnTo>
                  <a:lnTo>
                    <a:pt x="3243" y="211"/>
                  </a:lnTo>
                  <a:cubicBezTo>
                    <a:pt x="3243" y="165"/>
                    <a:pt x="3227" y="119"/>
                    <a:pt x="3185" y="84"/>
                  </a:cubicBezTo>
                  <a:cubicBezTo>
                    <a:pt x="3115" y="25"/>
                    <a:pt x="3043" y="0"/>
                    <a:pt x="29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2"/>
            <p:cNvSpPr/>
            <p:nvPr/>
          </p:nvSpPr>
          <p:spPr>
            <a:xfrm>
              <a:off x="7394725" y="2306800"/>
              <a:ext cx="13625" cy="13650"/>
            </a:xfrm>
            <a:custGeom>
              <a:rect b="b" l="l" r="r" t="t"/>
              <a:pathLst>
                <a:path extrusionOk="0" h="546" w="545">
                  <a:moveTo>
                    <a:pt x="275" y="1"/>
                  </a:moveTo>
                  <a:cubicBezTo>
                    <a:pt x="124" y="1"/>
                    <a:pt x="0" y="124"/>
                    <a:pt x="0" y="270"/>
                  </a:cubicBezTo>
                  <a:cubicBezTo>
                    <a:pt x="0" y="422"/>
                    <a:pt x="124" y="545"/>
                    <a:pt x="275" y="545"/>
                  </a:cubicBezTo>
                  <a:cubicBezTo>
                    <a:pt x="421" y="545"/>
                    <a:pt x="545" y="422"/>
                    <a:pt x="545" y="270"/>
                  </a:cubicBezTo>
                  <a:cubicBezTo>
                    <a:pt x="545" y="124"/>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4" name="Google Shape;3074;p52"/>
          <p:cNvGrpSpPr/>
          <p:nvPr/>
        </p:nvGrpSpPr>
        <p:grpSpPr>
          <a:xfrm>
            <a:off x="7068331" y="3883200"/>
            <a:ext cx="348050" cy="273225"/>
            <a:chOff x="7081475" y="3853400"/>
            <a:chExt cx="348050" cy="273225"/>
          </a:xfrm>
        </p:grpSpPr>
        <p:sp>
          <p:nvSpPr>
            <p:cNvPr id="3075" name="Google Shape;3075;p52"/>
            <p:cNvSpPr/>
            <p:nvPr/>
          </p:nvSpPr>
          <p:spPr>
            <a:xfrm>
              <a:off x="7081475" y="3853400"/>
              <a:ext cx="348050" cy="273225"/>
            </a:xfrm>
            <a:custGeom>
              <a:rect b="b" l="l" r="r" t="t"/>
              <a:pathLst>
                <a:path extrusionOk="0" h="10929" w="13922">
                  <a:moveTo>
                    <a:pt x="4834" y="514"/>
                  </a:moveTo>
                  <a:cubicBezTo>
                    <a:pt x="4443" y="783"/>
                    <a:pt x="4085" y="1158"/>
                    <a:pt x="3776" y="1619"/>
                  </a:cubicBezTo>
                  <a:cubicBezTo>
                    <a:pt x="3682" y="1760"/>
                    <a:pt x="3594" y="1905"/>
                    <a:pt x="3513" y="2057"/>
                  </a:cubicBezTo>
                  <a:lnTo>
                    <a:pt x="1427" y="2057"/>
                  </a:lnTo>
                  <a:cubicBezTo>
                    <a:pt x="1455" y="2011"/>
                    <a:pt x="1479" y="1964"/>
                    <a:pt x="1514" y="1922"/>
                  </a:cubicBezTo>
                  <a:cubicBezTo>
                    <a:pt x="2121" y="1011"/>
                    <a:pt x="2928" y="514"/>
                    <a:pt x="3769" y="514"/>
                  </a:cubicBezTo>
                  <a:close/>
                  <a:moveTo>
                    <a:pt x="3256" y="2596"/>
                  </a:moveTo>
                  <a:cubicBezTo>
                    <a:pt x="3051" y="3074"/>
                    <a:pt x="2905" y="3594"/>
                    <a:pt x="2811" y="4138"/>
                  </a:cubicBezTo>
                  <a:lnTo>
                    <a:pt x="648" y="4138"/>
                  </a:lnTo>
                  <a:cubicBezTo>
                    <a:pt x="748" y="3589"/>
                    <a:pt x="912" y="3068"/>
                    <a:pt x="1134" y="2596"/>
                  </a:cubicBezTo>
                  <a:close/>
                  <a:moveTo>
                    <a:pt x="2741" y="4681"/>
                  </a:moveTo>
                  <a:cubicBezTo>
                    <a:pt x="2717" y="4932"/>
                    <a:pt x="2706" y="5190"/>
                    <a:pt x="2706" y="5453"/>
                  </a:cubicBezTo>
                  <a:cubicBezTo>
                    <a:pt x="2706" y="5716"/>
                    <a:pt x="2717" y="5968"/>
                    <a:pt x="2741" y="6224"/>
                  </a:cubicBezTo>
                  <a:lnTo>
                    <a:pt x="573" y="6224"/>
                  </a:lnTo>
                  <a:cubicBezTo>
                    <a:pt x="543" y="5968"/>
                    <a:pt x="532" y="5716"/>
                    <a:pt x="532" y="5453"/>
                  </a:cubicBezTo>
                  <a:cubicBezTo>
                    <a:pt x="532" y="5190"/>
                    <a:pt x="543" y="4932"/>
                    <a:pt x="573" y="4681"/>
                  </a:cubicBezTo>
                  <a:close/>
                  <a:moveTo>
                    <a:pt x="9223" y="5377"/>
                  </a:moveTo>
                  <a:cubicBezTo>
                    <a:pt x="9404" y="5377"/>
                    <a:pt x="9579" y="5447"/>
                    <a:pt x="9719" y="5587"/>
                  </a:cubicBezTo>
                  <a:cubicBezTo>
                    <a:pt x="9994" y="5857"/>
                    <a:pt x="9994" y="6306"/>
                    <a:pt x="9719" y="6580"/>
                  </a:cubicBezTo>
                  <a:cubicBezTo>
                    <a:pt x="9582" y="6718"/>
                    <a:pt x="9402" y="6787"/>
                    <a:pt x="9223" y="6787"/>
                  </a:cubicBezTo>
                  <a:cubicBezTo>
                    <a:pt x="9043" y="6787"/>
                    <a:pt x="8864" y="6718"/>
                    <a:pt x="8726" y="6580"/>
                  </a:cubicBezTo>
                  <a:cubicBezTo>
                    <a:pt x="8451" y="6306"/>
                    <a:pt x="8451" y="5857"/>
                    <a:pt x="8726" y="5587"/>
                  </a:cubicBezTo>
                  <a:cubicBezTo>
                    <a:pt x="8861" y="5447"/>
                    <a:pt x="9042" y="5377"/>
                    <a:pt x="9223" y="5377"/>
                  </a:cubicBezTo>
                  <a:close/>
                  <a:moveTo>
                    <a:pt x="2811" y="6761"/>
                  </a:moveTo>
                  <a:cubicBezTo>
                    <a:pt x="2905" y="7306"/>
                    <a:pt x="3051" y="7826"/>
                    <a:pt x="3250" y="8304"/>
                  </a:cubicBezTo>
                  <a:lnTo>
                    <a:pt x="1128" y="8304"/>
                  </a:lnTo>
                  <a:cubicBezTo>
                    <a:pt x="912" y="7837"/>
                    <a:pt x="748" y="7317"/>
                    <a:pt x="648" y="6761"/>
                  </a:cubicBezTo>
                  <a:close/>
                  <a:moveTo>
                    <a:pt x="10269" y="6750"/>
                  </a:moveTo>
                  <a:lnTo>
                    <a:pt x="13226" y="9707"/>
                  </a:lnTo>
                  <a:cubicBezTo>
                    <a:pt x="13331" y="9812"/>
                    <a:pt x="13331" y="9982"/>
                    <a:pt x="13226" y="10087"/>
                  </a:cubicBezTo>
                  <a:cubicBezTo>
                    <a:pt x="13173" y="10140"/>
                    <a:pt x="13105" y="10166"/>
                    <a:pt x="13036" y="10166"/>
                  </a:cubicBezTo>
                  <a:cubicBezTo>
                    <a:pt x="12967" y="10166"/>
                    <a:pt x="12899" y="10140"/>
                    <a:pt x="12846" y="10087"/>
                  </a:cubicBezTo>
                  <a:lnTo>
                    <a:pt x="9889" y="7130"/>
                  </a:lnTo>
                  <a:cubicBezTo>
                    <a:pt x="9965" y="7084"/>
                    <a:pt x="10035" y="7025"/>
                    <a:pt x="10100" y="6961"/>
                  </a:cubicBezTo>
                  <a:cubicBezTo>
                    <a:pt x="10170" y="6896"/>
                    <a:pt x="10222" y="6826"/>
                    <a:pt x="10269" y="6750"/>
                  </a:cubicBezTo>
                  <a:close/>
                  <a:moveTo>
                    <a:pt x="6289" y="532"/>
                  </a:moveTo>
                  <a:lnTo>
                    <a:pt x="6289" y="532"/>
                  </a:lnTo>
                  <a:cubicBezTo>
                    <a:pt x="5903" y="800"/>
                    <a:pt x="5552" y="1169"/>
                    <a:pt x="5249" y="1625"/>
                  </a:cubicBezTo>
                  <a:cubicBezTo>
                    <a:pt x="4553" y="2647"/>
                    <a:pt x="4173" y="4009"/>
                    <a:pt x="4173" y="5453"/>
                  </a:cubicBezTo>
                  <a:cubicBezTo>
                    <a:pt x="4173" y="6890"/>
                    <a:pt x="4553" y="8252"/>
                    <a:pt x="5249" y="9275"/>
                  </a:cubicBezTo>
                  <a:cubicBezTo>
                    <a:pt x="5552" y="9731"/>
                    <a:pt x="5903" y="10100"/>
                    <a:pt x="6289" y="10368"/>
                  </a:cubicBezTo>
                  <a:cubicBezTo>
                    <a:pt x="5511" y="10303"/>
                    <a:pt x="4786" y="9812"/>
                    <a:pt x="4220" y="8978"/>
                  </a:cubicBezTo>
                  <a:cubicBezTo>
                    <a:pt x="3588" y="8036"/>
                    <a:pt x="3243" y="6785"/>
                    <a:pt x="3243" y="5453"/>
                  </a:cubicBezTo>
                  <a:cubicBezTo>
                    <a:pt x="3243" y="4115"/>
                    <a:pt x="3588" y="2863"/>
                    <a:pt x="4220" y="1929"/>
                  </a:cubicBezTo>
                  <a:cubicBezTo>
                    <a:pt x="4786" y="1088"/>
                    <a:pt x="5511" y="602"/>
                    <a:pt x="6289" y="532"/>
                  </a:cubicBezTo>
                  <a:close/>
                  <a:moveTo>
                    <a:pt x="3507" y="8849"/>
                  </a:moveTo>
                  <a:cubicBezTo>
                    <a:pt x="3588" y="9000"/>
                    <a:pt x="3677" y="9146"/>
                    <a:pt x="3776" y="9286"/>
                  </a:cubicBezTo>
                  <a:cubicBezTo>
                    <a:pt x="4079" y="9749"/>
                    <a:pt x="4436" y="10117"/>
                    <a:pt x="4828" y="10386"/>
                  </a:cubicBezTo>
                  <a:lnTo>
                    <a:pt x="3769" y="10386"/>
                  </a:lnTo>
                  <a:cubicBezTo>
                    <a:pt x="2928" y="10386"/>
                    <a:pt x="2128" y="9889"/>
                    <a:pt x="1519" y="8989"/>
                  </a:cubicBezTo>
                  <a:cubicBezTo>
                    <a:pt x="1484" y="8943"/>
                    <a:pt x="1455" y="8895"/>
                    <a:pt x="1427" y="8849"/>
                  </a:cubicBezTo>
                  <a:close/>
                  <a:moveTo>
                    <a:pt x="3769" y="1"/>
                  </a:moveTo>
                  <a:cubicBezTo>
                    <a:pt x="2741" y="1"/>
                    <a:pt x="1783" y="584"/>
                    <a:pt x="1069" y="1642"/>
                  </a:cubicBezTo>
                  <a:cubicBezTo>
                    <a:pt x="381" y="2666"/>
                    <a:pt x="0" y="4021"/>
                    <a:pt x="0" y="5464"/>
                  </a:cubicBezTo>
                  <a:cubicBezTo>
                    <a:pt x="0" y="6902"/>
                    <a:pt x="381" y="8264"/>
                    <a:pt x="1069" y="9286"/>
                  </a:cubicBezTo>
                  <a:cubicBezTo>
                    <a:pt x="1783" y="10345"/>
                    <a:pt x="2741" y="10929"/>
                    <a:pt x="3769" y="10929"/>
                  </a:cubicBezTo>
                  <a:lnTo>
                    <a:pt x="7949" y="10929"/>
                  </a:lnTo>
                  <a:cubicBezTo>
                    <a:pt x="8573" y="10929"/>
                    <a:pt x="9188" y="10707"/>
                    <a:pt x="9731" y="10286"/>
                  </a:cubicBezTo>
                  <a:cubicBezTo>
                    <a:pt x="10175" y="9941"/>
                    <a:pt x="10567" y="9469"/>
                    <a:pt x="10882" y="8907"/>
                  </a:cubicBezTo>
                  <a:lnTo>
                    <a:pt x="12460" y="10478"/>
                  </a:lnTo>
                  <a:cubicBezTo>
                    <a:pt x="12619" y="10637"/>
                    <a:pt x="12823" y="10718"/>
                    <a:pt x="13034" y="10718"/>
                  </a:cubicBezTo>
                  <a:cubicBezTo>
                    <a:pt x="13237" y="10718"/>
                    <a:pt x="13448" y="10637"/>
                    <a:pt x="13606" y="10478"/>
                  </a:cubicBezTo>
                  <a:cubicBezTo>
                    <a:pt x="13922" y="10163"/>
                    <a:pt x="13922" y="9649"/>
                    <a:pt x="13606" y="9334"/>
                  </a:cubicBezTo>
                  <a:lnTo>
                    <a:pt x="11513" y="7241"/>
                  </a:lnTo>
                  <a:cubicBezTo>
                    <a:pt x="11648" y="6674"/>
                    <a:pt x="11718" y="6073"/>
                    <a:pt x="11718" y="5464"/>
                  </a:cubicBezTo>
                  <a:cubicBezTo>
                    <a:pt x="11718" y="4366"/>
                    <a:pt x="11497" y="3314"/>
                    <a:pt x="11081" y="2408"/>
                  </a:cubicBezTo>
                  <a:cubicBezTo>
                    <a:pt x="11034" y="2309"/>
                    <a:pt x="10933" y="2245"/>
                    <a:pt x="10829" y="2245"/>
                  </a:cubicBezTo>
                  <a:cubicBezTo>
                    <a:pt x="10804" y="2245"/>
                    <a:pt x="10779" y="2248"/>
                    <a:pt x="10755" y="2256"/>
                  </a:cubicBezTo>
                  <a:cubicBezTo>
                    <a:pt x="10590" y="2308"/>
                    <a:pt x="10515" y="2483"/>
                    <a:pt x="10585" y="2631"/>
                  </a:cubicBezTo>
                  <a:cubicBezTo>
                    <a:pt x="10976" y="3465"/>
                    <a:pt x="11181" y="4441"/>
                    <a:pt x="11181" y="5464"/>
                  </a:cubicBezTo>
                  <a:cubicBezTo>
                    <a:pt x="11181" y="5914"/>
                    <a:pt x="11140" y="6359"/>
                    <a:pt x="11058" y="6785"/>
                  </a:cubicBezTo>
                  <a:lnTo>
                    <a:pt x="10461" y="6189"/>
                  </a:lnTo>
                  <a:cubicBezTo>
                    <a:pt x="10485" y="5838"/>
                    <a:pt x="10362" y="5482"/>
                    <a:pt x="10100" y="5213"/>
                  </a:cubicBezTo>
                  <a:cubicBezTo>
                    <a:pt x="9857" y="4970"/>
                    <a:pt x="9538" y="4849"/>
                    <a:pt x="9220" y="4849"/>
                  </a:cubicBezTo>
                  <a:cubicBezTo>
                    <a:pt x="8902" y="4849"/>
                    <a:pt x="8583" y="4970"/>
                    <a:pt x="8341" y="5213"/>
                  </a:cubicBezTo>
                  <a:cubicBezTo>
                    <a:pt x="7855" y="5698"/>
                    <a:pt x="7855" y="6488"/>
                    <a:pt x="8341" y="6972"/>
                  </a:cubicBezTo>
                  <a:cubicBezTo>
                    <a:pt x="8586" y="7217"/>
                    <a:pt x="8902" y="7335"/>
                    <a:pt x="9223" y="7335"/>
                  </a:cubicBezTo>
                  <a:lnTo>
                    <a:pt x="9310" y="7335"/>
                  </a:lnTo>
                  <a:lnTo>
                    <a:pt x="10485" y="8504"/>
                  </a:lnTo>
                  <a:cubicBezTo>
                    <a:pt x="9871" y="9690"/>
                    <a:pt x="8931" y="10391"/>
                    <a:pt x="7949" y="10391"/>
                  </a:cubicBezTo>
                  <a:cubicBezTo>
                    <a:pt x="7108" y="10391"/>
                    <a:pt x="6307" y="9889"/>
                    <a:pt x="5692" y="8989"/>
                  </a:cubicBezTo>
                  <a:cubicBezTo>
                    <a:pt x="5061" y="8048"/>
                    <a:pt x="4716" y="6796"/>
                    <a:pt x="4716" y="5464"/>
                  </a:cubicBezTo>
                  <a:cubicBezTo>
                    <a:pt x="4716" y="4131"/>
                    <a:pt x="5061" y="2882"/>
                    <a:pt x="5692" y="1941"/>
                  </a:cubicBezTo>
                  <a:cubicBezTo>
                    <a:pt x="6307" y="1040"/>
                    <a:pt x="7108" y="538"/>
                    <a:pt x="7949" y="538"/>
                  </a:cubicBezTo>
                  <a:cubicBezTo>
                    <a:pt x="8357" y="538"/>
                    <a:pt x="8761" y="654"/>
                    <a:pt x="9142" y="889"/>
                  </a:cubicBezTo>
                  <a:cubicBezTo>
                    <a:pt x="9188" y="918"/>
                    <a:pt x="9242" y="933"/>
                    <a:pt x="9296" y="933"/>
                  </a:cubicBezTo>
                  <a:cubicBezTo>
                    <a:pt x="9372" y="933"/>
                    <a:pt x="9446" y="904"/>
                    <a:pt x="9498" y="842"/>
                  </a:cubicBezTo>
                  <a:cubicBezTo>
                    <a:pt x="9603" y="713"/>
                    <a:pt x="9568" y="520"/>
                    <a:pt x="9433" y="433"/>
                  </a:cubicBezTo>
                  <a:cubicBezTo>
                    <a:pt x="8959" y="147"/>
                    <a:pt x="8463" y="1"/>
                    <a:pt x="79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2"/>
            <p:cNvSpPr/>
            <p:nvPr/>
          </p:nvSpPr>
          <p:spPr>
            <a:xfrm>
              <a:off x="7329575" y="3883200"/>
              <a:ext cx="13575" cy="13600"/>
            </a:xfrm>
            <a:custGeom>
              <a:rect b="b" l="l" r="r" t="t"/>
              <a:pathLst>
                <a:path extrusionOk="0" h="544" w="543">
                  <a:moveTo>
                    <a:pt x="269" y="1"/>
                  </a:moveTo>
                  <a:cubicBezTo>
                    <a:pt x="122" y="1"/>
                    <a:pt x="0" y="123"/>
                    <a:pt x="0" y="269"/>
                  </a:cubicBezTo>
                  <a:cubicBezTo>
                    <a:pt x="0" y="422"/>
                    <a:pt x="122" y="544"/>
                    <a:pt x="269" y="544"/>
                  </a:cubicBezTo>
                  <a:cubicBezTo>
                    <a:pt x="421" y="544"/>
                    <a:pt x="543" y="422"/>
                    <a:pt x="543" y="269"/>
                  </a:cubicBezTo>
                  <a:cubicBezTo>
                    <a:pt x="543" y="123"/>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77" name="Google Shape;3077;p52"/>
          <p:cNvGrpSpPr/>
          <p:nvPr/>
        </p:nvGrpSpPr>
        <p:grpSpPr>
          <a:xfrm>
            <a:off x="7911200" y="2691500"/>
            <a:ext cx="109150" cy="346175"/>
            <a:chOff x="7952000" y="2681275"/>
            <a:chExt cx="109150" cy="346175"/>
          </a:xfrm>
        </p:grpSpPr>
        <p:sp>
          <p:nvSpPr>
            <p:cNvPr id="3078" name="Google Shape;3078;p52"/>
            <p:cNvSpPr/>
            <p:nvPr/>
          </p:nvSpPr>
          <p:spPr>
            <a:xfrm>
              <a:off x="7952000" y="2681275"/>
              <a:ext cx="109150" cy="346175"/>
            </a:xfrm>
            <a:custGeom>
              <a:rect b="b" l="l" r="r" t="t"/>
              <a:pathLst>
                <a:path extrusionOk="0" h="13847" w="4366">
                  <a:moveTo>
                    <a:pt x="2706" y="5320"/>
                  </a:moveTo>
                  <a:lnTo>
                    <a:pt x="2998" y="5969"/>
                  </a:lnTo>
                  <a:lnTo>
                    <a:pt x="1333" y="5969"/>
                  </a:lnTo>
                  <a:lnTo>
                    <a:pt x="1619" y="5320"/>
                  </a:lnTo>
                  <a:close/>
                  <a:moveTo>
                    <a:pt x="1198" y="6482"/>
                  </a:moveTo>
                  <a:lnTo>
                    <a:pt x="1198" y="7892"/>
                  </a:lnTo>
                  <a:lnTo>
                    <a:pt x="626" y="7892"/>
                  </a:lnTo>
                  <a:lnTo>
                    <a:pt x="626" y="6482"/>
                  </a:lnTo>
                  <a:close/>
                  <a:moveTo>
                    <a:pt x="2601" y="6482"/>
                  </a:moveTo>
                  <a:lnTo>
                    <a:pt x="2601" y="7892"/>
                  </a:lnTo>
                  <a:lnTo>
                    <a:pt x="1735" y="7892"/>
                  </a:lnTo>
                  <a:lnTo>
                    <a:pt x="1735" y="6482"/>
                  </a:lnTo>
                  <a:close/>
                  <a:moveTo>
                    <a:pt x="3688" y="6482"/>
                  </a:moveTo>
                  <a:lnTo>
                    <a:pt x="3688" y="7892"/>
                  </a:lnTo>
                  <a:lnTo>
                    <a:pt x="3116" y="7892"/>
                  </a:lnTo>
                  <a:lnTo>
                    <a:pt x="3116" y="6482"/>
                  </a:lnTo>
                  <a:close/>
                  <a:moveTo>
                    <a:pt x="1198" y="8459"/>
                  </a:moveTo>
                  <a:lnTo>
                    <a:pt x="1198" y="9680"/>
                  </a:lnTo>
                  <a:lnTo>
                    <a:pt x="626" y="9680"/>
                  </a:lnTo>
                  <a:lnTo>
                    <a:pt x="626" y="8459"/>
                  </a:lnTo>
                  <a:close/>
                  <a:moveTo>
                    <a:pt x="2601" y="8459"/>
                  </a:moveTo>
                  <a:lnTo>
                    <a:pt x="2601" y="9680"/>
                  </a:lnTo>
                  <a:lnTo>
                    <a:pt x="1735" y="9680"/>
                  </a:lnTo>
                  <a:lnTo>
                    <a:pt x="1735" y="8459"/>
                  </a:lnTo>
                  <a:close/>
                  <a:moveTo>
                    <a:pt x="3688" y="8459"/>
                  </a:moveTo>
                  <a:lnTo>
                    <a:pt x="3688" y="9680"/>
                  </a:lnTo>
                  <a:lnTo>
                    <a:pt x="3116" y="9680"/>
                  </a:lnTo>
                  <a:lnTo>
                    <a:pt x="3116" y="8459"/>
                  </a:lnTo>
                  <a:close/>
                  <a:moveTo>
                    <a:pt x="1198" y="10218"/>
                  </a:moveTo>
                  <a:lnTo>
                    <a:pt x="1198" y="11076"/>
                  </a:lnTo>
                  <a:lnTo>
                    <a:pt x="796" y="10218"/>
                  </a:lnTo>
                  <a:close/>
                  <a:moveTo>
                    <a:pt x="3548" y="10218"/>
                  </a:moveTo>
                  <a:lnTo>
                    <a:pt x="3145" y="11076"/>
                  </a:lnTo>
                  <a:lnTo>
                    <a:pt x="3145" y="10218"/>
                  </a:lnTo>
                  <a:close/>
                  <a:moveTo>
                    <a:pt x="2601" y="10218"/>
                  </a:moveTo>
                  <a:lnTo>
                    <a:pt x="2601" y="12111"/>
                  </a:lnTo>
                  <a:lnTo>
                    <a:pt x="1735" y="12111"/>
                  </a:lnTo>
                  <a:lnTo>
                    <a:pt x="1735" y="10218"/>
                  </a:lnTo>
                  <a:close/>
                  <a:moveTo>
                    <a:pt x="2601" y="12626"/>
                  </a:moveTo>
                  <a:lnTo>
                    <a:pt x="2601" y="13303"/>
                  </a:lnTo>
                  <a:lnTo>
                    <a:pt x="1735" y="13303"/>
                  </a:lnTo>
                  <a:lnTo>
                    <a:pt x="1735" y="12626"/>
                  </a:lnTo>
                  <a:close/>
                  <a:moveTo>
                    <a:pt x="2496" y="1"/>
                  </a:moveTo>
                  <a:cubicBezTo>
                    <a:pt x="2471" y="1"/>
                    <a:pt x="2445" y="5"/>
                    <a:pt x="2420" y="13"/>
                  </a:cubicBezTo>
                  <a:cubicBezTo>
                    <a:pt x="1613" y="235"/>
                    <a:pt x="1152" y="825"/>
                    <a:pt x="1152" y="1632"/>
                  </a:cubicBezTo>
                  <a:cubicBezTo>
                    <a:pt x="1152" y="1678"/>
                    <a:pt x="1152" y="1726"/>
                    <a:pt x="1157" y="1772"/>
                  </a:cubicBezTo>
                  <a:cubicBezTo>
                    <a:pt x="1146" y="1720"/>
                    <a:pt x="1134" y="1673"/>
                    <a:pt x="1134" y="1615"/>
                  </a:cubicBezTo>
                  <a:cubicBezTo>
                    <a:pt x="1122" y="1516"/>
                    <a:pt x="1052" y="1427"/>
                    <a:pt x="958" y="1392"/>
                  </a:cubicBezTo>
                  <a:cubicBezTo>
                    <a:pt x="928" y="1381"/>
                    <a:pt x="895" y="1375"/>
                    <a:pt x="862" y="1375"/>
                  </a:cubicBezTo>
                  <a:cubicBezTo>
                    <a:pt x="796" y="1375"/>
                    <a:pt x="728" y="1398"/>
                    <a:pt x="678" y="1445"/>
                  </a:cubicBezTo>
                  <a:cubicBezTo>
                    <a:pt x="375" y="1726"/>
                    <a:pt x="152" y="2082"/>
                    <a:pt x="41" y="2479"/>
                  </a:cubicBezTo>
                  <a:cubicBezTo>
                    <a:pt x="0" y="2619"/>
                    <a:pt x="87" y="2772"/>
                    <a:pt x="228" y="2813"/>
                  </a:cubicBezTo>
                  <a:cubicBezTo>
                    <a:pt x="252" y="2820"/>
                    <a:pt x="276" y="2823"/>
                    <a:pt x="301" y="2823"/>
                  </a:cubicBezTo>
                  <a:cubicBezTo>
                    <a:pt x="422" y="2823"/>
                    <a:pt x="533" y="2742"/>
                    <a:pt x="567" y="2625"/>
                  </a:cubicBezTo>
                  <a:cubicBezTo>
                    <a:pt x="602" y="2485"/>
                    <a:pt x="661" y="2352"/>
                    <a:pt x="731" y="2228"/>
                  </a:cubicBezTo>
                  <a:cubicBezTo>
                    <a:pt x="789" y="2352"/>
                    <a:pt x="894" y="2438"/>
                    <a:pt x="1023" y="2485"/>
                  </a:cubicBezTo>
                  <a:cubicBezTo>
                    <a:pt x="1078" y="2504"/>
                    <a:pt x="1134" y="2513"/>
                    <a:pt x="1191" y="2513"/>
                  </a:cubicBezTo>
                  <a:cubicBezTo>
                    <a:pt x="1290" y="2513"/>
                    <a:pt x="1389" y="2485"/>
                    <a:pt x="1479" y="2433"/>
                  </a:cubicBezTo>
                  <a:cubicBezTo>
                    <a:pt x="1654" y="2316"/>
                    <a:pt x="1748" y="2106"/>
                    <a:pt x="1713" y="1896"/>
                  </a:cubicBezTo>
                  <a:cubicBezTo>
                    <a:pt x="1700" y="1807"/>
                    <a:pt x="1689" y="1720"/>
                    <a:pt x="1689" y="1632"/>
                  </a:cubicBezTo>
                  <a:cubicBezTo>
                    <a:pt x="1689" y="1117"/>
                    <a:pt x="1940" y="831"/>
                    <a:pt x="2226" y="668"/>
                  </a:cubicBezTo>
                  <a:cubicBezTo>
                    <a:pt x="2268" y="802"/>
                    <a:pt x="2339" y="925"/>
                    <a:pt x="2449" y="1041"/>
                  </a:cubicBezTo>
                  <a:cubicBezTo>
                    <a:pt x="2700" y="1311"/>
                    <a:pt x="2660" y="1673"/>
                    <a:pt x="2536" y="1931"/>
                  </a:cubicBezTo>
                  <a:cubicBezTo>
                    <a:pt x="2461" y="2077"/>
                    <a:pt x="2461" y="2252"/>
                    <a:pt x="2531" y="2398"/>
                  </a:cubicBezTo>
                  <a:cubicBezTo>
                    <a:pt x="2601" y="2549"/>
                    <a:pt x="2730" y="2660"/>
                    <a:pt x="2887" y="2702"/>
                  </a:cubicBezTo>
                  <a:cubicBezTo>
                    <a:pt x="2931" y="2713"/>
                    <a:pt x="2975" y="2718"/>
                    <a:pt x="3019" y="2718"/>
                  </a:cubicBezTo>
                  <a:cubicBezTo>
                    <a:pt x="3256" y="2718"/>
                    <a:pt x="3480" y="2565"/>
                    <a:pt x="3553" y="2333"/>
                  </a:cubicBezTo>
                  <a:cubicBezTo>
                    <a:pt x="3566" y="2293"/>
                    <a:pt x="3577" y="2252"/>
                    <a:pt x="3583" y="2204"/>
                  </a:cubicBezTo>
                  <a:cubicBezTo>
                    <a:pt x="3741" y="2462"/>
                    <a:pt x="3828" y="2760"/>
                    <a:pt x="3828" y="3070"/>
                  </a:cubicBezTo>
                  <a:cubicBezTo>
                    <a:pt x="3828" y="3520"/>
                    <a:pt x="3653" y="3941"/>
                    <a:pt x="3332" y="4256"/>
                  </a:cubicBezTo>
                  <a:cubicBezTo>
                    <a:pt x="3016" y="4566"/>
                    <a:pt x="2606" y="4736"/>
                    <a:pt x="2163" y="4736"/>
                  </a:cubicBezTo>
                  <a:cubicBezTo>
                    <a:pt x="1864" y="4729"/>
                    <a:pt x="1543" y="4642"/>
                    <a:pt x="1280" y="4478"/>
                  </a:cubicBezTo>
                  <a:cubicBezTo>
                    <a:pt x="1235" y="4448"/>
                    <a:pt x="1185" y="4434"/>
                    <a:pt x="1135" y="4434"/>
                  </a:cubicBezTo>
                  <a:cubicBezTo>
                    <a:pt x="1046" y="4434"/>
                    <a:pt x="958" y="4478"/>
                    <a:pt x="906" y="4561"/>
                  </a:cubicBezTo>
                  <a:cubicBezTo>
                    <a:pt x="831" y="4688"/>
                    <a:pt x="866" y="4852"/>
                    <a:pt x="993" y="4934"/>
                  </a:cubicBezTo>
                  <a:cubicBezTo>
                    <a:pt x="1047" y="4969"/>
                    <a:pt x="1099" y="4998"/>
                    <a:pt x="1157" y="5028"/>
                  </a:cubicBezTo>
                  <a:lnTo>
                    <a:pt x="742" y="5969"/>
                  </a:lnTo>
                  <a:lnTo>
                    <a:pt x="368" y="5969"/>
                  </a:lnTo>
                  <a:cubicBezTo>
                    <a:pt x="365" y="5969"/>
                    <a:pt x="361" y="5969"/>
                    <a:pt x="358" y="5969"/>
                  </a:cubicBezTo>
                  <a:cubicBezTo>
                    <a:pt x="216" y="5969"/>
                    <a:pt x="87" y="6231"/>
                    <a:pt x="87" y="6231"/>
                  </a:cubicBezTo>
                  <a:lnTo>
                    <a:pt x="87" y="9948"/>
                  </a:lnTo>
                  <a:cubicBezTo>
                    <a:pt x="87" y="9948"/>
                    <a:pt x="111" y="10024"/>
                    <a:pt x="129" y="10066"/>
                  </a:cubicBezTo>
                  <a:lnTo>
                    <a:pt x="1087" y="12111"/>
                  </a:lnTo>
                  <a:lnTo>
                    <a:pt x="737" y="12111"/>
                  </a:lnTo>
                  <a:cubicBezTo>
                    <a:pt x="730" y="12111"/>
                    <a:pt x="724" y="12110"/>
                    <a:pt x="717" y="12110"/>
                  </a:cubicBezTo>
                  <a:cubicBezTo>
                    <a:pt x="575" y="12110"/>
                    <a:pt x="467" y="12228"/>
                    <a:pt x="467" y="12368"/>
                  </a:cubicBezTo>
                  <a:cubicBezTo>
                    <a:pt x="467" y="12521"/>
                    <a:pt x="737" y="12626"/>
                    <a:pt x="737" y="12626"/>
                  </a:cubicBezTo>
                  <a:lnTo>
                    <a:pt x="1198" y="12626"/>
                  </a:lnTo>
                  <a:lnTo>
                    <a:pt x="1198" y="13573"/>
                  </a:lnTo>
                  <a:cubicBezTo>
                    <a:pt x="1198" y="13724"/>
                    <a:pt x="1315" y="13846"/>
                    <a:pt x="1467" y="13846"/>
                  </a:cubicBezTo>
                  <a:lnTo>
                    <a:pt x="2846" y="13846"/>
                  </a:lnTo>
                  <a:cubicBezTo>
                    <a:pt x="2998" y="13846"/>
                    <a:pt x="3116" y="13724"/>
                    <a:pt x="3116" y="13573"/>
                  </a:cubicBezTo>
                  <a:lnTo>
                    <a:pt x="3116" y="12654"/>
                  </a:lnTo>
                  <a:lnTo>
                    <a:pt x="3577" y="12654"/>
                  </a:lnTo>
                  <a:cubicBezTo>
                    <a:pt x="3706" y="12654"/>
                    <a:pt x="3823" y="12567"/>
                    <a:pt x="3852" y="12444"/>
                  </a:cubicBezTo>
                  <a:cubicBezTo>
                    <a:pt x="3893" y="12268"/>
                    <a:pt x="3758" y="12111"/>
                    <a:pt x="3583" y="12111"/>
                  </a:cubicBezTo>
                  <a:lnTo>
                    <a:pt x="3232" y="12111"/>
                  </a:lnTo>
                  <a:lnTo>
                    <a:pt x="4203" y="10077"/>
                  </a:lnTo>
                  <a:cubicBezTo>
                    <a:pt x="4219" y="10042"/>
                    <a:pt x="4225" y="10002"/>
                    <a:pt x="4225" y="9961"/>
                  </a:cubicBezTo>
                  <a:lnTo>
                    <a:pt x="4225" y="6231"/>
                  </a:lnTo>
                  <a:cubicBezTo>
                    <a:pt x="4225" y="6231"/>
                    <a:pt x="4109" y="5956"/>
                    <a:pt x="3957" y="5956"/>
                  </a:cubicBezTo>
                  <a:lnTo>
                    <a:pt x="3957" y="5945"/>
                  </a:lnTo>
                  <a:lnTo>
                    <a:pt x="3588" y="5945"/>
                  </a:lnTo>
                  <a:lnTo>
                    <a:pt x="3173" y="5028"/>
                  </a:lnTo>
                  <a:cubicBezTo>
                    <a:pt x="3372" y="4928"/>
                    <a:pt x="3553" y="4799"/>
                    <a:pt x="3712" y="4642"/>
                  </a:cubicBezTo>
                  <a:cubicBezTo>
                    <a:pt x="4133" y="4221"/>
                    <a:pt x="4365" y="3666"/>
                    <a:pt x="4365" y="3070"/>
                  </a:cubicBezTo>
                  <a:cubicBezTo>
                    <a:pt x="4365" y="2363"/>
                    <a:pt x="4027" y="1696"/>
                    <a:pt x="3448" y="1281"/>
                  </a:cubicBezTo>
                  <a:cubicBezTo>
                    <a:pt x="3402" y="1247"/>
                    <a:pt x="3346" y="1229"/>
                    <a:pt x="3291" y="1229"/>
                  </a:cubicBezTo>
                  <a:cubicBezTo>
                    <a:pt x="3242" y="1229"/>
                    <a:pt x="3194" y="1243"/>
                    <a:pt x="3151" y="1270"/>
                  </a:cubicBezTo>
                  <a:cubicBezTo>
                    <a:pt x="3103" y="1047"/>
                    <a:pt x="3005" y="844"/>
                    <a:pt x="2841" y="674"/>
                  </a:cubicBezTo>
                  <a:cubicBezTo>
                    <a:pt x="2747" y="569"/>
                    <a:pt x="2724" y="486"/>
                    <a:pt x="2752" y="323"/>
                  </a:cubicBezTo>
                  <a:cubicBezTo>
                    <a:pt x="2771" y="229"/>
                    <a:pt x="2741" y="135"/>
                    <a:pt x="2671" y="72"/>
                  </a:cubicBezTo>
                  <a:cubicBezTo>
                    <a:pt x="2625" y="26"/>
                    <a:pt x="2561" y="1"/>
                    <a:pt x="249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2"/>
            <p:cNvSpPr/>
            <p:nvPr/>
          </p:nvSpPr>
          <p:spPr>
            <a:xfrm>
              <a:off x="7954350" y="2768675"/>
              <a:ext cx="13450" cy="13475"/>
            </a:xfrm>
            <a:custGeom>
              <a:rect b="b" l="l" r="r" t="t"/>
              <a:pathLst>
                <a:path extrusionOk="0" h="539" w="538">
                  <a:moveTo>
                    <a:pt x="268" y="0"/>
                  </a:moveTo>
                  <a:cubicBezTo>
                    <a:pt x="117" y="0"/>
                    <a:pt x="0" y="124"/>
                    <a:pt x="0" y="269"/>
                  </a:cubicBezTo>
                  <a:cubicBezTo>
                    <a:pt x="0" y="421"/>
                    <a:pt x="117" y="539"/>
                    <a:pt x="268" y="539"/>
                  </a:cubicBezTo>
                  <a:cubicBezTo>
                    <a:pt x="421" y="539"/>
                    <a:pt x="537" y="421"/>
                    <a:pt x="537" y="269"/>
                  </a:cubicBezTo>
                  <a:cubicBezTo>
                    <a:pt x="537" y="124"/>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0" name="Google Shape;3080;p52"/>
          <p:cNvGrpSpPr/>
          <p:nvPr/>
        </p:nvGrpSpPr>
        <p:grpSpPr>
          <a:xfrm>
            <a:off x="7105719" y="3252600"/>
            <a:ext cx="273275" cy="346300"/>
            <a:chOff x="7110400" y="3242650"/>
            <a:chExt cx="273275" cy="346300"/>
          </a:xfrm>
        </p:grpSpPr>
        <p:sp>
          <p:nvSpPr>
            <p:cNvPr id="3081" name="Google Shape;3081;p52"/>
            <p:cNvSpPr/>
            <p:nvPr/>
          </p:nvSpPr>
          <p:spPr>
            <a:xfrm>
              <a:off x="7137450" y="3269700"/>
              <a:ext cx="219175" cy="292225"/>
            </a:xfrm>
            <a:custGeom>
              <a:rect b="b" l="l" r="r" t="t"/>
              <a:pathLst>
                <a:path extrusionOk="0" h="11689" w="8767">
                  <a:moveTo>
                    <a:pt x="4384" y="0"/>
                  </a:moveTo>
                  <a:cubicBezTo>
                    <a:pt x="4351" y="0"/>
                    <a:pt x="4319" y="6"/>
                    <a:pt x="4289" y="17"/>
                  </a:cubicBezTo>
                  <a:cubicBezTo>
                    <a:pt x="3927" y="157"/>
                    <a:pt x="2898" y="543"/>
                    <a:pt x="2711" y="1314"/>
                  </a:cubicBezTo>
                  <a:cubicBezTo>
                    <a:pt x="1875" y="1432"/>
                    <a:pt x="1239" y="2145"/>
                    <a:pt x="1239" y="3010"/>
                  </a:cubicBezTo>
                  <a:cubicBezTo>
                    <a:pt x="1239" y="3080"/>
                    <a:pt x="1239" y="3156"/>
                    <a:pt x="1250" y="3226"/>
                  </a:cubicBezTo>
                  <a:cubicBezTo>
                    <a:pt x="520" y="3431"/>
                    <a:pt x="0" y="4090"/>
                    <a:pt x="0" y="4874"/>
                  </a:cubicBezTo>
                  <a:lnTo>
                    <a:pt x="0" y="11419"/>
                  </a:lnTo>
                  <a:cubicBezTo>
                    <a:pt x="0" y="11566"/>
                    <a:pt x="122" y="11688"/>
                    <a:pt x="268" y="11688"/>
                  </a:cubicBezTo>
                  <a:lnTo>
                    <a:pt x="3167" y="11688"/>
                  </a:lnTo>
                  <a:cubicBezTo>
                    <a:pt x="3302" y="11688"/>
                    <a:pt x="3424" y="11594"/>
                    <a:pt x="3442" y="11461"/>
                  </a:cubicBezTo>
                  <a:cubicBezTo>
                    <a:pt x="3466" y="11291"/>
                    <a:pt x="3337" y="11151"/>
                    <a:pt x="3173" y="11151"/>
                  </a:cubicBezTo>
                  <a:lnTo>
                    <a:pt x="543" y="11151"/>
                  </a:lnTo>
                  <a:lnTo>
                    <a:pt x="543" y="4874"/>
                  </a:lnTo>
                  <a:cubicBezTo>
                    <a:pt x="543" y="4273"/>
                    <a:pt x="993" y="3769"/>
                    <a:pt x="1595" y="3712"/>
                  </a:cubicBezTo>
                  <a:cubicBezTo>
                    <a:pt x="1636" y="3705"/>
                    <a:pt x="1678" y="3693"/>
                    <a:pt x="1713" y="3676"/>
                  </a:cubicBezTo>
                  <a:cubicBezTo>
                    <a:pt x="1823" y="3606"/>
                    <a:pt x="1864" y="3477"/>
                    <a:pt x="1829" y="3361"/>
                  </a:cubicBezTo>
                  <a:cubicBezTo>
                    <a:pt x="1794" y="3249"/>
                    <a:pt x="1776" y="3127"/>
                    <a:pt x="1776" y="3010"/>
                  </a:cubicBezTo>
                  <a:cubicBezTo>
                    <a:pt x="1776" y="2366"/>
                    <a:pt x="2302" y="1840"/>
                    <a:pt x="2940" y="1840"/>
                  </a:cubicBezTo>
                  <a:cubicBezTo>
                    <a:pt x="3091" y="1835"/>
                    <a:pt x="3221" y="1718"/>
                    <a:pt x="3221" y="1573"/>
                  </a:cubicBezTo>
                  <a:cubicBezTo>
                    <a:pt x="3221" y="1209"/>
                    <a:pt x="3612" y="871"/>
                    <a:pt x="4383" y="561"/>
                  </a:cubicBezTo>
                  <a:cubicBezTo>
                    <a:pt x="5160" y="871"/>
                    <a:pt x="5552" y="1209"/>
                    <a:pt x="5546" y="1573"/>
                  </a:cubicBezTo>
                  <a:cubicBezTo>
                    <a:pt x="5546" y="1718"/>
                    <a:pt x="5675" y="1835"/>
                    <a:pt x="5827" y="1840"/>
                  </a:cubicBezTo>
                  <a:cubicBezTo>
                    <a:pt x="6469" y="1840"/>
                    <a:pt x="6989" y="2366"/>
                    <a:pt x="6989" y="3010"/>
                  </a:cubicBezTo>
                  <a:cubicBezTo>
                    <a:pt x="6989" y="3127"/>
                    <a:pt x="6973" y="3243"/>
                    <a:pt x="6938" y="3354"/>
                  </a:cubicBezTo>
                  <a:cubicBezTo>
                    <a:pt x="6925" y="3402"/>
                    <a:pt x="6919" y="3448"/>
                    <a:pt x="6931" y="3494"/>
                  </a:cubicBezTo>
                  <a:cubicBezTo>
                    <a:pt x="6954" y="3618"/>
                    <a:pt x="7054" y="3699"/>
                    <a:pt x="7170" y="3712"/>
                  </a:cubicBezTo>
                  <a:cubicBezTo>
                    <a:pt x="7772" y="3769"/>
                    <a:pt x="8222" y="4273"/>
                    <a:pt x="8222" y="4874"/>
                  </a:cubicBezTo>
                  <a:lnTo>
                    <a:pt x="8222" y="11151"/>
                  </a:lnTo>
                  <a:lnTo>
                    <a:pt x="5616" y="11151"/>
                  </a:lnTo>
                  <a:cubicBezTo>
                    <a:pt x="5482" y="11151"/>
                    <a:pt x="5360" y="11244"/>
                    <a:pt x="5341" y="11378"/>
                  </a:cubicBezTo>
                  <a:cubicBezTo>
                    <a:pt x="5318" y="11548"/>
                    <a:pt x="5447" y="11688"/>
                    <a:pt x="5611" y="11688"/>
                  </a:cubicBezTo>
                  <a:lnTo>
                    <a:pt x="8497" y="11688"/>
                  </a:lnTo>
                  <a:cubicBezTo>
                    <a:pt x="8643" y="11688"/>
                    <a:pt x="8767" y="11566"/>
                    <a:pt x="8767" y="11419"/>
                  </a:cubicBezTo>
                  <a:lnTo>
                    <a:pt x="8767" y="4874"/>
                  </a:lnTo>
                  <a:cubicBezTo>
                    <a:pt x="8767" y="4090"/>
                    <a:pt x="8246" y="3431"/>
                    <a:pt x="7515" y="3226"/>
                  </a:cubicBezTo>
                  <a:cubicBezTo>
                    <a:pt x="7527" y="3156"/>
                    <a:pt x="7534" y="3080"/>
                    <a:pt x="7534" y="3010"/>
                  </a:cubicBezTo>
                  <a:cubicBezTo>
                    <a:pt x="7534" y="2145"/>
                    <a:pt x="6890" y="1432"/>
                    <a:pt x="6061" y="1314"/>
                  </a:cubicBezTo>
                  <a:cubicBezTo>
                    <a:pt x="5867" y="543"/>
                    <a:pt x="4839" y="157"/>
                    <a:pt x="4483" y="17"/>
                  </a:cubicBezTo>
                  <a:cubicBezTo>
                    <a:pt x="4451" y="6"/>
                    <a:pt x="4417" y="0"/>
                    <a:pt x="438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2"/>
            <p:cNvSpPr/>
            <p:nvPr/>
          </p:nvSpPr>
          <p:spPr>
            <a:xfrm>
              <a:off x="7110400" y="3242650"/>
              <a:ext cx="273275" cy="346300"/>
            </a:xfrm>
            <a:custGeom>
              <a:rect b="b" l="l" r="r" t="t"/>
              <a:pathLst>
                <a:path extrusionOk="0" h="13852" w="10931">
                  <a:moveTo>
                    <a:pt x="5467" y="544"/>
                  </a:moveTo>
                  <a:cubicBezTo>
                    <a:pt x="5565" y="544"/>
                    <a:pt x="5661" y="562"/>
                    <a:pt x="5751" y="597"/>
                  </a:cubicBezTo>
                  <a:cubicBezTo>
                    <a:pt x="6242" y="783"/>
                    <a:pt x="6628" y="983"/>
                    <a:pt x="6920" y="1210"/>
                  </a:cubicBezTo>
                  <a:cubicBezTo>
                    <a:pt x="7171" y="1398"/>
                    <a:pt x="7365" y="1614"/>
                    <a:pt x="7494" y="1841"/>
                  </a:cubicBezTo>
                  <a:cubicBezTo>
                    <a:pt x="7529" y="1900"/>
                    <a:pt x="7581" y="1941"/>
                    <a:pt x="7639" y="1964"/>
                  </a:cubicBezTo>
                  <a:cubicBezTo>
                    <a:pt x="8446" y="2245"/>
                    <a:pt x="9029" y="2963"/>
                    <a:pt x="9135" y="3805"/>
                  </a:cubicBezTo>
                  <a:cubicBezTo>
                    <a:pt x="9147" y="3893"/>
                    <a:pt x="9194" y="3969"/>
                    <a:pt x="9269" y="4009"/>
                  </a:cubicBezTo>
                  <a:cubicBezTo>
                    <a:pt x="9515" y="4150"/>
                    <a:pt x="9731" y="4343"/>
                    <a:pt x="9913" y="4571"/>
                  </a:cubicBezTo>
                  <a:cubicBezTo>
                    <a:pt x="10229" y="4969"/>
                    <a:pt x="10391" y="5471"/>
                    <a:pt x="10391" y="5986"/>
                  </a:cubicBezTo>
                  <a:lnTo>
                    <a:pt x="10391" y="13315"/>
                  </a:lnTo>
                  <a:lnTo>
                    <a:pt x="543" y="13315"/>
                  </a:lnTo>
                  <a:lnTo>
                    <a:pt x="543" y="5956"/>
                  </a:lnTo>
                  <a:cubicBezTo>
                    <a:pt x="543" y="5395"/>
                    <a:pt x="748" y="4857"/>
                    <a:pt x="1128" y="4436"/>
                  </a:cubicBezTo>
                  <a:cubicBezTo>
                    <a:pt x="1287" y="4268"/>
                    <a:pt x="1468" y="4127"/>
                    <a:pt x="1660" y="4009"/>
                  </a:cubicBezTo>
                  <a:cubicBezTo>
                    <a:pt x="1736" y="3969"/>
                    <a:pt x="1783" y="3893"/>
                    <a:pt x="1795" y="3812"/>
                  </a:cubicBezTo>
                  <a:cubicBezTo>
                    <a:pt x="1900" y="2970"/>
                    <a:pt x="2490" y="2245"/>
                    <a:pt x="3291" y="1964"/>
                  </a:cubicBezTo>
                  <a:cubicBezTo>
                    <a:pt x="3356" y="1941"/>
                    <a:pt x="3402" y="1900"/>
                    <a:pt x="3437" y="1841"/>
                  </a:cubicBezTo>
                  <a:cubicBezTo>
                    <a:pt x="3566" y="1614"/>
                    <a:pt x="3758" y="1398"/>
                    <a:pt x="4009" y="1210"/>
                  </a:cubicBezTo>
                  <a:cubicBezTo>
                    <a:pt x="4303" y="983"/>
                    <a:pt x="4688" y="783"/>
                    <a:pt x="5179" y="597"/>
                  </a:cubicBezTo>
                  <a:cubicBezTo>
                    <a:pt x="5272" y="562"/>
                    <a:pt x="5370" y="544"/>
                    <a:pt x="5467" y="544"/>
                  </a:cubicBezTo>
                  <a:close/>
                  <a:moveTo>
                    <a:pt x="5465" y="0"/>
                  </a:moveTo>
                  <a:cubicBezTo>
                    <a:pt x="5303" y="0"/>
                    <a:pt x="5141" y="29"/>
                    <a:pt x="4986" y="88"/>
                  </a:cubicBezTo>
                  <a:cubicBezTo>
                    <a:pt x="4443" y="292"/>
                    <a:pt x="4015" y="521"/>
                    <a:pt x="3683" y="778"/>
                  </a:cubicBezTo>
                  <a:cubicBezTo>
                    <a:pt x="3402" y="988"/>
                    <a:pt x="3180" y="1228"/>
                    <a:pt x="3016" y="1485"/>
                  </a:cubicBezTo>
                  <a:cubicBezTo>
                    <a:pt x="2110" y="1841"/>
                    <a:pt x="1444" y="2655"/>
                    <a:pt x="1280" y="3613"/>
                  </a:cubicBezTo>
                  <a:cubicBezTo>
                    <a:pt x="1076" y="3742"/>
                    <a:pt x="894" y="3893"/>
                    <a:pt x="731" y="4074"/>
                  </a:cubicBezTo>
                  <a:cubicBezTo>
                    <a:pt x="257" y="4589"/>
                    <a:pt x="1" y="5261"/>
                    <a:pt x="1" y="5956"/>
                  </a:cubicBezTo>
                  <a:lnTo>
                    <a:pt x="1" y="13583"/>
                  </a:lnTo>
                  <a:cubicBezTo>
                    <a:pt x="1" y="13735"/>
                    <a:pt x="123" y="13852"/>
                    <a:pt x="270" y="13852"/>
                  </a:cubicBezTo>
                  <a:lnTo>
                    <a:pt x="10661" y="13852"/>
                  </a:lnTo>
                  <a:cubicBezTo>
                    <a:pt x="10812" y="13852"/>
                    <a:pt x="10930" y="13735"/>
                    <a:pt x="10930" y="13583"/>
                  </a:cubicBezTo>
                  <a:lnTo>
                    <a:pt x="10930" y="5956"/>
                  </a:lnTo>
                  <a:cubicBezTo>
                    <a:pt x="10930" y="5261"/>
                    <a:pt x="10672" y="4589"/>
                    <a:pt x="10199" y="4074"/>
                  </a:cubicBezTo>
                  <a:cubicBezTo>
                    <a:pt x="10035" y="3893"/>
                    <a:pt x="9854" y="3742"/>
                    <a:pt x="9655" y="3613"/>
                  </a:cubicBezTo>
                  <a:cubicBezTo>
                    <a:pt x="9485" y="2655"/>
                    <a:pt x="8819" y="1841"/>
                    <a:pt x="7914" y="1485"/>
                  </a:cubicBezTo>
                  <a:cubicBezTo>
                    <a:pt x="7750" y="1228"/>
                    <a:pt x="7529" y="988"/>
                    <a:pt x="7254" y="778"/>
                  </a:cubicBezTo>
                  <a:cubicBezTo>
                    <a:pt x="6914" y="521"/>
                    <a:pt x="6488" y="292"/>
                    <a:pt x="5944" y="88"/>
                  </a:cubicBezTo>
                  <a:cubicBezTo>
                    <a:pt x="5789" y="29"/>
                    <a:pt x="5627" y="0"/>
                    <a:pt x="54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2"/>
            <p:cNvSpPr/>
            <p:nvPr/>
          </p:nvSpPr>
          <p:spPr>
            <a:xfrm>
              <a:off x="7176000" y="3381975"/>
              <a:ext cx="140575" cy="140075"/>
            </a:xfrm>
            <a:custGeom>
              <a:rect b="b" l="l" r="r" t="t"/>
              <a:pathLst>
                <a:path extrusionOk="0" h="5603" w="5623">
                  <a:moveTo>
                    <a:pt x="1585" y="850"/>
                  </a:moveTo>
                  <a:lnTo>
                    <a:pt x="1585" y="850"/>
                  </a:lnTo>
                  <a:cubicBezTo>
                    <a:pt x="1468" y="1137"/>
                    <a:pt x="1409" y="1447"/>
                    <a:pt x="1409" y="1762"/>
                  </a:cubicBezTo>
                  <a:cubicBezTo>
                    <a:pt x="1409" y="3100"/>
                    <a:pt x="2502" y="4193"/>
                    <a:pt x="3840" y="4193"/>
                  </a:cubicBezTo>
                  <a:cubicBezTo>
                    <a:pt x="4156" y="4193"/>
                    <a:pt x="4466" y="4135"/>
                    <a:pt x="4752" y="4018"/>
                  </a:cubicBezTo>
                  <a:lnTo>
                    <a:pt x="4752" y="4018"/>
                  </a:lnTo>
                  <a:cubicBezTo>
                    <a:pt x="4624" y="4217"/>
                    <a:pt x="4460" y="4398"/>
                    <a:pt x="4273" y="4551"/>
                  </a:cubicBezTo>
                  <a:cubicBezTo>
                    <a:pt x="3869" y="4877"/>
                    <a:pt x="3355" y="5058"/>
                    <a:pt x="2836" y="5058"/>
                  </a:cubicBezTo>
                  <a:cubicBezTo>
                    <a:pt x="1573" y="5058"/>
                    <a:pt x="544" y="4030"/>
                    <a:pt x="544" y="2768"/>
                  </a:cubicBezTo>
                  <a:cubicBezTo>
                    <a:pt x="544" y="2247"/>
                    <a:pt x="725" y="1733"/>
                    <a:pt x="1053" y="1330"/>
                  </a:cubicBezTo>
                  <a:cubicBezTo>
                    <a:pt x="1204" y="1142"/>
                    <a:pt x="1385" y="979"/>
                    <a:pt x="1585" y="850"/>
                  </a:cubicBezTo>
                  <a:close/>
                  <a:moveTo>
                    <a:pt x="2280" y="1"/>
                  </a:moveTo>
                  <a:cubicBezTo>
                    <a:pt x="2259" y="1"/>
                    <a:pt x="2237" y="3"/>
                    <a:pt x="2216" y="9"/>
                  </a:cubicBezTo>
                  <a:cubicBezTo>
                    <a:pt x="1596" y="144"/>
                    <a:pt x="1035" y="494"/>
                    <a:pt x="632" y="985"/>
                  </a:cubicBezTo>
                  <a:cubicBezTo>
                    <a:pt x="228" y="1487"/>
                    <a:pt x="1" y="2124"/>
                    <a:pt x="1" y="2768"/>
                  </a:cubicBezTo>
                  <a:cubicBezTo>
                    <a:pt x="1" y="4328"/>
                    <a:pt x="1275" y="5603"/>
                    <a:pt x="2836" y="5603"/>
                  </a:cubicBezTo>
                  <a:cubicBezTo>
                    <a:pt x="3478" y="5603"/>
                    <a:pt x="4115" y="5374"/>
                    <a:pt x="4617" y="4971"/>
                  </a:cubicBezTo>
                  <a:cubicBezTo>
                    <a:pt x="5108" y="4567"/>
                    <a:pt x="5459" y="4006"/>
                    <a:pt x="5593" y="3386"/>
                  </a:cubicBezTo>
                  <a:cubicBezTo>
                    <a:pt x="5623" y="3270"/>
                    <a:pt x="5571" y="3154"/>
                    <a:pt x="5466" y="3095"/>
                  </a:cubicBezTo>
                  <a:cubicBezTo>
                    <a:pt x="5424" y="3071"/>
                    <a:pt x="5379" y="3060"/>
                    <a:pt x="5333" y="3060"/>
                  </a:cubicBezTo>
                  <a:cubicBezTo>
                    <a:pt x="5265" y="3060"/>
                    <a:pt x="5196" y="3086"/>
                    <a:pt x="5143" y="3135"/>
                  </a:cubicBezTo>
                  <a:cubicBezTo>
                    <a:pt x="4792" y="3469"/>
                    <a:pt x="4331" y="3656"/>
                    <a:pt x="3840" y="3656"/>
                  </a:cubicBezTo>
                  <a:cubicBezTo>
                    <a:pt x="2801" y="3656"/>
                    <a:pt x="1946" y="2803"/>
                    <a:pt x="1946" y="1762"/>
                  </a:cubicBezTo>
                  <a:cubicBezTo>
                    <a:pt x="1946" y="1271"/>
                    <a:pt x="2134" y="810"/>
                    <a:pt x="2467" y="459"/>
                  </a:cubicBezTo>
                  <a:cubicBezTo>
                    <a:pt x="2548" y="371"/>
                    <a:pt x="2566" y="243"/>
                    <a:pt x="2508" y="138"/>
                  </a:cubicBezTo>
                  <a:cubicBezTo>
                    <a:pt x="2461" y="52"/>
                    <a:pt x="2374" y="1"/>
                    <a:pt x="22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2"/>
            <p:cNvSpPr/>
            <p:nvPr/>
          </p:nvSpPr>
          <p:spPr>
            <a:xfrm>
              <a:off x="7242925" y="3382000"/>
              <a:ext cx="75550" cy="73575"/>
            </a:xfrm>
            <a:custGeom>
              <a:rect b="b" l="l" r="r" t="t"/>
              <a:pathLst>
                <a:path extrusionOk="0" h="2943" w="3022">
                  <a:moveTo>
                    <a:pt x="1812" y="798"/>
                  </a:moveTo>
                  <a:lnTo>
                    <a:pt x="1789" y="1106"/>
                  </a:lnTo>
                  <a:cubicBezTo>
                    <a:pt x="1783" y="1194"/>
                    <a:pt x="1824" y="1281"/>
                    <a:pt x="1894" y="1340"/>
                  </a:cubicBezTo>
                  <a:lnTo>
                    <a:pt x="2134" y="1527"/>
                  </a:lnTo>
                  <a:lnTo>
                    <a:pt x="1835" y="1604"/>
                  </a:lnTo>
                  <a:cubicBezTo>
                    <a:pt x="1748" y="1627"/>
                    <a:pt x="1678" y="1691"/>
                    <a:pt x="1648" y="1772"/>
                  </a:cubicBezTo>
                  <a:lnTo>
                    <a:pt x="1543" y="2066"/>
                  </a:lnTo>
                  <a:lnTo>
                    <a:pt x="1373" y="1802"/>
                  </a:lnTo>
                  <a:cubicBezTo>
                    <a:pt x="1327" y="1726"/>
                    <a:pt x="1246" y="1680"/>
                    <a:pt x="1157" y="1680"/>
                  </a:cubicBezTo>
                  <a:lnTo>
                    <a:pt x="847" y="1662"/>
                  </a:lnTo>
                  <a:lnTo>
                    <a:pt x="1047" y="1429"/>
                  </a:lnTo>
                  <a:cubicBezTo>
                    <a:pt x="1106" y="1359"/>
                    <a:pt x="1122" y="1265"/>
                    <a:pt x="1099" y="1183"/>
                  </a:cubicBezTo>
                  <a:lnTo>
                    <a:pt x="1017" y="885"/>
                  </a:lnTo>
                  <a:lnTo>
                    <a:pt x="1303" y="995"/>
                  </a:lnTo>
                  <a:cubicBezTo>
                    <a:pt x="1336" y="1009"/>
                    <a:pt x="1371" y="1016"/>
                    <a:pt x="1405" y="1016"/>
                  </a:cubicBezTo>
                  <a:cubicBezTo>
                    <a:pt x="1457" y="1016"/>
                    <a:pt x="1509" y="1001"/>
                    <a:pt x="1554" y="973"/>
                  </a:cubicBezTo>
                  <a:lnTo>
                    <a:pt x="1812" y="798"/>
                  </a:lnTo>
                  <a:close/>
                  <a:moveTo>
                    <a:pt x="2116" y="1"/>
                  </a:moveTo>
                  <a:cubicBezTo>
                    <a:pt x="2064" y="1"/>
                    <a:pt x="2011" y="15"/>
                    <a:pt x="1964" y="43"/>
                  </a:cubicBezTo>
                  <a:lnTo>
                    <a:pt x="1373" y="440"/>
                  </a:lnTo>
                  <a:lnTo>
                    <a:pt x="707" y="178"/>
                  </a:lnTo>
                  <a:cubicBezTo>
                    <a:pt x="674" y="164"/>
                    <a:pt x="640" y="157"/>
                    <a:pt x="606" y="157"/>
                  </a:cubicBezTo>
                  <a:cubicBezTo>
                    <a:pt x="540" y="157"/>
                    <a:pt x="477" y="183"/>
                    <a:pt x="427" y="229"/>
                  </a:cubicBezTo>
                  <a:cubicBezTo>
                    <a:pt x="351" y="294"/>
                    <a:pt x="316" y="405"/>
                    <a:pt x="345" y="504"/>
                  </a:cubicBezTo>
                  <a:lnTo>
                    <a:pt x="537" y="1189"/>
                  </a:lnTo>
                  <a:lnTo>
                    <a:pt x="82" y="1737"/>
                  </a:lnTo>
                  <a:cubicBezTo>
                    <a:pt x="18" y="1820"/>
                    <a:pt x="0" y="1931"/>
                    <a:pt x="41" y="2025"/>
                  </a:cubicBezTo>
                  <a:cubicBezTo>
                    <a:pt x="89" y="2117"/>
                    <a:pt x="176" y="2182"/>
                    <a:pt x="281" y="2182"/>
                  </a:cubicBezTo>
                  <a:lnTo>
                    <a:pt x="993" y="2211"/>
                  </a:lnTo>
                  <a:lnTo>
                    <a:pt x="1379" y="2819"/>
                  </a:lnTo>
                  <a:cubicBezTo>
                    <a:pt x="1427" y="2895"/>
                    <a:pt x="1514" y="2942"/>
                    <a:pt x="1608" y="2942"/>
                  </a:cubicBezTo>
                  <a:lnTo>
                    <a:pt x="1632" y="2942"/>
                  </a:lnTo>
                  <a:cubicBezTo>
                    <a:pt x="1737" y="2930"/>
                    <a:pt x="1824" y="2859"/>
                    <a:pt x="1859" y="2767"/>
                  </a:cubicBezTo>
                  <a:lnTo>
                    <a:pt x="2104" y="2095"/>
                  </a:lnTo>
                  <a:lnTo>
                    <a:pt x="2800" y="1920"/>
                  </a:lnTo>
                  <a:cubicBezTo>
                    <a:pt x="2900" y="1896"/>
                    <a:pt x="2975" y="1814"/>
                    <a:pt x="2999" y="1715"/>
                  </a:cubicBezTo>
                  <a:cubicBezTo>
                    <a:pt x="3022" y="1610"/>
                    <a:pt x="2981" y="1510"/>
                    <a:pt x="2900" y="1446"/>
                  </a:cubicBezTo>
                  <a:lnTo>
                    <a:pt x="2338" y="1001"/>
                  </a:lnTo>
                  <a:lnTo>
                    <a:pt x="2385" y="288"/>
                  </a:lnTo>
                  <a:cubicBezTo>
                    <a:pt x="2390" y="183"/>
                    <a:pt x="2338" y="89"/>
                    <a:pt x="2250" y="37"/>
                  </a:cubicBezTo>
                  <a:cubicBezTo>
                    <a:pt x="2209" y="12"/>
                    <a:pt x="2163" y="1"/>
                    <a:pt x="211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2"/>
            <p:cNvSpPr/>
            <p:nvPr/>
          </p:nvSpPr>
          <p:spPr>
            <a:xfrm>
              <a:off x="7240425" y="3548600"/>
              <a:ext cx="13625" cy="13600"/>
            </a:xfrm>
            <a:custGeom>
              <a:rect b="b" l="l" r="r" t="t"/>
              <a:pathLst>
                <a:path extrusionOk="0" h="544" w="545">
                  <a:moveTo>
                    <a:pt x="276" y="1"/>
                  </a:moveTo>
                  <a:cubicBezTo>
                    <a:pt x="124" y="1"/>
                    <a:pt x="1" y="123"/>
                    <a:pt x="1" y="276"/>
                  </a:cubicBezTo>
                  <a:cubicBezTo>
                    <a:pt x="1" y="422"/>
                    <a:pt x="124" y="544"/>
                    <a:pt x="276" y="544"/>
                  </a:cubicBezTo>
                  <a:cubicBezTo>
                    <a:pt x="421" y="544"/>
                    <a:pt x="545" y="422"/>
                    <a:pt x="545" y="276"/>
                  </a:cubicBezTo>
                  <a:cubicBezTo>
                    <a:pt x="545" y="123"/>
                    <a:pt x="421" y="1"/>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86" name="Google Shape;3086;p52"/>
          <p:cNvGrpSpPr/>
          <p:nvPr/>
        </p:nvGrpSpPr>
        <p:grpSpPr>
          <a:xfrm>
            <a:off x="6286744" y="3833525"/>
            <a:ext cx="351250" cy="322900"/>
            <a:chOff x="6303600" y="3833525"/>
            <a:chExt cx="351250" cy="322900"/>
          </a:xfrm>
        </p:grpSpPr>
        <p:sp>
          <p:nvSpPr>
            <p:cNvPr id="3087" name="Google Shape;3087;p52"/>
            <p:cNvSpPr/>
            <p:nvPr/>
          </p:nvSpPr>
          <p:spPr>
            <a:xfrm>
              <a:off x="6303600" y="3833525"/>
              <a:ext cx="351250" cy="322900"/>
            </a:xfrm>
            <a:custGeom>
              <a:rect b="b" l="l" r="r" t="t"/>
              <a:pathLst>
                <a:path extrusionOk="0" h="12916" w="14050">
                  <a:moveTo>
                    <a:pt x="7054" y="543"/>
                  </a:moveTo>
                  <a:cubicBezTo>
                    <a:pt x="8036" y="543"/>
                    <a:pt x="8959" y="929"/>
                    <a:pt x="9655" y="1625"/>
                  </a:cubicBezTo>
                  <a:cubicBezTo>
                    <a:pt x="10321" y="2285"/>
                    <a:pt x="10701" y="3168"/>
                    <a:pt x="10736" y="4103"/>
                  </a:cubicBezTo>
                  <a:cubicBezTo>
                    <a:pt x="10766" y="5044"/>
                    <a:pt x="10443" y="5950"/>
                    <a:pt x="9825" y="6652"/>
                  </a:cubicBezTo>
                  <a:lnTo>
                    <a:pt x="7756" y="9018"/>
                  </a:lnTo>
                  <a:cubicBezTo>
                    <a:pt x="7580" y="9223"/>
                    <a:pt x="7322" y="9339"/>
                    <a:pt x="7054" y="9339"/>
                  </a:cubicBezTo>
                  <a:cubicBezTo>
                    <a:pt x="6779" y="9339"/>
                    <a:pt x="6523" y="9223"/>
                    <a:pt x="6347" y="9018"/>
                  </a:cubicBezTo>
                  <a:lnTo>
                    <a:pt x="4278" y="6652"/>
                  </a:lnTo>
                  <a:cubicBezTo>
                    <a:pt x="3658" y="5950"/>
                    <a:pt x="3337" y="5044"/>
                    <a:pt x="3367" y="4103"/>
                  </a:cubicBezTo>
                  <a:cubicBezTo>
                    <a:pt x="3402" y="3168"/>
                    <a:pt x="3780" y="2285"/>
                    <a:pt x="4447" y="1625"/>
                  </a:cubicBezTo>
                  <a:cubicBezTo>
                    <a:pt x="5142" y="929"/>
                    <a:pt x="6067" y="543"/>
                    <a:pt x="7054" y="543"/>
                  </a:cubicBezTo>
                  <a:close/>
                  <a:moveTo>
                    <a:pt x="4249" y="1064"/>
                  </a:moveTo>
                  <a:lnTo>
                    <a:pt x="4249" y="1064"/>
                  </a:lnTo>
                  <a:cubicBezTo>
                    <a:pt x="4184" y="1117"/>
                    <a:pt x="4126" y="1174"/>
                    <a:pt x="4061" y="1239"/>
                  </a:cubicBezTo>
                  <a:cubicBezTo>
                    <a:pt x="3302" y="1999"/>
                    <a:pt x="2863" y="3010"/>
                    <a:pt x="2828" y="4085"/>
                  </a:cubicBezTo>
                  <a:cubicBezTo>
                    <a:pt x="2793" y="5161"/>
                    <a:pt x="3162" y="6196"/>
                    <a:pt x="3869" y="7008"/>
                  </a:cubicBezTo>
                  <a:cubicBezTo>
                    <a:pt x="3869" y="7008"/>
                    <a:pt x="5955" y="9387"/>
                    <a:pt x="5962" y="9398"/>
                  </a:cubicBezTo>
                  <a:cubicBezTo>
                    <a:pt x="5827" y="9573"/>
                    <a:pt x="5633" y="9695"/>
                    <a:pt x="5412" y="9743"/>
                  </a:cubicBezTo>
                  <a:cubicBezTo>
                    <a:pt x="5345" y="9758"/>
                    <a:pt x="5278" y="9765"/>
                    <a:pt x="5211" y="9765"/>
                  </a:cubicBezTo>
                  <a:cubicBezTo>
                    <a:pt x="5014" y="9765"/>
                    <a:pt x="4820" y="9702"/>
                    <a:pt x="4657" y="9579"/>
                  </a:cubicBezTo>
                  <a:lnTo>
                    <a:pt x="2145" y="7697"/>
                  </a:lnTo>
                  <a:cubicBezTo>
                    <a:pt x="1390" y="7130"/>
                    <a:pt x="888" y="6312"/>
                    <a:pt x="724" y="5389"/>
                  </a:cubicBezTo>
                  <a:cubicBezTo>
                    <a:pt x="561" y="4465"/>
                    <a:pt x="748" y="3524"/>
                    <a:pt x="1263" y="2741"/>
                  </a:cubicBezTo>
                  <a:cubicBezTo>
                    <a:pt x="1929" y="1713"/>
                    <a:pt x="3051" y="1099"/>
                    <a:pt x="4249" y="1064"/>
                  </a:cubicBezTo>
                  <a:close/>
                  <a:moveTo>
                    <a:pt x="7054" y="0"/>
                  </a:moveTo>
                  <a:cubicBezTo>
                    <a:pt x="6300" y="0"/>
                    <a:pt x="5576" y="200"/>
                    <a:pt x="4945" y="567"/>
                  </a:cubicBezTo>
                  <a:cubicBezTo>
                    <a:pt x="4744" y="538"/>
                    <a:pt x="4544" y="524"/>
                    <a:pt x="4345" y="524"/>
                  </a:cubicBezTo>
                  <a:cubicBezTo>
                    <a:pt x="2931" y="524"/>
                    <a:pt x="1590" y="1239"/>
                    <a:pt x="807" y="2449"/>
                  </a:cubicBezTo>
                  <a:cubicBezTo>
                    <a:pt x="222" y="3348"/>
                    <a:pt x="0" y="4430"/>
                    <a:pt x="193" y="5488"/>
                  </a:cubicBezTo>
                  <a:cubicBezTo>
                    <a:pt x="379" y="6547"/>
                    <a:pt x="958" y="7486"/>
                    <a:pt x="1817" y="8130"/>
                  </a:cubicBezTo>
                  <a:lnTo>
                    <a:pt x="4336" y="10018"/>
                  </a:lnTo>
                  <a:cubicBezTo>
                    <a:pt x="4594" y="10210"/>
                    <a:pt x="4903" y="10310"/>
                    <a:pt x="5218" y="10310"/>
                  </a:cubicBezTo>
                  <a:lnTo>
                    <a:pt x="5253" y="10310"/>
                  </a:lnTo>
                  <a:lnTo>
                    <a:pt x="5762" y="12700"/>
                  </a:lnTo>
                  <a:cubicBezTo>
                    <a:pt x="5792" y="12829"/>
                    <a:pt x="5903" y="12916"/>
                    <a:pt x="6032" y="12916"/>
                  </a:cubicBezTo>
                  <a:cubicBezTo>
                    <a:pt x="6049" y="12916"/>
                    <a:pt x="6067" y="12910"/>
                    <a:pt x="6084" y="12910"/>
                  </a:cubicBezTo>
                  <a:cubicBezTo>
                    <a:pt x="6230" y="12875"/>
                    <a:pt x="6324" y="12735"/>
                    <a:pt x="6294" y="12589"/>
                  </a:cubicBezTo>
                  <a:lnTo>
                    <a:pt x="5786" y="10199"/>
                  </a:lnTo>
                  <a:cubicBezTo>
                    <a:pt x="6025" y="10099"/>
                    <a:pt x="6235" y="9935"/>
                    <a:pt x="6394" y="9725"/>
                  </a:cubicBezTo>
                  <a:cubicBezTo>
                    <a:pt x="6516" y="9784"/>
                    <a:pt x="6645" y="9830"/>
                    <a:pt x="6779" y="9854"/>
                  </a:cubicBezTo>
                  <a:lnTo>
                    <a:pt x="6779" y="12635"/>
                  </a:lnTo>
                  <a:cubicBezTo>
                    <a:pt x="6779" y="12770"/>
                    <a:pt x="6879" y="12894"/>
                    <a:pt x="7014" y="12910"/>
                  </a:cubicBezTo>
                  <a:cubicBezTo>
                    <a:pt x="7027" y="12912"/>
                    <a:pt x="7040" y="12913"/>
                    <a:pt x="7053" y="12913"/>
                  </a:cubicBezTo>
                  <a:cubicBezTo>
                    <a:pt x="7199" y="12913"/>
                    <a:pt x="7322" y="12792"/>
                    <a:pt x="7322" y="12641"/>
                  </a:cubicBezTo>
                  <a:lnTo>
                    <a:pt x="7322" y="9854"/>
                  </a:lnTo>
                  <a:cubicBezTo>
                    <a:pt x="7457" y="9830"/>
                    <a:pt x="7586" y="9784"/>
                    <a:pt x="7708" y="9725"/>
                  </a:cubicBezTo>
                  <a:cubicBezTo>
                    <a:pt x="7866" y="9935"/>
                    <a:pt x="8077" y="10099"/>
                    <a:pt x="8317" y="10199"/>
                  </a:cubicBezTo>
                  <a:lnTo>
                    <a:pt x="7808" y="12589"/>
                  </a:lnTo>
                  <a:cubicBezTo>
                    <a:pt x="7778" y="12735"/>
                    <a:pt x="7872" y="12875"/>
                    <a:pt x="8018" y="12910"/>
                  </a:cubicBezTo>
                  <a:cubicBezTo>
                    <a:pt x="8036" y="12910"/>
                    <a:pt x="8053" y="12916"/>
                    <a:pt x="8077" y="12916"/>
                  </a:cubicBezTo>
                  <a:cubicBezTo>
                    <a:pt x="8199" y="12916"/>
                    <a:pt x="8311" y="12829"/>
                    <a:pt x="8339" y="12700"/>
                  </a:cubicBezTo>
                  <a:lnTo>
                    <a:pt x="8848" y="10310"/>
                  </a:lnTo>
                  <a:lnTo>
                    <a:pt x="8883" y="10310"/>
                  </a:lnTo>
                  <a:cubicBezTo>
                    <a:pt x="9199" y="10310"/>
                    <a:pt x="9509" y="10210"/>
                    <a:pt x="9766" y="10018"/>
                  </a:cubicBezTo>
                  <a:lnTo>
                    <a:pt x="12285" y="8130"/>
                  </a:lnTo>
                  <a:cubicBezTo>
                    <a:pt x="12975" y="7615"/>
                    <a:pt x="13483" y="6908"/>
                    <a:pt x="13758" y="6096"/>
                  </a:cubicBezTo>
                  <a:cubicBezTo>
                    <a:pt x="14027" y="5295"/>
                    <a:pt x="14049" y="4443"/>
                    <a:pt x="13828" y="3636"/>
                  </a:cubicBezTo>
                  <a:cubicBezTo>
                    <a:pt x="13793" y="3512"/>
                    <a:pt x="13684" y="3434"/>
                    <a:pt x="13562" y="3434"/>
                  </a:cubicBezTo>
                  <a:cubicBezTo>
                    <a:pt x="13540" y="3434"/>
                    <a:pt x="13517" y="3437"/>
                    <a:pt x="13494" y="3442"/>
                  </a:cubicBezTo>
                  <a:cubicBezTo>
                    <a:pt x="13354" y="3483"/>
                    <a:pt x="13267" y="3629"/>
                    <a:pt x="13307" y="3776"/>
                  </a:cubicBezTo>
                  <a:cubicBezTo>
                    <a:pt x="13501" y="4483"/>
                    <a:pt x="13477" y="5225"/>
                    <a:pt x="13243" y="5921"/>
                  </a:cubicBezTo>
                  <a:cubicBezTo>
                    <a:pt x="13003" y="6633"/>
                    <a:pt x="12560" y="7248"/>
                    <a:pt x="11958" y="7697"/>
                  </a:cubicBezTo>
                  <a:lnTo>
                    <a:pt x="9444" y="9585"/>
                  </a:lnTo>
                  <a:cubicBezTo>
                    <a:pt x="9282" y="9704"/>
                    <a:pt x="9085" y="9770"/>
                    <a:pt x="8885" y="9770"/>
                  </a:cubicBezTo>
                  <a:cubicBezTo>
                    <a:pt x="8820" y="9770"/>
                    <a:pt x="8755" y="9763"/>
                    <a:pt x="8690" y="9749"/>
                  </a:cubicBezTo>
                  <a:cubicBezTo>
                    <a:pt x="8468" y="9702"/>
                    <a:pt x="8276" y="9579"/>
                    <a:pt x="8141" y="9398"/>
                  </a:cubicBezTo>
                  <a:cubicBezTo>
                    <a:pt x="8147" y="9392"/>
                    <a:pt x="10233" y="7008"/>
                    <a:pt x="10233" y="7008"/>
                  </a:cubicBezTo>
                  <a:cubicBezTo>
                    <a:pt x="10941" y="6201"/>
                    <a:pt x="11309" y="5161"/>
                    <a:pt x="11273" y="4085"/>
                  </a:cubicBezTo>
                  <a:cubicBezTo>
                    <a:pt x="11238" y="3010"/>
                    <a:pt x="10801" y="1999"/>
                    <a:pt x="10041" y="1239"/>
                  </a:cubicBezTo>
                  <a:cubicBezTo>
                    <a:pt x="9982" y="1181"/>
                    <a:pt x="9917" y="1122"/>
                    <a:pt x="9854" y="1064"/>
                  </a:cubicBezTo>
                  <a:lnTo>
                    <a:pt x="9854" y="1064"/>
                  </a:lnTo>
                  <a:cubicBezTo>
                    <a:pt x="10666" y="1087"/>
                    <a:pt x="11449" y="1374"/>
                    <a:pt x="12086" y="1894"/>
                  </a:cubicBezTo>
                  <a:cubicBezTo>
                    <a:pt x="12139" y="1935"/>
                    <a:pt x="12196" y="1958"/>
                    <a:pt x="12255" y="1958"/>
                  </a:cubicBezTo>
                  <a:cubicBezTo>
                    <a:pt x="12349" y="1958"/>
                    <a:pt x="12442" y="1911"/>
                    <a:pt x="12495" y="1818"/>
                  </a:cubicBezTo>
                  <a:cubicBezTo>
                    <a:pt x="12560" y="1707"/>
                    <a:pt x="12525" y="1554"/>
                    <a:pt x="12425" y="1473"/>
                  </a:cubicBezTo>
                  <a:cubicBezTo>
                    <a:pt x="11661" y="855"/>
                    <a:pt x="10715" y="520"/>
                    <a:pt x="9745" y="520"/>
                  </a:cubicBezTo>
                  <a:cubicBezTo>
                    <a:pt x="9550" y="520"/>
                    <a:pt x="9354" y="534"/>
                    <a:pt x="9158" y="561"/>
                  </a:cubicBezTo>
                  <a:cubicBezTo>
                    <a:pt x="8527" y="200"/>
                    <a:pt x="7802" y="0"/>
                    <a:pt x="705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2"/>
            <p:cNvSpPr/>
            <p:nvPr/>
          </p:nvSpPr>
          <p:spPr>
            <a:xfrm>
              <a:off x="6405700" y="3872150"/>
              <a:ext cx="115750" cy="137325"/>
            </a:xfrm>
            <a:custGeom>
              <a:rect b="b" l="l" r="r" t="t"/>
              <a:pathLst>
                <a:path extrusionOk="0" h="5493" w="4630">
                  <a:moveTo>
                    <a:pt x="3011" y="541"/>
                  </a:moveTo>
                  <a:cubicBezTo>
                    <a:pt x="3157" y="541"/>
                    <a:pt x="3303" y="554"/>
                    <a:pt x="3443" y="583"/>
                  </a:cubicBezTo>
                  <a:cubicBezTo>
                    <a:pt x="3175" y="700"/>
                    <a:pt x="2935" y="864"/>
                    <a:pt x="2725" y="1074"/>
                  </a:cubicBezTo>
                  <a:cubicBezTo>
                    <a:pt x="1800" y="1997"/>
                    <a:pt x="1800" y="3494"/>
                    <a:pt x="2725" y="4417"/>
                  </a:cubicBezTo>
                  <a:cubicBezTo>
                    <a:pt x="2935" y="4627"/>
                    <a:pt x="3175" y="4791"/>
                    <a:pt x="3443" y="4908"/>
                  </a:cubicBezTo>
                  <a:cubicBezTo>
                    <a:pt x="3301" y="4934"/>
                    <a:pt x="3156" y="4948"/>
                    <a:pt x="3010" y="4948"/>
                  </a:cubicBezTo>
                  <a:cubicBezTo>
                    <a:pt x="2934" y="4948"/>
                    <a:pt x="2858" y="4945"/>
                    <a:pt x="2782" y="4937"/>
                  </a:cubicBezTo>
                  <a:cubicBezTo>
                    <a:pt x="2286" y="4884"/>
                    <a:pt x="1813" y="4662"/>
                    <a:pt x="1457" y="4306"/>
                  </a:cubicBezTo>
                  <a:cubicBezTo>
                    <a:pt x="597" y="3446"/>
                    <a:pt x="597" y="2043"/>
                    <a:pt x="1457" y="1185"/>
                  </a:cubicBezTo>
                  <a:cubicBezTo>
                    <a:pt x="1813" y="829"/>
                    <a:pt x="2286" y="606"/>
                    <a:pt x="2782" y="554"/>
                  </a:cubicBezTo>
                  <a:cubicBezTo>
                    <a:pt x="2859" y="548"/>
                    <a:pt x="2935" y="541"/>
                    <a:pt x="3011" y="541"/>
                  </a:cubicBezTo>
                  <a:close/>
                  <a:moveTo>
                    <a:pt x="3011" y="1"/>
                  </a:moveTo>
                  <a:cubicBezTo>
                    <a:pt x="2918" y="1"/>
                    <a:pt x="2824" y="5"/>
                    <a:pt x="2730" y="15"/>
                  </a:cubicBezTo>
                  <a:cubicBezTo>
                    <a:pt x="2105" y="80"/>
                    <a:pt x="1514" y="360"/>
                    <a:pt x="1071" y="805"/>
                  </a:cubicBezTo>
                  <a:cubicBezTo>
                    <a:pt x="1" y="1874"/>
                    <a:pt x="1" y="3616"/>
                    <a:pt x="1071" y="4686"/>
                  </a:cubicBezTo>
                  <a:cubicBezTo>
                    <a:pt x="1514" y="5129"/>
                    <a:pt x="2105" y="5410"/>
                    <a:pt x="2730" y="5474"/>
                  </a:cubicBezTo>
                  <a:cubicBezTo>
                    <a:pt x="2824" y="5485"/>
                    <a:pt x="2917" y="5492"/>
                    <a:pt x="3011" y="5492"/>
                  </a:cubicBezTo>
                  <a:cubicBezTo>
                    <a:pt x="3531" y="5492"/>
                    <a:pt x="4045" y="5345"/>
                    <a:pt x="4484" y="5065"/>
                  </a:cubicBezTo>
                  <a:cubicBezTo>
                    <a:pt x="4583" y="5002"/>
                    <a:pt x="4630" y="4878"/>
                    <a:pt x="4600" y="4762"/>
                  </a:cubicBezTo>
                  <a:cubicBezTo>
                    <a:pt x="4565" y="4651"/>
                    <a:pt x="4466" y="4568"/>
                    <a:pt x="4343" y="4562"/>
                  </a:cubicBezTo>
                  <a:cubicBezTo>
                    <a:pt x="3876" y="4551"/>
                    <a:pt x="3437" y="4363"/>
                    <a:pt x="3105" y="4031"/>
                  </a:cubicBezTo>
                  <a:cubicBezTo>
                    <a:pt x="2397" y="3324"/>
                    <a:pt x="2397" y="2167"/>
                    <a:pt x="3105" y="1460"/>
                  </a:cubicBezTo>
                  <a:cubicBezTo>
                    <a:pt x="3437" y="1126"/>
                    <a:pt x="3876" y="939"/>
                    <a:pt x="4343" y="927"/>
                  </a:cubicBezTo>
                  <a:cubicBezTo>
                    <a:pt x="4466" y="921"/>
                    <a:pt x="4565" y="840"/>
                    <a:pt x="4600" y="729"/>
                  </a:cubicBezTo>
                  <a:cubicBezTo>
                    <a:pt x="4630" y="611"/>
                    <a:pt x="4583" y="489"/>
                    <a:pt x="4484" y="425"/>
                  </a:cubicBezTo>
                  <a:cubicBezTo>
                    <a:pt x="4043" y="148"/>
                    <a:pt x="3530" y="1"/>
                    <a:pt x="301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2"/>
            <p:cNvSpPr/>
            <p:nvPr/>
          </p:nvSpPr>
          <p:spPr>
            <a:xfrm>
              <a:off x="6490000" y="3908350"/>
              <a:ext cx="62725" cy="64875"/>
            </a:xfrm>
            <a:custGeom>
              <a:rect b="b" l="l" r="r" t="t"/>
              <a:pathLst>
                <a:path extrusionOk="0" h="2595" w="2509">
                  <a:moveTo>
                    <a:pt x="1304" y="853"/>
                  </a:moveTo>
                  <a:lnTo>
                    <a:pt x="1328" y="1016"/>
                  </a:lnTo>
                  <a:cubicBezTo>
                    <a:pt x="1346" y="1104"/>
                    <a:pt x="1398" y="1186"/>
                    <a:pt x="1479" y="1221"/>
                  </a:cubicBezTo>
                  <a:lnTo>
                    <a:pt x="1632" y="1297"/>
                  </a:lnTo>
                  <a:lnTo>
                    <a:pt x="1479" y="1372"/>
                  </a:lnTo>
                  <a:cubicBezTo>
                    <a:pt x="1398" y="1407"/>
                    <a:pt x="1346" y="1490"/>
                    <a:pt x="1328" y="1577"/>
                  </a:cubicBezTo>
                  <a:lnTo>
                    <a:pt x="1304" y="1741"/>
                  </a:lnTo>
                  <a:lnTo>
                    <a:pt x="1187" y="1618"/>
                  </a:lnTo>
                  <a:cubicBezTo>
                    <a:pt x="1136" y="1566"/>
                    <a:pt x="1065" y="1537"/>
                    <a:pt x="995" y="1537"/>
                  </a:cubicBezTo>
                  <a:cubicBezTo>
                    <a:pt x="977" y="1537"/>
                    <a:pt x="966" y="1542"/>
                    <a:pt x="948" y="1542"/>
                  </a:cubicBezTo>
                  <a:lnTo>
                    <a:pt x="785" y="1572"/>
                  </a:lnTo>
                  <a:lnTo>
                    <a:pt x="861" y="1426"/>
                  </a:lnTo>
                  <a:cubicBezTo>
                    <a:pt x="901" y="1344"/>
                    <a:pt x="901" y="1250"/>
                    <a:pt x="861" y="1169"/>
                  </a:cubicBezTo>
                  <a:lnTo>
                    <a:pt x="785" y="1022"/>
                  </a:lnTo>
                  <a:lnTo>
                    <a:pt x="948" y="1051"/>
                  </a:lnTo>
                  <a:cubicBezTo>
                    <a:pt x="961" y="1053"/>
                    <a:pt x="975" y="1054"/>
                    <a:pt x="989" y="1054"/>
                  </a:cubicBezTo>
                  <a:cubicBezTo>
                    <a:pt x="1064" y="1054"/>
                    <a:pt x="1138" y="1025"/>
                    <a:pt x="1187" y="975"/>
                  </a:cubicBezTo>
                  <a:lnTo>
                    <a:pt x="1304" y="853"/>
                  </a:lnTo>
                  <a:close/>
                  <a:moveTo>
                    <a:pt x="1500" y="0"/>
                  </a:moveTo>
                  <a:cubicBezTo>
                    <a:pt x="1426" y="0"/>
                    <a:pt x="1354" y="30"/>
                    <a:pt x="1298" y="82"/>
                  </a:cubicBezTo>
                  <a:lnTo>
                    <a:pt x="901" y="496"/>
                  </a:lnTo>
                  <a:lnTo>
                    <a:pt x="335" y="398"/>
                  </a:lnTo>
                  <a:cubicBezTo>
                    <a:pt x="319" y="395"/>
                    <a:pt x="303" y="393"/>
                    <a:pt x="287" y="393"/>
                  </a:cubicBezTo>
                  <a:cubicBezTo>
                    <a:pt x="203" y="393"/>
                    <a:pt x="121" y="433"/>
                    <a:pt x="71" y="503"/>
                  </a:cubicBezTo>
                  <a:cubicBezTo>
                    <a:pt x="6" y="590"/>
                    <a:pt x="1" y="695"/>
                    <a:pt x="49" y="789"/>
                  </a:cubicBezTo>
                  <a:lnTo>
                    <a:pt x="316" y="1297"/>
                  </a:lnTo>
                  <a:lnTo>
                    <a:pt x="49" y="1806"/>
                  </a:lnTo>
                  <a:cubicBezTo>
                    <a:pt x="1" y="1898"/>
                    <a:pt x="6" y="2004"/>
                    <a:pt x="71" y="2092"/>
                  </a:cubicBezTo>
                  <a:cubicBezTo>
                    <a:pt x="121" y="2161"/>
                    <a:pt x="205" y="2201"/>
                    <a:pt x="290" y="2201"/>
                  </a:cubicBezTo>
                  <a:cubicBezTo>
                    <a:pt x="305" y="2201"/>
                    <a:pt x="320" y="2200"/>
                    <a:pt x="335" y="2197"/>
                  </a:cubicBezTo>
                  <a:lnTo>
                    <a:pt x="901" y="2103"/>
                  </a:lnTo>
                  <a:lnTo>
                    <a:pt x="1298" y="2513"/>
                  </a:lnTo>
                  <a:cubicBezTo>
                    <a:pt x="1352" y="2565"/>
                    <a:pt x="1422" y="2594"/>
                    <a:pt x="1497" y="2594"/>
                  </a:cubicBezTo>
                  <a:cubicBezTo>
                    <a:pt x="1521" y="2594"/>
                    <a:pt x="1549" y="2588"/>
                    <a:pt x="1579" y="2583"/>
                  </a:cubicBezTo>
                  <a:cubicBezTo>
                    <a:pt x="1678" y="2548"/>
                    <a:pt x="1749" y="2466"/>
                    <a:pt x="1760" y="2361"/>
                  </a:cubicBezTo>
                  <a:lnTo>
                    <a:pt x="1848" y="1793"/>
                  </a:lnTo>
                  <a:lnTo>
                    <a:pt x="2363" y="1542"/>
                  </a:lnTo>
                  <a:cubicBezTo>
                    <a:pt x="2450" y="1496"/>
                    <a:pt x="2509" y="1402"/>
                    <a:pt x="2509" y="1297"/>
                  </a:cubicBezTo>
                  <a:cubicBezTo>
                    <a:pt x="2509" y="1191"/>
                    <a:pt x="2450" y="1099"/>
                    <a:pt x="2363" y="1057"/>
                  </a:cubicBezTo>
                  <a:lnTo>
                    <a:pt x="1848" y="800"/>
                  </a:lnTo>
                  <a:lnTo>
                    <a:pt x="1760" y="233"/>
                  </a:lnTo>
                  <a:cubicBezTo>
                    <a:pt x="1749" y="128"/>
                    <a:pt x="1678" y="47"/>
                    <a:pt x="1579" y="12"/>
                  </a:cubicBezTo>
                  <a:cubicBezTo>
                    <a:pt x="1553" y="4"/>
                    <a:pt x="1527" y="0"/>
                    <a:pt x="150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2"/>
            <p:cNvSpPr/>
            <p:nvPr/>
          </p:nvSpPr>
          <p:spPr>
            <a:xfrm>
              <a:off x="6623575" y="3891650"/>
              <a:ext cx="13450" cy="13500"/>
            </a:xfrm>
            <a:custGeom>
              <a:rect b="b" l="l" r="r" t="t"/>
              <a:pathLst>
                <a:path extrusionOk="0" h="540" w="538">
                  <a:moveTo>
                    <a:pt x="268" y="1"/>
                  </a:moveTo>
                  <a:cubicBezTo>
                    <a:pt x="117" y="1"/>
                    <a:pt x="1" y="119"/>
                    <a:pt x="1" y="270"/>
                  </a:cubicBezTo>
                  <a:cubicBezTo>
                    <a:pt x="1" y="422"/>
                    <a:pt x="117" y="540"/>
                    <a:pt x="268" y="540"/>
                  </a:cubicBezTo>
                  <a:cubicBezTo>
                    <a:pt x="421" y="540"/>
                    <a:pt x="538" y="422"/>
                    <a:pt x="538" y="270"/>
                  </a:cubicBezTo>
                  <a:cubicBezTo>
                    <a:pt x="538" y="119"/>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1" name="Google Shape;3091;p52"/>
          <p:cNvGrpSpPr/>
          <p:nvPr/>
        </p:nvGrpSpPr>
        <p:grpSpPr>
          <a:xfrm>
            <a:off x="6288919" y="3252575"/>
            <a:ext cx="346900" cy="346325"/>
            <a:chOff x="6306500" y="3252575"/>
            <a:chExt cx="346900" cy="346325"/>
          </a:xfrm>
        </p:grpSpPr>
        <p:sp>
          <p:nvSpPr>
            <p:cNvPr id="3092" name="Google Shape;3092;p52"/>
            <p:cNvSpPr/>
            <p:nvPr/>
          </p:nvSpPr>
          <p:spPr>
            <a:xfrm>
              <a:off x="6306500" y="3398250"/>
              <a:ext cx="346900" cy="200650"/>
            </a:xfrm>
            <a:custGeom>
              <a:rect b="b" l="l" r="r" t="t"/>
              <a:pathLst>
                <a:path extrusionOk="0" h="8026" w="13876">
                  <a:moveTo>
                    <a:pt x="2607" y="596"/>
                  </a:moveTo>
                  <a:lnTo>
                    <a:pt x="6663" y="2490"/>
                  </a:lnTo>
                  <a:lnTo>
                    <a:pt x="6663" y="3420"/>
                  </a:lnTo>
                  <a:lnTo>
                    <a:pt x="1970" y="1228"/>
                  </a:lnTo>
                  <a:lnTo>
                    <a:pt x="2607" y="596"/>
                  </a:lnTo>
                  <a:close/>
                  <a:moveTo>
                    <a:pt x="11263" y="596"/>
                  </a:moveTo>
                  <a:lnTo>
                    <a:pt x="11899" y="1228"/>
                  </a:lnTo>
                  <a:lnTo>
                    <a:pt x="7206" y="3420"/>
                  </a:lnTo>
                  <a:lnTo>
                    <a:pt x="7206" y="2490"/>
                  </a:lnTo>
                  <a:lnTo>
                    <a:pt x="11263" y="596"/>
                  </a:lnTo>
                  <a:close/>
                  <a:moveTo>
                    <a:pt x="6938" y="4226"/>
                  </a:moveTo>
                  <a:cubicBezTo>
                    <a:pt x="7160" y="4226"/>
                    <a:pt x="7335" y="4402"/>
                    <a:pt x="7335" y="4623"/>
                  </a:cubicBezTo>
                  <a:cubicBezTo>
                    <a:pt x="7335" y="4839"/>
                    <a:pt x="7160" y="5022"/>
                    <a:pt x="6938" y="5022"/>
                  </a:cubicBezTo>
                  <a:cubicBezTo>
                    <a:pt x="6722" y="5022"/>
                    <a:pt x="6540" y="4839"/>
                    <a:pt x="6540" y="4623"/>
                  </a:cubicBezTo>
                  <a:cubicBezTo>
                    <a:pt x="6540" y="4402"/>
                    <a:pt x="6722" y="4226"/>
                    <a:pt x="6938" y="4226"/>
                  </a:cubicBezTo>
                  <a:close/>
                  <a:moveTo>
                    <a:pt x="1403" y="1561"/>
                  </a:moveTo>
                  <a:lnTo>
                    <a:pt x="6372" y="3876"/>
                  </a:lnTo>
                  <a:cubicBezTo>
                    <a:pt x="6143" y="4051"/>
                    <a:pt x="6003" y="4320"/>
                    <a:pt x="6003" y="4623"/>
                  </a:cubicBezTo>
                  <a:cubicBezTo>
                    <a:pt x="6003" y="4928"/>
                    <a:pt x="6143" y="5197"/>
                    <a:pt x="6372" y="5365"/>
                  </a:cubicBezTo>
                  <a:lnTo>
                    <a:pt x="1946" y="7429"/>
                  </a:lnTo>
                  <a:lnTo>
                    <a:pt x="1287" y="6775"/>
                  </a:lnTo>
                  <a:lnTo>
                    <a:pt x="5377" y="4869"/>
                  </a:lnTo>
                  <a:cubicBezTo>
                    <a:pt x="5471" y="4823"/>
                    <a:pt x="5536" y="4729"/>
                    <a:pt x="5536" y="4623"/>
                  </a:cubicBezTo>
                  <a:cubicBezTo>
                    <a:pt x="5536" y="4518"/>
                    <a:pt x="5471" y="4419"/>
                    <a:pt x="5377" y="4378"/>
                  </a:cubicBezTo>
                  <a:lnTo>
                    <a:pt x="743" y="2216"/>
                  </a:lnTo>
                  <a:lnTo>
                    <a:pt x="1403" y="1561"/>
                  </a:lnTo>
                  <a:close/>
                  <a:moveTo>
                    <a:pt x="12473" y="1561"/>
                  </a:moveTo>
                  <a:lnTo>
                    <a:pt x="13127" y="2216"/>
                  </a:lnTo>
                  <a:lnTo>
                    <a:pt x="8492" y="4378"/>
                  </a:lnTo>
                  <a:cubicBezTo>
                    <a:pt x="8398" y="4419"/>
                    <a:pt x="8335" y="4518"/>
                    <a:pt x="8335" y="4623"/>
                  </a:cubicBezTo>
                  <a:cubicBezTo>
                    <a:pt x="8335" y="4729"/>
                    <a:pt x="8398" y="4823"/>
                    <a:pt x="8492" y="4869"/>
                  </a:cubicBezTo>
                  <a:lnTo>
                    <a:pt x="12584" y="6775"/>
                  </a:lnTo>
                  <a:lnTo>
                    <a:pt x="11923" y="7429"/>
                  </a:lnTo>
                  <a:lnTo>
                    <a:pt x="7505" y="5372"/>
                  </a:lnTo>
                  <a:cubicBezTo>
                    <a:pt x="7732" y="5197"/>
                    <a:pt x="7879" y="4928"/>
                    <a:pt x="7879" y="4623"/>
                  </a:cubicBezTo>
                  <a:cubicBezTo>
                    <a:pt x="7879" y="4320"/>
                    <a:pt x="7732" y="4046"/>
                    <a:pt x="7505" y="3876"/>
                  </a:cubicBezTo>
                  <a:lnTo>
                    <a:pt x="12473" y="1561"/>
                  </a:lnTo>
                  <a:close/>
                  <a:moveTo>
                    <a:pt x="2550" y="0"/>
                  </a:moveTo>
                  <a:cubicBezTo>
                    <a:pt x="2480" y="0"/>
                    <a:pt x="2409" y="27"/>
                    <a:pt x="2356" y="77"/>
                  </a:cubicBezTo>
                  <a:lnTo>
                    <a:pt x="1450" y="989"/>
                  </a:lnTo>
                  <a:cubicBezTo>
                    <a:pt x="1415" y="972"/>
                    <a:pt x="1377" y="965"/>
                    <a:pt x="1340" y="965"/>
                  </a:cubicBezTo>
                  <a:cubicBezTo>
                    <a:pt x="1270" y="965"/>
                    <a:pt x="1202" y="992"/>
                    <a:pt x="1152" y="1041"/>
                  </a:cubicBezTo>
                  <a:lnTo>
                    <a:pt x="88" y="2104"/>
                  </a:lnTo>
                  <a:cubicBezTo>
                    <a:pt x="25" y="2169"/>
                    <a:pt x="1" y="2257"/>
                    <a:pt x="12" y="2344"/>
                  </a:cubicBezTo>
                  <a:cubicBezTo>
                    <a:pt x="30" y="2432"/>
                    <a:pt x="88" y="2508"/>
                    <a:pt x="165" y="2543"/>
                  </a:cubicBezTo>
                  <a:lnTo>
                    <a:pt x="4624" y="4623"/>
                  </a:lnTo>
                  <a:lnTo>
                    <a:pt x="708" y="6447"/>
                  </a:lnTo>
                  <a:cubicBezTo>
                    <a:pt x="632" y="6482"/>
                    <a:pt x="573" y="6558"/>
                    <a:pt x="556" y="6646"/>
                  </a:cubicBezTo>
                  <a:cubicBezTo>
                    <a:pt x="544" y="6733"/>
                    <a:pt x="573" y="6821"/>
                    <a:pt x="632" y="6886"/>
                  </a:cubicBezTo>
                  <a:lnTo>
                    <a:pt x="1695" y="7949"/>
                  </a:lnTo>
                  <a:cubicBezTo>
                    <a:pt x="1749" y="7999"/>
                    <a:pt x="1820" y="8026"/>
                    <a:pt x="1892" y="8026"/>
                  </a:cubicBezTo>
                  <a:cubicBezTo>
                    <a:pt x="1930" y="8026"/>
                    <a:pt x="1969" y="8018"/>
                    <a:pt x="2005" y="8002"/>
                  </a:cubicBezTo>
                  <a:lnTo>
                    <a:pt x="6938" y="5699"/>
                  </a:lnTo>
                  <a:lnTo>
                    <a:pt x="11870" y="8002"/>
                  </a:lnTo>
                  <a:cubicBezTo>
                    <a:pt x="11905" y="8019"/>
                    <a:pt x="11947" y="8025"/>
                    <a:pt x="11982" y="8025"/>
                  </a:cubicBezTo>
                  <a:cubicBezTo>
                    <a:pt x="12052" y="8025"/>
                    <a:pt x="12123" y="8002"/>
                    <a:pt x="12174" y="7949"/>
                  </a:cubicBezTo>
                  <a:lnTo>
                    <a:pt x="13238" y="6886"/>
                  </a:lnTo>
                  <a:cubicBezTo>
                    <a:pt x="13302" y="6821"/>
                    <a:pt x="13326" y="6733"/>
                    <a:pt x="13315" y="6646"/>
                  </a:cubicBezTo>
                  <a:cubicBezTo>
                    <a:pt x="13297" y="6558"/>
                    <a:pt x="13238" y="6482"/>
                    <a:pt x="13162" y="6447"/>
                  </a:cubicBezTo>
                  <a:lnTo>
                    <a:pt x="9247" y="4623"/>
                  </a:lnTo>
                  <a:lnTo>
                    <a:pt x="13706" y="2543"/>
                  </a:lnTo>
                  <a:cubicBezTo>
                    <a:pt x="13787" y="2508"/>
                    <a:pt x="13841" y="2432"/>
                    <a:pt x="13858" y="2344"/>
                  </a:cubicBezTo>
                  <a:cubicBezTo>
                    <a:pt x="13876" y="2257"/>
                    <a:pt x="13846" y="2169"/>
                    <a:pt x="13782" y="2104"/>
                  </a:cubicBezTo>
                  <a:lnTo>
                    <a:pt x="12719" y="1041"/>
                  </a:lnTo>
                  <a:cubicBezTo>
                    <a:pt x="12668" y="992"/>
                    <a:pt x="12602" y="965"/>
                    <a:pt x="12532" y="965"/>
                  </a:cubicBezTo>
                  <a:cubicBezTo>
                    <a:pt x="12495" y="965"/>
                    <a:pt x="12457" y="972"/>
                    <a:pt x="12420" y="989"/>
                  </a:cubicBezTo>
                  <a:lnTo>
                    <a:pt x="11514" y="77"/>
                  </a:lnTo>
                  <a:cubicBezTo>
                    <a:pt x="11461" y="27"/>
                    <a:pt x="11390" y="0"/>
                    <a:pt x="11320" y="0"/>
                  </a:cubicBezTo>
                  <a:cubicBezTo>
                    <a:pt x="11282" y="0"/>
                    <a:pt x="11245" y="8"/>
                    <a:pt x="11211" y="24"/>
                  </a:cubicBezTo>
                  <a:lnTo>
                    <a:pt x="6938" y="2017"/>
                  </a:lnTo>
                  <a:lnTo>
                    <a:pt x="2660" y="24"/>
                  </a:lnTo>
                  <a:cubicBezTo>
                    <a:pt x="2625" y="8"/>
                    <a:pt x="2588" y="0"/>
                    <a:pt x="2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2"/>
            <p:cNvSpPr/>
            <p:nvPr/>
          </p:nvSpPr>
          <p:spPr>
            <a:xfrm>
              <a:off x="6396950" y="3252600"/>
              <a:ext cx="166450" cy="166000"/>
            </a:xfrm>
            <a:custGeom>
              <a:rect b="b" l="l" r="r" t="t"/>
              <a:pathLst>
                <a:path extrusionOk="0" h="6640" w="6658">
                  <a:moveTo>
                    <a:pt x="2673" y="0"/>
                  </a:moveTo>
                  <a:cubicBezTo>
                    <a:pt x="2655" y="0"/>
                    <a:pt x="2637" y="2"/>
                    <a:pt x="2619" y="5"/>
                  </a:cubicBezTo>
                  <a:cubicBezTo>
                    <a:pt x="1888" y="169"/>
                    <a:pt x="1222" y="585"/>
                    <a:pt x="748" y="1169"/>
                  </a:cubicBezTo>
                  <a:cubicBezTo>
                    <a:pt x="264" y="1766"/>
                    <a:pt x="0" y="2513"/>
                    <a:pt x="0" y="3285"/>
                  </a:cubicBezTo>
                  <a:cubicBezTo>
                    <a:pt x="0" y="3665"/>
                    <a:pt x="65" y="4038"/>
                    <a:pt x="187" y="4401"/>
                  </a:cubicBezTo>
                  <a:cubicBezTo>
                    <a:pt x="229" y="4512"/>
                    <a:pt x="332" y="4579"/>
                    <a:pt x="442" y="4579"/>
                  </a:cubicBezTo>
                  <a:cubicBezTo>
                    <a:pt x="472" y="4579"/>
                    <a:pt x="502" y="4574"/>
                    <a:pt x="532" y="4564"/>
                  </a:cubicBezTo>
                  <a:cubicBezTo>
                    <a:pt x="672" y="4512"/>
                    <a:pt x="748" y="4360"/>
                    <a:pt x="702" y="4220"/>
                  </a:cubicBezTo>
                  <a:cubicBezTo>
                    <a:pt x="591" y="3921"/>
                    <a:pt x="537" y="3606"/>
                    <a:pt x="537" y="3285"/>
                  </a:cubicBezTo>
                  <a:cubicBezTo>
                    <a:pt x="537" y="2635"/>
                    <a:pt x="760" y="2011"/>
                    <a:pt x="1169" y="1508"/>
                  </a:cubicBezTo>
                  <a:cubicBezTo>
                    <a:pt x="1392" y="1233"/>
                    <a:pt x="1667" y="1005"/>
                    <a:pt x="1970" y="830"/>
                  </a:cubicBezTo>
                  <a:lnTo>
                    <a:pt x="1970" y="830"/>
                  </a:lnTo>
                  <a:cubicBezTo>
                    <a:pt x="1789" y="1216"/>
                    <a:pt x="1695" y="1631"/>
                    <a:pt x="1695" y="2063"/>
                  </a:cubicBezTo>
                  <a:cubicBezTo>
                    <a:pt x="1695" y="3652"/>
                    <a:pt x="2981" y="4944"/>
                    <a:pt x="4570" y="4944"/>
                  </a:cubicBezTo>
                  <a:cubicBezTo>
                    <a:pt x="5003" y="4944"/>
                    <a:pt x="5424" y="4851"/>
                    <a:pt x="5804" y="4669"/>
                  </a:cubicBezTo>
                  <a:lnTo>
                    <a:pt x="5804" y="4669"/>
                  </a:lnTo>
                  <a:cubicBezTo>
                    <a:pt x="5635" y="4973"/>
                    <a:pt x="5400" y="5248"/>
                    <a:pt x="5126" y="5470"/>
                  </a:cubicBezTo>
                  <a:cubicBezTo>
                    <a:pt x="4629" y="5874"/>
                    <a:pt x="3998" y="6096"/>
                    <a:pt x="3355" y="6096"/>
                  </a:cubicBezTo>
                  <a:cubicBezTo>
                    <a:pt x="2940" y="6096"/>
                    <a:pt x="2536" y="6009"/>
                    <a:pt x="2163" y="5833"/>
                  </a:cubicBezTo>
                  <a:cubicBezTo>
                    <a:pt x="2126" y="5815"/>
                    <a:pt x="2086" y="5807"/>
                    <a:pt x="2046" y="5807"/>
                  </a:cubicBezTo>
                  <a:cubicBezTo>
                    <a:pt x="1945" y="5807"/>
                    <a:pt x="1846" y="5864"/>
                    <a:pt x="1800" y="5961"/>
                  </a:cubicBezTo>
                  <a:cubicBezTo>
                    <a:pt x="1737" y="6101"/>
                    <a:pt x="1794" y="6260"/>
                    <a:pt x="1934" y="6324"/>
                  </a:cubicBezTo>
                  <a:cubicBezTo>
                    <a:pt x="2379" y="6535"/>
                    <a:pt x="2859" y="6640"/>
                    <a:pt x="3355" y="6640"/>
                  </a:cubicBezTo>
                  <a:cubicBezTo>
                    <a:pt x="4121" y="6640"/>
                    <a:pt x="4874" y="6370"/>
                    <a:pt x="5465" y="5891"/>
                  </a:cubicBezTo>
                  <a:cubicBezTo>
                    <a:pt x="6055" y="5412"/>
                    <a:pt x="6464" y="4752"/>
                    <a:pt x="6628" y="4015"/>
                  </a:cubicBezTo>
                  <a:cubicBezTo>
                    <a:pt x="6657" y="3898"/>
                    <a:pt x="6604" y="3781"/>
                    <a:pt x="6499" y="3722"/>
                  </a:cubicBezTo>
                  <a:cubicBezTo>
                    <a:pt x="6456" y="3699"/>
                    <a:pt x="6409" y="3687"/>
                    <a:pt x="6363" y="3687"/>
                  </a:cubicBezTo>
                  <a:cubicBezTo>
                    <a:pt x="6296" y="3687"/>
                    <a:pt x="6230" y="3712"/>
                    <a:pt x="6177" y="3764"/>
                  </a:cubicBezTo>
                  <a:cubicBezTo>
                    <a:pt x="5745" y="4173"/>
                    <a:pt x="5173" y="4401"/>
                    <a:pt x="4570" y="4401"/>
                  </a:cubicBezTo>
                  <a:cubicBezTo>
                    <a:pt x="3285" y="4401"/>
                    <a:pt x="2233" y="3355"/>
                    <a:pt x="2233" y="2063"/>
                  </a:cubicBezTo>
                  <a:cubicBezTo>
                    <a:pt x="2233" y="1467"/>
                    <a:pt x="2460" y="895"/>
                    <a:pt x="2876" y="456"/>
                  </a:cubicBezTo>
                  <a:cubicBezTo>
                    <a:pt x="2957" y="369"/>
                    <a:pt x="2975" y="240"/>
                    <a:pt x="2916" y="134"/>
                  </a:cubicBezTo>
                  <a:cubicBezTo>
                    <a:pt x="2868" y="50"/>
                    <a:pt x="2772" y="0"/>
                    <a:pt x="26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2"/>
            <p:cNvSpPr/>
            <p:nvPr/>
          </p:nvSpPr>
          <p:spPr>
            <a:xfrm>
              <a:off x="6476300" y="3252575"/>
              <a:ext cx="89875" cy="87700"/>
            </a:xfrm>
            <a:custGeom>
              <a:rect b="b" l="l" r="r" t="t"/>
              <a:pathLst>
                <a:path extrusionOk="0" h="3508" w="3595">
                  <a:moveTo>
                    <a:pt x="2238" y="802"/>
                  </a:moveTo>
                  <a:lnTo>
                    <a:pt x="2203" y="1311"/>
                  </a:lnTo>
                  <a:cubicBezTo>
                    <a:pt x="2197" y="1398"/>
                    <a:pt x="2238" y="1486"/>
                    <a:pt x="2308" y="1538"/>
                  </a:cubicBezTo>
                  <a:lnTo>
                    <a:pt x="2706" y="1859"/>
                  </a:lnTo>
                  <a:lnTo>
                    <a:pt x="2215" y="1983"/>
                  </a:lnTo>
                  <a:cubicBezTo>
                    <a:pt x="2127" y="2005"/>
                    <a:pt x="2057" y="2070"/>
                    <a:pt x="2027" y="2152"/>
                  </a:cubicBezTo>
                  <a:lnTo>
                    <a:pt x="1846" y="2631"/>
                  </a:lnTo>
                  <a:lnTo>
                    <a:pt x="1578" y="2199"/>
                  </a:lnTo>
                  <a:cubicBezTo>
                    <a:pt x="1525" y="2123"/>
                    <a:pt x="1444" y="2075"/>
                    <a:pt x="1355" y="2075"/>
                  </a:cubicBezTo>
                  <a:lnTo>
                    <a:pt x="848" y="2053"/>
                  </a:lnTo>
                  <a:lnTo>
                    <a:pt x="1174" y="1661"/>
                  </a:lnTo>
                  <a:cubicBezTo>
                    <a:pt x="1233" y="1591"/>
                    <a:pt x="1250" y="1497"/>
                    <a:pt x="1228" y="1416"/>
                  </a:cubicBezTo>
                  <a:lnTo>
                    <a:pt x="1087" y="925"/>
                  </a:lnTo>
                  <a:lnTo>
                    <a:pt x="1560" y="1112"/>
                  </a:lnTo>
                  <a:cubicBezTo>
                    <a:pt x="1592" y="1125"/>
                    <a:pt x="1625" y="1132"/>
                    <a:pt x="1658" y="1132"/>
                  </a:cubicBezTo>
                  <a:cubicBezTo>
                    <a:pt x="1711" y="1132"/>
                    <a:pt x="1765" y="1115"/>
                    <a:pt x="1811" y="1082"/>
                  </a:cubicBezTo>
                  <a:lnTo>
                    <a:pt x="2238" y="802"/>
                  </a:lnTo>
                  <a:close/>
                  <a:moveTo>
                    <a:pt x="2545" y="0"/>
                  </a:moveTo>
                  <a:cubicBezTo>
                    <a:pt x="2492" y="0"/>
                    <a:pt x="2438" y="16"/>
                    <a:pt x="2391" y="48"/>
                  </a:cubicBezTo>
                  <a:lnTo>
                    <a:pt x="1630" y="556"/>
                  </a:lnTo>
                  <a:lnTo>
                    <a:pt x="777" y="217"/>
                  </a:lnTo>
                  <a:cubicBezTo>
                    <a:pt x="746" y="203"/>
                    <a:pt x="712" y="197"/>
                    <a:pt x="679" y="197"/>
                  </a:cubicBezTo>
                  <a:cubicBezTo>
                    <a:pt x="613" y="197"/>
                    <a:pt x="547" y="222"/>
                    <a:pt x="497" y="264"/>
                  </a:cubicBezTo>
                  <a:cubicBezTo>
                    <a:pt x="421" y="334"/>
                    <a:pt x="392" y="440"/>
                    <a:pt x="414" y="539"/>
                  </a:cubicBezTo>
                  <a:lnTo>
                    <a:pt x="667" y="1422"/>
                  </a:lnTo>
                  <a:lnTo>
                    <a:pt x="82" y="2128"/>
                  </a:lnTo>
                  <a:cubicBezTo>
                    <a:pt x="12" y="2210"/>
                    <a:pt x="0" y="2315"/>
                    <a:pt x="41" y="2409"/>
                  </a:cubicBezTo>
                  <a:cubicBezTo>
                    <a:pt x="82" y="2509"/>
                    <a:pt x="176" y="2566"/>
                    <a:pt x="281" y="2573"/>
                  </a:cubicBezTo>
                  <a:lnTo>
                    <a:pt x="1193" y="2608"/>
                  </a:lnTo>
                  <a:lnTo>
                    <a:pt x="1684" y="3385"/>
                  </a:lnTo>
                  <a:cubicBezTo>
                    <a:pt x="1735" y="3461"/>
                    <a:pt x="1817" y="3507"/>
                    <a:pt x="1911" y="3507"/>
                  </a:cubicBezTo>
                  <a:lnTo>
                    <a:pt x="1940" y="3507"/>
                  </a:lnTo>
                  <a:cubicBezTo>
                    <a:pt x="2045" y="3496"/>
                    <a:pt x="2127" y="3432"/>
                    <a:pt x="2168" y="3332"/>
                  </a:cubicBezTo>
                  <a:lnTo>
                    <a:pt x="2483" y="2474"/>
                  </a:lnTo>
                  <a:lnTo>
                    <a:pt x="3372" y="2245"/>
                  </a:lnTo>
                  <a:cubicBezTo>
                    <a:pt x="3472" y="2222"/>
                    <a:pt x="3548" y="2140"/>
                    <a:pt x="3570" y="2040"/>
                  </a:cubicBezTo>
                  <a:cubicBezTo>
                    <a:pt x="3594" y="1942"/>
                    <a:pt x="3553" y="1837"/>
                    <a:pt x="3472" y="1772"/>
                  </a:cubicBezTo>
                  <a:lnTo>
                    <a:pt x="2752" y="1206"/>
                  </a:lnTo>
                  <a:lnTo>
                    <a:pt x="2811" y="287"/>
                  </a:lnTo>
                  <a:cubicBezTo>
                    <a:pt x="2817" y="189"/>
                    <a:pt x="2764" y="89"/>
                    <a:pt x="2677" y="36"/>
                  </a:cubicBezTo>
                  <a:cubicBezTo>
                    <a:pt x="2636" y="12"/>
                    <a:pt x="2591" y="0"/>
                    <a:pt x="25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2"/>
            <p:cNvSpPr/>
            <p:nvPr/>
          </p:nvSpPr>
          <p:spPr>
            <a:xfrm>
              <a:off x="6416825" y="3379700"/>
              <a:ext cx="13600" cy="13625"/>
            </a:xfrm>
            <a:custGeom>
              <a:rect b="b" l="l" r="r" t="t"/>
              <a:pathLst>
                <a:path extrusionOk="0" h="545" w="544">
                  <a:moveTo>
                    <a:pt x="275" y="0"/>
                  </a:moveTo>
                  <a:cubicBezTo>
                    <a:pt x="123" y="0"/>
                    <a:pt x="1" y="124"/>
                    <a:pt x="1" y="270"/>
                  </a:cubicBezTo>
                  <a:cubicBezTo>
                    <a:pt x="1" y="421"/>
                    <a:pt x="123" y="544"/>
                    <a:pt x="275" y="544"/>
                  </a:cubicBezTo>
                  <a:cubicBezTo>
                    <a:pt x="421" y="544"/>
                    <a:pt x="543" y="421"/>
                    <a:pt x="543" y="270"/>
                  </a:cubicBezTo>
                  <a:cubicBezTo>
                    <a:pt x="543" y="124"/>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6" name="Google Shape;3096;p52"/>
          <p:cNvGrpSpPr/>
          <p:nvPr/>
        </p:nvGrpSpPr>
        <p:grpSpPr>
          <a:xfrm>
            <a:off x="6287606" y="2727575"/>
            <a:ext cx="349525" cy="310100"/>
            <a:chOff x="6306650" y="2710500"/>
            <a:chExt cx="349525" cy="310100"/>
          </a:xfrm>
        </p:grpSpPr>
        <p:sp>
          <p:nvSpPr>
            <p:cNvPr id="3097" name="Google Shape;3097;p52"/>
            <p:cNvSpPr/>
            <p:nvPr/>
          </p:nvSpPr>
          <p:spPr>
            <a:xfrm>
              <a:off x="6306650" y="2710500"/>
              <a:ext cx="349525" cy="310100"/>
            </a:xfrm>
            <a:custGeom>
              <a:rect b="b" l="l" r="r" t="t"/>
              <a:pathLst>
                <a:path extrusionOk="0" h="12404" w="13981">
                  <a:moveTo>
                    <a:pt x="3518" y="5383"/>
                  </a:moveTo>
                  <a:lnTo>
                    <a:pt x="3518" y="6190"/>
                  </a:lnTo>
                  <a:cubicBezTo>
                    <a:pt x="3518" y="6290"/>
                    <a:pt x="3572" y="6378"/>
                    <a:pt x="3653" y="6424"/>
                  </a:cubicBezTo>
                  <a:lnTo>
                    <a:pt x="4290" y="6793"/>
                  </a:lnTo>
                  <a:lnTo>
                    <a:pt x="3653" y="7155"/>
                  </a:lnTo>
                  <a:cubicBezTo>
                    <a:pt x="3572" y="7201"/>
                    <a:pt x="3518" y="7295"/>
                    <a:pt x="3518" y="7389"/>
                  </a:cubicBezTo>
                  <a:lnTo>
                    <a:pt x="3518" y="8196"/>
                  </a:lnTo>
                  <a:lnTo>
                    <a:pt x="2490" y="7797"/>
                  </a:lnTo>
                  <a:lnTo>
                    <a:pt x="2490" y="5782"/>
                  </a:lnTo>
                  <a:lnTo>
                    <a:pt x="3518" y="5383"/>
                  </a:lnTo>
                  <a:close/>
                  <a:moveTo>
                    <a:pt x="5424" y="4069"/>
                  </a:moveTo>
                  <a:cubicBezTo>
                    <a:pt x="5821" y="4069"/>
                    <a:pt x="6155" y="4367"/>
                    <a:pt x="6190" y="4765"/>
                  </a:cubicBezTo>
                  <a:cubicBezTo>
                    <a:pt x="6196" y="4800"/>
                    <a:pt x="6202" y="4829"/>
                    <a:pt x="6218" y="4857"/>
                  </a:cubicBezTo>
                  <a:cubicBezTo>
                    <a:pt x="6268" y="4957"/>
                    <a:pt x="6360" y="5012"/>
                    <a:pt x="6457" y="5012"/>
                  </a:cubicBezTo>
                  <a:cubicBezTo>
                    <a:pt x="6485" y="5012"/>
                    <a:pt x="6513" y="5007"/>
                    <a:pt x="6541" y="4998"/>
                  </a:cubicBezTo>
                  <a:cubicBezTo>
                    <a:pt x="6617" y="4975"/>
                    <a:pt x="6692" y="4963"/>
                    <a:pt x="6768" y="4963"/>
                  </a:cubicBezTo>
                  <a:cubicBezTo>
                    <a:pt x="7195" y="4963"/>
                    <a:pt x="7540" y="5308"/>
                    <a:pt x="7540" y="5734"/>
                  </a:cubicBezTo>
                  <a:cubicBezTo>
                    <a:pt x="7540" y="5887"/>
                    <a:pt x="7663" y="6009"/>
                    <a:pt x="7809" y="6009"/>
                  </a:cubicBezTo>
                  <a:cubicBezTo>
                    <a:pt x="8031" y="6009"/>
                    <a:pt x="8252" y="6273"/>
                    <a:pt x="8457" y="6775"/>
                  </a:cubicBezTo>
                  <a:cubicBezTo>
                    <a:pt x="8252" y="7277"/>
                    <a:pt x="8031" y="7541"/>
                    <a:pt x="7809" y="7541"/>
                  </a:cubicBezTo>
                  <a:cubicBezTo>
                    <a:pt x="7663" y="7541"/>
                    <a:pt x="7540" y="7663"/>
                    <a:pt x="7540" y="7816"/>
                  </a:cubicBezTo>
                  <a:cubicBezTo>
                    <a:pt x="7540" y="8242"/>
                    <a:pt x="7195" y="8587"/>
                    <a:pt x="6768" y="8587"/>
                  </a:cubicBezTo>
                  <a:cubicBezTo>
                    <a:pt x="6692" y="8587"/>
                    <a:pt x="6617" y="8574"/>
                    <a:pt x="6541" y="8552"/>
                  </a:cubicBezTo>
                  <a:cubicBezTo>
                    <a:pt x="6516" y="8544"/>
                    <a:pt x="6489" y="8539"/>
                    <a:pt x="6461" y="8539"/>
                  </a:cubicBezTo>
                  <a:cubicBezTo>
                    <a:pt x="6429" y="8539"/>
                    <a:pt x="6396" y="8545"/>
                    <a:pt x="6366" y="8558"/>
                  </a:cubicBezTo>
                  <a:cubicBezTo>
                    <a:pt x="6266" y="8593"/>
                    <a:pt x="6202" y="8680"/>
                    <a:pt x="6190" y="8785"/>
                  </a:cubicBezTo>
                  <a:cubicBezTo>
                    <a:pt x="6155" y="9183"/>
                    <a:pt x="5827" y="9481"/>
                    <a:pt x="5424" y="9481"/>
                  </a:cubicBezTo>
                  <a:lnTo>
                    <a:pt x="2490" y="9481"/>
                  </a:lnTo>
                  <a:lnTo>
                    <a:pt x="2490" y="8394"/>
                  </a:lnTo>
                  <a:lnTo>
                    <a:pt x="3694" y="8855"/>
                  </a:lnTo>
                  <a:cubicBezTo>
                    <a:pt x="3729" y="8868"/>
                    <a:pt x="3758" y="8879"/>
                    <a:pt x="3793" y="8879"/>
                  </a:cubicBezTo>
                  <a:cubicBezTo>
                    <a:pt x="3876" y="8879"/>
                    <a:pt x="3963" y="8838"/>
                    <a:pt x="4016" y="8757"/>
                  </a:cubicBezTo>
                  <a:cubicBezTo>
                    <a:pt x="4044" y="8709"/>
                    <a:pt x="4062" y="8657"/>
                    <a:pt x="4062" y="8598"/>
                  </a:cubicBezTo>
                  <a:lnTo>
                    <a:pt x="4062" y="7558"/>
                  </a:lnTo>
                  <a:lnTo>
                    <a:pt x="4963" y="7039"/>
                  </a:lnTo>
                  <a:cubicBezTo>
                    <a:pt x="5020" y="7004"/>
                    <a:pt x="5068" y="6950"/>
                    <a:pt x="5085" y="6880"/>
                  </a:cubicBezTo>
                  <a:cubicBezTo>
                    <a:pt x="5126" y="6758"/>
                    <a:pt x="5074" y="6623"/>
                    <a:pt x="4969" y="6564"/>
                  </a:cubicBezTo>
                  <a:lnTo>
                    <a:pt x="4062" y="6039"/>
                  </a:lnTo>
                  <a:lnTo>
                    <a:pt x="4062" y="4992"/>
                  </a:lnTo>
                  <a:cubicBezTo>
                    <a:pt x="4062" y="4940"/>
                    <a:pt x="4044" y="4887"/>
                    <a:pt x="4016" y="4841"/>
                  </a:cubicBezTo>
                  <a:cubicBezTo>
                    <a:pt x="3960" y="4760"/>
                    <a:pt x="3876" y="4719"/>
                    <a:pt x="3789" y="4719"/>
                  </a:cubicBezTo>
                  <a:cubicBezTo>
                    <a:pt x="3758" y="4719"/>
                    <a:pt x="3725" y="4725"/>
                    <a:pt x="3694" y="4735"/>
                  </a:cubicBezTo>
                  <a:lnTo>
                    <a:pt x="2490" y="5203"/>
                  </a:lnTo>
                  <a:lnTo>
                    <a:pt x="2490" y="4069"/>
                  </a:lnTo>
                  <a:close/>
                  <a:moveTo>
                    <a:pt x="1246" y="533"/>
                  </a:moveTo>
                  <a:cubicBezTo>
                    <a:pt x="1637" y="533"/>
                    <a:pt x="1953" y="849"/>
                    <a:pt x="1953" y="1240"/>
                  </a:cubicBezTo>
                  <a:lnTo>
                    <a:pt x="1953" y="10124"/>
                  </a:lnTo>
                  <a:cubicBezTo>
                    <a:pt x="1754" y="9990"/>
                    <a:pt x="1508" y="9907"/>
                    <a:pt x="1246" y="9907"/>
                  </a:cubicBezTo>
                  <a:cubicBezTo>
                    <a:pt x="988" y="9907"/>
                    <a:pt x="742" y="9990"/>
                    <a:pt x="545" y="10124"/>
                  </a:cubicBezTo>
                  <a:lnTo>
                    <a:pt x="545" y="1240"/>
                  </a:lnTo>
                  <a:cubicBezTo>
                    <a:pt x="545" y="849"/>
                    <a:pt x="860" y="533"/>
                    <a:pt x="1246" y="533"/>
                  </a:cubicBezTo>
                  <a:close/>
                  <a:moveTo>
                    <a:pt x="10661" y="2877"/>
                  </a:moveTo>
                  <a:lnTo>
                    <a:pt x="10661" y="10673"/>
                  </a:lnTo>
                  <a:lnTo>
                    <a:pt x="2490" y="10673"/>
                  </a:lnTo>
                  <a:lnTo>
                    <a:pt x="2490" y="10025"/>
                  </a:lnTo>
                  <a:lnTo>
                    <a:pt x="5436" y="10025"/>
                  </a:lnTo>
                  <a:cubicBezTo>
                    <a:pt x="6015" y="10025"/>
                    <a:pt x="6511" y="9650"/>
                    <a:pt x="6687" y="9124"/>
                  </a:cubicBezTo>
                  <a:cubicBezTo>
                    <a:pt x="6722" y="9124"/>
                    <a:pt x="6751" y="9130"/>
                    <a:pt x="6786" y="9130"/>
                  </a:cubicBezTo>
                  <a:cubicBezTo>
                    <a:pt x="7434" y="9130"/>
                    <a:pt x="7972" y="8663"/>
                    <a:pt x="8084" y="8049"/>
                  </a:cubicBezTo>
                  <a:cubicBezTo>
                    <a:pt x="8645" y="7873"/>
                    <a:pt x="8918" y="7137"/>
                    <a:pt x="9024" y="6874"/>
                  </a:cubicBezTo>
                  <a:cubicBezTo>
                    <a:pt x="9047" y="6810"/>
                    <a:pt x="9047" y="6740"/>
                    <a:pt x="9024" y="6681"/>
                  </a:cubicBezTo>
                  <a:cubicBezTo>
                    <a:pt x="8918" y="6419"/>
                    <a:pt x="8645" y="5682"/>
                    <a:pt x="8084" y="5507"/>
                  </a:cubicBezTo>
                  <a:cubicBezTo>
                    <a:pt x="7972" y="4893"/>
                    <a:pt x="7434" y="4425"/>
                    <a:pt x="6786" y="4425"/>
                  </a:cubicBezTo>
                  <a:lnTo>
                    <a:pt x="6687" y="4425"/>
                  </a:lnTo>
                  <a:cubicBezTo>
                    <a:pt x="6511" y="3899"/>
                    <a:pt x="6015" y="3532"/>
                    <a:pt x="5436" y="3532"/>
                  </a:cubicBezTo>
                  <a:lnTo>
                    <a:pt x="2490" y="3532"/>
                  </a:lnTo>
                  <a:lnTo>
                    <a:pt x="2490" y="2877"/>
                  </a:lnTo>
                  <a:close/>
                  <a:moveTo>
                    <a:pt x="1246" y="10446"/>
                  </a:moveTo>
                  <a:cubicBezTo>
                    <a:pt x="1637" y="10446"/>
                    <a:pt x="1953" y="10761"/>
                    <a:pt x="1953" y="11153"/>
                  </a:cubicBezTo>
                  <a:cubicBezTo>
                    <a:pt x="1953" y="11538"/>
                    <a:pt x="1637" y="11854"/>
                    <a:pt x="1246" y="11854"/>
                  </a:cubicBezTo>
                  <a:cubicBezTo>
                    <a:pt x="860" y="11854"/>
                    <a:pt x="545" y="11538"/>
                    <a:pt x="545" y="11153"/>
                  </a:cubicBezTo>
                  <a:cubicBezTo>
                    <a:pt x="545" y="10761"/>
                    <a:pt x="860" y="10446"/>
                    <a:pt x="1246" y="10446"/>
                  </a:cubicBezTo>
                  <a:close/>
                  <a:moveTo>
                    <a:pt x="1243" y="0"/>
                  </a:moveTo>
                  <a:cubicBezTo>
                    <a:pt x="1224" y="0"/>
                    <a:pt x="1206" y="1"/>
                    <a:pt x="1187" y="1"/>
                  </a:cubicBezTo>
                  <a:cubicBezTo>
                    <a:pt x="521" y="37"/>
                    <a:pt x="0" y="598"/>
                    <a:pt x="0" y="1264"/>
                  </a:cubicBezTo>
                  <a:lnTo>
                    <a:pt x="0" y="12123"/>
                  </a:lnTo>
                  <a:cubicBezTo>
                    <a:pt x="0" y="12275"/>
                    <a:pt x="129" y="12404"/>
                    <a:pt x="287" y="12404"/>
                  </a:cubicBezTo>
                  <a:lnTo>
                    <a:pt x="13687" y="12404"/>
                  </a:lnTo>
                  <a:cubicBezTo>
                    <a:pt x="13706" y="12404"/>
                    <a:pt x="13723" y="12397"/>
                    <a:pt x="13735" y="12385"/>
                  </a:cubicBezTo>
                  <a:cubicBezTo>
                    <a:pt x="13981" y="12151"/>
                    <a:pt x="13817" y="11859"/>
                    <a:pt x="13582" y="11859"/>
                  </a:cubicBezTo>
                  <a:lnTo>
                    <a:pt x="12397" y="11859"/>
                  </a:lnTo>
                  <a:lnTo>
                    <a:pt x="12397" y="11211"/>
                  </a:lnTo>
                  <a:lnTo>
                    <a:pt x="13577" y="11211"/>
                  </a:lnTo>
                  <a:cubicBezTo>
                    <a:pt x="13711" y="11211"/>
                    <a:pt x="13835" y="11117"/>
                    <a:pt x="13852" y="10983"/>
                  </a:cubicBezTo>
                  <a:cubicBezTo>
                    <a:pt x="13875" y="10813"/>
                    <a:pt x="13746" y="10673"/>
                    <a:pt x="13582" y="10673"/>
                  </a:cubicBezTo>
                  <a:lnTo>
                    <a:pt x="12397" y="10673"/>
                  </a:lnTo>
                  <a:lnTo>
                    <a:pt x="12397" y="10025"/>
                  </a:lnTo>
                  <a:lnTo>
                    <a:pt x="13577" y="10025"/>
                  </a:lnTo>
                  <a:cubicBezTo>
                    <a:pt x="13711" y="10025"/>
                    <a:pt x="13835" y="9925"/>
                    <a:pt x="13852" y="9791"/>
                  </a:cubicBezTo>
                  <a:cubicBezTo>
                    <a:pt x="13875" y="9626"/>
                    <a:pt x="13746" y="9481"/>
                    <a:pt x="13582" y="9481"/>
                  </a:cubicBezTo>
                  <a:lnTo>
                    <a:pt x="12397" y="9481"/>
                  </a:lnTo>
                  <a:lnTo>
                    <a:pt x="12397" y="8833"/>
                  </a:lnTo>
                  <a:lnTo>
                    <a:pt x="13577" y="8833"/>
                  </a:lnTo>
                  <a:cubicBezTo>
                    <a:pt x="13711" y="8833"/>
                    <a:pt x="13835" y="8733"/>
                    <a:pt x="13852" y="8598"/>
                  </a:cubicBezTo>
                  <a:cubicBezTo>
                    <a:pt x="13875" y="8434"/>
                    <a:pt x="13746" y="8288"/>
                    <a:pt x="13582" y="8288"/>
                  </a:cubicBezTo>
                  <a:lnTo>
                    <a:pt x="12397" y="8288"/>
                  </a:lnTo>
                  <a:lnTo>
                    <a:pt x="12397" y="7640"/>
                  </a:lnTo>
                  <a:lnTo>
                    <a:pt x="13577" y="7640"/>
                  </a:lnTo>
                  <a:cubicBezTo>
                    <a:pt x="13711" y="7640"/>
                    <a:pt x="13835" y="7546"/>
                    <a:pt x="13852" y="7412"/>
                  </a:cubicBezTo>
                  <a:cubicBezTo>
                    <a:pt x="13875" y="7242"/>
                    <a:pt x="13746" y="7102"/>
                    <a:pt x="13582" y="7102"/>
                  </a:cubicBezTo>
                  <a:lnTo>
                    <a:pt x="12397" y="7102"/>
                  </a:lnTo>
                  <a:lnTo>
                    <a:pt x="12397" y="6454"/>
                  </a:lnTo>
                  <a:lnTo>
                    <a:pt x="13577" y="6454"/>
                  </a:lnTo>
                  <a:cubicBezTo>
                    <a:pt x="13711" y="6454"/>
                    <a:pt x="13835" y="6354"/>
                    <a:pt x="13852" y="6219"/>
                  </a:cubicBezTo>
                  <a:cubicBezTo>
                    <a:pt x="13875" y="6050"/>
                    <a:pt x="13746" y="5909"/>
                    <a:pt x="13582" y="5909"/>
                  </a:cubicBezTo>
                  <a:lnTo>
                    <a:pt x="12397" y="5909"/>
                  </a:lnTo>
                  <a:lnTo>
                    <a:pt x="12397" y="5261"/>
                  </a:lnTo>
                  <a:lnTo>
                    <a:pt x="13577" y="5261"/>
                  </a:lnTo>
                  <a:cubicBezTo>
                    <a:pt x="13711" y="5261"/>
                    <a:pt x="13835" y="5162"/>
                    <a:pt x="13852" y="5027"/>
                  </a:cubicBezTo>
                  <a:cubicBezTo>
                    <a:pt x="13875" y="4864"/>
                    <a:pt x="13746" y="4717"/>
                    <a:pt x="13582" y="4717"/>
                  </a:cubicBezTo>
                  <a:lnTo>
                    <a:pt x="12397" y="4717"/>
                  </a:lnTo>
                  <a:lnTo>
                    <a:pt x="12397" y="4069"/>
                  </a:lnTo>
                  <a:lnTo>
                    <a:pt x="13577" y="4069"/>
                  </a:lnTo>
                  <a:cubicBezTo>
                    <a:pt x="13711" y="4069"/>
                    <a:pt x="13835" y="3975"/>
                    <a:pt x="13852" y="3841"/>
                  </a:cubicBezTo>
                  <a:cubicBezTo>
                    <a:pt x="13875" y="3672"/>
                    <a:pt x="13746" y="3532"/>
                    <a:pt x="13582" y="3532"/>
                  </a:cubicBezTo>
                  <a:lnTo>
                    <a:pt x="12397" y="3532"/>
                  </a:lnTo>
                  <a:lnTo>
                    <a:pt x="12397" y="2877"/>
                  </a:lnTo>
                  <a:lnTo>
                    <a:pt x="13582" y="2877"/>
                  </a:lnTo>
                  <a:cubicBezTo>
                    <a:pt x="13746" y="2877"/>
                    <a:pt x="13875" y="2737"/>
                    <a:pt x="13852" y="2567"/>
                  </a:cubicBezTo>
                  <a:cubicBezTo>
                    <a:pt x="13835" y="2432"/>
                    <a:pt x="13711" y="2340"/>
                    <a:pt x="13577" y="2340"/>
                  </a:cubicBezTo>
                  <a:lnTo>
                    <a:pt x="12397" y="2340"/>
                  </a:lnTo>
                  <a:lnTo>
                    <a:pt x="12397" y="1690"/>
                  </a:lnTo>
                  <a:lnTo>
                    <a:pt x="13577" y="1690"/>
                  </a:lnTo>
                  <a:cubicBezTo>
                    <a:pt x="13711" y="1690"/>
                    <a:pt x="13835" y="1591"/>
                    <a:pt x="13852" y="1456"/>
                  </a:cubicBezTo>
                  <a:cubicBezTo>
                    <a:pt x="13875" y="1293"/>
                    <a:pt x="13746" y="1147"/>
                    <a:pt x="13582" y="1147"/>
                  </a:cubicBezTo>
                  <a:lnTo>
                    <a:pt x="7914" y="1147"/>
                  </a:lnTo>
                  <a:cubicBezTo>
                    <a:pt x="7774" y="1147"/>
                    <a:pt x="7656" y="1246"/>
                    <a:pt x="7634" y="1380"/>
                  </a:cubicBezTo>
                  <a:cubicBezTo>
                    <a:pt x="7610" y="1544"/>
                    <a:pt x="7739" y="1690"/>
                    <a:pt x="7902" y="1690"/>
                  </a:cubicBezTo>
                  <a:lnTo>
                    <a:pt x="11853" y="1690"/>
                  </a:lnTo>
                  <a:lnTo>
                    <a:pt x="11853" y="11859"/>
                  </a:lnTo>
                  <a:lnTo>
                    <a:pt x="2274" y="11859"/>
                  </a:lnTo>
                  <a:cubicBezTo>
                    <a:pt x="2403" y="11679"/>
                    <a:pt x="2479" y="11450"/>
                    <a:pt x="2490" y="11211"/>
                  </a:cubicBezTo>
                  <a:lnTo>
                    <a:pt x="10935" y="11211"/>
                  </a:lnTo>
                  <a:cubicBezTo>
                    <a:pt x="11081" y="11211"/>
                    <a:pt x="11205" y="11094"/>
                    <a:pt x="11205" y="10942"/>
                  </a:cubicBezTo>
                  <a:lnTo>
                    <a:pt x="11205" y="2608"/>
                  </a:lnTo>
                  <a:cubicBezTo>
                    <a:pt x="11205" y="2462"/>
                    <a:pt x="11081" y="2340"/>
                    <a:pt x="10935" y="2340"/>
                  </a:cubicBezTo>
                  <a:lnTo>
                    <a:pt x="2490" y="2340"/>
                  </a:lnTo>
                  <a:lnTo>
                    <a:pt x="2490" y="1690"/>
                  </a:lnTo>
                  <a:lnTo>
                    <a:pt x="5460" y="1690"/>
                  </a:lnTo>
                  <a:cubicBezTo>
                    <a:pt x="5594" y="1690"/>
                    <a:pt x="5716" y="1591"/>
                    <a:pt x="5734" y="1456"/>
                  </a:cubicBezTo>
                  <a:cubicBezTo>
                    <a:pt x="5757" y="1293"/>
                    <a:pt x="5629" y="1147"/>
                    <a:pt x="5471" y="1147"/>
                  </a:cubicBezTo>
                  <a:lnTo>
                    <a:pt x="2490" y="1147"/>
                  </a:lnTo>
                  <a:cubicBezTo>
                    <a:pt x="2440" y="505"/>
                    <a:pt x="1901" y="0"/>
                    <a:pt x="12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2"/>
            <p:cNvSpPr/>
            <p:nvPr/>
          </p:nvSpPr>
          <p:spPr>
            <a:xfrm>
              <a:off x="6467075" y="2739000"/>
              <a:ext cx="13450" cy="13625"/>
            </a:xfrm>
            <a:custGeom>
              <a:rect b="b" l="l" r="r" t="t"/>
              <a:pathLst>
                <a:path extrusionOk="0" h="545" w="538">
                  <a:moveTo>
                    <a:pt x="270" y="0"/>
                  </a:moveTo>
                  <a:cubicBezTo>
                    <a:pt x="117" y="0"/>
                    <a:pt x="1" y="124"/>
                    <a:pt x="1" y="270"/>
                  </a:cubicBezTo>
                  <a:cubicBezTo>
                    <a:pt x="1" y="421"/>
                    <a:pt x="117" y="545"/>
                    <a:pt x="270" y="545"/>
                  </a:cubicBezTo>
                  <a:cubicBezTo>
                    <a:pt x="416" y="545"/>
                    <a:pt x="538" y="421"/>
                    <a:pt x="538" y="270"/>
                  </a:cubicBezTo>
                  <a:cubicBezTo>
                    <a:pt x="538" y="124"/>
                    <a:pt x="416"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99" name="Google Shape;3099;p52"/>
          <p:cNvGrpSpPr/>
          <p:nvPr/>
        </p:nvGrpSpPr>
        <p:grpSpPr>
          <a:xfrm>
            <a:off x="6289356" y="2131175"/>
            <a:ext cx="346025" cy="346325"/>
            <a:chOff x="6306650" y="2119650"/>
            <a:chExt cx="346025" cy="346325"/>
          </a:xfrm>
        </p:grpSpPr>
        <p:sp>
          <p:nvSpPr>
            <p:cNvPr id="3100" name="Google Shape;3100;p52"/>
            <p:cNvSpPr/>
            <p:nvPr/>
          </p:nvSpPr>
          <p:spPr>
            <a:xfrm>
              <a:off x="6306650" y="2119650"/>
              <a:ext cx="346025" cy="346325"/>
            </a:xfrm>
            <a:custGeom>
              <a:rect b="b" l="l" r="r" t="t"/>
              <a:pathLst>
                <a:path extrusionOk="0" h="13853" w="13841">
                  <a:moveTo>
                    <a:pt x="6920" y="544"/>
                  </a:moveTo>
                  <a:cubicBezTo>
                    <a:pt x="7254" y="544"/>
                    <a:pt x="7528" y="796"/>
                    <a:pt x="7558" y="1117"/>
                  </a:cubicBezTo>
                  <a:cubicBezTo>
                    <a:pt x="7347" y="1094"/>
                    <a:pt x="7137" y="1082"/>
                    <a:pt x="6927" y="1082"/>
                  </a:cubicBezTo>
                  <a:cubicBezTo>
                    <a:pt x="6709" y="1082"/>
                    <a:pt x="6499" y="1094"/>
                    <a:pt x="6288" y="1117"/>
                  </a:cubicBezTo>
                  <a:cubicBezTo>
                    <a:pt x="6318" y="796"/>
                    <a:pt x="6593" y="544"/>
                    <a:pt x="6920" y="544"/>
                  </a:cubicBezTo>
                  <a:close/>
                  <a:moveTo>
                    <a:pt x="5126" y="754"/>
                  </a:moveTo>
                  <a:cubicBezTo>
                    <a:pt x="5406" y="754"/>
                    <a:pt x="5652" y="942"/>
                    <a:pt x="5734" y="1204"/>
                  </a:cubicBezTo>
                  <a:cubicBezTo>
                    <a:pt x="5314" y="1293"/>
                    <a:pt x="4910" y="1420"/>
                    <a:pt x="4518" y="1596"/>
                  </a:cubicBezTo>
                  <a:cubicBezTo>
                    <a:pt x="4494" y="1533"/>
                    <a:pt x="4489" y="1468"/>
                    <a:pt x="4489" y="1398"/>
                  </a:cubicBezTo>
                  <a:cubicBezTo>
                    <a:pt x="4489" y="1042"/>
                    <a:pt x="4775" y="754"/>
                    <a:pt x="5126" y="754"/>
                  </a:cubicBezTo>
                  <a:close/>
                  <a:moveTo>
                    <a:pt x="8721" y="754"/>
                  </a:moveTo>
                  <a:cubicBezTo>
                    <a:pt x="9071" y="754"/>
                    <a:pt x="9357" y="1042"/>
                    <a:pt x="9357" y="1398"/>
                  </a:cubicBezTo>
                  <a:cubicBezTo>
                    <a:pt x="9357" y="1468"/>
                    <a:pt x="9346" y="1533"/>
                    <a:pt x="9328" y="1596"/>
                  </a:cubicBezTo>
                  <a:cubicBezTo>
                    <a:pt x="8937" y="1420"/>
                    <a:pt x="8527" y="1287"/>
                    <a:pt x="8106" y="1204"/>
                  </a:cubicBezTo>
                  <a:cubicBezTo>
                    <a:pt x="8195" y="942"/>
                    <a:pt x="8440" y="754"/>
                    <a:pt x="8721" y="754"/>
                  </a:cubicBezTo>
                  <a:close/>
                  <a:moveTo>
                    <a:pt x="3518" y="1603"/>
                  </a:moveTo>
                  <a:cubicBezTo>
                    <a:pt x="3723" y="1603"/>
                    <a:pt x="3904" y="1695"/>
                    <a:pt x="4027" y="1854"/>
                  </a:cubicBezTo>
                  <a:cubicBezTo>
                    <a:pt x="3658" y="2064"/>
                    <a:pt x="3315" y="2315"/>
                    <a:pt x="2992" y="2601"/>
                  </a:cubicBezTo>
                  <a:cubicBezTo>
                    <a:pt x="2922" y="2496"/>
                    <a:pt x="2881" y="2367"/>
                    <a:pt x="2881" y="2239"/>
                  </a:cubicBezTo>
                  <a:cubicBezTo>
                    <a:pt x="2881" y="1889"/>
                    <a:pt x="3168" y="1603"/>
                    <a:pt x="3518" y="1603"/>
                  </a:cubicBezTo>
                  <a:close/>
                  <a:moveTo>
                    <a:pt x="10321" y="1603"/>
                  </a:moveTo>
                  <a:cubicBezTo>
                    <a:pt x="10679" y="1603"/>
                    <a:pt x="10965" y="1889"/>
                    <a:pt x="10965" y="2239"/>
                  </a:cubicBezTo>
                  <a:cubicBezTo>
                    <a:pt x="10965" y="2367"/>
                    <a:pt x="10924" y="2491"/>
                    <a:pt x="10854" y="2601"/>
                  </a:cubicBezTo>
                  <a:cubicBezTo>
                    <a:pt x="10532" y="2310"/>
                    <a:pt x="10188" y="2059"/>
                    <a:pt x="9819" y="1848"/>
                  </a:cubicBezTo>
                  <a:cubicBezTo>
                    <a:pt x="9942" y="1690"/>
                    <a:pt x="10123" y="1603"/>
                    <a:pt x="10321" y="1603"/>
                  </a:cubicBezTo>
                  <a:close/>
                  <a:moveTo>
                    <a:pt x="11583" y="2906"/>
                  </a:moveTo>
                  <a:cubicBezTo>
                    <a:pt x="11934" y="2906"/>
                    <a:pt x="12222" y="3192"/>
                    <a:pt x="12222" y="3543"/>
                  </a:cubicBezTo>
                  <a:cubicBezTo>
                    <a:pt x="12222" y="3729"/>
                    <a:pt x="12139" y="3904"/>
                    <a:pt x="11999" y="4028"/>
                  </a:cubicBezTo>
                  <a:cubicBezTo>
                    <a:pt x="11794" y="3659"/>
                    <a:pt x="11543" y="3314"/>
                    <a:pt x="11251" y="2998"/>
                  </a:cubicBezTo>
                  <a:cubicBezTo>
                    <a:pt x="11351" y="2935"/>
                    <a:pt x="11461" y="2906"/>
                    <a:pt x="11583" y="2906"/>
                  </a:cubicBezTo>
                  <a:close/>
                  <a:moveTo>
                    <a:pt x="2263" y="2906"/>
                  </a:moveTo>
                  <a:cubicBezTo>
                    <a:pt x="2385" y="2906"/>
                    <a:pt x="2496" y="2941"/>
                    <a:pt x="2595" y="2998"/>
                  </a:cubicBezTo>
                  <a:cubicBezTo>
                    <a:pt x="2309" y="3321"/>
                    <a:pt x="2058" y="3665"/>
                    <a:pt x="1848" y="4033"/>
                  </a:cubicBezTo>
                  <a:cubicBezTo>
                    <a:pt x="1707" y="3910"/>
                    <a:pt x="1625" y="3729"/>
                    <a:pt x="1625" y="3543"/>
                  </a:cubicBezTo>
                  <a:cubicBezTo>
                    <a:pt x="1625" y="3192"/>
                    <a:pt x="1912" y="2906"/>
                    <a:pt x="2263" y="2906"/>
                  </a:cubicBezTo>
                  <a:close/>
                  <a:moveTo>
                    <a:pt x="1438" y="4506"/>
                  </a:moveTo>
                  <a:cubicBezTo>
                    <a:pt x="1491" y="4506"/>
                    <a:pt x="1543" y="4513"/>
                    <a:pt x="1597" y="4524"/>
                  </a:cubicBezTo>
                  <a:cubicBezTo>
                    <a:pt x="1421" y="4916"/>
                    <a:pt x="1287" y="5320"/>
                    <a:pt x="1204" y="5740"/>
                  </a:cubicBezTo>
                  <a:cubicBezTo>
                    <a:pt x="958" y="5647"/>
                    <a:pt x="801" y="5412"/>
                    <a:pt x="801" y="5150"/>
                  </a:cubicBezTo>
                  <a:cubicBezTo>
                    <a:pt x="801" y="4794"/>
                    <a:pt x="1087" y="4506"/>
                    <a:pt x="1438" y="4506"/>
                  </a:cubicBezTo>
                  <a:close/>
                  <a:moveTo>
                    <a:pt x="12403" y="4506"/>
                  </a:moveTo>
                  <a:cubicBezTo>
                    <a:pt x="12759" y="4506"/>
                    <a:pt x="13045" y="4794"/>
                    <a:pt x="13045" y="5150"/>
                  </a:cubicBezTo>
                  <a:cubicBezTo>
                    <a:pt x="13045" y="5407"/>
                    <a:pt x="12888" y="5641"/>
                    <a:pt x="12648" y="5740"/>
                  </a:cubicBezTo>
                  <a:cubicBezTo>
                    <a:pt x="12565" y="5320"/>
                    <a:pt x="12432" y="4910"/>
                    <a:pt x="12257" y="4524"/>
                  </a:cubicBezTo>
                  <a:cubicBezTo>
                    <a:pt x="12303" y="4513"/>
                    <a:pt x="12355" y="4506"/>
                    <a:pt x="12403" y="4506"/>
                  </a:cubicBezTo>
                  <a:close/>
                  <a:moveTo>
                    <a:pt x="1117" y="6289"/>
                  </a:moveTo>
                  <a:lnTo>
                    <a:pt x="1117" y="6289"/>
                  </a:lnTo>
                  <a:cubicBezTo>
                    <a:pt x="1093" y="6499"/>
                    <a:pt x="1082" y="6715"/>
                    <a:pt x="1082" y="6926"/>
                  </a:cubicBezTo>
                  <a:cubicBezTo>
                    <a:pt x="1082" y="7143"/>
                    <a:pt x="1093" y="7354"/>
                    <a:pt x="1117" y="7557"/>
                  </a:cubicBezTo>
                  <a:cubicBezTo>
                    <a:pt x="796" y="7529"/>
                    <a:pt x="545" y="7254"/>
                    <a:pt x="545" y="6926"/>
                  </a:cubicBezTo>
                  <a:cubicBezTo>
                    <a:pt x="545" y="6599"/>
                    <a:pt x="796" y="6324"/>
                    <a:pt x="1117" y="6289"/>
                  </a:cubicBezTo>
                  <a:close/>
                  <a:moveTo>
                    <a:pt x="12735" y="6289"/>
                  </a:moveTo>
                  <a:cubicBezTo>
                    <a:pt x="13051" y="6330"/>
                    <a:pt x="13302" y="6599"/>
                    <a:pt x="13302" y="6926"/>
                  </a:cubicBezTo>
                  <a:cubicBezTo>
                    <a:pt x="13302" y="7248"/>
                    <a:pt x="13051" y="7522"/>
                    <a:pt x="12735" y="7557"/>
                  </a:cubicBezTo>
                  <a:cubicBezTo>
                    <a:pt x="12759" y="7354"/>
                    <a:pt x="12770" y="7143"/>
                    <a:pt x="12770" y="6926"/>
                  </a:cubicBezTo>
                  <a:cubicBezTo>
                    <a:pt x="12770" y="6715"/>
                    <a:pt x="12759" y="6499"/>
                    <a:pt x="12735" y="6289"/>
                  </a:cubicBezTo>
                  <a:close/>
                  <a:moveTo>
                    <a:pt x="1198" y="8107"/>
                  </a:moveTo>
                  <a:cubicBezTo>
                    <a:pt x="1287" y="8528"/>
                    <a:pt x="1414" y="8937"/>
                    <a:pt x="1590" y="9323"/>
                  </a:cubicBezTo>
                  <a:cubicBezTo>
                    <a:pt x="1543" y="9334"/>
                    <a:pt x="1491" y="9340"/>
                    <a:pt x="1438" y="9340"/>
                  </a:cubicBezTo>
                  <a:cubicBezTo>
                    <a:pt x="1087" y="9340"/>
                    <a:pt x="801" y="9054"/>
                    <a:pt x="801" y="8703"/>
                  </a:cubicBezTo>
                  <a:cubicBezTo>
                    <a:pt x="801" y="8441"/>
                    <a:pt x="958" y="8206"/>
                    <a:pt x="1198" y="8107"/>
                  </a:cubicBezTo>
                  <a:close/>
                  <a:moveTo>
                    <a:pt x="12654" y="8112"/>
                  </a:moveTo>
                  <a:cubicBezTo>
                    <a:pt x="12888" y="8212"/>
                    <a:pt x="13045" y="8441"/>
                    <a:pt x="13045" y="8703"/>
                  </a:cubicBezTo>
                  <a:cubicBezTo>
                    <a:pt x="13045" y="9054"/>
                    <a:pt x="12759" y="9340"/>
                    <a:pt x="12403" y="9340"/>
                  </a:cubicBezTo>
                  <a:cubicBezTo>
                    <a:pt x="12355" y="9340"/>
                    <a:pt x="12309" y="9334"/>
                    <a:pt x="12262" y="9323"/>
                  </a:cubicBezTo>
                  <a:cubicBezTo>
                    <a:pt x="12432" y="8937"/>
                    <a:pt x="12565" y="8533"/>
                    <a:pt x="12654" y="8112"/>
                  </a:cubicBezTo>
                  <a:close/>
                  <a:moveTo>
                    <a:pt x="1848" y="9819"/>
                  </a:moveTo>
                  <a:cubicBezTo>
                    <a:pt x="2052" y="10187"/>
                    <a:pt x="2304" y="10532"/>
                    <a:pt x="2595" y="10853"/>
                  </a:cubicBezTo>
                  <a:cubicBezTo>
                    <a:pt x="2496" y="10912"/>
                    <a:pt x="2379" y="10947"/>
                    <a:pt x="2263" y="10947"/>
                  </a:cubicBezTo>
                  <a:cubicBezTo>
                    <a:pt x="1912" y="10947"/>
                    <a:pt x="1625" y="10655"/>
                    <a:pt x="1625" y="10305"/>
                  </a:cubicBezTo>
                  <a:cubicBezTo>
                    <a:pt x="1625" y="10117"/>
                    <a:pt x="1707" y="9941"/>
                    <a:pt x="1848" y="9819"/>
                  </a:cubicBezTo>
                  <a:close/>
                  <a:moveTo>
                    <a:pt x="12004" y="9825"/>
                  </a:moveTo>
                  <a:cubicBezTo>
                    <a:pt x="12139" y="9948"/>
                    <a:pt x="12222" y="10124"/>
                    <a:pt x="12222" y="10305"/>
                  </a:cubicBezTo>
                  <a:cubicBezTo>
                    <a:pt x="12222" y="10655"/>
                    <a:pt x="11934" y="10947"/>
                    <a:pt x="11583" y="10947"/>
                  </a:cubicBezTo>
                  <a:cubicBezTo>
                    <a:pt x="11467" y="10947"/>
                    <a:pt x="11356" y="10912"/>
                    <a:pt x="11257" y="10853"/>
                  </a:cubicBezTo>
                  <a:cubicBezTo>
                    <a:pt x="11543" y="10538"/>
                    <a:pt x="11794" y="10194"/>
                    <a:pt x="12004" y="9825"/>
                  </a:cubicBezTo>
                  <a:close/>
                  <a:moveTo>
                    <a:pt x="6927" y="1625"/>
                  </a:moveTo>
                  <a:cubicBezTo>
                    <a:pt x="9848" y="1625"/>
                    <a:pt x="12227" y="4004"/>
                    <a:pt x="12227" y="6926"/>
                  </a:cubicBezTo>
                  <a:cubicBezTo>
                    <a:pt x="12227" y="9854"/>
                    <a:pt x="9848" y="12233"/>
                    <a:pt x="6927" y="12233"/>
                  </a:cubicBezTo>
                  <a:cubicBezTo>
                    <a:pt x="4004" y="12233"/>
                    <a:pt x="1625" y="9854"/>
                    <a:pt x="1625" y="6926"/>
                  </a:cubicBezTo>
                  <a:cubicBezTo>
                    <a:pt x="1625" y="4004"/>
                    <a:pt x="4004" y="1625"/>
                    <a:pt x="6927" y="1625"/>
                  </a:cubicBezTo>
                  <a:close/>
                  <a:moveTo>
                    <a:pt x="2992" y="11252"/>
                  </a:moveTo>
                  <a:cubicBezTo>
                    <a:pt x="3308" y="11543"/>
                    <a:pt x="3658" y="11794"/>
                    <a:pt x="4022" y="12005"/>
                  </a:cubicBezTo>
                  <a:cubicBezTo>
                    <a:pt x="3904" y="12158"/>
                    <a:pt x="3717" y="12250"/>
                    <a:pt x="3518" y="12250"/>
                  </a:cubicBezTo>
                  <a:cubicBezTo>
                    <a:pt x="3168" y="12250"/>
                    <a:pt x="2881" y="11964"/>
                    <a:pt x="2881" y="11608"/>
                  </a:cubicBezTo>
                  <a:cubicBezTo>
                    <a:pt x="2881" y="11479"/>
                    <a:pt x="2922" y="11357"/>
                    <a:pt x="2992" y="11252"/>
                  </a:cubicBezTo>
                  <a:close/>
                  <a:moveTo>
                    <a:pt x="10854" y="11257"/>
                  </a:moveTo>
                  <a:cubicBezTo>
                    <a:pt x="10924" y="11362"/>
                    <a:pt x="10965" y="11484"/>
                    <a:pt x="10965" y="11608"/>
                  </a:cubicBezTo>
                  <a:cubicBezTo>
                    <a:pt x="10965" y="11964"/>
                    <a:pt x="10679" y="12250"/>
                    <a:pt x="10321" y="12250"/>
                  </a:cubicBezTo>
                  <a:cubicBezTo>
                    <a:pt x="10129" y="12250"/>
                    <a:pt x="9942" y="12158"/>
                    <a:pt x="9825" y="12005"/>
                  </a:cubicBezTo>
                  <a:cubicBezTo>
                    <a:pt x="10193" y="11794"/>
                    <a:pt x="10539" y="11543"/>
                    <a:pt x="10854" y="11257"/>
                  </a:cubicBezTo>
                  <a:close/>
                  <a:moveTo>
                    <a:pt x="4518" y="12256"/>
                  </a:moveTo>
                  <a:cubicBezTo>
                    <a:pt x="4904" y="12431"/>
                    <a:pt x="5314" y="12566"/>
                    <a:pt x="5734" y="12654"/>
                  </a:cubicBezTo>
                  <a:cubicBezTo>
                    <a:pt x="5646" y="12911"/>
                    <a:pt x="5401" y="13092"/>
                    <a:pt x="5126" y="13092"/>
                  </a:cubicBezTo>
                  <a:cubicBezTo>
                    <a:pt x="4775" y="13092"/>
                    <a:pt x="4489" y="12806"/>
                    <a:pt x="4489" y="12455"/>
                  </a:cubicBezTo>
                  <a:cubicBezTo>
                    <a:pt x="4489" y="12385"/>
                    <a:pt x="4494" y="12320"/>
                    <a:pt x="4518" y="12256"/>
                  </a:cubicBezTo>
                  <a:close/>
                  <a:moveTo>
                    <a:pt x="9328" y="12263"/>
                  </a:moveTo>
                  <a:cubicBezTo>
                    <a:pt x="9346" y="12320"/>
                    <a:pt x="9357" y="12385"/>
                    <a:pt x="9357" y="12455"/>
                  </a:cubicBezTo>
                  <a:cubicBezTo>
                    <a:pt x="9357" y="12806"/>
                    <a:pt x="9071" y="13092"/>
                    <a:pt x="8721" y="13092"/>
                  </a:cubicBezTo>
                  <a:cubicBezTo>
                    <a:pt x="8440" y="13092"/>
                    <a:pt x="8195" y="12911"/>
                    <a:pt x="8112" y="12654"/>
                  </a:cubicBezTo>
                  <a:cubicBezTo>
                    <a:pt x="8533" y="12566"/>
                    <a:pt x="8937" y="12438"/>
                    <a:pt x="9328" y="12263"/>
                  </a:cubicBezTo>
                  <a:close/>
                  <a:moveTo>
                    <a:pt x="6283" y="12736"/>
                  </a:moveTo>
                  <a:lnTo>
                    <a:pt x="6283" y="12736"/>
                  </a:lnTo>
                  <a:cubicBezTo>
                    <a:pt x="6499" y="12759"/>
                    <a:pt x="6709" y="12771"/>
                    <a:pt x="6927" y="12771"/>
                  </a:cubicBezTo>
                  <a:cubicBezTo>
                    <a:pt x="7137" y="12771"/>
                    <a:pt x="7347" y="12759"/>
                    <a:pt x="7558" y="12741"/>
                  </a:cubicBezTo>
                  <a:lnTo>
                    <a:pt x="7558" y="12741"/>
                  </a:lnTo>
                  <a:cubicBezTo>
                    <a:pt x="7528" y="13062"/>
                    <a:pt x="7254" y="13315"/>
                    <a:pt x="6920" y="13315"/>
                  </a:cubicBezTo>
                  <a:cubicBezTo>
                    <a:pt x="6593" y="13315"/>
                    <a:pt x="6318" y="13062"/>
                    <a:pt x="6283" y="12736"/>
                  </a:cubicBezTo>
                  <a:close/>
                  <a:moveTo>
                    <a:pt x="6920" y="1"/>
                  </a:moveTo>
                  <a:cubicBezTo>
                    <a:pt x="6511" y="1"/>
                    <a:pt x="6148" y="217"/>
                    <a:pt x="5938" y="532"/>
                  </a:cubicBezTo>
                  <a:cubicBezTo>
                    <a:pt x="5722" y="333"/>
                    <a:pt x="5436" y="217"/>
                    <a:pt x="5126" y="217"/>
                  </a:cubicBezTo>
                  <a:cubicBezTo>
                    <a:pt x="4559" y="217"/>
                    <a:pt x="4086" y="614"/>
                    <a:pt x="3968" y="1147"/>
                  </a:cubicBezTo>
                  <a:cubicBezTo>
                    <a:pt x="3828" y="1088"/>
                    <a:pt x="3677" y="1058"/>
                    <a:pt x="3518" y="1058"/>
                  </a:cubicBezTo>
                  <a:cubicBezTo>
                    <a:pt x="2870" y="1058"/>
                    <a:pt x="2339" y="1590"/>
                    <a:pt x="2339" y="2239"/>
                  </a:cubicBezTo>
                  <a:cubicBezTo>
                    <a:pt x="2339" y="2280"/>
                    <a:pt x="2344" y="2326"/>
                    <a:pt x="2344" y="2367"/>
                  </a:cubicBezTo>
                  <a:cubicBezTo>
                    <a:pt x="2320" y="2367"/>
                    <a:pt x="2291" y="2362"/>
                    <a:pt x="2263" y="2362"/>
                  </a:cubicBezTo>
                  <a:cubicBezTo>
                    <a:pt x="1613" y="2362"/>
                    <a:pt x="1082" y="2893"/>
                    <a:pt x="1082" y="3543"/>
                  </a:cubicBezTo>
                  <a:cubicBezTo>
                    <a:pt x="1082" y="3700"/>
                    <a:pt x="1111" y="3858"/>
                    <a:pt x="1169" y="3998"/>
                  </a:cubicBezTo>
                  <a:cubicBezTo>
                    <a:pt x="650" y="4120"/>
                    <a:pt x="257" y="4589"/>
                    <a:pt x="257" y="5150"/>
                  </a:cubicBezTo>
                  <a:cubicBezTo>
                    <a:pt x="257" y="5442"/>
                    <a:pt x="369" y="5717"/>
                    <a:pt x="556" y="5927"/>
                  </a:cubicBezTo>
                  <a:cubicBezTo>
                    <a:pt x="222" y="6137"/>
                    <a:pt x="0" y="6512"/>
                    <a:pt x="0" y="6926"/>
                  </a:cubicBezTo>
                  <a:cubicBezTo>
                    <a:pt x="0" y="7341"/>
                    <a:pt x="222" y="7710"/>
                    <a:pt x="556" y="7920"/>
                  </a:cubicBezTo>
                  <a:cubicBezTo>
                    <a:pt x="369" y="8131"/>
                    <a:pt x="257" y="8406"/>
                    <a:pt x="257" y="8703"/>
                  </a:cubicBezTo>
                  <a:cubicBezTo>
                    <a:pt x="257" y="9264"/>
                    <a:pt x="650" y="9731"/>
                    <a:pt x="1169" y="9854"/>
                  </a:cubicBezTo>
                  <a:cubicBezTo>
                    <a:pt x="1111" y="9995"/>
                    <a:pt x="1082" y="10146"/>
                    <a:pt x="1082" y="10305"/>
                  </a:cubicBezTo>
                  <a:cubicBezTo>
                    <a:pt x="1082" y="10958"/>
                    <a:pt x="1613" y="11484"/>
                    <a:pt x="2263" y="11484"/>
                  </a:cubicBezTo>
                  <a:lnTo>
                    <a:pt x="2344" y="11484"/>
                  </a:lnTo>
                  <a:cubicBezTo>
                    <a:pt x="2344" y="11526"/>
                    <a:pt x="2339" y="11567"/>
                    <a:pt x="2339" y="11608"/>
                  </a:cubicBezTo>
                  <a:cubicBezTo>
                    <a:pt x="2339" y="12263"/>
                    <a:pt x="2870" y="12789"/>
                    <a:pt x="3518" y="12789"/>
                  </a:cubicBezTo>
                  <a:cubicBezTo>
                    <a:pt x="3677" y="12789"/>
                    <a:pt x="3828" y="12759"/>
                    <a:pt x="3968" y="12700"/>
                  </a:cubicBezTo>
                  <a:cubicBezTo>
                    <a:pt x="4086" y="13232"/>
                    <a:pt x="4559" y="13636"/>
                    <a:pt x="5126" y="13636"/>
                  </a:cubicBezTo>
                  <a:cubicBezTo>
                    <a:pt x="5436" y="13636"/>
                    <a:pt x="5722" y="13513"/>
                    <a:pt x="5932" y="13315"/>
                  </a:cubicBezTo>
                  <a:cubicBezTo>
                    <a:pt x="6143" y="13642"/>
                    <a:pt x="6511" y="13852"/>
                    <a:pt x="6920" y="13852"/>
                  </a:cubicBezTo>
                  <a:cubicBezTo>
                    <a:pt x="7335" y="13852"/>
                    <a:pt x="7704" y="13642"/>
                    <a:pt x="7914" y="13315"/>
                  </a:cubicBezTo>
                  <a:cubicBezTo>
                    <a:pt x="8125" y="13513"/>
                    <a:pt x="8411" y="13636"/>
                    <a:pt x="8721" y="13636"/>
                  </a:cubicBezTo>
                  <a:cubicBezTo>
                    <a:pt x="9282" y="13636"/>
                    <a:pt x="9760" y="13232"/>
                    <a:pt x="9872" y="12700"/>
                  </a:cubicBezTo>
                  <a:cubicBezTo>
                    <a:pt x="10013" y="12759"/>
                    <a:pt x="10164" y="12789"/>
                    <a:pt x="10321" y="12789"/>
                  </a:cubicBezTo>
                  <a:cubicBezTo>
                    <a:pt x="10976" y="12789"/>
                    <a:pt x="11502" y="12263"/>
                    <a:pt x="11502" y="11608"/>
                  </a:cubicBezTo>
                  <a:cubicBezTo>
                    <a:pt x="11502" y="11567"/>
                    <a:pt x="11502" y="11526"/>
                    <a:pt x="11497" y="11484"/>
                  </a:cubicBezTo>
                  <a:lnTo>
                    <a:pt x="11583" y="11484"/>
                  </a:lnTo>
                  <a:cubicBezTo>
                    <a:pt x="12233" y="11484"/>
                    <a:pt x="12765" y="10958"/>
                    <a:pt x="12765" y="10305"/>
                  </a:cubicBezTo>
                  <a:cubicBezTo>
                    <a:pt x="12765" y="10146"/>
                    <a:pt x="12729" y="9995"/>
                    <a:pt x="12671" y="9854"/>
                  </a:cubicBezTo>
                  <a:cubicBezTo>
                    <a:pt x="13191" y="9731"/>
                    <a:pt x="13582" y="9264"/>
                    <a:pt x="13582" y="8703"/>
                  </a:cubicBezTo>
                  <a:cubicBezTo>
                    <a:pt x="13582" y="8406"/>
                    <a:pt x="13477" y="8131"/>
                    <a:pt x="13291" y="7920"/>
                  </a:cubicBezTo>
                  <a:cubicBezTo>
                    <a:pt x="13617" y="7710"/>
                    <a:pt x="13840" y="7341"/>
                    <a:pt x="13840" y="6926"/>
                  </a:cubicBezTo>
                  <a:cubicBezTo>
                    <a:pt x="13840" y="6505"/>
                    <a:pt x="13617" y="6137"/>
                    <a:pt x="13291" y="5927"/>
                  </a:cubicBezTo>
                  <a:cubicBezTo>
                    <a:pt x="13477" y="5717"/>
                    <a:pt x="13582" y="5442"/>
                    <a:pt x="13582" y="5150"/>
                  </a:cubicBezTo>
                  <a:cubicBezTo>
                    <a:pt x="13582" y="4589"/>
                    <a:pt x="13191" y="4120"/>
                    <a:pt x="12671" y="3998"/>
                  </a:cubicBezTo>
                  <a:cubicBezTo>
                    <a:pt x="12729" y="3858"/>
                    <a:pt x="12765" y="3700"/>
                    <a:pt x="12765" y="3543"/>
                  </a:cubicBezTo>
                  <a:cubicBezTo>
                    <a:pt x="12765" y="2893"/>
                    <a:pt x="12233" y="2362"/>
                    <a:pt x="11583" y="2362"/>
                  </a:cubicBezTo>
                  <a:cubicBezTo>
                    <a:pt x="11555" y="2362"/>
                    <a:pt x="11526" y="2367"/>
                    <a:pt x="11497" y="2367"/>
                  </a:cubicBezTo>
                  <a:cubicBezTo>
                    <a:pt x="11502" y="2326"/>
                    <a:pt x="11502" y="2280"/>
                    <a:pt x="11502" y="2239"/>
                  </a:cubicBezTo>
                  <a:cubicBezTo>
                    <a:pt x="11502" y="1590"/>
                    <a:pt x="10976" y="1058"/>
                    <a:pt x="10321" y="1058"/>
                  </a:cubicBezTo>
                  <a:cubicBezTo>
                    <a:pt x="10164" y="1058"/>
                    <a:pt x="10013" y="1088"/>
                    <a:pt x="9872" y="1147"/>
                  </a:cubicBezTo>
                  <a:cubicBezTo>
                    <a:pt x="9760" y="614"/>
                    <a:pt x="9282" y="217"/>
                    <a:pt x="8721" y="217"/>
                  </a:cubicBezTo>
                  <a:cubicBezTo>
                    <a:pt x="8405" y="217"/>
                    <a:pt x="8119" y="333"/>
                    <a:pt x="7909" y="532"/>
                  </a:cubicBezTo>
                  <a:cubicBezTo>
                    <a:pt x="7698" y="217"/>
                    <a:pt x="7335" y="1"/>
                    <a:pt x="69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2"/>
            <p:cNvSpPr/>
            <p:nvPr/>
          </p:nvSpPr>
          <p:spPr>
            <a:xfrm>
              <a:off x="6502425" y="2177850"/>
              <a:ext cx="93125" cy="91600"/>
            </a:xfrm>
            <a:custGeom>
              <a:rect b="b" l="l" r="r" t="t"/>
              <a:pathLst>
                <a:path extrusionOk="0" h="3664" w="3725">
                  <a:moveTo>
                    <a:pt x="301" y="1"/>
                  </a:moveTo>
                  <a:cubicBezTo>
                    <a:pt x="182" y="1"/>
                    <a:pt x="76" y="81"/>
                    <a:pt x="42" y="198"/>
                  </a:cubicBezTo>
                  <a:cubicBezTo>
                    <a:pt x="0" y="343"/>
                    <a:pt x="83" y="489"/>
                    <a:pt x="229" y="530"/>
                  </a:cubicBezTo>
                  <a:cubicBezTo>
                    <a:pt x="1643" y="928"/>
                    <a:pt x="2771" y="2051"/>
                    <a:pt x="3163" y="3464"/>
                  </a:cubicBezTo>
                  <a:cubicBezTo>
                    <a:pt x="3198" y="3588"/>
                    <a:pt x="3304" y="3664"/>
                    <a:pt x="3426" y="3664"/>
                  </a:cubicBezTo>
                  <a:cubicBezTo>
                    <a:pt x="3450" y="3664"/>
                    <a:pt x="3472" y="3664"/>
                    <a:pt x="3496" y="3658"/>
                  </a:cubicBezTo>
                  <a:cubicBezTo>
                    <a:pt x="3642" y="3616"/>
                    <a:pt x="3724" y="3464"/>
                    <a:pt x="3682" y="3324"/>
                  </a:cubicBezTo>
                  <a:cubicBezTo>
                    <a:pt x="3239" y="1722"/>
                    <a:pt x="1971" y="454"/>
                    <a:pt x="375" y="11"/>
                  </a:cubicBezTo>
                  <a:cubicBezTo>
                    <a:pt x="350" y="4"/>
                    <a:pt x="325" y="1"/>
                    <a:pt x="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2"/>
            <p:cNvSpPr/>
            <p:nvPr/>
          </p:nvSpPr>
          <p:spPr>
            <a:xfrm>
              <a:off x="6502425" y="2316200"/>
              <a:ext cx="93125" cy="91625"/>
            </a:xfrm>
            <a:custGeom>
              <a:rect b="b" l="l" r="r" t="t"/>
              <a:pathLst>
                <a:path extrusionOk="0" h="3665" w="3725">
                  <a:moveTo>
                    <a:pt x="3424" y="1"/>
                  </a:moveTo>
                  <a:cubicBezTo>
                    <a:pt x="3304" y="1"/>
                    <a:pt x="3197" y="81"/>
                    <a:pt x="3163" y="198"/>
                  </a:cubicBezTo>
                  <a:cubicBezTo>
                    <a:pt x="2771" y="1618"/>
                    <a:pt x="1643" y="2740"/>
                    <a:pt x="229" y="3131"/>
                  </a:cubicBezTo>
                  <a:cubicBezTo>
                    <a:pt x="83" y="3173"/>
                    <a:pt x="0" y="3325"/>
                    <a:pt x="42" y="3465"/>
                  </a:cubicBezTo>
                  <a:cubicBezTo>
                    <a:pt x="71" y="3587"/>
                    <a:pt x="183" y="3664"/>
                    <a:pt x="299" y="3664"/>
                  </a:cubicBezTo>
                  <a:cubicBezTo>
                    <a:pt x="323" y="3664"/>
                    <a:pt x="351" y="3664"/>
                    <a:pt x="375" y="3657"/>
                  </a:cubicBezTo>
                  <a:cubicBezTo>
                    <a:pt x="1971" y="3214"/>
                    <a:pt x="3239" y="1939"/>
                    <a:pt x="3682" y="344"/>
                  </a:cubicBezTo>
                  <a:cubicBezTo>
                    <a:pt x="3724" y="198"/>
                    <a:pt x="3642" y="53"/>
                    <a:pt x="3496" y="11"/>
                  </a:cubicBezTo>
                  <a:cubicBezTo>
                    <a:pt x="3472" y="4"/>
                    <a:pt x="3447" y="1"/>
                    <a:pt x="34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2"/>
            <p:cNvSpPr/>
            <p:nvPr/>
          </p:nvSpPr>
          <p:spPr>
            <a:xfrm>
              <a:off x="6364075" y="2316200"/>
              <a:ext cx="93100" cy="91625"/>
            </a:xfrm>
            <a:custGeom>
              <a:rect b="b" l="l" r="r" t="t"/>
              <a:pathLst>
                <a:path extrusionOk="0" h="3665" w="3724">
                  <a:moveTo>
                    <a:pt x="300" y="1"/>
                  </a:moveTo>
                  <a:cubicBezTo>
                    <a:pt x="277" y="1"/>
                    <a:pt x="252" y="4"/>
                    <a:pt x="228" y="11"/>
                  </a:cubicBezTo>
                  <a:cubicBezTo>
                    <a:pt x="82" y="53"/>
                    <a:pt x="1" y="198"/>
                    <a:pt x="42" y="344"/>
                  </a:cubicBezTo>
                  <a:cubicBezTo>
                    <a:pt x="485" y="1939"/>
                    <a:pt x="1754" y="3214"/>
                    <a:pt x="3349" y="3657"/>
                  </a:cubicBezTo>
                  <a:cubicBezTo>
                    <a:pt x="3373" y="3664"/>
                    <a:pt x="3402" y="3664"/>
                    <a:pt x="3425" y="3664"/>
                  </a:cubicBezTo>
                  <a:cubicBezTo>
                    <a:pt x="3543" y="3664"/>
                    <a:pt x="3653" y="3587"/>
                    <a:pt x="3683" y="3465"/>
                  </a:cubicBezTo>
                  <a:cubicBezTo>
                    <a:pt x="3724" y="3325"/>
                    <a:pt x="3641" y="3173"/>
                    <a:pt x="3495" y="3131"/>
                  </a:cubicBezTo>
                  <a:cubicBezTo>
                    <a:pt x="2081" y="2740"/>
                    <a:pt x="953" y="1618"/>
                    <a:pt x="562" y="198"/>
                  </a:cubicBezTo>
                  <a:cubicBezTo>
                    <a:pt x="527" y="81"/>
                    <a:pt x="420" y="1"/>
                    <a:pt x="30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2"/>
            <p:cNvSpPr/>
            <p:nvPr/>
          </p:nvSpPr>
          <p:spPr>
            <a:xfrm>
              <a:off x="6364075" y="2177850"/>
              <a:ext cx="93100" cy="91600"/>
            </a:xfrm>
            <a:custGeom>
              <a:rect b="b" l="l" r="r" t="t"/>
              <a:pathLst>
                <a:path extrusionOk="0" h="3664" w="3724">
                  <a:moveTo>
                    <a:pt x="3423" y="1"/>
                  </a:moveTo>
                  <a:cubicBezTo>
                    <a:pt x="3399" y="1"/>
                    <a:pt x="3374" y="4"/>
                    <a:pt x="3349" y="11"/>
                  </a:cubicBezTo>
                  <a:cubicBezTo>
                    <a:pt x="1754" y="454"/>
                    <a:pt x="485" y="1722"/>
                    <a:pt x="42" y="3324"/>
                  </a:cubicBezTo>
                  <a:cubicBezTo>
                    <a:pt x="1" y="3464"/>
                    <a:pt x="82" y="3616"/>
                    <a:pt x="228" y="3658"/>
                  </a:cubicBezTo>
                  <a:cubicBezTo>
                    <a:pt x="252" y="3664"/>
                    <a:pt x="274" y="3664"/>
                    <a:pt x="298" y="3664"/>
                  </a:cubicBezTo>
                  <a:cubicBezTo>
                    <a:pt x="422" y="3664"/>
                    <a:pt x="527" y="3588"/>
                    <a:pt x="562" y="3464"/>
                  </a:cubicBezTo>
                  <a:cubicBezTo>
                    <a:pt x="953" y="2051"/>
                    <a:pt x="2081" y="928"/>
                    <a:pt x="3495" y="530"/>
                  </a:cubicBezTo>
                  <a:cubicBezTo>
                    <a:pt x="3641" y="489"/>
                    <a:pt x="3724" y="343"/>
                    <a:pt x="3683" y="198"/>
                  </a:cubicBezTo>
                  <a:cubicBezTo>
                    <a:pt x="3648" y="81"/>
                    <a:pt x="3542" y="1"/>
                    <a:pt x="342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2"/>
            <p:cNvSpPr/>
            <p:nvPr/>
          </p:nvSpPr>
          <p:spPr>
            <a:xfrm>
              <a:off x="6387575" y="2200850"/>
              <a:ext cx="184450" cy="183875"/>
            </a:xfrm>
            <a:custGeom>
              <a:rect b="b" l="l" r="r" t="t"/>
              <a:pathLst>
                <a:path extrusionOk="0" h="7355" w="7378">
                  <a:moveTo>
                    <a:pt x="1860" y="1458"/>
                  </a:moveTo>
                  <a:cubicBezTo>
                    <a:pt x="2046" y="1458"/>
                    <a:pt x="2231" y="1486"/>
                    <a:pt x="2409" y="1539"/>
                  </a:cubicBezTo>
                  <a:cubicBezTo>
                    <a:pt x="2363" y="1727"/>
                    <a:pt x="2339" y="1913"/>
                    <a:pt x="2339" y="2107"/>
                  </a:cubicBezTo>
                  <a:cubicBezTo>
                    <a:pt x="2339" y="2183"/>
                    <a:pt x="2339" y="2258"/>
                    <a:pt x="2350" y="2334"/>
                  </a:cubicBezTo>
                  <a:cubicBezTo>
                    <a:pt x="2274" y="2328"/>
                    <a:pt x="2193" y="2323"/>
                    <a:pt x="2117" y="2323"/>
                  </a:cubicBezTo>
                  <a:cubicBezTo>
                    <a:pt x="1924" y="2323"/>
                    <a:pt x="1737" y="2352"/>
                    <a:pt x="1556" y="2393"/>
                  </a:cubicBezTo>
                  <a:cubicBezTo>
                    <a:pt x="1462" y="2100"/>
                    <a:pt x="1445" y="1791"/>
                    <a:pt x="1503" y="1492"/>
                  </a:cubicBezTo>
                  <a:cubicBezTo>
                    <a:pt x="1622" y="1469"/>
                    <a:pt x="1741" y="1458"/>
                    <a:pt x="1860" y="1458"/>
                  </a:cubicBezTo>
                  <a:close/>
                  <a:moveTo>
                    <a:pt x="5518" y="1458"/>
                  </a:moveTo>
                  <a:cubicBezTo>
                    <a:pt x="5637" y="1458"/>
                    <a:pt x="5756" y="1469"/>
                    <a:pt x="5875" y="1492"/>
                  </a:cubicBezTo>
                  <a:cubicBezTo>
                    <a:pt x="5934" y="1791"/>
                    <a:pt x="5916" y="2100"/>
                    <a:pt x="5822" y="2393"/>
                  </a:cubicBezTo>
                  <a:cubicBezTo>
                    <a:pt x="5641" y="2352"/>
                    <a:pt x="5454" y="2323"/>
                    <a:pt x="5261" y="2323"/>
                  </a:cubicBezTo>
                  <a:cubicBezTo>
                    <a:pt x="5179" y="2323"/>
                    <a:pt x="5104" y="2328"/>
                    <a:pt x="5028" y="2334"/>
                  </a:cubicBezTo>
                  <a:cubicBezTo>
                    <a:pt x="5039" y="2258"/>
                    <a:pt x="5039" y="2183"/>
                    <a:pt x="5039" y="2107"/>
                  </a:cubicBezTo>
                  <a:cubicBezTo>
                    <a:pt x="5039" y="1913"/>
                    <a:pt x="5015" y="1727"/>
                    <a:pt x="4969" y="1539"/>
                  </a:cubicBezTo>
                  <a:cubicBezTo>
                    <a:pt x="5147" y="1486"/>
                    <a:pt x="5332" y="1458"/>
                    <a:pt x="5518" y="1458"/>
                  </a:cubicBezTo>
                  <a:close/>
                  <a:moveTo>
                    <a:pt x="1556" y="4958"/>
                  </a:moveTo>
                  <a:cubicBezTo>
                    <a:pt x="1737" y="5005"/>
                    <a:pt x="1924" y="5028"/>
                    <a:pt x="2117" y="5028"/>
                  </a:cubicBezTo>
                  <a:cubicBezTo>
                    <a:pt x="2193" y="5028"/>
                    <a:pt x="2274" y="5023"/>
                    <a:pt x="2350" y="5017"/>
                  </a:cubicBezTo>
                  <a:lnTo>
                    <a:pt x="2350" y="5017"/>
                  </a:lnTo>
                  <a:cubicBezTo>
                    <a:pt x="2339" y="5093"/>
                    <a:pt x="2339" y="5169"/>
                    <a:pt x="2339" y="5244"/>
                  </a:cubicBezTo>
                  <a:cubicBezTo>
                    <a:pt x="2339" y="5438"/>
                    <a:pt x="2363" y="5630"/>
                    <a:pt x="2403" y="5811"/>
                  </a:cubicBezTo>
                  <a:cubicBezTo>
                    <a:pt x="2227" y="5869"/>
                    <a:pt x="2042" y="5898"/>
                    <a:pt x="1854" y="5898"/>
                  </a:cubicBezTo>
                  <a:cubicBezTo>
                    <a:pt x="1738" y="5898"/>
                    <a:pt x="1620" y="5887"/>
                    <a:pt x="1503" y="5864"/>
                  </a:cubicBezTo>
                  <a:cubicBezTo>
                    <a:pt x="1445" y="5560"/>
                    <a:pt x="1462" y="5250"/>
                    <a:pt x="1556" y="4958"/>
                  </a:cubicBezTo>
                  <a:close/>
                  <a:moveTo>
                    <a:pt x="5822" y="4958"/>
                  </a:moveTo>
                  <a:cubicBezTo>
                    <a:pt x="5916" y="5250"/>
                    <a:pt x="5934" y="5560"/>
                    <a:pt x="5875" y="5864"/>
                  </a:cubicBezTo>
                  <a:cubicBezTo>
                    <a:pt x="5758" y="5887"/>
                    <a:pt x="5640" y="5898"/>
                    <a:pt x="5523" y="5898"/>
                  </a:cubicBezTo>
                  <a:cubicBezTo>
                    <a:pt x="5335" y="5898"/>
                    <a:pt x="5149" y="5869"/>
                    <a:pt x="4969" y="5811"/>
                  </a:cubicBezTo>
                  <a:cubicBezTo>
                    <a:pt x="5015" y="5630"/>
                    <a:pt x="5039" y="5438"/>
                    <a:pt x="5039" y="5244"/>
                  </a:cubicBezTo>
                  <a:cubicBezTo>
                    <a:pt x="5039" y="5169"/>
                    <a:pt x="5039" y="5093"/>
                    <a:pt x="5028" y="5017"/>
                  </a:cubicBezTo>
                  <a:lnTo>
                    <a:pt x="5028" y="5017"/>
                  </a:lnTo>
                  <a:cubicBezTo>
                    <a:pt x="5104" y="5023"/>
                    <a:pt x="5179" y="5028"/>
                    <a:pt x="5261" y="5028"/>
                  </a:cubicBezTo>
                  <a:cubicBezTo>
                    <a:pt x="5454" y="5028"/>
                    <a:pt x="5641" y="5005"/>
                    <a:pt x="5822" y="4958"/>
                  </a:cubicBezTo>
                  <a:close/>
                  <a:moveTo>
                    <a:pt x="3690" y="586"/>
                  </a:moveTo>
                  <a:cubicBezTo>
                    <a:pt x="4192" y="926"/>
                    <a:pt x="4502" y="1492"/>
                    <a:pt x="4502" y="2107"/>
                  </a:cubicBezTo>
                  <a:cubicBezTo>
                    <a:pt x="4502" y="2275"/>
                    <a:pt x="4478" y="2439"/>
                    <a:pt x="4432" y="2603"/>
                  </a:cubicBezTo>
                  <a:cubicBezTo>
                    <a:pt x="4408" y="2696"/>
                    <a:pt x="4432" y="2795"/>
                    <a:pt x="4502" y="2866"/>
                  </a:cubicBezTo>
                  <a:cubicBezTo>
                    <a:pt x="4554" y="2918"/>
                    <a:pt x="4623" y="2945"/>
                    <a:pt x="4694" y="2945"/>
                  </a:cubicBezTo>
                  <a:cubicBezTo>
                    <a:pt x="4717" y="2945"/>
                    <a:pt x="4741" y="2942"/>
                    <a:pt x="4764" y="2936"/>
                  </a:cubicBezTo>
                  <a:cubicBezTo>
                    <a:pt x="4928" y="2889"/>
                    <a:pt x="5092" y="2866"/>
                    <a:pt x="5261" y="2866"/>
                  </a:cubicBezTo>
                  <a:cubicBezTo>
                    <a:pt x="5869" y="2866"/>
                    <a:pt x="6442" y="3176"/>
                    <a:pt x="6781" y="3678"/>
                  </a:cubicBezTo>
                  <a:cubicBezTo>
                    <a:pt x="6442" y="4181"/>
                    <a:pt x="5869" y="4484"/>
                    <a:pt x="5261" y="4484"/>
                  </a:cubicBezTo>
                  <a:cubicBezTo>
                    <a:pt x="5092" y="4484"/>
                    <a:pt x="4928" y="4467"/>
                    <a:pt x="4764" y="4421"/>
                  </a:cubicBezTo>
                  <a:cubicBezTo>
                    <a:pt x="4740" y="4413"/>
                    <a:pt x="4715" y="4410"/>
                    <a:pt x="4691" y="4410"/>
                  </a:cubicBezTo>
                  <a:cubicBezTo>
                    <a:pt x="4622" y="4410"/>
                    <a:pt x="4554" y="4439"/>
                    <a:pt x="4502" y="4491"/>
                  </a:cubicBezTo>
                  <a:cubicBezTo>
                    <a:pt x="4432" y="4561"/>
                    <a:pt x="4408" y="4660"/>
                    <a:pt x="4432" y="4754"/>
                  </a:cubicBezTo>
                  <a:cubicBezTo>
                    <a:pt x="4478" y="4912"/>
                    <a:pt x="4502" y="5080"/>
                    <a:pt x="4502" y="5244"/>
                  </a:cubicBezTo>
                  <a:cubicBezTo>
                    <a:pt x="4502" y="5859"/>
                    <a:pt x="4192" y="6431"/>
                    <a:pt x="3690" y="6764"/>
                  </a:cubicBezTo>
                  <a:cubicBezTo>
                    <a:pt x="3186" y="6431"/>
                    <a:pt x="2876" y="5859"/>
                    <a:pt x="2876" y="5244"/>
                  </a:cubicBezTo>
                  <a:cubicBezTo>
                    <a:pt x="2876" y="5080"/>
                    <a:pt x="2900" y="4912"/>
                    <a:pt x="2946" y="4754"/>
                  </a:cubicBezTo>
                  <a:cubicBezTo>
                    <a:pt x="2970" y="4660"/>
                    <a:pt x="2946" y="4561"/>
                    <a:pt x="2876" y="4491"/>
                  </a:cubicBezTo>
                  <a:cubicBezTo>
                    <a:pt x="2824" y="4438"/>
                    <a:pt x="2754" y="4409"/>
                    <a:pt x="2684" y="4409"/>
                  </a:cubicBezTo>
                  <a:cubicBezTo>
                    <a:pt x="2660" y="4409"/>
                    <a:pt x="2638" y="4414"/>
                    <a:pt x="2614" y="4421"/>
                  </a:cubicBezTo>
                  <a:cubicBezTo>
                    <a:pt x="2450" y="4467"/>
                    <a:pt x="2287" y="4484"/>
                    <a:pt x="2117" y="4484"/>
                  </a:cubicBezTo>
                  <a:cubicBezTo>
                    <a:pt x="1509" y="4484"/>
                    <a:pt x="936" y="4181"/>
                    <a:pt x="597" y="3678"/>
                  </a:cubicBezTo>
                  <a:cubicBezTo>
                    <a:pt x="936" y="3176"/>
                    <a:pt x="1509" y="2866"/>
                    <a:pt x="2117" y="2866"/>
                  </a:cubicBezTo>
                  <a:cubicBezTo>
                    <a:pt x="2287" y="2866"/>
                    <a:pt x="2450" y="2889"/>
                    <a:pt x="2614" y="2936"/>
                  </a:cubicBezTo>
                  <a:cubicBezTo>
                    <a:pt x="2637" y="2942"/>
                    <a:pt x="2661" y="2945"/>
                    <a:pt x="2685" y="2945"/>
                  </a:cubicBezTo>
                  <a:cubicBezTo>
                    <a:pt x="2755" y="2945"/>
                    <a:pt x="2824" y="2918"/>
                    <a:pt x="2876" y="2866"/>
                  </a:cubicBezTo>
                  <a:cubicBezTo>
                    <a:pt x="2946" y="2795"/>
                    <a:pt x="2970" y="2696"/>
                    <a:pt x="2946" y="2603"/>
                  </a:cubicBezTo>
                  <a:cubicBezTo>
                    <a:pt x="2900" y="2439"/>
                    <a:pt x="2876" y="2275"/>
                    <a:pt x="2876" y="2107"/>
                  </a:cubicBezTo>
                  <a:cubicBezTo>
                    <a:pt x="2876" y="1492"/>
                    <a:pt x="3186" y="926"/>
                    <a:pt x="3690" y="586"/>
                  </a:cubicBezTo>
                  <a:close/>
                  <a:moveTo>
                    <a:pt x="3689" y="0"/>
                  </a:moveTo>
                  <a:cubicBezTo>
                    <a:pt x="3642" y="0"/>
                    <a:pt x="3596" y="11"/>
                    <a:pt x="3555" y="31"/>
                  </a:cubicBezTo>
                  <a:cubicBezTo>
                    <a:pt x="3134" y="265"/>
                    <a:pt x="2806" y="621"/>
                    <a:pt x="2596" y="1037"/>
                  </a:cubicBezTo>
                  <a:cubicBezTo>
                    <a:pt x="2355" y="958"/>
                    <a:pt x="2103" y="919"/>
                    <a:pt x="1851" y="919"/>
                  </a:cubicBezTo>
                  <a:cubicBezTo>
                    <a:pt x="1634" y="919"/>
                    <a:pt x="1417" y="948"/>
                    <a:pt x="1206" y="1007"/>
                  </a:cubicBezTo>
                  <a:cubicBezTo>
                    <a:pt x="1117" y="1031"/>
                    <a:pt x="1047" y="1101"/>
                    <a:pt x="1018" y="1195"/>
                  </a:cubicBezTo>
                  <a:cubicBezTo>
                    <a:pt x="890" y="1651"/>
                    <a:pt x="901" y="2135"/>
                    <a:pt x="1047" y="2579"/>
                  </a:cubicBezTo>
                  <a:cubicBezTo>
                    <a:pt x="632" y="2795"/>
                    <a:pt x="281" y="3124"/>
                    <a:pt x="48" y="3544"/>
                  </a:cubicBezTo>
                  <a:cubicBezTo>
                    <a:pt x="1" y="3626"/>
                    <a:pt x="1" y="3725"/>
                    <a:pt x="48" y="3807"/>
                  </a:cubicBezTo>
                  <a:cubicBezTo>
                    <a:pt x="281" y="4228"/>
                    <a:pt x="632" y="4561"/>
                    <a:pt x="1047" y="4772"/>
                  </a:cubicBezTo>
                  <a:cubicBezTo>
                    <a:pt x="901" y="5221"/>
                    <a:pt x="890" y="5700"/>
                    <a:pt x="1018" y="6162"/>
                  </a:cubicBezTo>
                  <a:cubicBezTo>
                    <a:pt x="1047" y="6250"/>
                    <a:pt x="1117" y="6320"/>
                    <a:pt x="1206" y="6343"/>
                  </a:cubicBezTo>
                  <a:cubicBezTo>
                    <a:pt x="1422" y="6407"/>
                    <a:pt x="1638" y="6437"/>
                    <a:pt x="1859" y="6437"/>
                  </a:cubicBezTo>
                  <a:cubicBezTo>
                    <a:pt x="2105" y="6437"/>
                    <a:pt x="2357" y="6396"/>
                    <a:pt x="2596" y="6320"/>
                  </a:cubicBezTo>
                  <a:cubicBezTo>
                    <a:pt x="2806" y="6736"/>
                    <a:pt x="3140" y="7086"/>
                    <a:pt x="3555" y="7319"/>
                  </a:cubicBezTo>
                  <a:cubicBezTo>
                    <a:pt x="3596" y="7343"/>
                    <a:pt x="3642" y="7354"/>
                    <a:pt x="3690" y="7354"/>
                  </a:cubicBezTo>
                  <a:cubicBezTo>
                    <a:pt x="3736" y="7354"/>
                    <a:pt x="3782" y="7343"/>
                    <a:pt x="3823" y="7319"/>
                  </a:cubicBezTo>
                  <a:cubicBezTo>
                    <a:pt x="4238" y="7086"/>
                    <a:pt x="4572" y="6736"/>
                    <a:pt x="4782" y="6320"/>
                  </a:cubicBezTo>
                  <a:cubicBezTo>
                    <a:pt x="5022" y="6396"/>
                    <a:pt x="5273" y="6437"/>
                    <a:pt x="5519" y="6437"/>
                  </a:cubicBezTo>
                  <a:cubicBezTo>
                    <a:pt x="5740" y="6437"/>
                    <a:pt x="5956" y="6407"/>
                    <a:pt x="6172" y="6343"/>
                  </a:cubicBezTo>
                  <a:cubicBezTo>
                    <a:pt x="6261" y="6320"/>
                    <a:pt x="6331" y="6250"/>
                    <a:pt x="6360" y="6162"/>
                  </a:cubicBezTo>
                  <a:cubicBezTo>
                    <a:pt x="6488" y="5700"/>
                    <a:pt x="6477" y="5221"/>
                    <a:pt x="6331" y="4772"/>
                  </a:cubicBezTo>
                  <a:cubicBezTo>
                    <a:pt x="6746" y="4561"/>
                    <a:pt x="7097" y="4228"/>
                    <a:pt x="7330" y="3807"/>
                  </a:cubicBezTo>
                  <a:cubicBezTo>
                    <a:pt x="7377" y="3725"/>
                    <a:pt x="7377" y="3626"/>
                    <a:pt x="7330" y="3544"/>
                  </a:cubicBezTo>
                  <a:cubicBezTo>
                    <a:pt x="7097" y="3124"/>
                    <a:pt x="6746" y="2795"/>
                    <a:pt x="6331" y="2579"/>
                  </a:cubicBezTo>
                  <a:cubicBezTo>
                    <a:pt x="6477" y="2135"/>
                    <a:pt x="6488" y="1651"/>
                    <a:pt x="6360" y="1195"/>
                  </a:cubicBezTo>
                  <a:cubicBezTo>
                    <a:pt x="6331" y="1101"/>
                    <a:pt x="6261" y="1031"/>
                    <a:pt x="6172" y="1007"/>
                  </a:cubicBezTo>
                  <a:cubicBezTo>
                    <a:pt x="5961" y="948"/>
                    <a:pt x="5744" y="919"/>
                    <a:pt x="5527" y="919"/>
                  </a:cubicBezTo>
                  <a:cubicBezTo>
                    <a:pt x="5276" y="919"/>
                    <a:pt x="5024" y="958"/>
                    <a:pt x="4782" y="1037"/>
                  </a:cubicBezTo>
                  <a:cubicBezTo>
                    <a:pt x="4572" y="621"/>
                    <a:pt x="4238" y="265"/>
                    <a:pt x="3823" y="31"/>
                  </a:cubicBezTo>
                  <a:cubicBezTo>
                    <a:pt x="3782" y="11"/>
                    <a:pt x="3736" y="0"/>
                    <a:pt x="368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2"/>
            <p:cNvSpPr/>
            <p:nvPr/>
          </p:nvSpPr>
          <p:spPr>
            <a:xfrm>
              <a:off x="6503025" y="2285775"/>
              <a:ext cx="35225" cy="13625"/>
            </a:xfrm>
            <a:custGeom>
              <a:rect b="b" l="l" r="r" t="t"/>
              <a:pathLst>
                <a:path extrusionOk="0" h="545" w="1409">
                  <a:moveTo>
                    <a:pt x="299" y="0"/>
                  </a:moveTo>
                  <a:cubicBezTo>
                    <a:pt x="164" y="0"/>
                    <a:pt x="41" y="100"/>
                    <a:pt x="24" y="234"/>
                  </a:cubicBezTo>
                  <a:cubicBezTo>
                    <a:pt x="0" y="399"/>
                    <a:pt x="129" y="544"/>
                    <a:pt x="292" y="544"/>
                  </a:cubicBezTo>
                  <a:lnTo>
                    <a:pt x="1106" y="544"/>
                  </a:lnTo>
                  <a:cubicBezTo>
                    <a:pt x="1246" y="544"/>
                    <a:pt x="1362" y="450"/>
                    <a:pt x="1386" y="316"/>
                  </a:cubicBezTo>
                  <a:cubicBezTo>
                    <a:pt x="1409" y="147"/>
                    <a:pt x="1281" y="0"/>
                    <a:pt x="1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2"/>
            <p:cNvSpPr/>
            <p:nvPr/>
          </p:nvSpPr>
          <p:spPr>
            <a:xfrm>
              <a:off x="6421350" y="2285775"/>
              <a:ext cx="35225" cy="13625"/>
            </a:xfrm>
            <a:custGeom>
              <a:rect b="b" l="l" r="r" t="t"/>
              <a:pathLst>
                <a:path extrusionOk="0" h="545" w="1409">
                  <a:moveTo>
                    <a:pt x="305" y="0"/>
                  </a:moveTo>
                  <a:cubicBezTo>
                    <a:pt x="165" y="0"/>
                    <a:pt x="47" y="100"/>
                    <a:pt x="24" y="234"/>
                  </a:cubicBezTo>
                  <a:cubicBezTo>
                    <a:pt x="0" y="399"/>
                    <a:pt x="130" y="544"/>
                    <a:pt x="292" y="544"/>
                  </a:cubicBezTo>
                  <a:lnTo>
                    <a:pt x="1111" y="544"/>
                  </a:lnTo>
                  <a:cubicBezTo>
                    <a:pt x="1245" y="544"/>
                    <a:pt x="1368" y="450"/>
                    <a:pt x="1385" y="316"/>
                  </a:cubicBezTo>
                  <a:cubicBezTo>
                    <a:pt x="1409" y="147"/>
                    <a:pt x="1280" y="0"/>
                    <a:pt x="111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2"/>
            <p:cNvSpPr/>
            <p:nvPr/>
          </p:nvSpPr>
          <p:spPr>
            <a:xfrm>
              <a:off x="6473075" y="2316550"/>
              <a:ext cx="13600" cy="34075"/>
            </a:xfrm>
            <a:custGeom>
              <a:rect b="b" l="l" r="r" t="t"/>
              <a:pathLst>
                <a:path extrusionOk="0" h="1363" w="544">
                  <a:moveTo>
                    <a:pt x="274" y="1"/>
                  </a:moveTo>
                  <a:cubicBezTo>
                    <a:pt x="261" y="1"/>
                    <a:pt x="248" y="2"/>
                    <a:pt x="235" y="4"/>
                  </a:cubicBezTo>
                  <a:cubicBezTo>
                    <a:pt x="100" y="20"/>
                    <a:pt x="0" y="144"/>
                    <a:pt x="0" y="277"/>
                  </a:cubicBezTo>
                  <a:lnTo>
                    <a:pt x="0" y="1084"/>
                  </a:lnTo>
                  <a:cubicBezTo>
                    <a:pt x="0" y="1218"/>
                    <a:pt x="100" y="1342"/>
                    <a:pt x="235" y="1358"/>
                  </a:cubicBezTo>
                  <a:cubicBezTo>
                    <a:pt x="250" y="1361"/>
                    <a:pt x="265" y="1363"/>
                    <a:pt x="280" y="1363"/>
                  </a:cubicBezTo>
                  <a:cubicBezTo>
                    <a:pt x="423" y="1363"/>
                    <a:pt x="543" y="1239"/>
                    <a:pt x="543" y="1096"/>
                  </a:cubicBezTo>
                  <a:lnTo>
                    <a:pt x="543" y="271"/>
                  </a:lnTo>
                  <a:cubicBezTo>
                    <a:pt x="543" y="122"/>
                    <a:pt x="420" y="1"/>
                    <a:pt x="27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52"/>
            <p:cNvSpPr/>
            <p:nvPr/>
          </p:nvSpPr>
          <p:spPr>
            <a:xfrm>
              <a:off x="6473075" y="2234850"/>
              <a:ext cx="13600" cy="34225"/>
            </a:xfrm>
            <a:custGeom>
              <a:rect b="b" l="l" r="r" t="t"/>
              <a:pathLst>
                <a:path extrusionOk="0" h="1369" w="544">
                  <a:moveTo>
                    <a:pt x="273" y="1"/>
                  </a:moveTo>
                  <a:cubicBezTo>
                    <a:pt x="125" y="1"/>
                    <a:pt x="0" y="121"/>
                    <a:pt x="0" y="273"/>
                  </a:cubicBezTo>
                  <a:lnTo>
                    <a:pt x="0" y="1097"/>
                  </a:lnTo>
                  <a:cubicBezTo>
                    <a:pt x="0" y="1247"/>
                    <a:pt x="124" y="1368"/>
                    <a:pt x="271" y="1368"/>
                  </a:cubicBezTo>
                  <a:cubicBezTo>
                    <a:pt x="284" y="1368"/>
                    <a:pt x="297" y="1367"/>
                    <a:pt x="310" y="1365"/>
                  </a:cubicBezTo>
                  <a:cubicBezTo>
                    <a:pt x="445" y="1343"/>
                    <a:pt x="543" y="1225"/>
                    <a:pt x="543" y="1085"/>
                  </a:cubicBezTo>
                  <a:lnTo>
                    <a:pt x="543" y="278"/>
                  </a:lnTo>
                  <a:cubicBezTo>
                    <a:pt x="543" y="144"/>
                    <a:pt x="445" y="22"/>
                    <a:pt x="310" y="3"/>
                  </a:cubicBezTo>
                  <a:cubicBezTo>
                    <a:pt x="298" y="2"/>
                    <a:pt x="285" y="1"/>
                    <a:pt x="27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52"/>
            <p:cNvSpPr/>
            <p:nvPr/>
          </p:nvSpPr>
          <p:spPr>
            <a:xfrm>
              <a:off x="6473075" y="2173725"/>
              <a:ext cx="13450" cy="13600"/>
            </a:xfrm>
            <a:custGeom>
              <a:rect b="b" l="l" r="r" t="t"/>
              <a:pathLst>
                <a:path extrusionOk="0" h="544" w="538">
                  <a:moveTo>
                    <a:pt x="270" y="1"/>
                  </a:moveTo>
                  <a:cubicBezTo>
                    <a:pt x="117" y="1"/>
                    <a:pt x="0" y="123"/>
                    <a:pt x="0" y="274"/>
                  </a:cubicBezTo>
                  <a:cubicBezTo>
                    <a:pt x="0" y="422"/>
                    <a:pt x="117" y="544"/>
                    <a:pt x="270" y="544"/>
                  </a:cubicBezTo>
                  <a:cubicBezTo>
                    <a:pt x="421" y="544"/>
                    <a:pt x="538" y="422"/>
                    <a:pt x="538" y="274"/>
                  </a:cubicBezTo>
                  <a:cubicBezTo>
                    <a:pt x="538" y="123"/>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2"/>
            <p:cNvSpPr/>
            <p:nvPr/>
          </p:nvSpPr>
          <p:spPr>
            <a:xfrm>
              <a:off x="6360725" y="2285950"/>
              <a:ext cx="13600" cy="13600"/>
            </a:xfrm>
            <a:custGeom>
              <a:rect b="b" l="l" r="r" t="t"/>
              <a:pathLst>
                <a:path extrusionOk="0" h="544" w="544">
                  <a:moveTo>
                    <a:pt x="268" y="0"/>
                  </a:moveTo>
                  <a:cubicBezTo>
                    <a:pt x="122" y="0"/>
                    <a:pt x="0" y="122"/>
                    <a:pt x="0" y="274"/>
                  </a:cubicBezTo>
                  <a:cubicBezTo>
                    <a:pt x="0" y="421"/>
                    <a:pt x="122" y="543"/>
                    <a:pt x="268" y="543"/>
                  </a:cubicBezTo>
                  <a:cubicBezTo>
                    <a:pt x="421" y="543"/>
                    <a:pt x="543" y="421"/>
                    <a:pt x="543" y="274"/>
                  </a:cubicBezTo>
                  <a:cubicBezTo>
                    <a:pt x="543" y="122"/>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52"/>
            <p:cNvSpPr/>
            <p:nvPr/>
          </p:nvSpPr>
          <p:spPr>
            <a:xfrm>
              <a:off x="6585275" y="2286075"/>
              <a:ext cx="13600" cy="13600"/>
            </a:xfrm>
            <a:custGeom>
              <a:rect b="b" l="l" r="r" t="t"/>
              <a:pathLst>
                <a:path extrusionOk="0" h="544" w="544">
                  <a:moveTo>
                    <a:pt x="276" y="1"/>
                  </a:moveTo>
                  <a:cubicBezTo>
                    <a:pt x="123" y="1"/>
                    <a:pt x="1" y="123"/>
                    <a:pt x="1" y="269"/>
                  </a:cubicBezTo>
                  <a:cubicBezTo>
                    <a:pt x="1" y="422"/>
                    <a:pt x="123" y="544"/>
                    <a:pt x="276" y="544"/>
                  </a:cubicBezTo>
                  <a:cubicBezTo>
                    <a:pt x="422" y="544"/>
                    <a:pt x="544" y="422"/>
                    <a:pt x="544" y="269"/>
                  </a:cubicBezTo>
                  <a:cubicBezTo>
                    <a:pt x="544" y="123"/>
                    <a:pt x="422" y="1"/>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52"/>
            <p:cNvSpPr/>
            <p:nvPr/>
          </p:nvSpPr>
          <p:spPr>
            <a:xfrm>
              <a:off x="6473075" y="2286075"/>
              <a:ext cx="13600" cy="13600"/>
            </a:xfrm>
            <a:custGeom>
              <a:rect b="b" l="l" r="r" t="t"/>
              <a:pathLst>
                <a:path extrusionOk="0" h="544" w="544">
                  <a:moveTo>
                    <a:pt x="275" y="1"/>
                  </a:moveTo>
                  <a:cubicBezTo>
                    <a:pt x="122" y="1"/>
                    <a:pt x="0" y="123"/>
                    <a:pt x="0" y="269"/>
                  </a:cubicBezTo>
                  <a:cubicBezTo>
                    <a:pt x="0" y="422"/>
                    <a:pt x="122" y="544"/>
                    <a:pt x="275" y="544"/>
                  </a:cubicBezTo>
                  <a:cubicBezTo>
                    <a:pt x="421" y="544"/>
                    <a:pt x="543" y="422"/>
                    <a:pt x="543" y="269"/>
                  </a:cubicBezTo>
                  <a:cubicBezTo>
                    <a:pt x="543" y="123"/>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2"/>
            <p:cNvSpPr/>
            <p:nvPr/>
          </p:nvSpPr>
          <p:spPr>
            <a:xfrm>
              <a:off x="6472925" y="2398425"/>
              <a:ext cx="13600" cy="13475"/>
            </a:xfrm>
            <a:custGeom>
              <a:rect b="b" l="l" r="r" t="t"/>
              <a:pathLst>
                <a:path extrusionOk="0" h="539" w="544">
                  <a:moveTo>
                    <a:pt x="269" y="1"/>
                  </a:moveTo>
                  <a:cubicBezTo>
                    <a:pt x="123" y="1"/>
                    <a:pt x="1" y="117"/>
                    <a:pt x="1" y="270"/>
                  </a:cubicBezTo>
                  <a:cubicBezTo>
                    <a:pt x="1" y="422"/>
                    <a:pt x="123" y="538"/>
                    <a:pt x="269" y="538"/>
                  </a:cubicBezTo>
                  <a:cubicBezTo>
                    <a:pt x="422" y="538"/>
                    <a:pt x="544" y="422"/>
                    <a:pt x="544" y="270"/>
                  </a:cubicBezTo>
                  <a:cubicBezTo>
                    <a:pt x="544" y="117"/>
                    <a:pt x="422"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5" name="Google Shape;3115;p52"/>
          <p:cNvGrpSpPr/>
          <p:nvPr/>
        </p:nvGrpSpPr>
        <p:grpSpPr>
          <a:xfrm>
            <a:off x="6288644" y="1576650"/>
            <a:ext cx="347450" cy="347075"/>
            <a:chOff x="6325525" y="1576650"/>
            <a:chExt cx="347450" cy="347075"/>
          </a:xfrm>
        </p:grpSpPr>
        <p:sp>
          <p:nvSpPr>
            <p:cNvPr id="3116" name="Google Shape;3116;p52"/>
            <p:cNvSpPr/>
            <p:nvPr/>
          </p:nvSpPr>
          <p:spPr>
            <a:xfrm>
              <a:off x="6445625" y="1577675"/>
              <a:ext cx="132525" cy="346050"/>
            </a:xfrm>
            <a:custGeom>
              <a:rect b="b" l="l" r="r" t="t"/>
              <a:pathLst>
                <a:path extrusionOk="0" h="13842" w="5301">
                  <a:moveTo>
                    <a:pt x="2139" y="7805"/>
                  </a:moveTo>
                  <a:cubicBezTo>
                    <a:pt x="2350" y="7805"/>
                    <a:pt x="2518" y="7975"/>
                    <a:pt x="2518" y="8185"/>
                  </a:cubicBezTo>
                  <a:cubicBezTo>
                    <a:pt x="2518" y="8390"/>
                    <a:pt x="2350" y="8559"/>
                    <a:pt x="2139" y="8559"/>
                  </a:cubicBezTo>
                  <a:cubicBezTo>
                    <a:pt x="1934" y="8559"/>
                    <a:pt x="1765" y="8390"/>
                    <a:pt x="1765" y="8185"/>
                  </a:cubicBezTo>
                  <a:cubicBezTo>
                    <a:pt x="1765" y="7975"/>
                    <a:pt x="1934" y="7805"/>
                    <a:pt x="2139" y="7805"/>
                  </a:cubicBezTo>
                  <a:close/>
                  <a:moveTo>
                    <a:pt x="2145" y="0"/>
                  </a:moveTo>
                  <a:cubicBezTo>
                    <a:pt x="1994" y="0"/>
                    <a:pt x="1875" y="122"/>
                    <a:pt x="1875" y="271"/>
                  </a:cubicBezTo>
                  <a:lnTo>
                    <a:pt x="1875" y="7303"/>
                  </a:lnTo>
                  <a:cubicBezTo>
                    <a:pt x="1501" y="7419"/>
                    <a:pt x="1227" y="7770"/>
                    <a:pt x="1227" y="8185"/>
                  </a:cubicBezTo>
                  <a:cubicBezTo>
                    <a:pt x="1227" y="8419"/>
                    <a:pt x="1314" y="8630"/>
                    <a:pt x="1460" y="8792"/>
                  </a:cubicBezTo>
                  <a:cubicBezTo>
                    <a:pt x="1128" y="8962"/>
                    <a:pt x="829" y="9202"/>
                    <a:pt x="596" y="9494"/>
                  </a:cubicBezTo>
                  <a:cubicBezTo>
                    <a:pt x="210" y="9968"/>
                    <a:pt x="0" y="10564"/>
                    <a:pt x="0" y="11171"/>
                  </a:cubicBezTo>
                  <a:cubicBezTo>
                    <a:pt x="0" y="11400"/>
                    <a:pt x="28" y="11627"/>
                    <a:pt x="87" y="11843"/>
                  </a:cubicBezTo>
                  <a:cubicBezTo>
                    <a:pt x="116" y="11966"/>
                    <a:pt x="222" y="12047"/>
                    <a:pt x="341" y="12047"/>
                  </a:cubicBezTo>
                  <a:cubicBezTo>
                    <a:pt x="365" y="12047"/>
                    <a:pt x="390" y="12043"/>
                    <a:pt x="414" y="12037"/>
                  </a:cubicBezTo>
                  <a:cubicBezTo>
                    <a:pt x="561" y="12002"/>
                    <a:pt x="648" y="11856"/>
                    <a:pt x="607" y="11710"/>
                  </a:cubicBezTo>
                  <a:cubicBezTo>
                    <a:pt x="567" y="11534"/>
                    <a:pt x="543" y="11352"/>
                    <a:pt x="543" y="11171"/>
                  </a:cubicBezTo>
                  <a:cubicBezTo>
                    <a:pt x="543" y="10680"/>
                    <a:pt x="707" y="10219"/>
                    <a:pt x="1017" y="9833"/>
                  </a:cubicBezTo>
                  <a:cubicBezTo>
                    <a:pt x="1145" y="9676"/>
                    <a:pt x="1298" y="9536"/>
                    <a:pt x="1466" y="9418"/>
                  </a:cubicBezTo>
                  <a:lnTo>
                    <a:pt x="1466" y="9418"/>
                  </a:lnTo>
                  <a:cubicBezTo>
                    <a:pt x="1355" y="9704"/>
                    <a:pt x="1309" y="10014"/>
                    <a:pt x="1320" y="10330"/>
                  </a:cubicBezTo>
                  <a:cubicBezTo>
                    <a:pt x="1373" y="11516"/>
                    <a:pt x="2331" y="12469"/>
                    <a:pt x="3512" y="12522"/>
                  </a:cubicBezTo>
                  <a:cubicBezTo>
                    <a:pt x="3552" y="12524"/>
                    <a:pt x="3591" y="12525"/>
                    <a:pt x="3630" y="12525"/>
                  </a:cubicBezTo>
                  <a:cubicBezTo>
                    <a:pt x="3905" y="12525"/>
                    <a:pt x="4173" y="12474"/>
                    <a:pt x="4424" y="12382"/>
                  </a:cubicBezTo>
                  <a:lnTo>
                    <a:pt x="4424" y="12382"/>
                  </a:lnTo>
                  <a:cubicBezTo>
                    <a:pt x="4306" y="12544"/>
                    <a:pt x="4173" y="12697"/>
                    <a:pt x="4009" y="12825"/>
                  </a:cubicBezTo>
                  <a:cubicBezTo>
                    <a:pt x="3634" y="13135"/>
                    <a:pt x="3156" y="13305"/>
                    <a:pt x="2671" y="13305"/>
                  </a:cubicBezTo>
                  <a:cubicBezTo>
                    <a:pt x="2455" y="13305"/>
                    <a:pt x="2244" y="13270"/>
                    <a:pt x="2040" y="13205"/>
                  </a:cubicBezTo>
                  <a:cubicBezTo>
                    <a:pt x="2014" y="13198"/>
                    <a:pt x="1989" y="13194"/>
                    <a:pt x="1963" y="13194"/>
                  </a:cubicBezTo>
                  <a:cubicBezTo>
                    <a:pt x="1860" y="13194"/>
                    <a:pt x="1758" y="13248"/>
                    <a:pt x="1711" y="13345"/>
                  </a:cubicBezTo>
                  <a:cubicBezTo>
                    <a:pt x="1641" y="13498"/>
                    <a:pt x="1718" y="13674"/>
                    <a:pt x="1875" y="13725"/>
                  </a:cubicBezTo>
                  <a:cubicBezTo>
                    <a:pt x="2132" y="13801"/>
                    <a:pt x="2401" y="13842"/>
                    <a:pt x="2671" y="13842"/>
                  </a:cubicBezTo>
                  <a:cubicBezTo>
                    <a:pt x="3278" y="13842"/>
                    <a:pt x="3880" y="13631"/>
                    <a:pt x="4354" y="13246"/>
                  </a:cubicBezTo>
                  <a:cubicBezTo>
                    <a:pt x="4815" y="12873"/>
                    <a:pt x="5148" y="12341"/>
                    <a:pt x="5277" y="11756"/>
                  </a:cubicBezTo>
                  <a:cubicBezTo>
                    <a:pt x="5301" y="11640"/>
                    <a:pt x="5247" y="11522"/>
                    <a:pt x="5142" y="11464"/>
                  </a:cubicBezTo>
                  <a:cubicBezTo>
                    <a:pt x="5142" y="11390"/>
                    <a:pt x="5083" y="11342"/>
                    <a:pt x="5022" y="11342"/>
                  </a:cubicBezTo>
                  <a:cubicBezTo>
                    <a:pt x="4992" y="11342"/>
                    <a:pt x="4961" y="11354"/>
                    <a:pt x="4937" y="11382"/>
                  </a:cubicBezTo>
                  <a:cubicBezTo>
                    <a:pt x="4596" y="11769"/>
                    <a:pt x="4118" y="11984"/>
                    <a:pt x="3613" y="11984"/>
                  </a:cubicBezTo>
                  <a:cubicBezTo>
                    <a:pt x="3599" y="11984"/>
                    <a:pt x="3584" y="11984"/>
                    <a:pt x="3570" y="11983"/>
                  </a:cubicBezTo>
                  <a:cubicBezTo>
                    <a:pt x="2665" y="11961"/>
                    <a:pt x="1922" y="11247"/>
                    <a:pt x="1864" y="10348"/>
                  </a:cubicBezTo>
                  <a:cubicBezTo>
                    <a:pt x="1835" y="9886"/>
                    <a:pt x="1981" y="9442"/>
                    <a:pt x="2272" y="9091"/>
                  </a:cubicBezTo>
                  <a:cubicBezTo>
                    <a:pt x="2723" y="9032"/>
                    <a:pt x="3062" y="8646"/>
                    <a:pt x="3062" y="8185"/>
                  </a:cubicBezTo>
                  <a:cubicBezTo>
                    <a:pt x="3062" y="7770"/>
                    <a:pt x="2793" y="7419"/>
                    <a:pt x="2413" y="7303"/>
                  </a:cubicBezTo>
                  <a:lnTo>
                    <a:pt x="2413" y="278"/>
                  </a:lnTo>
                  <a:cubicBezTo>
                    <a:pt x="2413" y="144"/>
                    <a:pt x="2320" y="26"/>
                    <a:pt x="2185" y="3"/>
                  </a:cubicBezTo>
                  <a:cubicBezTo>
                    <a:pt x="2172" y="1"/>
                    <a:pt x="2158" y="0"/>
                    <a:pt x="21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52"/>
            <p:cNvSpPr/>
            <p:nvPr/>
          </p:nvSpPr>
          <p:spPr>
            <a:xfrm>
              <a:off x="6325525" y="1576650"/>
              <a:ext cx="90725" cy="237575"/>
            </a:xfrm>
            <a:custGeom>
              <a:rect b="b" l="l" r="r" t="t"/>
              <a:pathLst>
                <a:path extrusionOk="0" h="9503" w="3629">
                  <a:moveTo>
                    <a:pt x="1805" y="4703"/>
                  </a:moveTo>
                  <a:cubicBezTo>
                    <a:pt x="2016" y="4703"/>
                    <a:pt x="2185" y="4871"/>
                    <a:pt x="2185" y="5081"/>
                  </a:cubicBezTo>
                  <a:cubicBezTo>
                    <a:pt x="2185" y="5292"/>
                    <a:pt x="2016" y="5461"/>
                    <a:pt x="1805" y="5461"/>
                  </a:cubicBezTo>
                  <a:cubicBezTo>
                    <a:pt x="1600" y="5461"/>
                    <a:pt x="1431" y="5292"/>
                    <a:pt x="1431" y="5081"/>
                  </a:cubicBezTo>
                  <a:cubicBezTo>
                    <a:pt x="1431" y="4871"/>
                    <a:pt x="1600" y="4703"/>
                    <a:pt x="1805" y="4703"/>
                  </a:cubicBezTo>
                  <a:close/>
                  <a:moveTo>
                    <a:pt x="1805" y="6262"/>
                  </a:moveTo>
                  <a:lnTo>
                    <a:pt x="2080" y="6729"/>
                  </a:lnTo>
                  <a:cubicBezTo>
                    <a:pt x="2126" y="6818"/>
                    <a:pt x="2220" y="6870"/>
                    <a:pt x="2314" y="6870"/>
                  </a:cubicBezTo>
                  <a:lnTo>
                    <a:pt x="2863" y="6870"/>
                  </a:lnTo>
                  <a:lnTo>
                    <a:pt x="2588" y="7338"/>
                  </a:lnTo>
                  <a:cubicBezTo>
                    <a:pt x="2542" y="7425"/>
                    <a:pt x="2542" y="7530"/>
                    <a:pt x="2588" y="7613"/>
                  </a:cubicBezTo>
                  <a:lnTo>
                    <a:pt x="2863" y="8086"/>
                  </a:lnTo>
                  <a:lnTo>
                    <a:pt x="2314" y="8086"/>
                  </a:lnTo>
                  <a:cubicBezTo>
                    <a:pt x="2220" y="8086"/>
                    <a:pt x="2126" y="8139"/>
                    <a:pt x="2080" y="8220"/>
                  </a:cubicBezTo>
                  <a:lnTo>
                    <a:pt x="1805" y="8693"/>
                  </a:lnTo>
                  <a:lnTo>
                    <a:pt x="1536" y="8220"/>
                  </a:lnTo>
                  <a:cubicBezTo>
                    <a:pt x="1484" y="8139"/>
                    <a:pt x="1396" y="8086"/>
                    <a:pt x="1303" y="8086"/>
                  </a:cubicBezTo>
                  <a:lnTo>
                    <a:pt x="753" y="8086"/>
                  </a:lnTo>
                  <a:lnTo>
                    <a:pt x="1028" y="7613"/>
                  </a:lnTo>
                  <a:cubicBezTo>
                    <a:pt x="1074" y="7530"/>
                    <a:pt x="1074" y="7425"/>
                    <a:pt x="1028" y="7344"/>
                  </a:cubicBezTo>
                  <a:lnTo>
                    <a:pt x="753" y="6870"/>
                  </a:lnTo>
                  <a:lnTo>
                    <a:pt x="1303" y="6870"/>
                  </a:lnTo>
                  <a:cubicBezTo>
                    <a:pt x="1396" y="6870"/>
                    <a:pt x="1484" y="6818"/>
                    <a:pt x="1536" y="6729"/>
                  </a:cubicBezTo>
                  <a:lnTo>
                    <a:pt x="1805" y="6262"/>
                  </a:lnTo>
                  <a:close/>
                  <a:moveTo>
                    <a:pt x="1807" y="1"/>
                  </a:moveTo>
                  <a:cubicBezTo>
                    <a:pt x="1660" y="1"/>
                    <a:pt x="1536" y="122"/>
                    <a:pt x="1536" y="272"/>
                  </a:cubicBezTo>
                  <a:lnTo>
                    <a:pt x="1536" y="4188"/>
                  </a:lnTo>
                  <a:cubicBezTo>
                    <a:pt x="1163" y="4304"/>
                    <a:pt x="888" y="4655"/>
                    <a:pt x="888" y="5070"/>
                  </a:cubicBezTo>
                  <a:cubicBezTo>
                    <a:pt x="888" y="5426"/>
                    <a:pt x="1098" y="5742"/>
                    <a:pt x="1396" y="5895"/>
                  </a:cubicBezTo>
                  <a:lnTo>
                    <a:pt x="1150" y="6327"/>
                  </a:lnTo>
                  <a:lnTo>
                    <a:pt x="303" y="6327"/>
                  </a:lnTo>
                  <a:cubicBezTo>
                    <a:pt x="233" y="6327"/>
                    <a:pt x="163" y="6351"/>
                    <a:pt x="116" y="6397"/>
                  </a:cubicBezTo>
                  <a:cubicBezTo>
                    <a:pt x="17" y="6484"/>
                    <a:pt x="0" y="6624"/>
                    <a:pt x="58" y="6736"/>
                  </a:cubicBezTo>
                  <a:lnTo>
                    <a:pt x="484" y="7478"/>
                  </a:lnTo>
                  <a:lnTo>
                    <a:pt x="58" y="8220"/>
                  </a:lnTo>
                  <a:cubicBezTo>
                    <a:pt x="0" y="8326"/>
                    <a:pt x="17" y="8466"/>
                    <a:pt x="116" y="8560"/>
                  </a:cubicBezTo>
                  <a:cubicBezTo>
                    <a:pt x="163" y="8606"/>
                    <a:pt x="233" y="8623"/>
                    <a:pt x="303" y="8623"/>
                  </a:cubicBezTo>
                  <a:lnTo>
                    <a:pt x="1145" y="8623"/>
                  </a:lnTo>
                  <a:lnTo>
                    <a:pt x="1571" y="9366"/>
                  </a:lnTo>
                  <a:cubicBezTo>
                    <a:pt x="1600" y="9418"/>
                    <a:pt x="1648" y="9459"/>
                    <a:pt x="1700" y="9483"/>
                  </a:cubicBezTo>
                  <a:cubicBezTo>
                    <a:pt x="1735" y="9496"/>
                    <a:pt x="1771" y="9503"/>
                    <a:pt x="1806" y="9503"/>
                  </a:cubicBezTo>
                  <a:cubicBezTo>
                    <a:pt x="1904" y="9503"/>
                    <a:pt x="1993" y="9452"/>
                    <a:pt x="2045" y="9366"/>
                  </a:cubicBezTo>
                  <a:lnTo>
                    <a:pt x="2471" y="8623"/>
                  </a:lnTo>
                  <a:lnTo>
                    <a:pt x="3324" y="8623"/>
                  </a:lnTo>
                  <a:cubicBezTo>
                    <a:pt x="3383" y="8623"/>
                    <a:pt x="3448" y="8606"/>
                    <a:pt x="3494" y="8571"/>
                  </a:cubicBezTo>
                  <a:cubicBezTo>
                    <a:pt x="3605" y="8483"/>
                    <a:pt x="3629" y="8331"/>
                    <a:pt x="3564" y="8220"/>
                  </a:cubicBezTo>
                  <a:lnTo>
                    <a:pt x="3132" y="7478"/>
                  </a:lnTo>
                  <a:lnTo>
                    <a:pt x="3564" y="6736"/>
                  </a:lnTo>
                  <a:cubicBezTo>
                    <a:pt x="3612" y="6648"/>
                    <a:pt x="3612" y="6548"/>
                    <a:pt x="3564" y="6461"/>
                  </a:cubicBezTo>
                  <a:cubicBezTo>
                    <a:pt x="3512" y="6379"/>
                    <a:pt x="3424" y="6327"/>
                    <a:pt x="3331" y="6327"/>
                  </a:cubicBezTo>
                  <a:lnTo>
                    <a:pt x="2471" y="6327"/>
                  </a:lnTo>
                  <a:lnTo>
                    <a:pt x="2220" y="5895"/>
                  </a:lnTo>
                  <a:cubicBezTo>
                    <a:pt x="2525" y="5742"/>
                    <a:pt x="2728" y="5432"/>
                    <a:pt x="2728" y="5070"/>
                  </a:cubicBezTo>
                  <a:cubicBezTo>
                    <a:pt x="2728" y="4655"/>
                    <a:pt x="2455" y="4304"/>
                    <a:pt x="2080" y="4188"/>
                  </a:cubicBezTo>
                  <a:lnTo>
                    <a:pt x="2080" y="277"/>
                  </a:lnTo>
                  <a:cubicBezTo>
                    <a:pt x="2080" y="144"/>
                    <a:pt x="1981" y="20"/>
                    <a:pt x="1846" y="4"/>
                  </a:cubicBezTo>
                  <a:cubicBezTo>
                    <a:pt x="1833" y="2"/>
                    <a:pt x="1820" y="1"/>
                    <a:pt x="18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2"/>
            <p:cNvSpPr/>
            <p:nvPr/>
          </p:nvSpPr>
          <p:spPr>
            <a:xfrm>
              <a:off x="6582525" y="1576800"/>
              <a:ext cx="90450" cy="256425"/>
            </a:xfrm>
            <a:custGeom>
              <a:rect b="b" l="l" r="r" t="t"/>
              <a:pathLst>
                <a:path extrusionOk="0" h="10257" w="3618">
                  <a:moveTo>
                    <a:pt x="1800" y="5444"/>
                  </a:moveTo>
                  <a:cubicBezTo>
                    <a:pt x="2010" y="5444"/>
                    <a:pt x="2180" y="5614"/>
                    <a:pt x="2180" y="5824"/>
                  </a:cubicBezTo>
                  <a:cubicBezTo>
                    <a:pt x="2180" y="6029"/>
                    <a:pt x="2010" y="6197"/>
                    <a:pt x="1800" y="6197"/>
                  </a:cubicBezTo>
                  <a:cubicBezTo>
                    <a:pt x="1595" y="6197"/>
                    <a:pt x="1420" y="6029"/>
                    <a:pt x="1420" y="5824"/>
                  </a:cubicBezTo>
                  <a:cubicBezTo>
                    <a:pt x="1420" y="5614"/>
                    <a:pt x="1595" y="5444"/>
                    <a:pt x="1800" y="5444"/>
                  </a:cubicBezTo>
                  <a:close/>
                  <a:moveTo>
                    <a:pt x="1800" y="7011"/>
                  </a:moveTo>
                  <a:lnTo>
                    <a:pt x="2075" y="7484"/>
                  </a:lnTo>
                  <a:cubicBezTo>
                    <a:pt x="2121" y="7565"/>
                    <a:pt x="2209" y="7618"/>
                    <a:pt x="2309" y="7618"/>
                  </a:cubicBezTo>
                  <a:lnTo>
                    <a:pt x="2852" y="7618"/>
                  </a:lnTo>
                  <a:lnTo>
                    <a:pt x="2582" y="8091"/>
                  </a:lnTo>
                  <a:cubicBezTo>
                    <a:pt x="2530" y="8174"/>
                    <a:pt x="2530" y="8279"/>
                    <a:pt x="2582" y="8366"/>
                  </a:cubicBezTo>
                  <a:lnTo>
                    <a:pt x="2852" y="8840"/>
                  </a:lnTo>
                  <a:lnTo>
                    <a:pt x="2309" y="8840"/>
                  </a:lnTo>
                  <a:cubicBezTo>
                    <a:pt x="2209" y="8840"/>
                    <a:pt x="2121" y="8886"/>
                    <a:pt x="2075" y="8975"/>
                  </a:cubicBezTo>
                  <a:lnTo>
                    <a:pt x="1800" y="9447"/>
                  </a:lnTo>
                  <a:lnTo>
                    <a:pt x="1525" y="8975"/>
                  </a:lnTo>
                  <a:cubicBezTo>
                    <a:pt x="1478" y="8886"/>
                    <a:pt x="1390" y="8840"/>
                    <a:pt x="1292" y="8840"/>
                  </a:cubicBezTo>
                  <a:lnTo>
                    <a:pt x="748" y="8840"/>
                  </a:lnTo>
                  <a:lnTo>
                    <a:pt x="1023" y="8366"/>
                  </a:lnTo>
                  <a:cubicBezTo>
                    <a:pt x="1069" y="8279"/>
                    <a:pt x="1069" y="8179"/>
                    <a:pt x="1023" y="8091"/>
                  </a:cubicBezTo>
                  <a:lnTo>
                    <a:pt x="748" y="7618"/>
                  </a:lnTo>
                  <a:lnTo>
                    <a:pt x="1292" y="7618"/>
                  </a:lnTo>
                  <a:cubicBezTo>
                    <a:pt x="1390" y="7618"/>
                    <a:pt x="1478" y="7565"/>
                    <a:pt x="1525" y="7484"/>
                  </a:cubicBezTo>
                  <a:lnTo>
                    <a:pt x="1800" y="7011"/>
                  </a:lnTo>
                  <a:close/>
                  <a:moveTo>
                    <a:pt x="1812" y="0"/>
                  </a:moveTo>
                  <a:cubicBezTo>
                    <a:pt x="1661" y="0"/>
                    <a:pt x="1537" y="122"/>
                    <a:pt x="1537" y="271"/>
                  </a:cubicBezTo>
                  <a:lnTo>
                    <a:pt x="1537" y="4935"/>
                  </a:lnTo>
                  <a:cubicBezTo>
                    <a:pt x="1163" y="5053"/>
                    <a:pt x="888" y="5409"/>
                    <a:pt x="888" y="5819"/>
                  </a:cubicBezTo>
                  <a:cubicBezTo>
                    <a:pt x="888" y="6181"/>
                    <a:pt x="1098" y="6496"/>
                    <a:pt x="1397" y="6648"/>
                  </a:cubicBezTo>
                  <a:lnTo>
                    <a:pt x="1152" y="7081"/>
                  </a:lnTo>
                  <a:lnTo>
                    <a:pt x="303" y="7081"/>
                  </a:lnTo>
                  <a:cubicBezTo>
                    <a:pt x="233" y="7081"/>
                    <a:pt x="163" y="7098"/>
                    <a:pt x="116" y="7144"/>
                  </a:cubicBezTo>
                  <a:cubicBezTo>
                    <a:pt x="17" y="7238"/>
                    <a:pt x="0" y="7378"/>
                    <a:pt x="65" y="7484"/>
                  </a:cubicBezTo>
                  <a:lnTo>
                    <a:pt x="491" y="8226"/>
                  </a:lnTo>
                  <a:lnTo>
                    <a:pt x="65" y="8968"/>
                  </a:lnTo>
                  <a:cubicBezTo>
                    <a:pt x="0" y="9080"/>
                    <a:pt x="17" y="9220"/>
                    <a:pt x="116" y="9307"/>
                  </a:cubicBezTo>
                  <a:cubicBezTo>
                    <a:pt x="163" y="9353"/>
                    <a:pt x="233" y="9377"/>
                    <a:pt x="303" y="9377"/>
                  </a:cubicBezTo>
                  <a:lnTo>
                    <a:pt x="1152" y="9377"/>
                  </a:lnTo>
                  <a:lnTo>
                    <a:pt x="1572" y="10114"/>
                  </a:lnTo>
                  <a:cubicBezTo>
                    <a:pt x="1607" y="10172"/>
                    <a:pt x="1659" y="10219"/>
                    <a:pt x="1724" y="10243"/>
                  </a:cubicBezTo>
                  <a:cubicBezTo>
                    <a:pt x="1753" y="10252"/>
                    <a:pt x="1782" y="10256"/>
                    <a:pt x="1811" y="10256"/>
                  </a:cubicBezTo>
                  <a:cubicBezTo>
                    <a:pt x="1908" y="10256"/>
                    <a:pt x="1995" y="10205"/>
                    <a:pt x="2045" y="10119"/>
                  </a:cubicBezTo>
                  <a:lnTo>
                    <a:pt x="2472" y="9377"/>
                  </a:lnTo>
                  <a:lnTo>
                    <a:pt x="3313" y="9377"/>
                  </a:lnTo>
                  <a:cubicBezTo>
                    <a:pt x="3383" y="9377"/>
                    <a:pt x="3453" y="9353"/>
                    <a:pt x="3507" y="9307"/>
                  </a:cubicBezTo>
                  <a:cubicBezTo>
                    <a:pt x="3599" y="9220"/>
                    <a:pt x="3617" y="9080"/>
                    <a:pt x="3559" y="8968"/>
                  </a:cubicBezTo>
                  <a:lnTo>
                    <a:pt x="3132" y="8226"/>
                  </a:lnTo>
                  <a:lnTo>
                    <a:pt x="3553" y="7489"/>
                  </a:lnTo>
                  <a:cubicBezTo>
                    <a:pt x="3588" y="7437"/>
                    <a:pt x="3599" y="7378"/>
                    <a:pt x="3594" y="7314"/>
                  </a:cubicBezTo>
                  <a:cubicBezTo>
                    <a:pt x="3571" y="7174"/>
                    <a:pt x="3453" y="7081"/>
                    <a:pt x="3326" y="7081"/>
                  </a:cubicBezTo>
                  <a:lnTo>
                    <a:pt x="2472" y="7081"/>
                  </a:lnTo>
                  <a:lnTo>
                    <a:pt x="2220" y="6648"/>
                  </a:lnTo>
                  <a:cubicBezTo>
                    <a:pt x="2525" y="6496"/>
                    <a:pt x="2730" y="6181"/>
                    <a:pt x="2730" y="5819"/>
                  </a:cubicBezTo>
                  <a:cubicBezTo>
                    <a:pt x="2730" y="5403"/>
                    <a:pt x="2455" y="5053"/>
                    <a:pt x="2080" y="4935"/>
                  </a:cubicBezTo>
                  <a:lnTo>
                    <a:pt x="2080" y="278"/>
                  </a:lnTo>
                  <a:cubicBezTo>
                    <a:pt x="2080" y="144"/>
                    <a:pt x="1986" y="20"/>
                    <a:pt x="1853" y="3"/>
                  </a:cubicBezTo>
                  <a:cubicBezTo>
                    <a:pt x="1839" y="1"/>
                    <a:pt x="1826" y="0"/>
                    <a:pt x="18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52"/>
            <p:cNvSpPr/>
            <p:nvPr/>
          </p:nvSpPr>
          <p:spPr>
            <a:xfrm>
              <a:off x="6462275" y="1891875"/>
              <a:ext cx="13600" cy="13450"/>
            </a:xfrm>
            <a:custGeom>
              <a:rect b="b" l="l" r="r" t="t"/>
              <a:pathLst>
                <a:path extrusionOk="0" h="538" w="544">
                  <a:moveTo>
                    <a:pt x="268" y="0"/>
                  </a:moveTo>
                  <a:cubicBezTo>
                    <a:pt x="122" y="0"/>
                    <a:pt x="0" y="124"/>
                    <a:pt x="0" y="270"/>
                  </a:cubicBezTo>
                  <a:cubicBezTo>
                    <a:pt x="0" y="421"/>
                    <a:pt x="122" y="537"/>
                    <a:pt x="268" y="537"/>
                  </a:cubicBezTo>
                  <a:cubicBezTo>
                    <a:pt x="421" y="537"/>
                    <a:pt x="543" y="421"/>
                    <a:pt x="543" y="270"/>
                  </a:cubicBezTo>
                  <a:cubicBezTo>
                    <a:pt x="543" y="124"/>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0" name="Google Shape;3120;p52"/>
          <p:cNvGrpSpPr/>
          <p:nvPr/>
        </p:nvGrpSpPr>
        <p:grpSpPr>
          <a:xfrm>
            <a:off x="5541906" y="3810350"/>
            <a:ext cx="300575" cy="346075"/>
            <a:chOff x="5580775" y="3794900"/>
            <a:chExt cx="300575" cy="346075"/>
          </a:xfrm>
        </p:grpSpPr>
        <p:sp>
          <p:nvSpPr>
            <p:cNvPr id="3121" name="Google Shape;3121;p52"/>
            <p:cNvSpPr/>
            <p:nvPr/>
          </p:nvSpPr>
          <p:spPr>
            <a:xfrm>
              <a:off x="5580775" y="3794900"/>
              <a:ext cx="300575" cy="346075"/>
            </a:xfrm>
            <a:custGeom>
              <a:rect b="b" l="l" r="r" t="t"/>
              <a:pathLst>
                <a:path extrusionOk="0" h="13843" w="12023">
                  <a:moveTo>
                    <a:pt x="6002" y="540"/>
                  </a:moveTo>
                  <a:cubicBezTo>
                    <a:pt x="7165" y="540"/>
                    <a:pt x="8112" y="1481"/>
                    <a:pt x="8125" y="2644"/>
                  </a:cubicBezTo>
                  <a:cubicBezTo>
                    <a:pt x="7440" y="2474"/>
                    <a:pt x="6733" y="2393"/>
                    <a:pt x="6026" y="2393"/>
                  </a:cubicBezTo>
                  <a:cubicBezTo>
                    <a:pt x="5295" y="2393"/>
                    <a:pt x="4577" y="2481"/>
                    <a:pt x="3876" y="2656"/>
                  </a:cubicBezTo>
                  <a:cubicBezTo>
                    <a:pt x="3882" y="1486"/>
                    <a:pt x="4834" y="540"/>
                    <a:pt x="6002" y="540"/>
                  </a:cubicBezTo>
                  <a:close/>
                  <a:moveTo>
                    <a:pt x="4483" y="3077"/>
                  </a:moveTo>
                  <a:lnTo>
                    <a:pt x="4483" y="3077"/>
                  </a:lnTo>
                  <a:cubicBezTo>
                    <a:pt x="4367" y="3409"/>
                    <a:pt x="4157" y="3701"/>
                    <a:pt x="3887" y="3919"/>
                  </a:cubicBezTo>
                  <a:lnTo>
                    <a:pt x="3887" y="3217"/>
                  </a:lnTo>
                  <a:cubicBezTo>
                    <a:pt x="4079" y="3164"/>
                    <a:pt x="4279" y="3118"/>
                    <a:pt x="4483" y="3077"/>
                  </a:cubicBezTo>
                  <a:close/>
                  <a:moveTo>
                    <a:pt x="7534" y="3070"/>
                  </a:moveTo>
                  <a:lnTo>
                    <a:pt x="7534" y="3070"/>
                  </a:lnTo>
                  <a:cubicBezTo>
                    <a:pt x="7739" y="3105"/>
                    <a:pt x="7937" y="3147"/>
                    <a:pt x="8136" y="3199"/>
                  </a:cubicBezTo>
                  <a:lnTo>
                    <a:pt x="8136" y="3919"/>
                  </a:lnTo>
                  <a:cubicBezTo>
                    <a:pt x="7855" y="3701"/>
                    <a:pt x="7651" y="3404"/>
                    <a:pt x="7534" y="3070"/>
                  </a:cubicBezTo>
                  <a:close/>
                  <a:moveTo>
                    <a:pt x="6032" y="2930"/>
                  </a:moveTo>
                  <a:cubicBezTo>
                    <a:pt x="6336" y="2930"/>
                    <a:pt x="6639" y="2948"/>
                    <a:pt x="6938" y="2983"/>
                  </a:cubicBezTo>
                  <a:lnTo>
                    <a:pt x="7008" y="3205"/>
                  </a:lnTo>
                  <a:cubicBezTo>
                    <a:pt x="7195" y="3790"/>
                    <a:pt x="7599" y="4275"/>
                    <a:pt x="8136" y="4561"/>
                  </a:cubicBezTo>
                  <a:lnTo>
                    <a:pt x="8136" y="4620"/>
                  </a:lnTo>
                  <a:cubicBezTo>
                    <a:pt x="8136" y="5765"/>
                    <a:pt x="7235" y="6724"/>
                    <a:pt x="6091" y="6770"/>
                  </a:cubicBezTo>
                  <a:cubicBezTo>
                    <a:pt x="6066" y="6771"/>
                    <a:pt x="6042" y="6771"/>
                    <a:pt x="6017" y="6771"/>
                  </a:cubicBezTo>
                  <a:cubicBezTo>
                    <a:pt x="4840" y="6771"/>
                    <a:pt x="3887" y="5816"/>
                    <a:pt x="3887" y="4642"/>
                  </a:cubicBezTo>
                  <a:lnTo>
                    <a:pt x="3887" y="4561"/>
                  </a:lnTo>
                  <a:cubicBezTo>
                    <a:pt x="4419" y="4275"/>
                    <a:pt x="4823" y="3790"/>
                    <a:pt x="5009" y="3205"/>
                  </a:cubicBezTo>
                  <a:lnTo>
                    <a:pt x="5079" y="2989"/>
                  </a:lnTo>
                  <a:cubicBezTo>
                    <a:pt x="5395" y="2954"/>
                    <a:pt x="5716" y="2930"/>
                    <a:pt x="6032" y="2930"/>
                  </a:cubicBezTo>
                  <a:close/>
                  <a:moveTo>
                    <a:pt x="6646" y="7232"/>
                  </a:moveTo>
                  <a:lnTo>
                    <a:pt x="6646" y="7944"/>
                  </a:lnTo>
                  <a:cubicBezTo>
                    <a:pt x="6441" y="8018"/>
                    <a:pt x="6226" y="8055"/>
                    <a:pt x="6011" y="8055"/>
                  </a:cubicBezTo>
                  <a:cubicBezTo>
                    <a:pt x="5795" y="8055"/>
                    <a:pt x="5579" y="8018"/>
                    <a:pt x="5371" y="7944"/>
                  </a:cubicBezTo>
                  <a:lnTo>
                    <a:pt x="5371" y="7232"/>
                  </a:lnTo>
                  <a:cubicBezTo>
                    <a:pt x="5576" y="7278"/>
                    <a:pt x="5792" y="7307"/>
                    <a:pt x="6008" y="7307"/>
                  </a:cubicBezTo>
                  <a:cubicBezTo>
                    <a:pt x="6231" y="7307"/>
                    <a:pt x="6441" y="7278"/>
                    <a:pt x="6646" y="7232"/>
                  </a:cubicBezTo>
                  <a:close/>
                  <a:moveTo>
                    <a:pt x="6920" y="8413"/>
                  </a:moveTo>
                  <a:lnTo>
                    <a:pt x="7674" y="8611"/>
                  </a:lnTo>
                  <a:lnTo>
                    <a:pt x="7674" y="8810"/>
                  </a:lnTo>
                  <a:cubicBezTo>
                    <a:pt x="7130" y="9038"/>
                    <a:pt x="6547" y="9155"/>
                    <a:pt x="5997" y="9160"/>
                  </a:cubicBezTo>
                  <a:cubicBezTo>
                    <a:pt x="5441" y="9155"/>
                    <a:pt x="4858" y="9038"/>
                    <a:pt x="4319" y="8798"/>
                  </a:cubicBezTo>
                  <a:lnTo>
                    <a:pt x="4319" y="8611"/>
                  </a:lnTo>
                  <a:lnTo>
                    <a:pt x="5068" y="8413"/>
                  </a:lnTo>
                  <a:cubicBezTo>
                    <a:pt x="5360" y="8529"/>
                    <a:pt x="5676" y="8594"/>
                    <a:pt x="5991" y="8594"/>
                  </a:cubicBezTo>
                  <a:cubicBezTo>
                    <a:pt x="6307" y="8594"/>
                    <a:pt x="6622" y="8529"/>
                    <a:pt x="6920" y="8413"/>
                  </a:cubicBezTo>
                  <a:close/>
                  <a:moveTo>
                    <a:pt x="1964" y="9312"/>
                  </a:moveTo>
                  <a:lnTo>
                    <a:pt x="1964" y="11405"/>
                  </a:lnTo>
                  <a:cubicBezTo>
                    <a:pt x="1964" y="12047"/>
                    <a:pt x="1865" y="12685"/>
                    <a:pt x="1678" y="13298"/>
                  </a:cubicBezTo>
                  <a:lnTo>
                    <a:pt x="550" y="13298"/>
                  </a:lnTo>
                  <a:lnTo>
                    <a:pt x="707" y="11276"/>
                  </a:lnTo>
                  <a:cubicBezTo>
                    <a:pt x="778" y="10441"/>
                    <a:pt x="1257" y="9710"/>
                    <a:pt x="1964" y="9312"/>
                  </a:cubicBezTo>
                  <a:close/>
                  <a:moveTo>
                    <a:pt x="3776" y="8745"/>
                  </a:moveTo>
                  <a:lnTo>
                    <a:pt x="3776" y="13298"/>
                  </a:lnTo>
                  <a:lnTo>
                    <a:pt x="2245" y="13298"/>
                  </a:lnTo>
                  <a:cubicBezTo>
                    <a:pt x="2420" y="12685"/>
                    <a:pt x="2508" y="12047"/>
                    <a:pt x="2508" y="11405"/>
                  </a:cubicBezTo>
                  <a:lnTo>
                    <a:pt x="2508" y="9085"/>
                  </a:lnTo>
                  <a:cubicBezTo>
                    <a:pt x="2520" y="9079"/>
                    <a:pt x="3776" y="8745"/>
                    <a:pt x="3776" y="8745"/>
                  </a:cubicBezTo>
                  <a:close/>
                  <a:moveTo>
                    <a:pt x="4319" y="9376"/>
                  </a:moveTo>
                  <a:cubicBezTo>
                    <a:pt x="4775" y="9552"/>
                    <a:pt x="5249" y="9651"/>
                    <a:pt x="5727" y="9681"/>
                  </a:cubicBezTo>
                  <a:lnTo>
                    <a:pt x="5727" y="13298"/>
                  </a:lnTo>
                  <a:lnTo>
                    <a:pt x="4319" y="13298"/>
                  </a:lnTo>
                  <a:lnTo>
                    <a:pt x="4319" y="9376"/>
                  </a:lnTo>
                  <a:close/>
                  <a:moveTo>
                    <a:pt x="8212" y="8745"/>
                  </a:moveTo>
                  <a:cubicBezTo>
                    <a:pt x="8212" y="8745"/>
                    <a:pt x="9468" y="9085"/>
                    <a:pt x="9487" y="9085"/>
                  </a:cubicBezTo>
                  <a:lnTo>
                    <a:pt x="9487" y="11405"/>
                  </a:lnTo>
                  <a:cubicBezTo>
                    <a:pt x="9487" y="12047"/>
                    <a:pt x="9574" y="12685"/>
                    <a:pt x="9749" y="13298"/>
                  </a:cubicBezTo>
                  <a:lnTo>
                    <a:pt x="8212" y="13298"/>
                  </a:lnTo>
                  <a:lnTo>
                    <a:pt x="8212" y="12608"/>
                  </a:lnTo>
                  <a:cubicBezTo>
                    <a:pt x="8212" y="12475"/>
                    <a:pt x="8119" y="12357"/>
                    <a:pt x="7984" y="12335"/>
                  </a:cubicBezTo>
                  <a:cubicBezTo>
                    <a:pt x="7971" y="12333"/>
                    <a:pt x="7957" y="12332"/>
                    <a:pt x="7944" y="12332"/>
                  </a:cubicBezTo>
                  <a:cubicBezTo>
                    <a:pt x="7793" y="12332"/>
                    <a:pt x="7674" y="12453"/>
                    <a:pt x="7674" y="12602"/>
                  </a:cubicBezTo>
                  <a:lnTo>
                    <a:pt x="7674" y="13298"/>
                  </a:lnTo>
                  <a:lnTo>
                    <a:pt x="6266" y="13298"/>
                  </a:lnTo>
                  <a:lnTo>
                    <a:pt x="6266" y="9681"/>
                  </a:lnTo>
                  <a:cubicBezTo>
                    <a:pt x="6744" y="9651"/>
                    <a:pt x="7213" y="9552"/>
                    <a:pt x="7674" y="9382"/>
                  </a:cubicBezTo>
                  <a:lnTo>
                    <a:pt x="7674" y="10172"/>
                  </a:lnTo>
                  <a:cubicBezTo>
                    <a:pt x="7674" y="10306"/>
                    <a:pt x="7768" y="10423"/>
                    <a:pt x="7902" y="10447"/>
                  </a:cubicBezTo>
                  <a:cubicBezTo>
                    <a:pt x="7915" y="10448"/>
                    <a:pt x="7928" y="10449"/>
                    <a:pt x="7940" y="10449"/>
                  </a:cubicBezTo>
                  <a:cubicBezTo>
                    <a:pt x="8092" y="10449"/>
                    <a:pt x="8212" y="10329"/>
                    <a:pt x="8212" y="10177"/>
                  </a:cubicBezTo>
                  <a:lnTo>
                    <a:pt x="8212" y="8745"/>
                  </a:lnTo>
                  <a:close/>
                  <a:moveTo>
                    <a:pt x="10029" y="9312"/>
                  </a:moveTo>
                  <a:cubicBezTo>
                    <a:pt x="10731" y="9716"/>
                    <a:pt x="11210" y="10447"/>
                    <a:pt x="11275" y="11276"/>
                  </a:cubicBezTo>
                  <a:lnTo>
                    <a:pt x="11438" y="13298"/>
                  </a:lnTo>
                  <a:lnTo>
                    <a:pt x="10316" y="13298"/>
                  </a:lnTo>
                  <a:cubicBezTo>
                    <a:pt x="10123" y="12685"/>
                    <a:pt x="10029" y="12047"/>
                    <a:pt x="10029" y="11405"/>
                  </a:cubicBezTo>
                  <a:lnTo>
                    <a:pt x="10029" y="9312"/>
                  </a:lnTo>
                  <a:close/>
                  <a:moveTo>
                    <a:pt x="6015" y="0"/>
                  </a:moveTo>
                  <a:cubicBezTo>
                    <a:pt x="5980" y="0"/>
                    <a:pt x="5945" y="1"/>
                    <a:pt x="5910" y="2"/>
                  </a:cubicBezTo>
                  <a:cubicBezTo>
                    <a:pt x="4472" y="49"/>
                    <a:pt x="3343" y="1259"/>
                    <a:pt x="3343" y="2697"/>
                  </a:cubicBezTo>
                  <a:lnTo>
                    <a:pt x="3343" y="4637"/>
                  </a:lnTo>
                  <a:cubicBezTo>
                    <a:pt x="3343" y="5683"/>
                    <a:pt x="3952" y="6595"/>
                    <a:pt x="4834" y="7027"/>
                  </a:cubicBezTo>
                  <a:lnTo>
                    <a:pt x="4834" y="7909"/>
                  </a:lnTo>
                  <a:lnTo>
                    <a:pt x="2426" y="8553"/>
                  </a:lnTo>
                  <a:cubicBezTo>
                    <a:pt x="1193" y="8880"/>
                    <a:pt x="292" y="9956"/>
                    <a:pt x="194" y="11229"/>
                  </a:cubicBezTo>
                  <a:lnTo>
                    <a:pt x="6" y="13549"/>
                  </a:lnTo>
                  <a:cubicBezTo>
                    <a:pt x="0" y="13660"/>
                    <a:pt x="65" y="13778"/>
                    <a:pt x="176" y="13824"/>
                  </a:cubicBezTo>
                  <a:cubicBezTo>
                    <a:pt x="211" y="13835"/>
                    <a:pt x="246" y="13842"/>
                    <a:pt x="281" y="13842"/>
                  </a:cubicBezTo>
                  <a:lnTo>
                    <a:pt x="11736" y="13842"/>
                  </a:lnTo>
                  <a:cubicBezTo>
                    <a:pt x="11772" y="13842"/>
                    <a:pt x="11807" y="13835"/>
                    <a:pt x="11842" y="13824"/>
                  </a:cubicBezTo>
                  <a:cubicBezTo>
                    <a:pt x="11958" y="13778"/>
                    <a:pt x="12023" y="13660"/>
                    <a:pt x="12011" y="13549"/>
                  </a:cubicBezTo>
                  <a:lnTo>
                    <a:pt x="11829" y="11229"/>
                  </a:lnTo>
                  <a:cubicBezTo>
                    <a:pt x="11724" y="9956"/>
                    <a:pt x="10830" y="8880"/>
                    <a:pt x="9592" y="8553"/>
                  </a:cubicBezTo>
                  <a:lnTo>
                    <a:pt x="7183" y="7909"/>
                  </a:lnTo>
                  <a:lnTo>
                    <a:pt x="7183" y="7027"/>
                  </a:lnTo>
                  <a:cubicBezTo>
                    <a:pt x="8066" y="6595"/>
                    <a:pt x="8673" y="5683"/>
                    <a:pt x="8673" y="4637"/>
                  </a:cubicBezTo>
                  <a:lnTo>
                    <a:pt x="8673" y="2662"/>
                  </a:lnTo>
                  <a:cubicBezTo>
                    <a:pt x="8673" y="1195"/>
                    <a:pt x="7481" y="0"/>
                    <a:pt x="601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52"/>
            <p:cNvSpPr/>
            <p:nvPr/>
          </p:nvSpPr>
          <p:spPr>
            <a:xfrm>
              <a:off x="5709050" y="3913025"/>
              <a:ext cx="43725" cy="22950"/>
            </a:xfrm>
            <a:custGeom>
              <a:rect b="b" l="l" r="r" t="t"/>
              <a:pathLst>
                <a:path extrusionOk="0" h="918" w="1749">
                  <a:moveTo>
                    <a:pt x="655" y="0"/>
                  </a:moveTo>
                  <a:cubicBezTo>
                    <a:pt x="294" y="0"/>
                    <a:pt x="0" y="292"/>
                    <a:pt x="0" y="654"/>
                  </a:cubicBezTo>
                  <a:cubicBezTo>
                    <a:pt x="7" y="800"/>
                    <a:pt x="124" y="917"/>
                    <a:pt x="275" y="917"/>
                  </a:cubicBezTo>
                  <a:lnTo>
                    <a:pt x="1473" y="917"/>
                  </a:lnTo>
                  <a:cubicBezTo>
                    <a:pt x="1620" y="917"/>
                    <a:pt x="1742" y="800"/>
                    <a:pt x="1742" y="654"/>
                  </a:cubicBezTo>
                  <a:cubicBezTo>
                    <a:pt x="1748" y="292"/>
                    <a:pt x="1456" y="0"/>
                    <a:pt x="109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52"/>
            <p:cNvSpPr/>
            <p:nvPr/>
          </p:nvSpPr>
          <p:spPr>
            <a:xfrm>
              <a:off x="5772625" y="4073000"/>
              <a:ext cx="13600" cy="13625"/>
            </a:xfrm>
            <a:custGeom>
              <a:rect b="b" l="l" r="r" t="t"/>
              <a:pathLst>
                <a:path extrusionOk="0" h="545" w="544">
                  <a:moveTo>
                    <a:pt x="275" y="0"/>
                  </a:moveTo>
                  <a:cubicBezTo>
                    <a:pt x="122" y="0"/>
                    <a:pt x="0" y="123"/>
                    <a:pt x="0" y="269"/>
                  </a:cubicBezTo>
                  <a:cubicBezTo>
                    <a:pt x="0" y="421"/>
                    <a:pt x="122" y="544"/>
                    <a:pt x="275" y="544"/>
                  </a:cubicBezTo>
                  <a:cubicBezTo>
                    <a:pt x="421" y="544"/>
                    <a:pt x="543" y="421"/>
                    <a:pt x="543" y="269"/>
                  </a:cubicBezTo>
                  <a:cubicBezTo>
                    <a:pt x="543" y="123"/>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4" name="Google Shape;3124;p52"/>
          <p:cNvGrpSpPr/>
          <p:nvPr/>
        </p:nvGrpSpPr>
        <p:grpSpPr>
          <a:xfrm>
            <a:off x="5518319" y="3252500"/>
            <a:ext cx="347750" cy="346400"/>
            <a:chOff x="5550675" y="3232925"/>
            <a:chExt cx="347750" cy="346400"/>
          </a:xfrm>
        </p:grpSpPr>
        <p:sp>
          <p:nvSpPr>
            <p:cNvPr id="3125" name="Google Shape;3125;p52"/>
            <p:cNvSpPr/>
            <p:nvPr/>
          </p:nvSpPr>
          <p:spPr>
            <a:xfrm>
              <a:off x="5550675" y="3232925"/>
              <a:ext cx="347750" cy="346400"/>
            </a:xfrm>
            <a:custGeom>
              <a:rect b="b" l="l" r="r" t="t"/>
              <a:pathLst>
                <a:path extrusionOk="0" h="13856" w="13910">
                  <a:moveTo>
                    <a:pt x="6960" y="1"/>
                  </a:moveTo>
                  <a:cubicBezTo>
                    <a:pt x="6888" y="1"/>
                    <a:pt x="6819" y="29"/>
                    <a:pt x="6769" y="80"/>
                  </a:cubicBezTo>
                  <a:lnTo>
                    <a:pt x="5687" y="1161"/>
                  </a:lnTo>
                  <a:cubicBezTo>
                    <a:pt x="5588" y="1261"/>
                    <a:pt x="5571" y="1412"/>
                    <a:pt x="5652" y="1523"/>
                  </a:cubicBezTo>
                  <a:cubicBezTo>
                    <a:pt x="5706" y="1596"/>
                    <a:pt x="5787" y="1633"/>
                    <a:pt x="5869" y="1633"/>
                  </a:cubicBezTo>
                  <a:cubicBezTo>
                    <a:pt x="5938" y="1633"/>
                    <a:pt x="6008" y="1606"/>
                    <a:pt x="6062" y="1553"/>
                  </a:cubicBezTo>
                  <a:lnTo>
                    <a:pt x="6961" y="652"/>
                  </a:lnTo>
                  <a:lnTo>
                    <a:pt x="8714" y="2412"/>
                  </a:lnTo>
                  <a:cubicBezTo>
                    <a:pt x="8768" y="2464"/>
                    <a:pt x="8838" y="2494"/>
                    <a:pt x="8908" y="2494"/>
                  </a:cubicBezTo>
                  <a:lnTo>
                    <a:pt x="11398" y="2494"/>
                  </a:lnTo>
                  <a:lnTo>
                    <a:pt x="11398" y="4989"/>
                  </a:lnTo>
                  <a:cubicBezTo>
                    <a:pt x="11398" y="4989"/>
                    <a:pt x="11420" y="5129"/>
                    <a:pt x="11473" y="5183"/>
                  </a:cubicBezTo>
                  <a:lnTo>
                    <a:pt x="13232" y="6941"/>
                  </a:lnTo>
                  <a:lnTo>
                    <a:pt x="11473" y="8695"/>
                  </a:lnTo>
                  <a:cubicBezTo>
                    <a:pt x="11420" y="8747"/>
                    <a:pt x="11398" y="8817"/>
                    <a:pt x="11398" y="8887"/>
                  </a:cubicBezTo>
                  <a:lnTo>
                    <a:pt x="11398" y="11365"/>
                  </a:lnTo>
                  <a:lnTo>
                    <a:pt x="8908" y="11365"/>
                  </a:lnTo>
                  <a:cubicBezTo>
                    <a:pt x="8838" y="11371"/>
                    <a:pt x="8768" y="11401"/>
                    <a:pt x="8714" y="11452"/>
                  </a:cubicBezTo>
                  <a:lnTo>
                    <a:pt x="6961" y="13213"/>
                  </a:lnTo>
                  <a:lnTo>
                    <a:pt x="5202" y="11452"/>
                  </a:lnTo>
                  <a:cubicBezTo>
                    <a:pt x="5162" y="11412"/>
                    <a:pt x="5111" y="11389"/>
                    <a:pt x="5057" y="11389"/>
                  </a:cubicBezTo>
                  <a:cubicBezTo>
                    <a:pt x="5041" y="11389"/>
                    <a:pt x="5026" y="11391"/>
                    <a:pt x="5010" y="11395"/>
                  </a:cubicBezTo>
                  <a:lnTo>
                    <a:pt x="2520" y="11395"/>
                  </a:lnTo>
                  <a:lnTo>
                    <a:pt x="2520" y="8876"/>
                  </a:lnTo>
                  <a:cubicBezTo>
                    <a:pt x="2520" y="8806"/>
                    <a:pt x="2491" y="8735"/>
                    <a:pt x="2443" y="8682"/>
                  </a:cubicBezTo>
                  <a:lnTo>
                    <a:pt x="684" y="6929"/>
                  </a:lnTo>
                  <a:lnTo>
                    <a:pt x="2443" y="5170"/>
                  </a:lnTo>
                  <a:cubicBezTo>
                    <a:pt x="2491" y="5118"/>
                    <a:pt x="2520" y="5048"/>
                    <a:pt x="2520" y="4978"/>
                  </a:cubicBezTo>
                  <a:lnTo>
                    <a:pt x="2520" y="2494"/>
                  </a:lnTo>
                  <a:lnTo>
                    <a:pt x="3783" y="2494"/>
                  </a:lnTo>
                  <a:cubicBezTo>
                    <a:pt x="3916" y="2494"/>
                    <a:pt x="4039" y="2394"/>
                    <a:pt x="4056" y="2259"/>
                  </a:cubicBezTo>
                  <a:cubicBezTo>
                    <a:pt x="4080" y="2097"/>
                    <a:pt x="3951" y="1949"/>
                    <a:pt x="3788" y="1949"/>
                  </a:cubicBezTo>
                  <a:lnTo>
                    <a:pt x="2251" y="1949"/>
                  </a:lnTo>
                  <a:cubicBezTo>
                    <a:pt x="2099" y="1949"/>
                    <a:pt x="1982" y="2073"/>
                    <a:pt x="1982" y="2219"/>
                  </a:cubicBezTo>
                  <a:lnTo>
                    <a:pt x="1982" y="4867"/>
                  </a:lnTo>
                  <a:lnTo>
                    <a:pt x="112" y="6737"/>
                  </a:lnTo>
                  <a:cubicBezTo>
                    <a:pt x="1" y="6842"/>
                    <a:pt x="1" y="7017"/>
                    <a:pt x="112" y="7122"/>
                  </a:cubicBezTo>
                  <a:lnTo>
                    <a:pt x="1982" y="8992"/>
                  </a:lnTo>
                  <a:lnTo>
                    <a:pt x="1982" y="11635"/>
                  </a:lnTo>
                  <a:cubicBezTo>
                    <a:pt x="1982" y="11786"/>
                    <a:pt x="2099" y="11908"/>
                    <a:pt x="2251" y="11908"/>
                  </a:cubicBezTo>
                  <a:lnTo>
                    <a:pt x="4898" y="11908"/>
                  </a:lnTo>
                  <a:lnTo>
                    <a:pt x="6769" y="13779"/>
                  </a:lnTo>
                  <a:cubicBezTo>
                    <a:pt x="6821" y="13831"/>
                    <a:pt x="6891" y="13855"/>
                    <a:pt x="6955" y="13855"/>
                  </a:cubicBezTo>
                  <a:cubicBezTo>
                    <a:pt x="7025" y="13855"/>
                    <a:pt x="7096" y="13831"/>
                    <a:pt x="7149" y="13779"/>
                  </a:cubicBezTo>
                  <a:lnTo>
                    <a:pt x="9019" y="11908"/>
                  </a:lnTo>
                  <a:lnTo>
                    <a:pt x="11665" y="11908"/>
                  </a:lnTo>
                  <a:cubicBezTo>
                    <a:pt x="11813" y="11908"/>
                    <a:pt x="11935" y="11786"/>
                    <a:pt x="11935" y="11635"/>
                  </a:cubicBezTo>
                  <a:lnTo>
                    <a:pt x="11935" y="8992"/>
                  </a:lnTo>
                  <a:lnTo>
                    <a:pt x="13804" y="7122"/>
                  </a:lnTo>
                  <a:cubicBezTo>
                    <a:pt x="13910" y="7017"/>
                    <a:pt x="13910" y="6842"/>
                    <a:pt x="13804" y="6737"/>
                  </a:cubicBezTo>
                  <a:lnTo>
                    <a:pt x="11935" y="4867"/>
                  </a:lnTo>
                  <a:lnTo>
                    <a:pt x="11935" y="2219"/>
                  </a:lnTo>
                  <a:cubicBezTo>
                    <a:pt x="11935" y="2073"/>
                    <a:pt x="11813" y="1949"/>
                    <a:pt x="11665" y="1949"/>
                  </a:cubicBezTo>
                  <a:lnTo>
                    <a:pt x="9019" y="1949"/>
                  </a:lnTo>
                  <a:lnTo>
                    <a:pt x="7155" y="80"/>
                  </a:lnTo>
                  <a:cubicBezTo>
                    <a:pt x="7131" y="63"/>
                    <a:pt x="7114" y="45"/>
                    <a:pt x="7090" y="33"/>
                  </a:cubicBezTo>
                  <a:cubicBezTo>
                    <a:pt x="7048" y="11"/>
                    <a:pt x="7004" y="1"/>
                    <a:pt x="696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2"/>
            <p:cNvSpPr/>
            <p:nvPr/>
          </p:nvSpPr>
          <p:spPr>
            <a:xfrm>
              <a:off x="5618200" y="3342625"/>
              <a:ext cx="109000" cy="115125"/>
            </a:xfrm>
            <a:custGeom>
              <a:rect b="b" l="l" r="r" t="t"/>
              <a:pathLst>
                <a:path extrusionOk="0" h="4605" w="4360">
                  <a:moveTo>
                    <a:pt x="2427" y="0"/>
                  </a:moveTo>
                  <a:cubicBezTo>
                    <a:pt x="2271" y="0"/>
                    <a:pt x="2145" y="130"/>
                    <a:pt x="2145" y="285"/>
                  </a:cubicBezTo>
                  <a:lnTo>
                    <a:pt x="2145" y="3277"/>
                  </a:lnTo>
                  <a:cubicBezTo>
                    <a:pt x="2145" y="3716"/>
                    <a:pt x="1794" y="4067"/>
                    <a:pt x="1362" y="4067"/>
                  </a:cubicBezTo>
                  <a:cubicBezTo>
                    <a:pt x="1133" y="4067"/>
                    <a:pt x="923" y="3967"/>
                    <a:pt x="772" y="3798"/>
                  </a:cubicBezTo>
                  <a:cubicBezTo>
                    <a:pt x="626" y="3628"/>
                    <a:pt x="556" y="3406"/>
                    <a:pt x="584" y="3185"/>
                  </a:cubicBezTo>
                  <a:lnTo>
                    <a:pt x="654" y="2594"/>
                  </a:lnTo>
                  <a:cubicBezTo>
                    <a:pt x="672" y="2448"/>
                    <a:pt x="567" y="2314"/>
                    <a:pt x="421" y="2295"/>
                  </a:cubicBezTo>
                  <a:cubicBezTo>
                    <a:pt x="410" y="2294"/>
                    <a:pt x="399" y="2294"/>
                    <a:pt x="389" y="2294"/>
                  </a:cubicBezTo>
                  <a:cubicBezTo>
                    <a:pt x="256" y="2294"/>
                    <a:pt x="139" y="2389"/>
                    <a:pt x="117" y="2530"/>
                  </a:cubicBezTo>
                  <a:lnTo>
                    <a:pt x="46" y="3115"/>
                  </a:lnTo>
                  <a:cubicBezTo>
                    <a:pt x="0" y="3495"/>
                    <a:pt x="117" y="3873"/>
                    <a:pt x="368" y="4161"/>
                  </a:cubicBezTo>
                  <a:cubicBezTo>
                    <a:pt x="619" y="4441"/>
                    <a:pt x="982" y="4604"/>
                    <a:pt x="1362" y="4604"/>
                  </a:cubicBezTo>
                  <a:cubicBezTo>
                    <a:pt x="2091" y="4604"/>
                    <a:pt x="2688" y="4014"/>
                    <a:pt x="2688" y="3277"/>
                  </a:cubicBezTo>
                  <a:lnTo>
                    <a:pt x="2688" y="1384"/>
                  </a:lnTo>
                  <a:lnTo>
                    <a:pt x="2981" y="1553"/>
                  </a:lnTo>
                  <a:cubicBezTo>
                    <a:pt x="3383" y="1793"/>
                    <a:pt x="3682" y="2197"/>
                    <a:pt x="3798" y="2659"/>
                  </a:cubicBezTo>
                  <a:cubicBezTo>
                    <a:pt x="3828" y="2781"/>
                    <a:pt x="3939" y="2863"/>
                    <a:pt x="4055" y="2863"/>
                  </a:cubicBezTo>
                  <a:cubicBezTo>
                    <a:pt x="4079" y="2863"/>
                    <a:pt x="4103" y="2863"/>
                    <a:pt x="4120" y="2856"/>
                  </a:cubicBezTo>
                  <a:cubicBezTo>
                    <a:pt x="4266" y="2821"/>
                    <a:pt x="4360" y="2676"/>
                    <a:pt x="4319" y="2530"/>
                  </a:cubicBezTo>
                  <a:cubicBezTo>
                    <a:pt x="4173" y="1934"/>
                    <a:pt x="3787" y="1408"/>
                    <a:pt x="3261" y="1086"/>
                  </a:cubicBezTo>
                  <a:lnTo>
                    <a:pt x="2717" y="747"/>
                  </a:lnTo>
                  <a:lnTo>
                    <a:pt x="2717" y="280"/>
                  </a:lnTo>
                  <a:cubicBezTo>
                    <a:pt x="2717" y="169"/>
                    <a:pt x="2647" y="64"/>
                    <a:pt x="2542" y="23"/>
                  </a:cubicBezTo>
                  <a:cubicBezTo>
                    <a:pt x="2503" y="7"/>
                    <a:pt x="2464" y="0"/>
                    <a:pt x="242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52"/>
            <p:cNvSpPr/>
            <p:nvPr/>
          </p:nvSpPr>
          <p:spPr>
            <a:xfrm>
              <a:off x="5682050" y="3342700"/>
              <a:ext cx="147725" cy="115050"/>
            </a:xfrm>
            <a:custGeom>
              <a:rect b="b" l="l" r="r" t="t"/>
              <a:pathLst>
                <a:path extrusionOk="0" h="4602" w="5909">
                  <a:moveTo>
                    <a:pt x="2706" y="1"/>
                  </a:moveTo>
                  <a:cubicBezTo>
                    <a:pt x="2575" y="1"/>
                    <a:pt x="2465" y="91"/>
                    <a:pt x="2437" y="223"/>
                  </a:cubicBezTo>
                  <a:lnTo>
                    <a:pt x="2005" y="2445"/>
                  </a:lnTo>
                  <a:cubicBezTo>
                    <a:pt x="1864" y="3182"/>
                    <a:pt x="1320" y="3765"/>
                    <a:pt x="596" y="3970"/>
                  </a:cubicBezTo>
                  <a:lnTo>
                    <a:pt x="222" y="4070"/>
                  </a:lnTo>
                  <a:cubicBezTo>
                    <a:pt x="93" y="4105"/>
                    <a:pt x="0" y="4228"/>
                    <a:pt x="17" y="4361"/>
                  </a:cubicBezTo>
                  <a:cubicBezTo>
                    <a:pt x="35" y="4509"/>
                    <a:pt x="152" y="4601"/>
                    <a:pt x="286" y="4601"/>
                  </a:cubicBezTo>
                  <a:cubicBezTo>
                    <a:pt x="309" y="4601"/>
                    <a:pt x="333" y="4601"/>
                    <a:pt x="357" y="4596"/>
                  </a:cubicBezTo>
                  <a:lnTo>
                    <a:pt x="737" y="4490"/>
                  </a:lnTo>
                  <a:cubicBezTo>
                    <a:pt x="1536" y="4269"/>
                    <a:pt x="2156" y="3684"/>
                    <a:pt x="2431" y="2924"/>
                  </a:cubicBezTo>
                  <a:lnTo>
                    <a:pt x="2431" y="3468"/>
                  </a:lnTo>
                  <a:cubicBezTo>
                    <a:pt x="2431" y="3824"/>
                    <a:pt x="2595" y="4151"/>
                    <a:pt x="2887" y="4361"/>
                  </a:cubicBezTo>
                  <a:cubicBezTo>
                    <a:pt x="3078" y="4502"/>
                    <a:pt x="3300" y="4575"/>
                    <a:pt x="3528" y="4575"/>
                  </a:cubicBezTo>
                  <a:cubicBezTo>
                    <a:pt x="3641" y="4575"/>
                    <a:pt x="3756" y="4557"/>
                    <a:pt x="3869" y="4520"/>
                  </a:cubicBezTo>
                  <a:lnTo>
                    <a:pt x="5598" y="3976"/>
                  </a:lnTo>
                  <a:cubicBezTo>
                    <a:pt x="5786" y="3924"/>
                    <a:pt x="5908" y="3748"/>
                    <a:pt x="5903" y="3555"/>
                  </a:cubicBezTo>
                  <a:cubicBezTo>
                    <a:pt x="5897" y="3386"/>
                    <a:pt x="5797" y="3239"/>
                    <a:pt x="5646" y="3169"/>
                  </a:cubicBezTo>
                  <a:lnTo>
                    <a:pt x="4797" y="2761"/>
                  </a:lnTo>
                  <a:cubicBezTo>
                    <a:pt x="4635" y="2682"/>
                    <a:pt x="4461" y="2643"/>
                    <a:pt x="4289" y="2643"/>
                  </a:cubicBezTo>
                  <a:cubicBezTo>
                    <a:pt x="4038" y="2643"/>
                    <a:pt x="3790" y="2724"/>
                    <a:pt x="3583" y="2883"/>
                  </a:cubicBezTo>
                  <a:cubicBezTo>
                    <a:pt x="3472" y="2971"/>
                    <a:pt x="3430" y="3123"/>
                    <a:pt x="3500" y="3246"/>
                  </a:cubicBezTo>
                  <a:cubicBezTo>
                    <a:pt x="3554" y="3332"/>
                    <a:pt x="3645" y="3379"/>
                    <a:pt x="3738" y="3379"/>
                  </a:cubicBezTo>
                  <a:cubicBezTo>
                    <a:pt x="3796" y="3379"/>
                    <a:pt x="3854" y="3360"/>
                    <a:pt x="3904" y="3322"/>
                  </a:cubicBezTo>
                  <a:cubicBezTo>
                    <a:pt x="4014" y="3232"/>
                    <a:pt x="4149" y="3187"/>
                    <a:pt x="4285" y="3187"/>
                  </a:cubicBezTo>
                  <a:cubicBezTo>
                    <a:pt x="4380" y="3187"/>
                    <a:pt x="4476" y="3209"/>
                    <a:pt x="4565" y="3252"/>
                  </a:cubicBezTo>
                  <a:lnTo>
                    <a:pt x="5178" y="3544"/>
                  </a:lnTo>
                  <a:lnTo>
                    <a:pt x="3705" y="4005"/>
                  </a:lnTo>
                  <a:cubicBezTo>
                    <a:pt x="3648" y="4023"/>
                    <a:pt x="3591" y="4032"/>
                    <a:pt x="3534" y="4032"/>
                  </a:cubicBezTo>
                  <a:cubicBezTo>
                    <a:pt x="3405" y="4032"/>
                    <a:pt x="3279" y="3986"/>
                    <a:pt x="3173" y="3900"/>
                  </a:cubicBezTo>
                  <a:cubicBezTo>
                    <a:pt x="3044" y="3789"/>
                    <a:pt x="2974" y="3625"/>
                    <a:pt x="2974" y="3457"/>
                  </a:cubicBezTo>
                  <a:lnTo>
                    <a:pt x="2974" y="277"/>
                  </a:lnTo>
                  <a:cubicBezTo>
                    <a:pt x="2974" y="137"/>
                    <a:pt x="2869" y="20"/>
                    <a:pt x="2728" y="2"/>
                  </a:cubicBezTo>
                  <a:cubicBezTo>
                    <a:pt x="2721" y="1"/>
                    <a:pt x="2713" y="1"/>
                    <a:pt x="270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52"/>
            <p:cNvSpPr/>
            <p:nvPr/>
          </p:nvSpPr>
          <p:spPr>
            <a:xfrm>
              <a:off x="5669175" y="3281975"/>
              <a:ext cx="13450" cy="13575"/>
            </a:xfrm>
            <a:custGeom>
              <a:rect b="b" l="l" r="r" t="t"/>
              <a:pathLst>
                <a:path extrusionOk="0" h="543" w="538">
                  <a:moveTo>
                    <a:pt x="270" y="0"/>
                  </a:moveTo>
                  <a:cubicBezTo>
                    <a:pt x="117" y="0"/>
                    <a:pt x="1" y="122"/>
                    <a:pt x="1" y="268"/>
                  </a:cubicBezTo>
                  <a:cubicBezTo>
                    <a:pt x="1" y="421"/>
                    <a:pt x="117" y="543"/>
                    <a:pt x="270" y="543"/>
                  </a:cubicBezTo>
                  <a:cubicBezTo>
                    <a:pt x="421" y="543"/>
                    <a:pt x="538" y="421"/>
                    <a:pt x="538" y="268"/>
                  </a:cubicBezTo>
                  <a:cubicBezTo>
                    <a:pt x="538" y="122"/>
                    <a:pt x="421"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9" name="Google Shape;3129;p52"/>
          <p:cNvGrpSpPr/>
          <p:nvPr/>
        </p:nvGrpSpPr>
        <p:grpSpPr>
          <a:xfrm>
            <a:off x="5528469" y="2691550"/>
            <a:ext cx="327450" cy="346125"/>
            <a:chOff x="5570850" y="2681325"/>
            <a:chExt cx="327450" cy="346125"/>
          </a:xfrm>
        </p:grpSpPr>
        <p:sp>
          <p:nvSpPr>
            <p:cNvPr id="3130" name="Google Shape;3130;p52"/>
            <p:cNvSpPr/>
            <p:nvPr/>
          </p:nvSpPr>
          <p:spPr>
            <a:xfrm>
              <a:off x="5570850" y="2688475"/>
              <a:ext cx="327450" cy="338975"/>
            </a:xfrm>
            <a:custGeom>
              <a:rect b="b" l="l" r="r" t="t"/>
              <a:pathLst>
                <a:path extrusionOk="0" h="13559" w="13098">
                  <a:moveTo>
                    <a:pt x="9042" y="2028"/>
                  </a:moveTo>
                  <a:cubicBezTo>
                    <a:pt x="9170" y="2028"/>
                    <a:pt x="9280" y="2115"/>
                    <a:pt x="9310" y="2239"/>
                  </a:cubicBezTo>
                  <a:cubicBezTo>
                    <a:pt x="9351" y="2414"/>
                    <a:pt x="9217" y="2571"/>
                    <a:pt x="9048" y="2571"/>
                  </a:cubicBezTo>
                  <a:lnTo>
                    <a:pt x="4028" y="2571"/>
                  </a:lnTo>
                  <a:cubicBezTo>
                    <a:pt x="3858" y="2571"/>
                    <a:pt x="3723" y="2414"/>
                    <a:pt x="3764" y="2239"/>
                  </a:cubicBezTo>
                  <a:cubicBezTo>
                    <a:pt x="3793" y="2115"/>
                    <a:pt x="3910" y="2028"/>
                    <a:pt x="4033" y="2028"/>
                  </a:cubicBezTo>
                  <a:close/>
                  <a:moveTo>
                    <a:pt x="8282" y="3116"/>
                  </a:moveTo>
                  <a:cubicBezTo>
                    <a:pt x="8311" y="3116"/>
                    <a:pt x="8334" y="3138"/>
                    <a:pt x="8334" y="3162"/>
                  </a:cubicBezTo>
                  <a:lnTo>
                    <a:pt x="8334" y="5207"/>
                  </a:lnTo>
                  <a:cubicBezTo>
                    <a:pt x="8334" y="5535"/>
                    <a:pt x="8247" y="5844"/>
                    <a:pt x="8088" y="6119"/>
                  </a:cubicBezTo>
                  <a:lnTo>
                    <a:pt x="8088" y="5290"/>
                  </a:lnTo>
                  <a:cubicBezTo>
                    <a:pt x="8088" y="5225"/>
                    <a:pt x="8036" y="5166"/>
                    <a:pt x="7966" y="5166"/>
                  </a:cubicBezTo>
                  <a:lnTo>
                    <a:pt x="5984" y="5166"/>
                  </a:lnTo>
                  <a:cubicBezTo>
                    <a:pt x="5441" y="5166"/>
                    <a:pt x="5002" y="5587"/>
                    <a:pt x="5002" y="6102"/>
                  </a:cubicBezTo>
                  <a:lnTo>
                    <a:pt x="5002" y="6131"/>
                  </a:lnTo>
                  <a:cubicBezTo>
                    <a:pt x="4827" y="5856"/>
                    <a:pt x="4734" y="5535"/>
                    <a:pt x="4734" y="5207"/>
                  </a:cubicBezTo>
                  <a:lnTo>
                    <a:pt x="4734" y="3512"/>
                  </a:lnTo>
                  <a:cubicBezTo>
                    <a:pt x="4734" y="3291"/>
                    <a:pt x="4915" y="3116"/>
                    <a:pt x="5137" y="3116"/>
                  </a:cubicBezTo>
                  <a:close/>
                  <a:moveTo>
                    <a:pt x="4273" y="3144"/>
                  </a:moveTo>
                  <a:cubicBezTo>
                    <a:pt x="4220" y="3261"/>
                    <a:pt x="4190" y="3389"/>
                    <a:pt x="4190" y="3524"/>
                  </a:cubicBezTo>
                  <a:lnTo>
                    <a:pt x="4190" y="5207"/>
                  </a:lnTo>
                  <a:cubicBezTo>
                    <a:pt x="4190" y="5897"/>
                    <a:pt x="4489" y="6539"/>
                    <a:pt x="5002" y="6990"/>
                  </a:cubicBezTo>
                  <a:lnTo>
                    <a:pt x="5002" y="7065"/>
                  </a:lnTo>
                  <a:lnTo>
                    <a:pt x="3653" y="7416"/>
                  </a:lnTo>
                  <a:lnTo>
                    <a:pt x="3653" y="3944"/>
                  </a:lnTo>
                  <a:cubicBezTo>
                    <a:pt x="3653" y="3559"/>
                    <a:pt x="3915" y="3238"/>
                    <a:pt x="4273" y="3144"/>
                  </a:cubicBezTo>
                  <a:close/>
                  <a:moveTo>
                    <a:pt x="8797" y="3144"/>
                  </a:moveTo>
                  <a:lnTo>
                    <a:pt x="8797" y="3144"/>
                  </a:lnTo>
                  <a:cubicBezTo>
                    <a:pt x="9153" y="3238"/>
                    <a:pt x="9415" y="3559"/>
                    <a:pt x="9415" y="3944"/>
                  </a:cubicBezTo>
                  <a:lnTo>
                    <a:pt x="9415" y="7416"/>
                  </a:lnTo>
                  <a:lnTo>
                    <a:pt x="8088" y="7071"/>
                  </a:lnTo>
                  <a:lnTo>
                    <a:pt x="8088" y="6960"/>
                  </a:lnTo>
                  <a:cubicBezTo>
                    <a:pt x="8586" y="6523"/>
                    <a:pt x="8872" y="5897"/>
                    <a:pt x="8872" y="5231"/>
                  </a:cubicBezTo>
                  <a:lnTo>
                    <a:pt x="8872" y="3524"/>
                  </a:lnTo>
                  <a:cubicBezTo>
                    <a:pt x="8872" y="3389"/>
                    <a:pt x="8843" y="3261"/>
                    <a:pt x="8797" y="3144"/>
                  </a:cubicBezTo>
                  <a:close/>
                  <a:moveTo>
                    <a:pt x="7130" y="5710"/>
                  </a:moveTo>
                  <a:cubicBezTo>
                    <a:pt x="7346" y="5710"/>
                    <a:pt x="7522" y="5886"/>
                    <a:pt x="7522" y="6102"/>
                  </a:cubicBezTo>
                  <a:lnTo>
                    <a:pt x="7522" y="7078"/>
                  </a:lnTo>
                  <a:cubicBezTo>
                    <a:pt x="7522" y="7294"/>
                    <a:pt x="7346" y="7469"/>
                    <a:pt x="7130" y="7469"/>
                  </a:cubicBezTo>
                  <a:lnTo>
                    <a:pt x="5938" y="7469"/>
                  </a:lnTo>
                  <a:cubicBezTo>
                    <a:pt x="5722" y="7469"/>
                    <a:pt x="5547" y="7294"/>
                    <a:pt x="5547" y="7078"/>
                  </a:cubicBezTo>
                  <a:lnTo>
                    <a:pt x="5547" y="6102"/>
                  </a:lnTo>
                  <a:cubicBezTo>
                    <a:pt x="5547" y="5886"/>
                    <a:pt x="5722" y="5710"/>
                    <a:pt x="5938" y="5710"/>
                  </a:cubicBezTo>
                  <a:close/>
                  <a:moveTo>
                    <a:pt x="7937" y="7575"/>
                  </a:moveTo>
                  <a:lnTo>
                    <a:pt x="10771" y="8317"/>
                  </a:lnTo>
                  <a:cubicBezTo>
                    <a:pt x="11368" y="8474"/>
                    <a:pt x="11818" y="8972"/>
                    <a:pt x="11923" y="9579"/>
                  </a:cubicBezTo>
                  <a:lnTo>
                    <a:pt x="12495" y="13015"/>
                  </a:lnTo>
                  <a:lnTo>
                    <a:pt x="597" y="13015"/>
                  </a:lnTo>
                  <a:lnTo>
                    <a:pt x="1175" y="9579"/>
                  </a:lnTo>
                  <a:cubicBezTo>
                    <a:pt x="1274" y="8972"/>
                    <a:pt x="1724" y="8474"/>
                    <a:pt x="2320" y="8317"/>
                  </a:cubicBezTo>
                  <a:lnTo>
                    <a:pt x="5161" y="7575"/>
                  </a:lnTo>
                  <a:cubicBezTo>
                    <a:pt x="5331" y="7837"/>
                    <a:pt x="5622" y="8012"/>
                    <a:pt x="5949" y="8012"/>
                  </a:cubicBezTo>
                  <a:lnTo>
                    <a:pt x="6277" y="8012"/>
                  </a:lnTo>
                  <a:lnTo>
                    <a:pt x="6277" y="11818"/>
                  </a:lnTo>
                  <a:cubicBezTo>
                    <a:pt x="6277" y="11952"/>
                    <a:pt x="6370" y="12074"/>
                    <a:pt x="6505" y="12092"/>
                  </a:cubicBezTo>
                  <a:cubicBezTo>
                    <a:pt x="6518" y="12094"/>
                    <a:pt x="6531" y="12095"/>
                    <a:pt x="6543" y="12095"/>
                  </a:cubicBezTo>
                  <a:cubicBezTo>
                    <a:pt x="6695" y="12095"/>
                    <a:pt x="6815" y="11975"/>
                    <a:pt x="6815" y="11823"/>
                  </a:cubicBezTo>
                  <a:lnTo>
                    <a:pt x="6815" y="8012"/>
                  </a:lnTo>
                  <a:lnTo>
                    <a:pt x="7148" y="8012"/>
                  </a:lnTo>
                  <a:cubicBezTo>
                    <a:pt x="7481" y="8012"/>
                    <a:pt x="7767" y="7837"/>
                    <a:pt x="7937" y="7575"/>
                  </a:cubicBezTo>
                  <a:close/>
                  <a:moveTo>
                    <a:pt x="7723" y="0"/>
                  </a:moveTo>
                  <a:cubicBezTo>
                    <a:pt x="7626" y="0"/>
                    <a:pt x="7534" y="52"/>
                    <a:pt x="7486" y="140"/>
                  </a:cubicBezTo>
                  <a:cubicBezTo>
                    <a:pt x="7416" y="275"/>
                    <a:pt x="7464" y="438"/>
                    <a:pt x="7597" y="508"/>
                  </a:cubicBezTo>
                  <a:cubicBezTo>
                    <a:pt x="8007" y="731"/>
                    <a:pt x="8334" y="1075"/>
                    <a:pt x="8538" y="1490"/>
                  </a:cubicBezTo>
                  <a:lnTo>
                    <a:pt x="4554" y="1490"/>
                  </a:lnTo>
                  <a:cubicBezTo>
                    <a:pt x="4757" y="1075"/>
                    <a:pt x="5085" y="731"/>
                    <a:pt x="5493" y="508"/>
                  </a:cubicBezTo>
                  <a:cubicBezTo>
                    <a:pt x="5622" y="438"/>
                    <a:pt x="5676" y="275"/>
                    <a:pt x="5606" y="146"/>
                  </a:cubicBezTo>
                  <a:cubicBezTo>
                    <a:pt x="5553" y="54"/>
                    <a:pt x="5459" y="3"/>
                    <a:pt x="5364" y="3"/>
                  </a:cubicBezTo>
                  <a:cubicBezTo>
                    <a:pt x="5321" y="3"/>
                    <a:pt x="5277" y="13"/>
                    <a:pt x="5237" y="35"/>
                  </a:cubicBezTo>
                  <a:cubicBezTo>
                    <a:pt x="4652" y="351"/>
                    <a:pt x="4196" y="877"/>
                    <a:pt x="3963" y="1495"/>
                  </a:cubicBezTo>
                  <a:cubicBezTo>
                    <a:pt x="3553" y="1538"/>
                    <a:pt x="3238" y="1881"/>
                    <a:pt x="3238" y="2302"/>
                  </a:cubicBezTo>
                  <a:cubicBezTo>
                    <a:pt x="3238" y="2566"/>
                    <a:pt x="3367" y="2800"/>
                    <a:pt x="3559" y="2946"/>
                  </a:cubicBezTo>
                  <a:cubicBezTo>
                    <a:pt x="3302" y="3197"/>
                    <a:pt x="3138" y="3548"/>
                    <a:pt x="3138" y="3933"/>
                  </a:cubicBezTo>
                  <a:lnTo>
                    <a:pt x="3138" y="7551"/>
                  </a:lnTo>
                  <a:lnTo>
                    <a:pt x="2186" y="7796"/>
                  </a:lnTo>
                  <a:cubicBezTo>
                    <a:pt x="1379" y="8007"/>
                    <a:pt x="778" y="8673"/>
                    <a:pt x="637" y="9491"/>
                  </a:cubicBezTo>
                  <a:lnTo>
                    <a:pt x="12" y="13243"/>
                  </a:lnTo>
                  <a:cubicBezTo>
                    <a:pt x="0" y="13320"/>
                    <a:pt x="17" y="13401"/>
                    <a:pt x="71" y="13460"/>
                  </a:cubicBezTo>
                  <a:cubicBezTo>
                    <a:pt x="123" y="13523"/>
                    <a:pt x="198" y="13558"/>
                    <a:pt x="281" y="13558"/>
                  </a:cubicBezTo>
                  <a:lnTo>
                    <a:pt x="12817" y="13558"/>
                  </a:lnTo>
                  <a:cubicBezTo>
                    <a:pt x="12892" y="13558"/>
                    <a:pt x="12969" y="13523"/>
                    <a:pt x="13021" y="13460"/>
                  </a:cubicBezTo>
                  <a:cubicBezTo>
                    <a:pt x="13075" y="13401"/>
                    <a:pt x="13097" y="13320"/>
                    <a:pt x="13080" y="13243"/>
                  </a:cubicBezTo>
                  <a:lnTo>
                    <a:pt x="12455" y="9491"/>
                  </a:lnTo>
                  <a:cubicBezTo>
                    <a:pt x="12320" y="8673"/>
                    <a:pt x="11713" y="8007"/>
                    <a:pt x="10912" y="7796"/>
                  </a:cubicBezTo>
                  <a:lnTo>
                    <a:pt x="9954" y="7551"/>
                  </a:lnTo>
                  <a:lnTo>
                    <a:pt x="9954" y="3933"/>
                  </a:lnTo>
                  <a:cubicBezTo>
                    <a:pt x="9954" y="3548"/>
                    <a:pt x="9795" y="3197"/>
                    <a:pt x="9533" y="2946"/>
                  </a:cubicBezTo>
                  <a:cubicBezTo>
                    <a:pt x="9731" y="2800"/>
                    <a:pt x="9854" y="2566"/>
                    <a:pt x="9854" y="2302"/>
                  </a:cubicBezTo>
                  <a:cubicBezTo>
                    <a:pt x="9854" y="1881"/>
                    <a:pt x="9539" y="1538"/>
                    <a:pt x="9129" y="1495"/>
                  </a:cubicBezTo>
                  <a:cubicBezTo>
                    <a:pt x="8895" y="877"/>
                    <a:pt x="8439" y="351"/>
                    <a:pt x="7855" y="35"/>
                  </a:cubicBezTo>
                  <a:cubicBezTo>
                    <a:pt x="7813" y="11"/>
                    <a:pt x="7767" y="0"/>
                    <a:pt x="772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52"/>
            <p:cNvSpPr/>
            <p:nvPr/>
          </p:nvSpPr>
          <p:spPr>
            <a:xfrm>
              <a:off x="5727450" y="2681325"/>
              <a:ext cx="13625" cy="13575"/>
            </a:xfrm>
            <a:custGeom>
              <a:rect b="b" l="l" r="r" t="t"/>
              <a:pathLst>
                <a:path extrusionOk="0" h="543" w="545">
                  <a:moveTo>
                    <a:pt x="276" y="0"/>
                  </a:moveTo>
                  <a:cubicBezTo>
                    <a:pt x="124" y="0"/>
                    <a:pt x="1" y="122"/>
                    <a:pt x="1" y="268"/>
                  </a:cubicBezTo>
                  <a:cubicBezTo>
                    <a:pt x="1" y="421"/>
                    <a:pt x="124" y="543"/>
                    <a:pt x="276" y="543"/>
                  </a:cubicBezTo>
                  <a:cubicBezTo>
                    <a:pt x="422" y="543"/>
                    <a:pt x="545" y="421"/>
                    <a:pt x="545" y="268"/>
                  </a:cubicBezTo>
                  <a:cubicBezTo>
                    <a:pt x="545" y="122"/>
                    <a:pt x="422"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2" name="Google Shape;3132;p52"/>
          <p:cNvGrpSpPr/>
          <p:nvPr/>
        </p:nvGrpSpPr>
        <p:grpSpPr>
          <a:xfrm>
            <a:off x="5519044" y="2148775"/>
            <a:ext cx="346300" cy="328725"/>
            <a:chOff x="5561200" y="2148775"/>
            <a:chExt cx="346300" cy="328725"/>
          </a:xfrm>
        </p:grpSpPr>
        <p:sp>
          <p:nvSpPr>
            <p:cNvPr id="3133" name="Google Shape;3133;p52"/>
            <p:cNvSpPr/>
            <p:nvPr/>
          </p:nvSpPr>
          <p:spPr>
            <a:xfrm>
              <a:off x="5561200" y="2148775"/>
              <a:ext cx="346300" cy="328725"/>
            </a:xfrm>
            <a:custGeom>
              <a:rect b="b" l="l" r="r" t="t"/>
              <a:pathLst>
                <a:path extrusionOk="0" h="13149" w="13852">
                  <a:moveTo>
                    <a:pt x="6651" y="606"/>
                  </a:moveTo>
                  <a:lnTo>
                    <a:pt x="6651" y="1741"/>
                  </a:lnTo>
                  <a:lnTo>
                    <a:pt x="538" y="3079"/>
                  </a:lnTo>
                  <a:lnTo>
                    <a:pt x="538" y="1951"/>
                  </a:lnTo>
                  <a:lnTo>
                    <a:pt x="6651" y="606"/>
                  </a:lnTo>
                  <a:close/>
                  <a:moveTo>
                    <a:pt x="6651" y="2289"/>
                  </a:moveTo>
                  <a:lnTo>
                    <a:pt x="6651" y="3289"/>
                  </a:lnTo>
                  <a:lnTo>
                    <a:pt x="538" y="4633"/>
                  </a:lnTo>
                  <a:lnTo>
                    <a:pt x="538" y="3634"/>
                  </a:lnTo>
                  <a:lnTo>
                    <a:pt x="6651" y="2289"/>
                  </a:lnTo>
                  <a:close/>
                  <a:moveTo>
                    <a:pt x="7195" y="2289"/>
                  </a:moveTo>
                  <a:lnTo>
                    <a:pt x="13308" y="3634"/>
                  </a:lnTo>
                  <a:lnTo>
                    <a:pt x="13308" y="4633"/>
                  </a:lnTo>
                  <a:lnTo>
                    <a:pt x="7195" y="3289"/>
                  </a:lnTo>
                  <a:lnTo>
                    <a:pt x="7195" y="2289"/>
                  </a:lnTo>
                  <a:close/>
                  <a:moveTo>
                    <a:pt x="6651" y="4926"/>
                  </a:moveTo>
                  <a:lnTo>
                    <a:pt x="6651" y="5925"/>
                  </a:lnTo>
                  <a:lnTo>
                    <a:pt x="6114" y="6041"/>
                  </a:lnTo>
                  <a:lnTo>
                    <a:pt x="6114" y="5048"/>
                  </a:lnTo>
                  <a:lnTo>
                    <a:pt x="6651" y="4926"/>
                  </a:lnTo>
                  <a:close/>
                  <a:moveTo>
                    <a:pt x="7195" y="4926"/>
                  </a:moveTo>
                  <a:lnTo>
                    <a:pt x="7738" y="5048"/>
                  </a:lnTo>
                  <a:lnTo>
                    <a:pt x="7738" y="6041"/>
                  </a:lnTo>
                  <a:lnTo>
                    <a:pt x="7195" y="5925"/>
                  </a:lnTo>
                  <a:lnTo>
                    <a:pt x="7195" y="4926"/>
                  </a:lnTo>
                  <a:close/>
                  <a:moveTo>
                    <a:pt x="1082" y="6153"/>
                  </a:moveTo>
                  <a:lnTo>
                    <a:pt x="1082" y="7147"/>
                  </a:lnTo>
                  <a:lnTo>
                    <a:pt x="538" y="7269"/>
                  </a:lnTo>
                  <a:lnTo>
                    <a:pt x="538" y="6270"/>
                  </a:lnTo>
                  <a:lnTo>
                    <a:pt x="1082" y="6153"/>
                  </a:lnTo>
                  <a:close/>
                  <a:moveTo>
                    <a:pt x="12771" y="6153"/>
                  </a:moveTo>
                  <a:lnTo>
                    <a:pt x="13308" y="6270"/>
                  </a:lnTo>
                  <a:lnTo>
                    <a:pt x="13308" y="7269"/>
                  </a:lnTo>
                  <a:lnTo>
                    <a:pt x="12771" y="7147"/>
                  </a:lnTo>
                  <a:lnTo>
                    <a:pt x="12771" y="6153"/>
                  </a:lnTo>
                  <a:close/>
                  <a:moveTo>
                    <a:pt x="9358" y="5410"/>
                  </a:moveTo>
                  <a:lnTo>
                    <a:pt x="11146" y="5803"/>
                  </a:lnTo>
                  <a:lnTo>
                    <a:pt x="11146" y="9928"/>
                  </a:lnTo>
                  <a:lnTo>
                    <a:pt x="9358" y="10319"/>
                  </a:lnTo>
                  <a:lnTo>
                    <a:pt x="9358" y="5410"/>
                  </a:lnTo>
                  <a:close/>
                  <a:moveTo>
                    <a:pt x="6651" y="3845"/>
                  </a:moveTo>
                  <a:lnTo>
                    <a:pt x="6651" y="4376"/>
                  </a:lnTo>
                  <a:lnTo>
                    <a:pt x="5787" y="4563"/>
                  </a:lnTo>
                  <a:cubicBezTo>
                    <a:pt x="5658" y="4592"/>
                    <a:pt x="5571" y="4703"/>
                    <a:pt x="5571" y="4832"/>
                  </a:cubicBezTo>
                  <a:lnTo>
                    <a:pt x="5571" y="6375"/>
                  </a:lnTo>
                  <a:cubicBezTo>
                    <a:pt x="5571" y="6421"/>
                    <a:pt x="5582" y="6469"/>
                    <a:pt x="5606" y="6510"/>
                  </a:cubicBezTo>
                  <a:cubicBezTo>
                    <a:pt x="5652" y="6602"/>
                    <a:pt x="5746" y="6650"/>
                    <a:pt x="5839" y="6650"/>
                  </a:cubicBezTo>
                  <a:cubicBezTo>
                    <a:pt x="5862" y="6650"/>
                    <a:pt x="5879" y="6650"/>
                    <a:pt x="5898" y="6644"/>
                  </a:cubicBezTo>
                  <a:lnTo>
                    <a:pt x="6651" y="6480"/>
                  </a:lnTo>
                  <a:lnTo>
                    <a:pt x="6651" y="10799"/>
                  </a:lnTo>
                  <a:lnTo>
                    <a:pt x="538" y="9455"/>
                  </a:lnTo>
                  <a:lnTo>
                    <a:pt x="538" y="7818"/>
                  </a:lnTo>
                  <a:lnTo>
                    <a:pt x="1409" y="7632"/>
                  </a:lnTo>
                  <a:cubicBezTo>
                    <a:pt x="1531" y="7602"/>
                    <a:pt x="1619" y="7492"/>
                    <a:pt x="1619" y="7368"/>
                  </a:cubicBezTo>
                  <a:lnTo>
                    <a:pt x="1619" y="5820"/>
                  </a:lnTo>
                  <a:cubicBezTo>
                    <a:pt x="1619" y="5773"/>
                    <a:pt x="1608" y="5720"/>
                    <a:pt x="1584" y="5679"/>
                  </a:cubicBezTo>
                  <a:cubicBezTo>
                    <a:pt x="1535" y="5592"/>
                    <a:pt x="1442" y="5545"/>
                    <a:pt x="1348" y="5545"/>
                  </a:cubicBezTo>
                  <a:cubicBezTo>
                    <a:pt x="1330" y="5545"/>
                    <a:pt x="1311" y="5547"/>
                    <a:pt x="1293" y="5550"/>
                  </a:cubicBezTo>
                  <a:lnTo>
                    <a:pt x="538" y="5714"/>
                  </a:lnTo>
                  <a:lnTo>
                    <a:pt x="538" y="5188"/>
                  </a:lnTo>
                  <a:lnTo>
                    <a:pt x="6651" y="3845"/>
                  </a:lnTo>
                  <a:close/>
                  <a:moveTo>
                    <a:pt x="7195" y="3845"/>
                  </a:moveTo>
                  <a:lnTo>
                    <a:pt x="13308" y="5188"/>
                  </a:lnTo>
                  <a:lnTo>
                    <a:pt x="13308" y="5714"/>
                  </a:lnTo>
                  <a:lnTo>
                    <a:pt x="12555" y="5550"/>
                  </a:lnTo>
                  <a:cubicBezTo>
                    <a:pt x="12536" y="5547"/>
                    <a:pt x="12518" y="5545"/>
                    <a:pt x="12499" y="5545"/>
                  </a:cubicBezTo>
                  <a:cubicBezTo>
                    <a:pt x="12406" y="5545"/>
                    <a:pt x="12315" y="5592"/>
                    <a:pt x="12261" y="5679"/>
                  </a:cubicBezTo>
                  <a:cubicBezTo>
                    <a:pt x="12239" y="5720"/>
                    <a:pt x="12226" y="5773"/>
                    <a:pt x="12226" y="5820"/>
                  </a:cubicBezTo>
                  <a:lnTo>
                    <a:pt x="12226" y="7368"/>
                  </a:lnTo>
                  <a:cubicBezTo>
                    <a:pt x="12226" y="7492"/>
                    <a:pt x="12315" y="7602"/>
                    <a:pt x="12437" y="7632"/>
                  </a:cubicBezTo>
                  <a:lnTo>
                    <a:pt x="13308" y="7824"/>
                  </a:lnTo>
                  <a:lnTo>
                    <a:pt x="13308" y="9455"/>
                  </a:lnTo>
                  <a:lnTo>
                    <a:pt x="11683" y="9812"/>
                  </a:lnTo>
                  <a:lnTo>
                    <a:pt x="11683" y="5585"/>
                  </a:lnTo>
                  <a:cubicBezTo>
                    <a:pt x="11683" y="5458"/>
                    <a:pt x="11595" y="5347"/>
                    <a:pt x="11473" y="5323"/>
                  </a:cubicBezTo>
                  <a:lnTo>
                    <a:pt x="9147" y="4808"/>
                  </a:lnTo>
                  <a:cubicBezTo>
                    <a:pt x="9129" y="4805"/>
                    <a:pt x="9110" y="4803"/>
                    <a:pt x="9092" y="4803"/>
                  </a:cubicBezTo>
                  <a:cubicBezTo>
                    <a:pt x="8997" y="4803"/>
                    <a:pt x="8904" y="4850"/>
                    <a:pt x="8854" y="4943"/>
                  </a:cubicBezTo>
                  <a:cubicBezTo>
                    <a:pt x="8832" y="4984"/>
                    <a:pt x="8819" y="5031"/>
                    <a:pt x="8819" y="5083"/>
                  </a:cubicBezTo>
                  <a:lnTo>
                    <a:pt x="8819" y="10443"/>
                  </a:lnTo>
                  <a:lnTo>
                    <a:pt x="7195" y="10799"/>
                  </a:lnTo>
                  <a:lnTo>
                    <a:pt x="7195" y="6480"/>
                  </a:lnTo>
                  <a:lnTo>
                    <a:pt x="7948" y="6644"/>
                  </a:lnTo>
                  <a:cubicBezTo>
                    <a:pt x="7966" y="6650"/>
                    <a:pt x="7990" y="6650"/>
                    <a:pt x="8007" y="6650"/>
                  </a:cubicBezTo>
                  <a:cubicBezTo>
                    <a:pt x="8101" y="6650"/>
                    <a:pt x="8194" y="6602"/>
                    <a:pt x="8247" y="6510"/>
                  </a:cubicBezTo>
                  <a:cubicBezTo>
                    <a:pt x="8264" y="6469"/>
                    <a:pt x="8276" y="6421"/>
                    <a:pt x="8276" y="6375"/>
                  </a:cubicBezTo>
                  <a:lnTo>
                    <a:pt x="8276" y="4832"/>
                  </a:lnTo>
                  <a:cubicBezTo>
                    <a:pt x="8276" y="4703"/>
                    <a:pt x="8188" y="4592"/>
                    <a:pt x="8066" y="4563"/>
                  </a:cubicBezTo>
                  <a:lnTo>
                    <a:pt x="7195" y="4376"/>
                  </a:lnTo>
                  <a:lnTo>
                    <a:pt x="7195" y="3845"/>
                  </a:lnTo>
                  <a:close/>
                  <a:moveTo>
                    <a:pt x="538" y="10011"/>
                  </a:moveTo>
                  <a:lnTo>
                    <a:pt x="6651" y="11349"/>
                  </a:lnTo>
                  <a:lnTo>
                    <a:pt x="6651" y="12541"/>
                  </a:lnTo>
                  <a:lnTo>
                    <a:pt x="538" y="11196"/>
                  </a:lnTo>
                  <a:lnTo>
                    <a:pt x="538" y="10011"/>
                  </a:lnTo>
                  <a:close/>
                  <a:moveTo>
                    <a:pt x="13308" y="10011"/>
                  </a:moveTo>
                  <a:lnTo>
                    <a:pt x="13308" y="11196"/>
                  </a:lnTo>
                  <a:lnTo>
                    <a:pt x="7195" y="12541"/>
                  </a:lnTo>
                  <a:lnTo>
                    <a:pt x="7195" y="11349"/>
                  </a:lnTo>
                  <a:lnTo>
                    <a:pt x="13308" y="10011"/>
                  </a:lnTo>
                  <a:close/>
                  <a:moveTo>
                    <a:pt x="6924" y="0"/>
                  </a:moveTo>
                  <a:cubicBezTo>
                    <a:pt x="6905" y="0"/>
                    <a:pt x="6886" y="1"/>
                    <a:pt x="6868" y="4"/>
                  </a:cubicBezTo>
                  <a:lnTo>
                    <a:pt x="211" y="1466"/>
                  </a:lnTo>
                  <a:cubicBezTo>
                    <a:pt x="88" y="1495"/>
                    <a:pt x="1" y="1606"/>
                    <a:pt x="1" y="1728"/>
                  </a:cubicBezTo>
                  <a:lnTo>
                    <a:pt x="1" y="11419"/>
                  </a:lnTo>
                  <a:cubicBezTo>
                    <a:pt x="1" y="11541"/>
                    <a:pt x="88" y="11652"/>
                    <a:pt x="211" y="11681"/>
                  </a:cubicBezTo>
                  <a:lnTo>
                    <a:pt x="6868" y="13143"/>
                  </a:lnTo>
                  <a:cubicBezTo>
                    <a:pt x="6885" y="13148"/>
                    <a:pt x="6903" y="13148"/>
                    <a:pt x="6926" y="13148"/>
                  </a:cubicBezTo>
                  <a:cubicBezTo>
                    <a:pt x="6944" y="13148"/>
                    <a:pt x="6961" y="13148"/>
                    <a:pt x="6985" y="13143"/>
                  </a:cubicBezTo>
                  <a:lnTo>
                    <a:pt x="13636" y="11681"/>
                  </a:lnTo>
                  <a:cubicBezTo>
                    <a:pt x="13764" y="11652"/>
                    <a:pt x="13852" y="11541"/>
                    <a:pt x="13852" y="11419"/>
                  </a:cubicBezTo>
                  <a:lnTo>
                    <a:pt x="13852" y="1728"/>
                  </a:lnTo>
                  <a:cubicBezTo>
                    <a:pt x="13852" y="1606"/>
                    <a:pt x="13764" y="1495"/>
                    <a:pt x="13636" y="1466"/>
                  </a:cubicBezTo>
                  <a:lnTo>
                    <a:pt x="11748" y="1051"/>
                  </a:lnTo>
                  <a:cubicBezTo>
                    <a:pt x="11729" y="1046"/>
                    <a:pt x="11710" y="1044"/>
                    <a:pt x="11691" y="1044"/>
                  </a:cubicBezTo>
                  <a:cubicBezTo>
                    <a:pt x="11554" y="1044"/>
                    <a:pt x="11431" y="1152"/>
                    <a:pt x="11420" y="1302"/>
                  </a:cubicBezTo>
                  <a:cubicBezTo>
                    <a:pt x="11414" y="1436"/>
                    <a:pt x="11508" y="1553"/>
                    <a:pt x="11637" y="1582"/>
                  </a:cubicBezTo>
                  <a:lnTo>
                    <a:pt x="13308" y="1951"/>
                  </a:lnTo>
                  <a:lnTo>
                    <a:pt x="13308" y="3079"/>
                  </a:lnTo>
                  <a:lnTo>
                    <a:pt x="7195" y="1741"/>
                  </a:lnTo>
                  <a:lnTo>
                    <a:pt x="7195" y="606"/>
                  </a:lnTo>
                  <a:lnTo>
                    <a:pt x="9253" y="1056"/>
                  </a:lnTo>
                  <a:cubicBezTo>
                    <a:pt x="9273" y="1061"/>
                    <a:pt x="9293" y="1063"/>
                    <a:pt x="9313" y="1063"/>
                  </a:cubicBezTo>
                  <a:cubicBezTo>
                    <a:pt x="9452" y="1063"/>
                    <a:pt x="9575" y="959"/>
                    <a:pt x="9579" y="805"/>
                  </a:cubicBezTo>
                  <a:cubicBezTo>
                    <a:pt x="9591" y="671"/>
                    <a:pt x="9491" y="554"/>
                    <a:pt x="9363" y="530"/>
                  </a:cubicBezTo>
                  <a:lnTo>
                    <a:pt x="6985" y="4"/>
                  </a:lnTo>
                  <a:cubicBezTo>
                    <a:pt x="6964" y="1"/>
                    <a:pt x="6944" y="0"/>
                    <a:pt x="69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2"/>
            <p:cNvSpPr/>
            <p:nvPr/>
          </p:nvSpPr>
          <p:spPr>
            <a:xfrm>
              <a:off x="5615250" y="2268825"/>
              <a:ext cx="71775" cy="64900"/>
            </a:xfrm>
            <a:custGeom>
              <a:rect b="b" l="l" r="r" t="t"/>
              <a:pathLst>
                <a:path extrusionOk="0" h="2596" w="2871">
                  <a:moveTo>
                    <a:pt x="2327" y="608"/>
                  </a:moveTo>
                  <a:lnTo>
                    <a:pt x="2327" y="1597"/>
                  </a:lnTo>
                  <a:lnTo>
                    <a:pt x="539" y="1988"/>
                  </a:lnTo>
                  <a:lnTo>
                    <a:pt x="539" y="1001"/>
                  </a:lnTo>
                  <a:lnTo>
                    <a:pt x="2327" y="608"/>
                  </a:lnTo>
                  <a:close/>
                  <a:moveTo>
                    <a:pt x="2592" y="1"/>
                  </a:moveTo>
                  <a:cubicBezTo>
                    <a:pt x="2574" y="1"/>
                    <a:pt x="2556" y="3"/>
                    <a:pt x="2538" y="6"/>
                  </a:cubicBezTo>
                  <a:lnTo>
                    <a:pt x="211" y="521"/>
                  </a:lnTo>
                  <a:cubicBezTo>
                    <a:pt x="89" y="545"/>
                    <a:pt x="0" y="656"/>
                    <a:pt x="0" y="783"/>
                  </a:cubicBezTo>
                  <a:lnTo>
                    <a:pt x="0" y="2321"/>
                  </a:lnTo>
                  <a:cubicBezTo>
                    <a:pt x="0" y="2368"/>
                    <a:pt x="13" y="2415"/>
                    <a:pt x="30" y="2455"/>
                  </a:cubicBezTo>
                  <a:cubicBezTo>
                    <a:pt x="83" y="2549"/>
                    <a:pt x="176" y="2596"/>
                    <a:pt x="270" y="2596"/>
                  </a:cubicBezTo>
                  <a:cubicBezTo>
                    <a:pt x="288" y="2596"/>
                    <a:pt x="310" y="2596"/>
                    <a:pt x="328" y="2590"/>
                  </a:cubicBezTo>
                  <a:lnTo>
                    <a:pt x="2654" y="2081"/>
                  </a:lnTo>
                  <a:cubicBezTo>
                    <a:pt x="2778" y="2053"/>
                    <a:pt x="2870" y="1941"/>
                    <a:pt x="2870" y="1819"/>
                  </a:cubicBezTo>
                  <a:lnTo>
                    <a:pt x="2870" y="276"/>
                  </a:lnTo>
                  <a:cubicBezTo>
                    <a:pt x="2870" y="187"/>
                    <a:pt x="2829" y="112"/>
                    <a:pt x="2765" y="60"/>
                  </a:cubicBezTo>
                  <a:cubicBezTo>
                    <a:pt x="2715" y="23"/>
                    <a:pt x="2654" y="1"/>
                    <a:pt x="25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52"/>
            <p:cNvSpPr/>
            <p:nvPr/>
          </p:nvSpPr>
          <p:spPr>
            <a:xfrm>
              <a:off x="5816875" y="2168300"/>
              <a:ext cx="13625" cy="13625"/>
            </a:xfrm>
            <a:custGeom>
              <a:rect b="b" l="l" r="r" t="t"/>
              <a:pathLst>
                <a:path extrusionOk="0" h="545" w="545">
                  <a:moveTo>
                    <a:pt x="275" y="0"/>
                  </a:moveTo>
                  <a:cubicBezTo>
                    <a:pt x="124" y="0"/>
                    <a:pt x="1" y="124"/>
                    <a:pt x="1" y="275"/>
                  </a:cubicBezTo>
                  <a:cubicBezTo>
                    <a:pt x="1" y="421"/>
                    <a:pt x="124" y="545"/>
                    <a:pt x="275" y="545"/>
                  </a:cubicBezTo>
                  <a:cubicBezTo>
                    <a:pt x="421" y="545"/>
                    <a:pt x="545" y="421"/>
                    <a:pt x="545" y="275"/>
                  </a:cubicBezTo>
                  <a:cubicBezTo>
                    <a:pt x="545" y="124"/>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6" name="Google Shape;3136;p52"/>
          <p:cNvGrpSpPr/>
          <p:nvPr/>
        </p:nvGrpSpPr>
        <p:grpSpPr>
          <a:xfrm>
            <a:off x="5518531" y="1577350"/>
            <a:ext cx="347325" cy="346375"/>
            <a:chOff x="5570850" y="1557800"/>
            <a:chExt cx="347325" cy="346375"/>
          </a:xfrm>
        </p:grpSpPr>
        <p:sp>
          <p:nvSpPr>
            <p:cNvPr id="3137" name="Google Shape;3137;p52"/>
            <p:cNvSpPr/>
            <p:nvPr/>
          </p:nvSpPr>
          <p:spPr>
            <a:xfrm>
              <a:off x="5570850" y="1557800"/>
              <a:ext cx="347325" cy="346375"/>
            </a:xfrm>
            <a:custGeom>
              <a:rect b="b" l="l" r="r" t="t"/>
              <a:pathLst>
                <a:path extrusionOk="0" h="13855" w="13893">
                  <a:moveTo>
                    <a:pt x="7440" y="645"/>
                  </a:moveTo>
                  <a:lnTo>
                    <a:pt x="13202" y="3971"/>
                  </a:lnTo>
                  <a:cubicBezTo>
                    <a:pt x="12569" y="4924"/>
                    <a:pt x="11511" y="5453"/>
                    <a:pt x="10428" y="5453"/>
                  </a:cubicBezTo>
                  <a:cubicBezTo>
                    <a:pt x="9862" y="5453"/>
                    <a:pt x="9290" y="5309"/>
                    <a:pt x="8767" y="5006"/>
                  </a:cubicBezTo>
                  <a:cubicBezTo>
                    <a:pt x="8632" y="4931"/>
                    <a:pt x="8503" y="4842"/>
                    <a:pt x="8387" y="4755"/>
                  </a:cubicBezTo>
                  <a:lnTo>
                    <a:pt x="8387" y="1732"/>
                  </a:lnTo>
                  <a:cubicBezTo>
                    <a:pt x="8387" y="1587"/>
                    <a:pt x="8264" y="1465"/>
                    <a:pt x="8118" y="1465"/>
                  </a:cubicBezTo>
                  <a:lnTo>
                    <a:pt x="7165" y="1465"/>
                  </a:lnTo>
                  <a:cubicBezTo>
                    <a:pt x="7219" y="1178"/>
                    <a:pt x="7311" y="909"/>
                    <a:pt x="7440" y="645"/>
                  </a:cubicBezTo>
                  <a:close/>
                  <a:moveTo>
                    <a:pt x="8387" y="5421"/>
                  </a:moveTo>
                  <a:cubicBezTo>
                    <a:pt x="8422" y="5444"/>
                    <a:pt x="8457" y="5462"/>
                    <a:pt x="8498" y="5485"/>
                  </a:cubicBezTo>
                  <a:cubicBezTo>
                    <a:pt x="9105" y="5835"/>
                    <a:pt x="9771" y="6005"/>
                    <a:pt x="10426" y="6005"/>
                  </a:cubicBezTo>
                  <a:cubicBezTo>
                    <a:pt x="11093" y="6005"/>
                    <a:pt x="11753" y="5830"/>
                    <a:pt x="12338" y="5503"/>
                  </a:cubicBezTo>
                  <a:lnTo>
                    <a:pt x="12338" y="5503"/>
                  </a:lnTo>
                  <a:lnTo>
                    <a:pt x="8387" y="12352"/>
                  </a:lnTo>
                  <a:lnTo>
                    <a:pt x="8387" y="5421"/>
                  </a:lnTo>
                  <a:close/>
                  <a:moveTo>
                    <a:pt x="7331" y="1"/>
                  </a:moveTo>
                  <a:cubicBezTo>
                    <a:pt x="7308" y="1"/>
                    <a:pt x="7286" y="3"/>
                    <a:pt x="7265" y="9"/>
                  </a:cubicBezTo>
                  <a:cubicBezTo>
                    <a:pt x="7200" y="32"/>
                    <a:pt x="7136" y="73"/>
                    <a:pt x="7101" y="138"/>
                  </a:cubicBezTo>
                  <a:lnTo>
                    <a:pt x="6335" y="1465"/>
                  </a:lnTo>
                  <a:lnTo>
                    <a:pt x="4687" y="1465"/>
                  </a:lnTo>
                  <a:cubicBezTo>
                    <a:pt x="4554" y="1465"/>
                    <a:pt x="4430" y="1557"/>
                    <a:pt x="4413" y="1692"/>
                  </a:cubicBezTo>
                  <a:cubicBezTo>
                    <a:pt x="4389" y="1862"/>
                    <a:pt x="4518" y="2002"/>
                    <a:pt x="4681" y="2002"/>
                  </a:cubicBezTo>
                  <a:lnTo>
                    <a:pt x="7843" y="2002"/>
                  </a:lnTo>
                  <a:lnTo>
                    <a:pt x="7843" y="13311"/>
                  </a:lnTo>
                  <a:lnTo>
                    <a:pt x="538" y="13311"/>
                  </a:lnTo>
                  <a:lnTo>
                    <a:pt x="538" y="2002"/>
                  </a:lnTo>
                  <a:lnTo>
                    <a:pt x="2239" y="2002"/>
                  </a:lnTo>
                  <a:cubicBezTo>
                    <a:pt x="2372" y="2002"/>
                    <a:pt x="2496" y="1908"/>
                    <a:pt x="2513" y="1775"/>
                  </a:cubicBezTo>
                  <a:cubicBezTo>
                    <a:pt x="2536" y="1605"/>
                    <a:pt x="2407" y="1465"/>
                    <a:pt x="2245" y="1465"/>
                  </a:cubicBezTo>
                  <a:lnTo>
                    <a:pt x="268" y="1465"/>
                  </a:lnTo>
                  <a:cubicBezTo>
                    <a:pt x="123" y="1465"/>
                    <a:pt x="0" y="1587"/>
                    <a:pt x="0" y="1732"/>
                  </a:cubicBezTo>
                  <a:lnTo>
                    <a:pt x="0" y="13585"/>
                  </a:lnTo>
                  <a:cubicBezTo>
                    <a:pt x="0" y="13732"/>
                    <a:pt x="123" y="13854"/>
                    <a:pt x="268" y="13854"/>
                  </a:cubicBezTo>
                  <a:lnTo>
                    <a:pt x="8118" y="13854"/>
                  </a:lnTo>
                  <a:cubicBezTo>
                    <a:pt x="8264" y="13854"/>
                    <a:pt x="8387" y="13732"/>
                    <a:pt x="8387" y="13585"/>
                  </a:cubicBezTo>
                  <a:lnTo>
                    <a:pt x="8387" y="13428"/>
                  </a:lnTo>
                  <a:lnTo>
                    <a:pt x="13817" y="4012"/>
                  </a:lnTo>
                  <a:cubicBezTo>
                    <a:pt x="13892" y="3884"/>
                    <a:pt x="13846" y="3720"/>
                    <a:pt x="13717" y="3644"/>
                  </a:cubicBezTo>
                  <a:lnTo>
                    <a:pt x="7475" y="38"/>
                  </a:lnTo>
                  <a:cubicBezTo>
                    <a:pt x="7431" y="14"/>
                    <a:pt x="7380" y="1"/>
                    <a:pt x="733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52"/>
            <p:cNvSpPr/>
            <p:nvPr/>
          </p:nvSpPr>
          <p:spPr>
            <a:xfrm>
              <a:off x="5604725" y="1679425"/>
              <a:ext cx="140475" cy="139975"/>
            </a:xfrm>
            <a:custGeom>
              <a:rect b="b" l="l" r="r" t="t"/>
              <a:pathLst>
                <a:path extrusionOk="0" h="5599" w="5619">
                  <a:moveTo>
                    <a:pt x="1578" y="854"/>
                  </a:moveTo>
                  <a:cubicBezTo>
                    <a:pt x="1468" y="1140"/>
                    <a:pt x="1403" y="1444"/>
                    <a:pt x="1403" y="1760"/>
                  </a:cubicBezTo>
                  <a:cubicBezTo>
                    <a:pt x="1403" y="3104"/>
                    <a:pt x="2497" y="4196"/>
                    <a:pt x="3841" y="4196"/>
                  </a:cubicBezTo>
                  <a:cubicBezTo>
                    <a:pt x="4157" y="4196"/>
                    <a:pt x="4461" y="4139"/>
                    <a:pt x="4747" y="4021"/>
                  </a:cubicBezTo>
                  <a:lnTo>
                    <a:pt x="4747" y="4021"/>
                  </a:lnTo>
                  <a:cubicBezTo>
                    <a:pt x="4618" y="4220"/>
                    <a:pt x="4461" y="4401"/>
                    <a:pt x="4273" y="4547"/>
                  </a:cubicBezTo>
                  <a:cubicBezTo>
                    <a:pt x="3865" y="4881"/>
                    <a:pt x="3356" y="5062"/>
                    <a:pt x="2830" y="5062"/>
                  </a:cubicBezTo>
                  <a:cubicBezTo>
                    <a:pt x="1567" y="5062"/>
                    <a:pt x="539" y="4034"/>
                    <a:pt x="539" y="2771"/>
                  </a:cubicBezTo>
                  <a:cubicBezTo>
                    <a:pt x="539" y="2245"/>
                    <a:pt x="720" y="1736"/>
                    <a:pt x="1052" y="1328"/>
                  </a:cubicBezTo>
                  <a:cubicBezTo>
                    <a:pt x="1205" y="1146"/>
                    <a:pt x="1381" y="983"/>
                    <a:pt x="1578" y="854"/>
                  </a:cubicBezTo>
                  <a:close/>
                  <a:moveTo>
                    <a:pt x="2266" y="1"/>
                  </a:moveTo>
                  <a:cubicBezTo>
                    <a:pt x="2247" y="1"/>
                    <a:pt x="2228" y="3"/>
                    <a:pt x="2210" y="7"/>
                  </a:cubicBezTo>
                  <a:cubicBezTo>
                    <a:pt x="1591" y="147"/>
                    <a:pt x="1030" y="498"/>
                    <a:pt x="632" y="988"/>
                  </a:cubicBezTo>
                  <a:cubicBezTo>
                    <a:pt x="223" y="1491"/>
                    <a:pt x="0" y="2122"/>
                    <a:pt x="0" y="2771"/>
                  </a:cubicBezTo>
                  <a:cubicBezTo>
                    <a:pt x="0" y="4331"/>
                    <a:pt x="1270" y="5599"/>
                    <a:pt x="2830" y="5599"/>
                  </a:cubicBezTo>
                  <a:cubicBezTo>
                    <a:pt x="3479" y="5599"/>
                    <a:pt x="4110" y="5377"/>
                    <a:pt x="4612" y="4968"/>
                  </a:cubicBezTo>
                  <a:cubicBezTo>
                    <a:pt x="5109" y="4571"/>
                    <a:pt x="5454" y="4010"/>
                    <a:pt x="5594" y="3390"/>
                  </a:cubicBezTo>
                  <a:cubicBezTo>
                    <a:pt x="5618" y="3273"/>
                    <a:pt x="5565" y="3157"/>
                    <a:pt x="5460" y="3098"/>
                  </a:cubicBezTo>
                  <a:cubicBezTo>
                    <a:pt x="5418" y="3074"/>
                    <a:pt x="5372" y="3061"/>
                    <a:pt x="5326" y="3061"/>
                  </a:cubicBezTo>
                  <a:cubicBezTo>
                    <a:pt x="5261" y="3061"/>
                    <a:pt x="5196" y="3086"/>
                    <a:pt x="5144" y="3133"/>
                  </a:cubicBezTo>
                  <a:cubicBezTo>
                    <a:pt x="4788" y="3473"/>
                    <a:pt x="4326" y="3653"/>
                    <a:pt x="3841" y="3653"/>
                  </a:cubicBezTo>
                  <a:cubicBezTo>
                    <a:pt x="2795" y="3653"/>
                    <a:pt x="1947" y="2806"/>
                    <a:pt x="1947" y="1760"/>
                  </a:cubicBezTo>
                  <a:cubicBezTo>
                    <a:pt x="1947" y="1275"/>
                    <a:pt x="2128" y="813"/>
                    <a:pt x="2468" y="457"/>
                  </a:cubicBezTo>
                  <a:cubicBezTo>
                    <a:pt x="2549" y="374"/>
                    <a:pt x="2567" y="241"/>
                    <a:pt x="2508" y="141"/>
                  </a:cubicBezTo>
                  <a:cubicBezTo>
                    <a:pt x="2459" y="53"/>
                    <a:pt x="2365" y="1"/>
                    <a:pt x="22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52"/>
            <p:cNvSpPr/>
            <p:nvPr/>
          </p:nvSpPr>
          <p:spPr>
            <a:xfrm>
              <a:off x="5671675" y="1679450"/>
              <a:ext cx="75400" cy="73650"/>
            </a:xfrm>
            <a:custGeom>
              <a:rect b="b" l="l" r="r" t="t"/>
              <a:pathLst>
                <a:path extrusionOk="0" h="2946" w="3016">
                  <a:moveTo>
                    <a:pt x="1805" y="801"/>
                  </a:moveTo>
                  <a:lnTo>
                    <a:pt x="1789" y="1109"/>
                  </a:lnTo>
                  <a:cubicBezTo>
                    <a:pt x="1783" y="1198"/>
                    <a:pt x="1818" y="1285"/>
                    <a:pt x="1888" y="1338"/>
                  </a:cubicBezTo>
                  <a:lnTo>
                    <a:pt x="2134" y="1530"/>
                  </a:lnTo>
                  <a:lnTo>
                    <a:pt x="1829" y="1607"/>
                  </a:lnTo>
                  <a:cubicBezTo>
                    <a:pt x="1748" y="1630"/>
                    <a:pt x="1678" y="1694"/>
                    <a:pt x="1643" y="1776"/>
                  </a:cubicBezTo>
                  <a:lnTo>
                    <a:pt x="1537" y="2069"/>
                  </a:lnTo>
                  <a:lnTo>
                    <a:pt x="1373" y="1805"/>
                  </a:lnTo>
                  <a:cubicBezTo>
                    <a:pt x="1327" y="1729"/>
                    <a:pt x="1244" y="1683"/>
                    <a:pt x="1157" y="1678"/>
                  </a:cubicBezTo>
                  <a:lnTo>
                    <a:pt x="847" y="1665"/>
                  </a:lnTo>
                  <a:lnTo>
                    <a:pt x="1047" y="1425"/>
                  </a:lnTo>
                  <a:cubicBezTo>
                    <a:pt x="1098" y="1362"/>
                    <a:pt x="1122" y="1268"/>
                    <a:pt x="1093" y="1180"/>
                  </a:cubicBezTo>
                  <a:lnTo>
                    <a:pt x="1011" y="882"/>
                  </a:lnTo>
                  <a:lnTo>
                    <a:pt x="1298" y="999"/>
                  </a:lnTo>
                  <a:cubicBezTo>
                    <a:pt x="1330" y="1013"/>
                    <a:pt x="1364" y="1019"/>
                    <a:pt x="1399" y="1019"/>
                  </a:cubicBezTo>
                  <a:cubicBezTo>
                    <a:pt x="1451" y="1019"/>
                    <a:pt x="1503" y="1004"/>
                    <a:pt x="1549" y="976"/>
                  </a:cubicBezTo>
                  <a:lnTo>
                    <a:pt x="1805" y="801"/>
                  </a:lnTo>
                  <a:close/>
                  <a:moveTo>
                    <a:pt x="2110" y="1"/>
                  </a:moveTo>
                  <a:cubicBezTo>
                    <a:pt x="2058" y="1"/>
                    <a:pt x="2007" y="15"/>
                    <a:pt x="1964" y="46"/>
                  </a:cubicBezTo>
                  <a:lnTo>
                    <a:pt x="1368" y="443"/>
                  </a:lnTo>
                  <a:lnTo>
                    <a:pt x="701" y="181"/>
                  </a:lnTo>
                  <a:cubicBezTo>
                    <a:pt x="669" y="167"/>
                    <a:pt x="635" y="161"/>
                    <a:pt x="601" y="161"/>
                  </a:cubicBezTo>
                  <a:cubicBezTo>
                    <a:pt x="536" y="161"/>
                    <a:pt x="471" y="185"/>
                    <a:pt x="421" y="227"/>
                  </a:cubicBezTo>
                  <a:cubicBezTo>
                    <a:pt x="345" y="297"/>
                    <a:pt x="316" y="403"/>
                    <a:pt x="345" y="502"/>
                  </a:cubicBezTo>
                  <a:lnTo>
                    <a:pt x="537" y="1192"/>
                  </a:lnTo>
                  <a:lnTo>
                    <a:pt x="81" y="1741"/>
                  </a:lnTo>
                  <a:cubicBezTo>
                    <a:pt x="11" y="1823"/>
                    <a:pt x="0" y="1929"/>
                    <a:pt x="41" y="2028"/>
                  </a:cubicBezTo>
                  <a:cubicBezTo>
                    <a:pt x="81" y="2121"/>
                    <a:pt x="175" y="2180"/>
                    <a:pt x="275" y="2185"/>
                  </a:cubicBezTo>
                  <a:lnTo>
                    <a:pt x="993" y="2215"/>
                  </a:lnTo>
                  <a:lnTo>
                    <a:pt x="1373" y="2817"/>
                  </a:lnTo>
                  <a:cubicBezTo>
                    <a:pt x="1420" y="2898"/>
                    <a:pt x="1508" y="2946"/>
                    <a:pt x="1601" y="2946"/>
                  </a:cubicBezTo>
                  <a:lnTo>
                    <a:pt x="1630" y="2946"/>
                  </a:lnTo>
                  <a:cubicBezTo>
                    <a:pt x="1730" y="2933"/>
                    <a:pt x="1818" y="2863"/>
                    <a:pt x="1853" y="2770"/>
                  </a:cubicBezTo>
                  <a:lnTo>
                    <a:pt x="2104" y="2098"/>
                  </a:lnTo>
                  <a:lnTo>
                    <a:pt x="2793" y="1923"/>
                  </a:lnTo>
                  <a:cubicBezTo>
                    <a:pt x="2898" y="1894"/>
                    <a:pt x="2975" y="1818"/>
                    <a:pt x="2992" y="1713"/>
                  </a:cubicBezTo>
                  <a:cubicBezTo>
                    <a:pt x="3016" y="1613"/>
                    <a:pt x="2981" y="1508"/>
                    <a:pt x="2898" y="1443"/>
                  </a:cubicBezTo>
                  <a:lnTo>
                    <a:pt x="2337" y="1004"/>
                  </a:lnTo>
                  <a:lnTo>
                    <a:pt x="2385" y="292"/>
                  </a:lnTo>
                  <a:cubicBezTo>
                    <a:pt x="2390" y="187"/>
                    <a:pt x="2337" y="87"/>
                    <a:pt x="2250" y="35"/>
                  </a:cubicBezTo>
                  <a:cubicBezTo>
                    <a:pt x="2205" y="12"/>
                    <a:pt x="2157" y="1"/>
                    <a:pt x="21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2"/>
            <p:cNvSpPr/>
            <p:nvPr/>
          </p:nvSpPr>
          <p:spPr>
            <a:xfrm>
              <a:off x="5650625" y="1594550"/>
              <a:ext cx="13600" cy="13575"/>
            </a:xfrm>
            <a:custGeom>
              <a:rect b="b" l="l" r="r" t="t"/>
              <a:pathLst>
                <a:path extrusionOk="0" h="543" w="544">
                  <a:moveTo>
                    <a:pt x="268" y="0"/>
                  </a:moveTo>
                  <a:cubicBezTo>
                    <a:pt x="123" y="0"/>
                    <a:pt x="1" y="122"/>
                    <a:pt x="1" y="275"/>
                  </a:cubicBezTo>
                  <a:cubicBezTo>
                    <a:pt x="1" y="421"/>
                    <a:pt x="123" y="543"/>
                    <a:pt x="268" y="543"/>
                  </a:cubicBezTo>
                  <a:cubicBezTo>
                    <a:pt x="421" y="543"/>
                    <a:pt x="543" y="421"/>
                    <a:pt x="543" y="275"/>
                  </a:cubicBezTo>
                  <a:cubicBezTo>
                    <a:pt x="543" y="122"/>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41" name="Google Shape;3141;p52"/>
          <p:cNvGrpSpPr/>
          <p:nvPr/>
        </p:nvGrpSpPr>
        <p:grpSpPr>
          <a:xfrm>
            <a:off x="4775023" y="1577425"/>
            <a:ext cx="346300" cy="346300"/>
            <a:chOff x="4796175" y="1577425"/>
            <a:chExt cx="346300" cy="346300"/>
          </a:xfrm>
        </p:grpSpPr>
        <p:sp>
          <p:nvSpPr>
            <p:cNvPr id="3142" name="Google Shape;3142;p52"/>
            <p:cNvSpPr/>
            <p:nvPr/>
          </p:nvSpPr>
          <p:spPr>
            <a:xfrm>
              <a:off x="4796175" y="1577425"/>
              <a:ext cx="346300" cy="346300"/>
            </a:xfrm>
            <a:custGeom>
              <a:rect b="b" l="l" r="r" t="t"/>
              <a:pathLst>
                <a:path extrusionOk="0" h="13852" w="13852">
                  <a:moveTo>
                    <a:pt x="6926" y="1"/>
                  </a:moveTo>
                  <a:cubicBezTo>
                    <a:pt x="5517" y="1"/>
                    <a:pt x="4162" y="421"/>
                    <a:pt x="3005" y="1217"/>
                  </a:cubicBezTo>
                  <a:cubicBezTo>
                    <a:pt x="2881" y="1305"/>
                    <a:pt x="2852" y="1473"/>
                    <a:pt x="2934" y="1597"/>
                  </a:cubicBezTo>
                  <a:cubicBezTo>
                    <a:pt x="2988" y="1673"/>
                    <a:pt x="3072" y="1713"/>
                    <a:pt x="3157" y="1713"/>
                  </a:cubicBezTo>
                  <a:cubicBezTo>
                    <a:pt x="3209" y="1713"/>
                    <a:pt x="3261" y="1698"/>
                    <a:pt x="3308" y="1667"/>
                  </a:cubicBezTo>
                  <a:cubicBezTo>
                    <a:pt x="4378" y="931"/>
                    <a:pt x="5629" y="545"/>
                    <a:pt x="6926" y="545"/>
                  </a:cubicBezTo>
                  <a:cubicBezTo>
                    <a:pt x="8632" y="545"/>
                    <a:pt x="10239" y="1206"/>
                    <a:pt x="11443" y="2415"/>
                  </a:cubicBezTo>
                  <a:cubicBezTo>
                    <a:pt x="12648" y="3620"/>
                    <a:pt x="13314" y="5220"/>
                    <a:pt x="13314" y="6927"/>
                  </a:cubicBezTo>
                  <a:cubicBezTo>
                    <a:pt x="13314" y="8634"/>
                    <a:pt x="12648" y="10234"/>
                    <a:pt x="11443" y="11445"/>
                  </a:cubicBezTo>
                  <a:cubicBezTo>
                    <a:pt x="10239" y="12648"/>
                    <a:pt x="8632" y="13315"/>
                    <a:pt x="6926" y="13315"/>
                  </a:cubicBezTo>
                  <a:cubicBezTo>
                    <a:pt x="5225" y="13315"/>
                    <a:pt x="3618" y="12648"/>
                    <a:pt x="2414" y="11445"/>
                  </a:cubicBezTo>
                  <a:cubicBezTo>
                    <a:pt x="1211" y="10234"/>
                    <a:pt x="544" y="8634"/>
                    <a:pt x="544" y="6927"/>
                  </a:cubicBezTo>
                  <a:cubicBezTo>
                    <a:pt x="544" y="5630"/>
                    <a:pt x="930" y="4378"/>
                    <a:pt x="1666" y="3310"/>
                  </a:cubicBezTo>
                  <a:cubicBezTo>
                    <a:pt x="1748" y="3186"/>
                    <a:pt x="1718" y="3016"/>
                    <a:pt x="1596" y="2935"/>
                  </a:cubicBezTo>
                  <a:cubicBezTo>
                    <a:pt x="1550" y="2902"/>
                    <a:pt x="1497" y="2887"/>
                    <a:pt x="1444" y="2887"/>
                  </a:cubicBezTo>
                  <a:cubicBezTo>
                    <a:pt x="1358" y="2887"/>
                    <a:pt x="1272" y="2929"/>
                    <a:pt x="1222" y="3005"/>
                  </a:cubicBezTo>
                  <a:cubicBezTo>
                    <a:pt x="421" y="4162"/>
                    <a:pt x="0" y="5519"/>
                    <a:pt x="0" y="6927"/>
                  </a:cubicBezTo>
                  <a:cubicBezTo>
                    <a:pt x="0" y="8780"/>
                    <a:pt x="725" y="10515"/>
                    <a:pt x="2028" y="11825"/>
                  </a:cubicBezTo>
                  <a:cubicBezTo>
                    <a:pt x="3337" y="13134"/>
                    <a:pt x="5079" y="13852"/>
                    <a:pt x="6926" y="13852"/>
                  </a:cubicBezTo>
                  <a:cubicBezTo>
                    <a:pt x="8778" y="13852"/>
                    <a:pt x="10520" y="13134"/>
                    <a:pt x="11823" y="11825"/>
                  </a:cubicBezTo>
                  <a:cubicBezTo>
                    <a:pt x="13133" y="10515"/>
                    <a:pt x="13851" y="8780"/>
                    <a:pt x="13851" y="6927"/>
                  </a:cubicBezTo>
                  <a:cubicBezTo>
                    <a:pt x="13851" y="5080"/>
                    <a:pt x="13133" y="3339"/>
                    <a:pt x="11823" y="2029"/>
                  </a:cubicBezTo>
                  <a:cubicBezTo>
                    <a:pt x="10520" y="720"/>
                    <a:pt x="8778" y="1"/>
                    <a:pt x="69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2"/>
            <p:cNvSpPr/>
            <p:nvPr/>
          </p:nvSpPr>
          <p:spPr>
            <a:xfrm>
              <a:off x="4840275" y="1623675"/>
              <a:ext cx="255125" cy="244550"/>
            </a:xfrm>
            <a:custGeom>
              <a:rect b="b" l="l" r="r" t="t"/>
              <a:pathLst>
                <a:path extrusionOk="0" h="9782" w="10205">
                  <a:moveTo>
                    <a:pt x="5449" y="542"/>
                  </a:moveTo>
                  <a:cubicBezTo>
                    <a:pt x="5513" y="542"/>
                    <a:pt x="5583" y="542"/>
                    <a:pt x="5653" y="548"/>
                  </a:cubicBezTo>
                  <a:cubicBezTo>
                    <a:pt x="6371" y="600"/>
                    <a:pt x="7137" y="921"/>
                    <a:pt x="7815" y="1447"/>
                  </a:cubicBezTo>
                  <a:cubicBezTo>
                    <a:pt x="8487" y="1973"/>
                    <a:pt x="8985" y="2646"/>
                    <a:pt x="9206" y="3329"/>
                  </a:cubicBezTo>
                  <a:cubicBezTo>
                    <a:pt x="9417" y="3979"/>
                    <a:pt x="9358" y="4562"/>
                    <a:pt x="9037" y="4966"/>
                  </a:cubicBezTo>
                  <a:cubicBezTo>
                    <a:pt x="8754" y="5332"/>
                    <a:pt x="8283" y="5530"/>
                    <a:pt x="7697" y="5530"/>
                  </a:cubicBezTo>
                  <a:cubicBezTo>
                    <a:pt x="7629" y="5530"/>
                    <a:pt x="7559" y="5527"/>
                    <a:pt x="7488" y="5522"/>
                  </a:cubicBezTo>
                  <a:cubicBezTo>
                    <a:pt x="6768" y="5468"/>
                    <a:pt x="6004" y="5147"/>
                    <a:pt x="5325" y="4621"/>
                  </a:cubicBezTo>
                  <a:cubicBezTo>
                    <a:pt x="4653" y="4090"/>
                    <a:pt x="4162" y="3423"/>
                    <a:pt x="3935" y="2739"/>
                  </a:cubicBezTo>
                  <a:cubicBezTo>
                    <a:pt x="3725" y="2091"/>
                    <a:pt x="3782" y="1506"/>
                    <a:pt x="4103" y="1103"/>
                  </a:cubicBezTo>
                  <a:cubicBezTo>
                    <a:pt x="4391" y="734"/>
                    <a:pt x="4864" y="542"/>
                    <a:pt x="5449" y="542"/>
                  </a:cubicBezTo>
                  <a:close/>
                  <a:moveTo>
                    <a:pt x="2555" y="1938"/>
                  </a:moveTo>
                  <a:cubicBezTo>
                    <a:pt x="2806" y="1938"/>
                    <a:pt x="3046" y="2008"/>
                    <a:pt x="3274" y="2148"/>
                  </a:cubicBezTo>
                  <a:cubicBezTo>
                    <a:pt x="3286" y="2388"/>
                    <a:pt x="3339" y="2646"/>
                    <a:pt x="3420" y="2903"/>
                  </a:cubicBezTo>
                  <a:cubicBezTo>
                    <a:pt x="3625" y="3528"/>
                    <a:pt x="4022" y="4136"/>
                    <a:pt x="4554" y="4662"/>
                  </a:cubicBezTo>
                  <a:cubicBezTo>
                    <a:pt x="4566" y="4796"/>
                    <a:pt x="4572" y="4937"/>
                    <a:pt x="4572" y="5077"/>
                  </a:cubicBezTo>
                  <a:cubicBezTo>
                    <a:pt x="4572" y="5930"/>
                    <a:pt x="4349" y="6731"/>
                    <a:pt x="3946" y="7332"/>
                  </a:cubicBezTo>
                  <a:cubicBezTo>
                    <a:pt x="3566" y="7899"/>
                    <a:pt x="3075" y="8209"/>
                    <a:pt x="2555" y="8209"/>
                  </a:cubicBezTo>
                  <a:cubicBezTo>
                    <a:pt x="2041" y="8209"/>
                    <a:pt x="1544" y="7899"/>
                    <a:pt x="1165" y="7332"/>
                  </a:cubicBezTo>
                  <a:cubicBezTo>
                    <a:pt x="761" y="6731"/>
                    <a:pt x="545" y="5930"/>
                    <a:pt x="545" y="5077"/>
                  </a:cubicBezTo>
                  <a:cubicBezTo>
                    <a:pt x="545" y="4217"/>
                    <a:pt x="761" y="3418"/>
                    <a:pt x="1165" y="2814"/>
                  </a:cubicBezTo>
                  <a:cubicBezTo>
                    <a:pt x="1544" y="2248"/>
                    <a:pt x="2041" y="1938"/>
                    <a:pt x="2555" y="1938"/>
                  </a:cubicBezTo>
                  <a:close/>
                  <a:moveTo>
                    <a:pt x="5449" y="5363"/>
                  </a:moveTo>
                  <a:cubicBezTo>
                    <a:pt x="5676" y="5509"/>
                    <a:pt x="5910" y="5632"/>
                    <a:pt x="6150" y="5732"/>
                  </a:cubicBezTo>
                  <a:cubicBezTo>
                    <a:pt x="6015" y="5773"/>
                    <a:pt x="5927" y="5907"/>
                    <a:pt x="5956" y="6048"/>
                  </a:cubicBezTo>
                  <a:cubicBezTo>
                    <a:pt x="5982" y="6176"/>
                    <a:pt x="6098" y="6263"/>
                    <a:pt x="6225" y="6263"/>
                  </a:cubicBezTo>
                  <a:cubicBezTo>
                    <a:pt x="6242" y="6263"/>
                    <a:pt x="6260" y="6261"/>
                    <a:pt x="6277" y="6258"/>
                  </a:cubicBezTo>
                  <a:cubicBezTo>
                    <a:pt x="6523" y="6207"/>
                    <a:pt x="6770" y="6181"/>
                    <a:pt x="7007" y="6181"/>
                  </a:cubicBezTo>
                  <a:cubicBezTo>
                    <a:pt x="7368" y="6181"/>
                    <a:pt x="7706" y="6240"/>
                    <a:pt x="7985" y="6356"/>
                  </a:cubicBezTo>
                  <a:cubicBezTo>
                    <a:pt x="8020" y="6369"/>
                    <a:pt x="8055" y="6374"/>
                    <a:pt x="8090" y="6374"/>
                  </a:cubicBezTo>
                  <a:cubicBezTo>
                    <a:pt x="8195" y="6374"/>
                    <a:pt x="8295" y="6310"/>
                    <a:pt x="8341" y="6205"/>
                  </a:cubicBezTo>
                  <a:cubicBezTo>
                    <a:pt x="8370" y="6135"/>
                    <a:pt x="8365" y="6064"/>
                    <a:pt x="8335" y="6000"/>
                  </a:cubicBezTo>
                  <a:cubicBezTo>
                    <a:pt x="8586" y="5935"/>
                    <a:pt x="8815" y="5843"/>
                    <a:pt x="9013" y="5714"/>
                  </a:cubicBezTo>
                  <a:cubicBezTo>
                    <a:pt x="9293" y="5948"/>
                    <a:pt x="9476" y="6229"/>
                    <a:pt x="9539" y="6539"/>
                  </a:cubicBezTo>
                  <a:cubicBezTo>
                    <a:pt x="9638" y="7046"/>
                    <a:pt x="9433" y="7596"/>
                    <a:pt x="8955" y="8081"/>
                  </a:cubicBezTo>
                  <a:cubicBezTo>
                    <a:pt x="8452" y="8595"/>
                    <a:pt x="7710" y="8969"/>
                    <a:pt x="6874" y="9145"/>
                  </a:cubicBezTo>
                  <a:cubicBezTo>
                    <a:pt x="6555" y="9211"/>
                    <a:pt x="6238" y="9242"/>
                    <a:pt x="5933" y="9242"/>
                  </a:cubicBezTo>
                  <a:cubicBezTo>
                    <a:pt x="4968" y="9242"/>
                    <a:pt x="4117" y="8927"/>
                    <a:pt x="3677" y="8384"/>
                  </a:cubicBezTo>
                  <a:cubicBezTo>
                    <a:pt x="3941" y="8198"/>
                    <a:pt x="4186" y="7947"/>
                    <a:pt x="4397" y="7631"/>
                  </a:cubicBezTo>
                  <a:cubicBezTo>
                    <a:pt x="4448" y="7555"/>
                    <a:pt x="4502" y="7467"/>
                    <a:pt x="4548" y="7380"/>
                  </a:cubicBezTo>
                  <a:cubicBezTo>
                    <a:pt x="4636" y="7380"/>
                    <a:pt x="4723" y="7338"/>
                    <a:pt x="4777" y="7262"/>
                  </a:cubicBezTo>
                  <a:cubicBezTo>
                    <a:pt x="4864" y="7122"/>
                    <a:pt x="5009" y="6994"/>
                    <a:pt x="5197" y="6877"/>
                  </a:cubicBezTo>
                  <a:cubicBezTo>
                    <a:pt x="5325" y="6795"/>
                    <a:pt x="5360" y="6625"/>
                    <a:pt x="5279" y="6503"/>
                  </a:cubicBezTo>
                  <a:cubicBezTo>
                    <a:pt x="5229" y="6420"/>
                    <a:pt x="5141" y="6375"/>
                    <a:pt x="5052" y="6375"/>
                  </a:cubicBezTo>
                  <a:cubicBezTo>
                    <a:pt x="5016" y="6375"/>
                    <a:pt x="4979" y="6383"/>
                    <a:pt x="4945" y="6398"/>
                  </a:cubicBezTo>
                  <a:cubicBezTo>
                    <a:pt x="5022" y="6111"/>
                    <a:pt x="5068" y="5813"/>
                    <a:pt x="5098" y="5503"/>
                  </a:cubicBezTo>
                  <a:cubicBezTo>
                    <a:pt x="5209" y="5457"/>
                    <a:pt x="5331" y="5409"/>
                    <a:pt x="5449" y="5363"/>
                  </a:cubicBezTo>
                  <a:close/>
                  <a:moveTo>
                    <a:pt x="5449" y="0"/>
                  </a:moveTo>
                  <a:cubicBezTo>
                    <a:pt x="4693" y="0"/>
                    <a:pt x="4069" y="267"/>
                    <a:pt x="3677" y="769"/>
                  </a:cubicBezTo>
                  <a:cubicBezTo>
                    <a:pt x="3496" y="998"/>
                    <a:pt x="3374" y="1266"/>
                    <a:pt x="3315" y="1559"/>
                  </a:cubicBezTo>
                  <a:cubicBezTo>
                    <a:pt x="3070" y="1454"/>
                    <a:pt x="2819" y="1401"/>
                    <a:pt x="2555" y="1401"/>
                  </a:cubicBezTo>
                  <a:cubicBezTo>
                    <a:pt x="1854" y="1401"/>
                    <a:pt x="1200" y="1792"/>
                    <a:pt x="715" y="2517"/>
                  </a:cubicBezTo>
                  <a:cubicBezTo>
                    <a:pt x="253" y="3200"/>
                    <a:pt x="1" y="4112"/>
                    <a:pt x="1" y="5077"/>
                  </a:cubicBezTo>
                  <a:cubicBezTo>
                    <a:pt x="1" y="6035"/>
                    <a:pt x="253" y="6947"/>
                    <a:pt x="715" y="7631"/>
                  </a:cubicBezTo>
                  <a:cubicBezTo>
                    <a:pt x="1200" y="8355"/>
                    <a:pt x="1854" y="8748"/>
                    <a:pt x="2555" y="8748"/>
                  </a:cubicBezTo>
                  <a:cubicBezTo>
                    <a:pt x="2771" y="8748"/>
                    <a:pt x="2988" y="8713"/>
                    <a:pt x="3192" y="8635"/>
                  </a:cubicBezTo>
                  <a:cubicBezTo>
                    <a:pt x="3718" y="9366"/>
                    <a:pt x="4747" y="9781"/>
                    <a:pt x="5921" y="9781"/>
                  </a:cubicBezTo>
                  <a:cubicBezTo>
                    <a:pt x="6266" y="9781"/>
                    <a:pt x="6623" y="9746"/>
                    <a:pt x="6979" y="9676"/>
                  </a:cubicBezTo>
                  <a:cubicBezTo>
                    <a:pt x="7920" y="9484"/>
                    <a:pt x="8762" y="9051"/>
                    <a:pt x="9341" y="8460"/>
                  </a:cubicBezTo>
                  <a:cubicBezTo>
                    <a:pt x="9948" y="7842"/>
                    <a:pt x="10205" y="7122"/>
                    <a:pt x="10065" y="6433"/>
                  </a:cubicBezTo>
                  <a:cubicBezTo>
                    <a:pt x="9983" y="6024"/>
                    <a:pt x="9762" y="5655"/>
                    <a:pt x="9422" y="5352"/>
                  </a:cubicBezTo>
                  <a:cubicBezTo>
                    <a:pt x="9433" y="5334"/>
                    <a:pt x="9452" y="5317"/>
                    <a:pt x="9463" y="5299"/>
                  </a:cubicBezTo>
                  <a:cubicBezTo>
                    <a:pt x="9896" y="4750"/>
                    <a:pt x="9989" y="3990"/>
                    <a:pt x="9721" y="3165"/>
                  </a:cubicBezTo>
                  <a:cubicBezTo>
                    <a:pt x="9463" y="2377"/>
                    <a:pt x="8907" y="1617"/>
                    <a:pt x="8149" y="1021"/>
                  </a:cubicBezTo>
                  <a:cubicBezTo>
                    <a:pt x="7388" y="430"/>
                    <a:pt x="6517" y="68"/>
                    <a:pt x="5694" y="9"/>
                  </a:cubicBezTo>
                  <a:cubicBezTo>
                    <a:pt x="5611" y="3"/>
                    <a:pt x="5529" y="0"/>
                    <a:pt x="544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2"/>
            <p:cNvSpPr/>
            <p:nvPr/>
          </p:nvSpPr>
          <p:spPr>
            <a:xfrm>
              <a:off x="4867325" y="1698650"/>
              <a:ext cx="26625" cy="58700"/>
            </a:xfrm>
            <a:custGeom>
              <a:rect b="b" l="l" r="r" t="t"/>
              <a:pathLst>
                <a:path extrusionOk="0" h="2348" w="1065">
                  <a:moveTo>
                    <a:pt x="759" y="0"/>
                  </a:moveTo>
                  <a:cubicBezTo>
                    <a:pt x="671" y="0"/>
                    <a:pt x="584" y="43"/>
                    <a:pt x="532" y="120"/>
                  </a:cubicBezTo>
                  <a:cubicBezTo>
                    <a:pt x="194" y="622"/>
                    <a:pt x="0" y="1336"/>
                    <a:pt x="0" y="2078"/>
                  </a:cubicBezTo>
                  <a:cubicBezTo>
                    <a:pt x="0" y="2224"/>
                    <a:pt x="123" y="2347"/>
                    <a:pt x="269" y="2347"/>
                  </a:cubicBezTo>
                  <a:cubicBezTo>
                    <a:pt x="421" y="2347"/>
                    <a:pt x="544" y="2224"/>
                    <a:pt x="544" y="2078"/>
                  </a:cubicBezTo>
                  <a:cubicBezTo>
                    <a:pt x="544" y="1441"/>
                    <a:pt x="701" y="839"/>
                    <a:pt x="982" y="419"/>
                  </a:cubicBezTo>
                  <a:cubicBezTo>
                    <a:pt x="1065" y="295"/>
                    <a:pt x="1035" y="131"/>
                    <a:pt x="906" y="44"/>
                  </a:cubicBezTo>
                  <a:cubicBezTo>
                    <a:pt x="861" y="14"/>
                    <a:pt x="810" y="0"/>
                    <a:pt x="7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2"/>
            <p:cNvSpPr/>
            <p:nvPr/>
          </p:nvSpPr>
          <p:spPr>
            <a:xfrm>
              <a:off x="4914375" y="1743725"/>
              <a:ext cx="26600" cy="58750"/>
            </a:xfrm>
            <a:custGeom>
              <a:rect b="b" l="l" r="r" t="t"/>
              <a:pathLst>
                <a:path extrusionOk="0" h="2350" w="1064">
                  <a:moveTo>
                    <a:pt x="796" y="0"/>
                  </a:moveTo>
                  <a:cubicBezTo>
                    <a:pt x="648" y="0"/>
                    <a:pt x="526" y="123"/>
                    <a:pt x="526" y="275"/>
                  </a:cubicBezTo>
                  <a:cubicBezTo>
                    <a:pt x="526" y="906"/>
                    <a:pt x="362" y="1508"/>
                    <a:pt x="87" y="1929"/>
                  </a:cubicBezTo>
                  <a:cubicBezTo>
                    <a:pt x="0" y="2052"/>
                    <a:pt x="35" y="2220"/>
                    <a:pt x="158" y="2303"/>
                  </a:cubicBezTo>
                  <a:cubicBezTo>
                    <a:pt x="205" y="2333"/>
                    <a:pt x="257" y="2349"/>
                    <a:pt x="310" y="2349"/>
                  </a:cubicBezTo>
                  <a:cubicBezTo>
                    <a:pt x="397" y="2349"/>
                    <a:pt x="486" y="2303"/>
                    <a:pt x="532" y="2227"/>
                  </a:cubicBezTo>
                  <a:cubicBezTo>
                    <a:pt x="871" y="1724"/>
                    <a:pt x="1064" y="1011"/>
                    <a:pt x="1064" y="275"/>
                  </a:cubicBezTo>
                  <a:cubicBezTo>
                    <a:pt x="1064" y="123"/>
                    <a:pt x="947" y="0"/>
                    <a:pt x="7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2"/>
            <p:cNvSpPr/>
            <p:nvPr/>
          </p:nvSpPr>
          <p:spPr>
            <a:xfrm>
              <a:off x="4876525" y="1775725"/>
              <a:ext cx="23975" cy="28225"/>
            </a:xfrm>
            <a:custGeom>
              <a:rect b="b" l="l" r="r" t="t"/>
              <a:pathLst>
                <a:path extrusionOk="0" h="1129" w="959">
                  <a:moveTo>
                    <a:pt x="306" y="0"/>
                  </a:moveTo>
                  <a:cubicBezTo>
                    <a:pt x="275" y="0"/>
                    <a:pt x="243" y="6"/>
                    <a:pt x="211" y="17"/>
                  </a:cubicBezTo>
                  <a:cubicBezTo>
                    <a:pt x="71" y="71"/>
                    <a:pt x="1" y="228"/>
                    <a:pt x="53" y="368"/>
                  </a:cubicBezTo>
                  <a:cubicBezTo>
                    <a:pt x="158" y="643"/>
                    <a:pt x="304" y="877"/>
                    <a:pt x="468" y="1046"/>
                  </a:cubicBezTo>
                  <a:cubicBezTo>
                    <a:pt x="521" y="1099"/>
                    <a:pt x="591" y="1128"/>
                    <a:pt x="662" y="1128"/>
                  </a:cubicBezTo>
                  <a:cubicBezTo>
                    <a:pt x="732" y="1128"/>
                    <a:pt x="802" y="1099"/>
                    <a:pt x="854" y="1053"/>
                  </a:cubicBezTo>
                  <a:cubicBezTo>
                    <a:pt x="959" y="947"/>
                    <a:pt x="959" y="772"/>
                    <a:pt x="854" y="667"/>
                  </a:cubicBezTo>
                  <a:cubicBezTo>
                    <a:pt x="743" y="549"/>
                    <a:pt x="638" y="379"/>
                    <a:pt x="562" y="176"/>
                  </a:cubicBezTo>
                  <a:cubicBezTo>
                    <a:pt x="521" y="67"/>
                    <a:pt x="417" y="0"/>
                    <a:pt x="30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2"/>
            <p:cNvSpPr/>
            <p:nvPr/>
          </p:nvSpPr>
          <p:spPr>
            <a:xfrm>
              <a:off x="5015475" y="1669075"/>
              <a:ext cx="43300" cy="51000"/>
            </a:xfrm>
            <a:custGeom>
              <a:rect b="b" l="l" r="r" t="t"/>
              <a:pathLst>
                <a:path extrusionOk="0" h="2040" w="1732">
                  <a:moveTo>
                    <a:pt x="307" y="1"/>
                  </a:moveTo>
                  <a:cubicBezTo>
                    <a:pt x="226" y="1"/>
                    <a:pt x="145" y="37"/>
                    <a:pt x="94" y="105"/>
                  </a:cubicBezTo>
                  <a:cubicBezTo>
                    <a:pt x="0" y="221"/>
                    <a:pt x="19" y="391"/>
                    <a:pt x="141" y="485"/>
                  </a:cubicBezTo>
                  <a:cubicBezTo>
                    <a:pt x="637" y="876"/>
                    <a:pt x="1012" y="1373"/>
                    <a:pt x="1170" y="1853"/>
                  </a:cubicBezTo>
                  <a:cubicBezTo>
                    <a:pt x="1205" y="1964"/>
                    <a:pt x="1310" y="2039"/>
                    <a:pt x="1427" y="2039"/>
                  </a:cubicBezTo>
                  <a:cubicBezTo>
                    <a:pt x="1456" y="2039"/>
                    <a:pt x="1479" y="2034"/>
                    <a:pt x="1508" y="2022"/>
                  </a:cubicBezTo>
                  <a:cubicBezTo>
                    <a:pt x="1654" y="1975"/>
                    <a:pt x="1731" y="1823"/>
                    <a:pt x="1683" y="1683"/>
                  </a:cubicBezTo>
                  <a:cubicBezTo>
                    <a:pt x="1497" y="1104"/>
                    <a:pt x="1052" y="515"/>
                    <a:pt x="474" y="59"/>
                  </a:cubicBezTo>
                  <a:cubicBezTo>
                    <a:pt x="425" y="19"/>
                    <a:pt x="366" y="1"/>
                    <a:pt x="3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2"/>
            <p:cNvSpPr/>
            <p:nvPr/>
          </p:nvSpPr>
          <p:spPr>
            <a:xfrm>
              <a:off x="4950325" y="1679075"/>
              <a:ext cx="43250" cy="50925"/>
            </a:xfrm>
            <a:custGeom>
              <a:rect b="b" l="l" r="r" t="t"/>
              <a:pathLst>
                <a:path extrusionOk="0" h="2037" w="1730">
                  <a:moveTo>
                    <a:pt x="307" y="1"/>
                  </a:moveTo>
                  <a:cubicBezTo>
                    <a:pt x="279" y="1"/>
                    <a:pt x="250" y="5"/>
                    <a:pt x="222" y="15"/>
                  </a:cubicBezTo>
                  <a:cubicBezTo>
                    <a:pt x="81" y="56"/>
                    <a:pt x="0" y="213"/>
                    <a:pt x="46" y="353"/>
                  </a:cubicBezTo>
                  <a:cubicBezTo>
                    <a:pt x="234" y="932"/>
                    <a:pt x="678" y="1523"/>
                    <a:pt x="1263" y="1979"/>
                  </a:cubicBezTo>
                  <a:cubicBezTo>
                    <a:pt x="1309" y="2019"/>
                    <a:pt x="1368" y="2036"/>
                    <a:pt x="1427" y="2036"/>
                  </a:cubicBezTo>
                  <a:cubicBezTo>
                    <a:pt x="1508" y="2036"/>
                    <a:pt x="1584" y="2001"/>
                    <a:pt x="1643" y="1931"/>
                  </a:cubicBezTo>
                  <a:cubicBezTo>
                    <a:pt x="1730" y="1815"/>
                    <a:pt x="1713" y="1645"/>
                    <a:pt x="1595" y="1552"/>
                  </a:cubicBezTo>
                  <a:cubicBezTo>
                    <a:pt x="1093" y="1160"/>
                    <a:pt x="718" y="663"/>
                    <a:pt x="561" y="185"/>
                  </a:cubicBezTo>
                  <a:cubicBezTo>
                    <a:pt x="524" y="73"/>
                    <a:pt x="419" y="1"/>
                    <a:pt x="3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2"/>
            <p:cNvSpPr/>
            <p:nvPr/>
          </p:nvSpPr>
          <p:spPr>
            <a:xfrm>
              <a:off x="4967575" y="1655050"/>
              <a:ext cx="31725" cy="15775"/>
            </a:xfrm>
            <a:custGeom>
              <a:rect b="b" l="l" r="r" t="t"/>
              <a:pathLst>
                <a:path extrusionOk="0" h="631" w="1269">
                  <a:moveTo>
                    <a:pt x="427" y="1"/>
                  </a:moveTo>
                  <a:cubicBezTo>
                    <a:pt x="368" y="1"/>
                    <a:pt x="312" y="4"/>
                    <a:pt x="257" y="11"/>
                  </a:cubicBezTo>
                  <a:cubicBezTo>
                    <a:pt x="105" y="29"/>
                    <a:pt x="0" y="164"/>
                    <a:pt x="17" y="310"/>
                  </a:cubicBezTo>
                  <a:cubicBezTo>
                    <a:pt x="34" y="451"/>
                    <a:pt x="150" y="551"/>
                    <a:pt x="285" y="551"/>
                  </a:cubicBezTo>
                  <a:cubicBezTo>
                    <a:pt x="295" y="551"/>
                    <a:pt x="305" y="551"/>
                    <a:pt x="316" y="550"/>
                  </a:cubicBezTo>
                  <a:cubicBezTo>
                    <a:pt x="351" y="546"/>
                    <a:pt x="388" y="544"/>
                    <a:pt x="427" y="544"/>
                  </a:cubicBezTo>
                  <a:cubicBezTo>
                    <a:pt x="565" y="544"/>
                    <a:pt x="722" y="569"/>
                    <a:pt x="883" y="620"/>
                  </a:cubicBezTo>
                  <a:cubicBezTo>
                    <a:pt x="912" y="625"/>
                    <a:pt x="940" y="631"/>
                    <a:pt x="964" y="631"/>
                  </a:cubicBezTo>
                  <a:cubicBezTo>
                    <a:pt x="1080" y="631"/>
                    <a:pt x="1185" y="555"/>
                    <a:pt x="1221" y="444"/>
                  </a:cubicBezTo>
                  <a:cubicBezTo>
                    <a:pt x="1268" y="297"/>
                    <a:pt x="1185" y="146"/>
                    <a:pt x="1045" y="105"/>
                  </a:cubicBezTo>
                  <a:cubicBezTo>
                    <a:pt x="830" y="37"/>
                    <a:pt x="619" y="1"/>
                    <a:pt x="42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2"/>
            <p:cNvSpPr/>
            <p:nvPr/>
          </p:nvSpPr>
          <p:spPr>
            <a:xfrm>
              <a:off x="5009800" y="1728200"/>
              <a:ext cx="31725" cy="15825"/>
            </a:xfrm>
            <a:custGeom>
              <a:rect b="b" l="l" r="r" t="t"/>
              <a:pathLst>
                <a:path extrusionOk="0" h="633" w="1269">
                  <a:moveTo>
                    <a:pt x="304" y="0"/>
                  </a:moveTo>
                  <a:cubicBezTo>
                    <a:pt x="190" y="0"/>
                    <a:pt x="84" y="76"/>
                    <a:pt x="46" y="189"/>
                  </a:cubicBezTo>
                  <a:cubicBezTo>
                    <a:pt x="0" y="335"/>
                    <a:pt x="81" y="486"/>
                    <a:pt x="222" y="527"/>
                  </a:cubicBezTo>
                  <a:cubicBezTo>
                    <a:pt x="438" y="597"/>
                    <a:pt x="648" y="632"/>
                    <a:pt x="842" y="632"/>
                  </a:cubicBezTo>
                  <a:cubicBezTo>
                    <a:pt x="899" y="632"/>
                    <a:pt x="958" y="627"/>
                    <a:pt x="1017" y="621"/>
                  </a:cubicBezTo>
                  <a:cubicBezTo>
                    <a:pt x="1163" y="604"/>
                    <a:pt x="1268" y="470"/>
                    <a:pt x="1250" y="324"/>
                  </a:cubicBezTo>
                  <a:cubicBezTo>
                    <a:pt x="1234" y="182"/>
                    <a:pt x="1123" y="82"/>
                    <a:pt x="986" y="82"/>
                  </a:cubicBezTo>
                  <a:cubicBezTo>
                    <a:pt x="975" y="82"/>
                    <a:pt x="964" y="82"/>
                    <a:pt x="952" y="84"/>
                  </a:cubicBezTo>
                  <a:cubicBezTo>
                    <a:pt x="918" y="87"/>
                    <a:pt x="881" y="89"/>
                    <a:pt x="844" y="89"/>
                  </a:cubicBezTo>
                  <a:cubicBezTo>
                    <a:pt x="706" y="89"/>
                    <a:pt x="551" y="64"/>
                    <a:pt x="386" y="14"/>
                  </a:cubicBezTo>
                  <a:cubicBezTo>
                    <a:pt x="359" y="4"/>
                    <a:pt x="331" y="0"/>
                    <a:pt x="30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2"/>
            <p:cNvSpPr/>
            <p:nvPr/>
          </p:nvSpPr>
          <p:spPr>
            <a:xfrm>
              <a:off x="4953675" y="1822800"/>
              <a:ext cx="61675" cy="18400"/>
            </a:xfrm>
            <a:custGeom>
              <a:rect b="b" l="l" r="r" t="t"/>
              <a:pathLst>
                <a:path extrusionOk="0" h="736" w="2467">
                  <a:moveTo>
                    <a:pt x="302" y="1"/>
                  </a:moveTo>
                  <a:cubicBezTo>
                    <a:pt x="196" y="1"/>
                    <a:pt x="97" y="63"/>
                    <a:pt x="53" y="168"/>
                  </a:cubicBezTo>
                  <a:cubicBezTo>
                    <a:pt x="1" y="309"/>
                    <a:pt x="65" y="467"/>
                    <a:pt x="206" y="525"/>
                  </a:cubicBezTo>
                  <a:cubicBezTo>
                    <a:pt x="549" y="665"/>
                    <a:pt x="959" y="735"/>
                    <a:pt x="1391" y="735"/>
                  </a:cubicBezTo>
                  <a:cubicBezTo>
                    <a:pt x="1666" y="735"/>
                    <a:pt x="1946" y="706"/>
                    <a:pt x="2227" y="648"/>
                  </a:cubicBezTo>
                  <a:cubicBezTo>
                    <a:pt x="2373" y="619"/>
                    <a:pt x="2467" y="478"/>
                    <a:pt x="2437" y="332"/>
                  </a:cubicBezTo>
                  <a:cubicBezTo>
                    <a:pt x="2412" y="206"/>
                    <a:pt x="2299" y="115"/>
                    <a:pt x="2175" y="115"/>
                  </a:cubicBezTo>
                  <a:cubicBezTo>
                    <a:pt x="2156" y="115"/>
                    <a:pt x="2136" y="117"/>
                    <a:pt x="2116" y="122"/>
                  </a:cubicBezTo>
                  <a:cubicBezTo>
                    <a:pt x="1874" y="170"/>
                    <a:pt x="1630" y="193"/>
                    <a:pt x="1397" y="193"/>
                  </a:cubicBezTo>
                  <a:cubicBezTo>
                    <a:pt x="1032" y="193"/>
                    <a:pt x="691" y="136"/>
                    <a:pt x="409" y="22"/>
                  </a:cubicBezTo>
                  <a:cubicBezTo>
                    <a:pt x="374" y="8"/>
                    <a:pt x="338" y="1"/>
                    <a:pt x="30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2"/>
            <p:cNvSpPr/>
            <p:nvPr/>
          </p:nvSpPr>
          <p:spPr>
            <a:xfrm>
              <a:off x="5029500" y="1797650"/>
              <a:ext cx="28075" cy="25125"/>
            </a:xfrm>
            <a:custGeom>
              <a:rect b="b" l="l" r="r" t="t"/>
              <a:pathLst>
                <a:path extrusionOk="0" h="1005" w="1123">
                  <a:moveTo>
                    <a:pt x="810" y="1"/>
                  </a:moveTo>
                  <a:cubicBezTo>
                    <a:pt x="723" y="1"/>
                    <a:pt x="639" y="42"/>
                    <a:pt x="585" y="122"/>
                  </a:cubicBezTo>
                  <a:cubicBezTo>
                    <a:pt x="497" y="257"/>
                    <a:pt x="351" y="392"/>
                    <a:pt x="164" y="508"/>
                  </a:cubicBezTo>
                  <a:cubicBezTo>
                    <a:pt x="41" y="589"/>
                    <a:pt x="0" y="754"/>
                    <a:pt x="83" y="883"/>
                  </a:cubicBezTo>
                  <a:cubicBezTo>
                    <a:pt x="135" y="964"/>
                    <a:pt x="223" y="1005"/>
                    <a:pt x="310" y="1005"/>
                  </a:cubicBezTo>
                  <a:cubicBezTo>
                    <a:pt x="357" y="1005"/>
                    <a:pt x="410" y="993"/>
                    <a:pt x="456" y="964"/>
                  </a:cubicBezTo>
                  <a:cubicBezTo>
                    <a:pt x="702" y="807"/>
                    <a:pt x="906" y="619"/>
                    <a:pt x="1035" y="421"/>
                  </a:cubicBezTo>
                  <a:cubicBezTo>
                    <a:pt x="1122" y="298"/>
                    <a:pt x="1087" y="128"/>
                    <a:pt x="965" y="47"/>
                  </a:cubicBezTo>
                  <a:cubicBezTo>
                    <a:pt x="917" y="16"/>
                    <a:pt x="863" y="1"/>
                    <a:pt x="81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2"/>
            <p:cNvSpPr/>
            <p:nvPr/>
          </p:nvSpPr>
          <p:spPr>
            <a:xfrm>
              <a:off x="4844975" y="1626250"/>
              <a:ext cx="13450" cy="13450"/>
            </a:xfrm>
            <a:custGeom>
              <a:rect b="b" l="l" r="r" t="t"/>
              <a:pathLst>
                <a:path extrusionOk="0" h="538" w="538">
                  <a:moveTo>
                    <a:pt x="268" y="0"/>
                  </a:moveTo>
                  <a:cubicBezTo>
                    <a:pt x="123" y="0"/>
                    <a:pt x="1" y="117"/>
                    <a:pt x="1" y="269"/>
                  </a:cubicBezTo>
                  <a:cubicBezTo>
                    <a:pt x="1" y="415"/>
                    <a:pt x="123" y="537"/>
                    <a:pt x="268" y="537"/>
                  </a:cubicBezTo>
                  <a:cubicBezTo>
                    <a:pt x="421" y="537"/>
                    <a:pt x="538" y="415"/>
                    <a:pt x="538" y="269"/>
                  </a:cubicBezTo>
                  <a:cubicBezTo>
                    <a:pt x="538" y="117"/>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4" name="Google Shape;3154;p52"/>
          <p:cNvGrpSpPr/>
          <p:nvPr/>
        </p:nvGrpSpPr>
        <p:grpSpPr>
          <a:xfrm>
            <a:off x="4774285" y="2131325"/>
            <a:ext cx="347775" cy="346175"/>
            <a:chOff x="4814725" y="2119650"/>
            <a:chExt cx="347775" cy="346175"/>
          </a:xfrm>
        </p:grpSpPr>
        <p:sp>
          <p:nvSpPr>
            <p:cNvPr id="3155" name="Google Shape;3155;p52"/>
            <p:cNvSpPr/>
            <p:nvPr/>
          </p:nvSpPr>
          <p:spPr>
            <a:xfrm>
              <a:off x="4814725" y="2266350"/>
              <a:ext cx="347775" cy="199475"/>
            </a:xfrm>
            <a:custGeom>
              <a:rect b="b" l="l" r="r" t="t"/>
              <a:pathLst>
                <a:path extrusionOk="0" h="7979" w="13911">
                  <a:moveTo>
                    <a:pt x="9726" y="5845"/>
                  </a:moveTo>
                  <a:lnTo>
                    <a:pt x="9726" y="5845"/>
                  </a:lnTo>
                  <a:cubicBezTo>
                    <a:pt x="9691" y="5985"/>
                    <a:pt x="9673" y="6126"/>
                    <a:pt x="9673" y="6277"/>
                  </a:cubicBezTo>
                  <a:cubicBezTo>
                    <a:pt x="9673" y="6342"/>
                    <a:pt x="9678" y="6400"/>
                    <a:pt x="9684" y="6465"/>
                  </a:cubicBezTo>
                  <a:cubicBezTo>
                    <a:pt x="9481" y="6395"/>
                    <a:pt x="9263" y="6353"/>
                    <a:pt x="9047" y="6353"/>
                  </a:cubicBezTo>
                  <a:lnTo>
                    <a:pt x="8890" y="6353"/>
                  </a:lnTo>
                  <a:lnTo>
                    <a:pt x="8469" y="5869"/>
                  </a:lnTo>
                  <a:lnTo>
                    <a:pt x="9474" y="5869"/>
                  </a:lnTo>
                  <a:cubicBezTo>
                    <a:pt x="9562" y="5869"/>
                    <a:pt x="9643" y="5856"/>
                    <a:pt x="9726" y="5845"/>
                  </a:cubicBezTo>
                  <a:close/>
                  <a:moveTo>
                    <a:pt x="12174" y="5109"/>
                  </a:moveTo>
                  <a:cubicBezTo>
                    <a:pt x="12823" y="5109"/>
                    <a:pt x="13344" y="5635"/>
                    <a:pt x="13344" y="6277"/>
                  </a:cubicBezTo>
                  <a:cubicBezTo>
                    <a:pt x="13344" y="6698"/>
                    <a:pt x="13120" y="7067"/>
                    <a:pt x="12788" y="7271"/>
                  </a:cubicBezTo>
                  <a:lnTo>
                    <a:pt x="12046" y="5109"/>
                  </a:lnTo>
                  <a:close/>
                  <a:moveTo>
                    <a:pt x="1788" y="7218"/>
                  </a:moveTo>
                  <a:cubicBezTo>
                    <a:pt x="1824" y="7259"/>
                    <a:pt x="1871" y="7288"/>
                    <a:pt x="1923" y="7294"/>
                  </a:cubicBezTo>
                  <a:lnTo>
                    <a:pt x="2595" y="7434"/>
                  </a:lnTo>
                  <a:lnTo>
                    <a:pt x="1591" y="7434"/>
                  </a:lnTo>
                  <a:cubicBezTo>
                    <a:pt x="1608" y="7382"/>
                    <a:pt x="1619" y="7329"/>
                    <a:pt x="1619" y="7277"/>
                  </a:cubicBezTo>
                  <a:lnTo>
                    <a:pt x="1788" y="7218"/>
                  </a:lnTo>
                  <a:close/>
                  <a:moveTo>
                    <a:pt x="6886" y="7032"/>
                  </a:moveTo>
                  <a:lnTo>
                    <a:pt x="7353" y="7434"/>
                  </a:lnTo>
                  <a:lnTo>
                    <a:pt x="6517" y="7434"/>
                  </a:lnTo>
                  <a:cubicBezTo>
                    <a:pt x="6657" y="7318"/>
                    <a:pt x="6781" y="7183"/>
                    <a:pt x="6886" y="7032"/>
                  </a:cubicBezTo>
                  <a:close/>
                  <a:moveTo>
                    <a:pt x="9053" y="6897"/>
                  </a:moveTo>
                  <a:cubicBezTo>
                    <a:pt x="9468" y="6897"/>
                    <a:pt x="9859" y="7096"/>
                    <a:pt x="10099" y="7434"/>
                  </a:cubicBezTo>
                  <a:lnTo>
                    <a:pt x="8580" y="7434"/>
                  </a:lnTo>
                  <a:lnTo>
                    <a:pt x="8931" y="6897"/>
                  </a:lnTo>
                  <a:close/>
                  <a:moveTo>
                    <a:pt x="1147" y="5558"/>
                  </a:moveTo>
                  <a:cubicBezTo>
                    <a:pt x="1168" y="5558"/>
                    <a:pt x="1189" y="5560"/>
                    <a:pt x="1211" y="5564"/>
                  </a:cubicBezTo>
                  <a:lnTo>
                    <a:pt x="1713" y="5651"/>
                  </a:lnTo>
                  <a:lnTo>
                    <a:pt x="1713" y="6687"/>
                  </a:lnTo>
                  <a:lnTo>
                    <a:pt x="1268" y="6832"/>
                  </a:lnTo>
                  <a:cubicBezTo>
                    <a:pt x="1117" y="6879"/>
                    <a:pt x="1035" y="7037"/>
                    <a:pt x="1076" y="7189"/>
                  </a:cubicBezTo>
                  <a:cubicBezTo>
                    <a:pt x="1087" y="7248"/>
                    <a:pt x="1076" y="7312"/>
                    <a:pt x="1035" y="7364"/>
                  </a:cubicBezTo>
                  <a:cubicBezTo>
                    <a:pt x="997" y="7416"/>
                    <a:pt x="940" y="7445"/>
                    <a:pt x="880" y="7445"/>
                  </a:cubicBezTo>
                  <a:cubicBezTo>
                    <a:pt x="866" y="7445"/>
                    <a:pt x="851" y="7443"/>
                    <a:pt x="836" y="7440"/>
                  </a:cubicBezTo>
                  <a:cubicBezTo>
                    <a:pt x="784" y="7429"/>
                    <a:pt x="736" y="7399"/>
                    <a:pt x="707" y="7358"/>
                  </a:cubicBezTo>
                  <a:cubicBezTo>
                    <a:pt x="591" y="7194"/>
                    <a:pt x="550" y="6997"/>
                    <a:pt x="596" y="6797"/>
                  </a:cubicBezTo>
                  <a:lnTo>
                    <a:pt x="847" y="5792"/>
                  </a:lnTo>
                  <a:cubicBezTo>
                    <a:pt x="884" y="5655"/>
                    <a:pt x="1007" y="5558"/>
                    <a:pt x="1147" y="5558"/>
                  </a:cubicBezTo>
                  <a:close/>
                  <a:moveTo>
                    <a:pt x="11472" y="5109"/>
                  </a:moveTo>
                  <a:lnTo>
                    <a:pt x="12273" y="7440"/>
                  </a:lnTo>
                  <a:cubicBezTo>
                    <a:pt x="12238" y="7447"/>
                    <a:pt x="11374" y="7447"/>
                    <a:pt x="11374" y="7447"/>
                  </a:cubicBezTo>
                  <a:cubicBezTo>
                    <a:pt x="10708" y="7447"/>
                    <a:pt x="10169" y="6886"/>
                    <a:pt x="10204" y="6212"/>
                  </a:cubicBezTo>
                  <a:cubicBezTo>
                    <a:pt x="10239" y="5605"/>
                    <a:pt x="10784" y="5109"/>
                    <a:pt x="11391" y="5109"/>
                  </a:cubicBezTo>
                  <a:close/>
                  <a:moveTo>
                    <a:pt x="5787" y="1"/>
                  </a:moveTo>
                  <a:cubicBezTo>
                    <a:pt x="5661" y="1"/>
                    <a:pt x="5549" y="88"/>
                    <a:pt x="5518" y="216"/>
                  </a:cubicBezTo>
                  <a:cubicBezTo>
                    <a:pt x="5489" y="363"/>
                    <a:pt x="5581" y="509"/>
                    <a:pt x="5729" y="539"/>
                  </a:cubicBezTo>
                  <a:cubicBezTo>
                    <a:pt x="6903" y="777"/>
                    <a:pt x="7955" y="1373"/>
                    <a:pt x="8767" y="2250"/>
                  </a:cubicBezTo>
                  <a:lnTo>
                    <a:pt x="10158" y="3758"/>
                  </a:lnTo>
                  <a:cubicBezTo>
                    <a:pt x="10491" y="4121"/>
                    <a:pt x="10485" y="4682"/>
                    <a:pt x="10152" y="5038"/>
                  </a:cubicBezTo>
                  <a:cubicBezTo>
                    <a:pt x="9985" y="5216"/>
                    <a:pt x="9749" y="5325"/>
                    <a:pt x="9504" y="5325"/>
                  </a:cubicBezTo>
                  <a:cubicBezTo>
                    <a:pt x="9492" y="5325"/>
                    <a:pt x="9480" y="5325"/>
                    <a:pt x="9468" y="5325"/>
                  </a:cubicBezTo>
                  <a:lnTo>
                    <a:pt x="8013" y="5325"/>
                  </a:lnTo>
                  <a:lnTo>
                    <a:pt x="7785" y="5074"/>
                  </a:lnTo>
                  <a:lnTo>
                    <a:pt x="8580" y="4723"/>
                  </a:lnTo>
                  <a:cubicBezTo>
                    <a:pt x="8715" y="4658"/>
                    <a:pt x="8779" y="4501"/>
                    <a:pt x="8715" y="4367"/>
                  </a:cubicBezTo>
                  <a:cubicBezTo>
                    <a:pt x="8671" y="4263"/>
                    <a:pt x="8570" y="4204"/>
                    <a:pt x="8467" y="4204"/>
                  </a:cubicBezTo>
                  <a:cubicBezTo>
                    <a:pt x="8430" y="4204"/>
                    <a:pt x="8393" y="4211"/>
                    <a:pt x="8358" y="4226"/>
                  </a:cubicBezTo>
                  <a:lnTo>
                    <a:pt x="7229" y="4728"/>
                  </a:lnTo>
                  <a:cubicBezTo>
                    <a:pt x="7154" y="4764"/>
                    <a:pt x="7096" y="4834"/>
                    <a:pt x="7078" y="4922"/>
                  </a:cubicBezTo>
                  <a:cubicBezTo>
                    <a:pt x="7061" y="5003"/>
                    <a:pt x="7078" y="5090"/>
                    <a:pt x="7137" y="5155"/>
                  </a:cubicBezTo>
                  <a:lnTo>
                    <a:pt x="8434" y="6646"/>
                  </a:lnTo>
                  <a:lnTo>
                    <a:pt x="8013" y="7307"/>
                  </a:lnTo>
                  <a:lnTo>
                    <a:pt x="6546" y="6020"/>
                  </a:lnTo>
                  <a:cubicBezTo>
                    <a:pt x="6219" y="5734"/>
                    <a:pt x="6037" y="5308"/>
                    <a:pt x="6072" y="4869"/>
                  </a:cubicBezTo>
                  <a:cubicBezTo>
                    <a:pt x="6102" y="4448"/>
                    <a:pt x="6336" y="4051"/>
                    <a:pt x="6692" y="3817"/>
                  </a:cubicBezTo>
                  <a:lnTo>
                    <a:pt x="7657" y="3174"/>
                  </a:lnTo>
                  <a:cubicBezTo>
                    <a:pt x="7785" y="3092"/>
                    <a:pt x="7814" y="2929"/>
                    <a:pt x="7733" y="2800"/>
                  </a:cubicBezTo>
                  <a:cubicBezTo>
                    <a:pt x="7680" y="2723"/>
                    <a:pt x="7594" y="2680"/>
                    <a:pt x="7506" y="2680"/>
                  </a:cubicBezTo>
                  <a:cubicBezTo>
                    <a:pt x="7455" y="2680"/>
                    <a:pt x="7404" y="2694"/>
                    <a:pt x="7358" y="2724"/>
                  </a:cubicBezTo>
                  <a:lnTo>
                    <a:pt x="6395" y="3366"/>
                  </a:lnTo>
                  <a:cubicBezTo>
                    <a:pt x="6290" y="3431"/>
                    <a:pt x="6196" y="3507"/>
                    <a:pt x="6114" y="3590"/>
                  </a:cubicBezTo>
                  <a:lnTo>
                    <a:pt x="5441" y="2578"/>
                  </a:lnTo>
                  <a:cubicBezTo>
                    <a:pt x="5390" y="2500"/>
                    <a:pt x="5303" y="2458"/>
                    <a:pt x="5215" y="2458"/>
                  </a:cubicBezTo>
                  <a:cubicBezTo>
                    <a:pt x="5164" y="2458"/>
                    <a:pt x="5113" y="2472"/>
                    <a:pt x="5068" y="2502"/>
                  </a:cubicBezTo>
                  <a:cubicBezTo>
                    <a:pt x="4939" y="2589"/>
                    <a:pt x="4909" y="2754"/>
                    <a:pt x="4992" y="2881"/>
                  </a:cubicBezTo>
                  <a:lnTo>
                    <a:pt x="5764" y="4051"/>
                  </a:lnTo>
                  <a:cubicBezTo>
                    <a:pt x="5635" y="4291"/>
                    <a:pt x="5553" y="4553"/>
                    <a:pt x="5535" y="4834"/>
                  </a:cubicBezTo>
                  <a:cubicBezTo>
                    <a:pt x="5489" y="5435"/>
                    <a:pt x="5734" y="6032"/>
                    <a:pt x="6190" y="6430"/>
                  </a:cubicBezTo>
                  <a:lnTo>
                    <a:pt x="6476" y="6681"/>
                  </a:lnTo>
                  <a:cubicBezTo>
                    <a:pt x="6190" y="7127"/>
                    <a:pt x="5698" y="7392"/>
                    <a:pt x="5175" y="7392"/>
                  </a:cubicBezTo>
                  <a:cubicBezTo>
                    <a:pt x="5068" y="7392"/>
                    <a:pt x="4960" y="7381"/>
                    <a:pt x="4852" y="7358"/>
                  </a:cubicBezTo>
                  <a:lnTo>
                    <a:pt x="2250" y="6821"/>
                  </a:lnTo>
                  <a:lnTo>
                    <a:pt x="2250" y="5623"/>
                  </a:lnTo>
                  <a:lnTo>
                    <a:pt x="4740" y="5862"/>
                  </a:lnTo>
                  <a:cubicBezTo>
                    <a:pt x="4750" y="5863"/>
                    <a:pt x="4761" y="5864"/>
                    <a:pt x="4771" y="5864"/>
                  </a:cubicBezTo>
                  <a:cubicBezTo>
                    <a:pt x="4906" y="5864"/>
                    <a:pt x="5021" y="5759"/>
                    <a:pt x="5033" y="5623"/>
                  </a:cubicBezTo>
                  <a:cubicBezTo>
                    <a:pt x="5050" y="5470"/>
                    <a:pt x="4939" y="5343"/>
                    <a:pt x="4793" y="5325"/>
                  </a:cubicBezTo>
                  <a:lnTo>
                    <a:pt x="4057" y="5254"/>
                  </a:lnTo>
                  <a:lnTo>
                    <a:pt x="2911" y="3402"/>
                  </a:lnTo>
                  <a:cubicBezTo>
                    <a:pt x="2718" y="3092"/>
                    <a:pt x="2613" y="2730"/>
                    <a:pt x="2613" y="2368"/>
                  </a:cubicBezTo>
                  <a:cubicBezTo>
                    <a:pt x="2613" y="1683"/>
                    <a:pt x="2964" y="1065"/>
                    <a:pt x="3542" y="701"/>
                  </a:cubicBezTo>
                  <a:cubicBezTo>
                    <a:pt x="3660" y="631"/>
                    <a:pt x="3706" y="480"/>
                    <a:pt x="3647" y="351"/>
                  </a:cubicBezTo>
                  <a:cubicBezTo>
                    <a:pt x="3600" y="253"/>
                    <a:pt x="3503" y="200"/>
                    <a:pt x="3404" y="200"/>
                  </a:cubicBezTo>
                  <a:cubicBezTo>
                    <a:pt x="3355" y="200"/>
                    <a:pt x="3306" y="213"/>
                    <a:pt x="3261" y="240"/>
                  </a:cubicBezTo>
                  <a:cubicBezTo>
                    <a:pt x="2519" y="701"/>
                    <a:pt x="2075" y="1497"/>
                    <a:pt x="2075" y="2368"/>
                  </a:cubicBezTo>
                  <a:cubicBezTo>
                    <a:pt x="2075" y="2835"/>
                    <a:pt x="2204" y="3291"/>
                    <a:pt x="2449" y="3682"/>
                  </a:cubicBezTo>
                  <a:lnTo>
                    <a:pt x="3385" y="5190"/>
                  </a:lnTo>
                  <a:lnTo>
                    <a:pt x="2004" y="5055"/>
                  </a:lnTo>
                  <a:cubicBezTo>
                    <a:pt x="1996" y="5055"/>
                    <a:pt x="1988" y="5054"/>
                    <a:pt x="1980" y="5054"/>
                  </a:cubicBezTo>
                  <a:cubicBezTo>
                    <a:pt x="1918" y="5054"/>
                    <a:pt x="1858" y="5073"/>
                    <a:pt x="1812" y="5114"/>
                  </a:cubicBezTo>
                  <a:lnTo>
                    <a:pt x="1310" y="5020"/>
                  </a:lnTo>
                  <a:cubicBezTo>
                    <a:pt x="1258" y="5011"/>
                    <a:pt x="1205" y="5006"/>
                    <a:pt x="1154" y="5006"/>
                  </a:cubicBezTo>
                  <a:cubicBezTo>
                    <a:pt x="768" y="5006"/>
                    <a:pt x="420" y="5265"/>
                    <a:pt x="321" y="5651"/>
                  </a:cubicBezTo>
                  <a:lnTo>
                    <a:pt x="70" y="6657"/>
                  </a:lnTo>
                  <a:cubicBezTo>
                    <a:pt x="0" y="6938"/>
                    <a:pt x="35" y="7229"/>
                    <a:pt x="159" y="7482"/>
                  </a:cubicBezTo>
                  <a:cubicBezTo>
                    <a:pt x="76" y="7534"/>
                    <a:pt x="24" y="7628"/>
                    <a:pt x="35" y="7733"/>
                  </a:cubicBezTo>
                  <a:cubicBezTo>
                    <a:pt x="53" y="7873"/>
                    <a:pt x="175" y="7978"/>
                    <a:pt x="316" y="7978"/>
                  </a:cubicBezTo>
                  <a:lnTo>
                    <a:pt x="13606" y="7978"/>
                  </a:lnTo>
                  <a:cubicBezTo>
                    <a:pt x="13746" y="7978"/>
                    <a:pt x="13864" y="7879"/>
                    <a:pt x="13886" y="7744"/>
                  </a:cubicBezTo>
                  <a:cubicBezTo>
                    <a:pt x="13910" y="7580"/>
                    <a:pt x="13781" y="7434"/>
                    <a:pt x="13618" y="7434"/>
                  </a:cubicBezTo>
                  <a:lnTo>
                    <a:pt x="13419" y="7434"/>
                  </a:lnTo>
                  <a:cubicBezTo>
                    <a:pt x="13705" y="7137"/>
                    <a:pt x="13881" y="6733"/>
                    <a:pt x="13881" y="6290"/>
                  </a:cubicBezTo>
                  <a:cubicBezTo>
                    <a:pt x="13892" y="5343"/>
                    <a:pt x="13098" y="4564"/>
                    <a:pt x="12151" y="4564"/>
                  </a:cubicBezTo>
                  <a:lnTo>
                    <a:pt x="11374" y="4564"/>
                  </a:lnTo>
                  <a:cubicBezTo>
                    <a:pt x="11374" y="4564"/>
                    <a:pt x="11070" y="4588"/>
                    <a:pt x="10930" y="4623"/>
                  </a:cubicBezTo>
                  <a:cubicBezTo>
                    <a:pt x="10994" y="4191"/>
                    <a:pt x="10871" y="3735"/>
                    <a:pt x="10555" y="3396"/>
                  </a:cubicBezTo>
                  <a:lnTo>
                    <a:pt x="9165" y="1888"/>
                  </a:lnTo>
                  <a:cubicBezTo>
                    <a:pt x="8270" y="924"/>
                    <a:pt x="7124" y="275"/>
                    <a:pt x="5839" y="6"/>
                  </a:cubicBezTo>
                  <a:cubicBezTo>
                    <a:pt x="5822" y="2"/>
                    <a:pt x="5804" y="1"/>
                    <a:pt x="57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2"/>
            <p:cNvSpPr/>
            <p:nvPr/>
          </p:nvSpPr>
          <p:spPr>
            <a:xfrm>
              <a:off x="5040025" y="2119650"/>
              <a:ext cx="122325" cy="121900"/>
            </a:xfrm>
            <a:custGeom>
              <a:rect b="b" l="l" r="r" t="t"/>
              <a:pathLst>
                <a:path extrusionOk="0" h="4876" w="4893">
                  <a:moveTo>
                    <a:pt x="1316" y="872"/>
                  </a:moveTo>
                  <a:lnTo>
                    <a:pt x="1316" y="872"/>
                  </a:lnTo>
                  <a:cubicBezTo>
                    <a:pt x="1246" y="1088"/>
                    <a:pt x="1205" y="1315"/>
                    <a:pt x="1205" y="1549"/>
                  </a:cubicBezTo>
                  <a:cubicBezTo>
                    <a:pt x="1205" y="2718"/>
                    <a:pt x="2157" y="3672"/>
                    <a:pt x="3331" y="3672"/>
                  </a:cubicBezTo>
                  <a:cubicBezTo>
                    <a:pt x="3560" y="3672"/>
                    <a:pt x="3787" y="3637"/>
                    <a:pt x="4003" y="3559"/>
                  </a:cubicBezTo>
                  <a:lnTo>
                    <a:pt x="4003" y="3559"/>
                  </a:lnTo>
                  <a:cubicBezTo>
                    <a:pt x="3911" y="3688"/>
                    <a:pt x="3800" y="3805"/>
                    <a:pt x="3676" y="3904"/>
                  </a:cubicBezTo>
                  <a:cubicBezTo>
                    <a:pt x="3331" y="4185"/>
                    <a:pt x="2911" y="4331"/>
                    <a:pt x="2467" y="4331"/>
                  </a:cubicBezTo>
                  <a:cubicBezTo>
                    <a:pt x="1403" y="4331"/>
                    <a:pt x="544" y="3472"/>
                    <a:pt x="544" y="2415"/>
                  </a:cubicBezTo>
                  <a:cubicBezTo>
                    <a:pt x="544" y="1965"/>
                    <a:pt x="690" y="1549"/>
                    <a:pt x="971" y="1204"/>
                  </a:cubicBezTo>
                  <a:cubicBezTo>
                    <a:pt x="1070" y="1077"/>
                    <a:pt x="1187" y="964"/>
                    <a:pt x="1316" y="872"/>
                  </a:cubicBezTo>
                  <a:close/>
                  <a:moveTo>
                    <a:pt x="1982" y="1"/>
                  </a:moveTo>
                  <a:cubicBezTo>
                    <a:pt x="1964" y="1"/>
                    <a:pt x="1946" y="3"/>
                    <a:pt x="1929" y="6"/>
                  </a:cubicBezTo>
                  <a:cubicBezTo>
                    <a:pt x="1392" y="130"/>
                    <a:pt x="901" y="433"/>
                    <a:pt x="550" y="859"/>
                  </a:cubicBezTo>
                  <a:cubicBezTo>
                    <a:pt x="199" y="1298"/>
                    <a:pt x="0" y="1848"/>
                    <a:pt x="0" y="2415"/>
                  </a:cubicBezTo>
                  <a:cubicBezTo>
                    <a:pt x="0" y="3770"/>
                    <a:pt x="1105" y="4875"/>
                    <a:pt x="2467" y="4875"/>
                  </a:cubicBezTo>
                  <a:cubicBezTo>
                    <a:pt x="3028" y="4875"/>
                    <a:pt x="3577" y="4681"/>
                    <a:pt x="4016" y="4325"/>
                  </a:cubicBezTo>
                  <a:cubicBezTo>
                    <a:pt x="4448" y="3975"/>
                    <a:pt x="4747" y="3489"/>
                    <a:pt x="4869" y="2952"/>
                  </a:cubicBezTo>
                  <a:cubicBezTo>
                    <a:pt x="4893" y="2836"/>
                    <a:pt x="4839" y="2712"/>
                    <a:pt x="4740" y="2655"/>
                  </a:cubicBezTo>
                  <a:cubicBezTo>
                    <a:pt x="4698" y="2631"/>
                    <a:pt x="4652" y="2620"/>
                    <a:pt x="4607" y="2620"/>
                  </a:cubicBezTo>
                  <a:cubicBezTo>
                    <a:pt x="4539" y="2620"/>
                    <a:pt x="4472" y="2646"/>
                    <a:pt x="4418" y="2695"/>
                  </a:cubicBezTo>
                  <a:cubicBezTo>
                    <a:pt x="4121" y="2976"/>
                    <a:pt x="3735" y="3127"/>
                    <a:pt x="3331" y="3127"/>
                  </a:cubicBezTo>
                  <a:cubicBezTo>
                    <a:pt x="2455" y="3127"/>
                    <a:pt x="1748" y="2420"/>
                    <a:pt x="1748" y="1549"/>
                  </a:cubicBezTo>
                  <a:cubicBezTo>
                    <a:pt x="1748" y="1140"/>
                    <a:pt x="1899" y="754"/>
                    <a:pt x="2180" y="457"/>
                  </a:cubicBezTo>
                  <a:cubicBezTo>
                    <a:pt x="2263" y="375"/>
                    <a:pt x="2279" y="241"/>
                    <a:pt x="2222" y="141"/>
                  </a:cubicBezTo>
                  <a:cubicBezTo>
                    <a:pt x="2172" y="53"/>
                    <a:pt x="2077" y="1"/>
                    <a:pt x="198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2"/>
            <p:cNvSpPr/>
            <p:nvPr/>
          </p:nvSpPr>
          <p:spPr>
            <a:xfrm>
              <a:off x="4922275" y="2263300"/>
              <a:ext cx="13575" cy="13450"/>
            </a:xfrm>
            <a:custGeom>
              <a:rect b="b" l="l" r="r" t="t"/>
              <a:pathLst>
                <a:path extrusionOk="0" h="538" w="543">
                  <a:moveTo>
                    <a:pt x="269" y="0"/>
                  </a:moveTo>
                  <a:cubicBezTo>
                    <a:pt x="122" y="0"/>
                    <a:pt x="0" y="122"/>
                    <a:pt x="0" y="268"/>
                  </a:cubicBezTo>
                  <a:cubicBezTo>
                    <a:pt x="0" y="421"/>
                    <a:pt x="122" y="537"/>
                    <a:pt x="269" y="537"/>
                  </a:cubicBezTo>
                  <a:cubicBezTo>
                    <a:pt x="421" y="537"/>
                    <a:pt x="543" y="421"/>
                    <a:pt x="543" y="268"/>
                  </a:cubicBezTo>
                  <a:cubicBezTo>
                    <a:pt x="543" y="122"/>
                    <a:pt x="421"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58" name="Google Shape;3158;p52"/>
          <p:cNvGrpSpPr/>
          <p:nvPr/>
        </p:nvGrpSpPr>
        <p:grpSpPr>
          <a:xfrm>
            <a:off x="4816873" y="2691350"/>
            <a:ext cx="262600" cy="346325"/>
            <a:chOff x="4844525" y="2690750"/>
            <a:chExt cx="262600" cy="346325"/>
          </a:xfrm>
        </p:grpSpPr>
        <p:sp>
          <p:nvSpPr>
            <p:cNvPr id="3159" name="Google Shape;3159;p52"/>
            <p:cNvSpPr/>
            <p:nvPr/>
          </p:nvSpPr>
          <p:spPr>
            <a:xfrm>
              <a:off x="4844525" y="2690750"/>
              <a:ext cx="262600" cy="346325"/>
            </a:xfrm>
            <a:custGeom>
              <a:rect b="b" l="l" r="r" t="t"/>
              <a:pathLst>
                <a:path extrusionOk="0" h="13853" w="10504">
                  <a:moveTo>
                    <a:pt x="5255" y="581"/>
                  </a:moveTo>
                  <a:lnTo>
                    <a:pt x="8662" y="2456"/>
                  </a:lnTo>
                  <a:cubicBezTo>
                    <a:pt x="9463" y="2895"/>
                    <a:pt x="9959" y="3737"/>
                    <a:pt x="9959" y="4649"/>
                  </a:cubicBezTo>
                  <a:lnTo>
                    <a:pt x="9959" y="13310"/>
                  </a:lnTo>
                  <a:lnTo>
                    <a:pt x="545" y="13310"/>
                  </a:lnTo>
                  <a:lnTo>
                    <a:pt x="545" y="4649"/>
                  </a:lnTo>
                  <a:cubicBezTo>
                    <a:pt x="545" y="3737"/>
                    <a:pt x="1041" y="2895"/>
                    <a:pt x="1842" y="2456"/>
                  </a:cubicBezTo>
                  <a:lnTo>
                    <a:pt x="5255" y="581"/>
                  </a:lnTo>
                  <a:close/>
                  <a:moveTo>
                    <a:pt x="5252" y="1"/>
                  </a:moveTo>
                  <a:cubicBezTo>
                    <a:pt x="5207" y="1"/>
                    <a:pt x="5161" y="11"/>
                    <a:pt x="5120" y="31"/>
                  </a:cubicBezTo>
                  <a:lnTo>
                    <a:pt x="1578" y="1978"/>
                  </a:lnTo>
                  <a:cubicBezTo>
                    <a:pt x="609" y="2515"/>
                    <a:pt x="0" y="3538"/>
                    <a:pt x="0" y="4649"/>
                  </a:cubicBezTo>
                  <a:lnTo>
                    <a:pt x="0" y="13579"/>
                  </a:lnTo>
                  <a:cubicBezTo>
                    <a:pt x="0" y="13731"/>
                    <a:pt x="124" y="13853"/>
                    <a:pt x="275" y="13853"/>
                  </a:cubicBezTo>
                  <a:lnTo>
                    <a:pt x="10228" y="13853"/>
                  </a:lnTo>
                  <a:cubicBezTo>
                    <a:pt x="10380" y="13853"/>
                    <a:pt x="10503" y="13731"/>
                    <a:pt x="10503" y="13579"/>
                  </a:cubicBezTo>
                  <a:lnTo>
                    <a:pt x="10503" y="4649"/>
                  </a:lnTo>
                  <a:cubicBezTo>
                    <a:pt x="10503" y="3538"/>
                    <a:pt x="9895" y="2515"/>
                    <a:pt x="8925" y="1978"/>
                  </a:cubicBezTo>
                  <a:lnTo>
                    <a:pt x="5384" y="31"/>
                  </a:lnTo>
                  <a:cubicBezTo>
                    <a:pt x="5342" y="11"/>
                    <a:pt x="5297" y="1"/>
                    <a:pt x="525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2"/>
            <p:cNvSpPr/>
            <p:nvPr/>
          </p:nvSpPr>
          <p:spPr>
            <a:xfrm>
              <a:off x="4871700" y="2721725"/>
              <a:ext cx="208375" cy="92125"/>
            </a:xfrm>
            <a:custGeom>
              <a:rect b="b" l="l" r="r" t="t"/>
              <a:pathLst>
                <a:path extrusionOk="0" h="3685" w="8335">
                  <a:moveTo>
                    <a:pt x="4165" y="1"/>
                  </a:moveTo>
                  <a:cubicBezTo>
                    <a:pt x="4120" y="1"/>
                    <a:pt x="4074" y="11"/>
                    <a:pt x="4033" y="32"/>
                  </a:cubicBezTo>
                  <a:lnTo>
                    <a:pt x="1017" y="1692"/>
                  </a:lnTo>
                  <a:cubicBezTo>
                    <a:pt x="392" y="2037"/>
                    <a:pt x="0" y="2697"/>
                    <a:pt x="0" y="3415"/>
                  </a:cubicBezTo>
                  <a:cubicBezTo>
                    <a:pt x="0" y="3561"/>
                    <a:pt x="124" y="3685"/>
                    <a:pt x="270" y="3685"/>
                  </a:cubicBezTo>
                  <a:lnTo>
                    <a:pt x="2940" y="3685"/>
                  </a:lnTo>
                  <a:cubicBezTo>
                    <a:pt x="3075" y="3685"/>
                    <a:pt x="3197" y="3591"/>
                    <a:pt x="3215" y="3456"/>
                  </a:cubicBezTo>
                  <a:cubicBezTo>
                    <a:pt x="3239" y="3286"/>
                    <a:pt x="3110" y="3146"/>
                    <a:pt x="2946" y="3146"/>
                  </a:cubicBezTo>
                  <a:lnTo>
                    <a:pt x="567" y="3146"/>
                  </a:lnTo>
                  <a:cubicBezTo>
                    <a:pt x="644" y="2732"/>
                    <a:pt x="907" y="2375"/>
                    <a:pt x="1281" y="2171"/>
                  </a:cubicBezTo>
                  <a:lnTo>
                    <a:pt x="4168" y="581"/>
                  </a:lnTo>
                  <a:lnTo>
                    <a:pt x="7054" y="2171"/>
                  </a:lnTo>
                  <a:cubicBezTo>
                    <a:pt x="7429" y="2375"/>
                    <a:pt x="7686" y="2732"/>
                    <a:pt x="7768" y="3146"/>
                  </a:cubicBezTo>
                  <a:lnTo>
                    <a:pt x="5395" y="3146"/>
                  </a:lnTo>
                  <a:cubicBezTo>
                    <a:pt x="5255" y="3146"/>
                    <a:pt x="5138" y="3240"/>
                    <a:pt x="5114" y="3375"/>
                  </a:cubicBezTo>
                  <a:cubicBezTo>
                    <a:pt x="5091" y="3544"/>
                    <a:pt x="5220" y="3685"/>
                    <a:pt x="5384" y="3685"/>
                  </a:cubicBezTo>
                  <a:lnTo>
                    <a:pt x="8060" y="3685"/>
                  </a:lnTo>
                  <a:cubicBezTo>
                    <a:pt x="8212" y="3685"/>
                    <a:pt x="8335" y="3561"/>
                    <a:pt x="8335" y="3415"/>
                  </a:cubicBezTo>
                  <a:cubicBezTo>
                    <a:pt x="8335" y="2697"/>
                    <a:pt x="7944" y="2037"/>
                    <a:pt x="7318" y="1692"/>
                  </a:cubicBezTo>
                  <a:lnTo>
                    <a:pt x="4297" y="32"/>
                  </a:lnTo>
                  <a:cubicBezTo>
                    <a:pt x="4255" y="11"/>
                    <a:pt x="4210" y="1"/>
                    <a:pt x="416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2"/>
            <p:cNvSpPr/>
            <p:nvPr/>
          </p:nvSpPr>
          <p:spPr>
            <a:xfrm>
              <a:off x="4871700" y="2827400"/>
              <a:ext cx="97325" cy="182675"/>
            </a:xfrm>
            <a:custGeom>
              <a:rect b="b" l="l" r="r" t="t"/>
              <a:pathLst>
                <a:path extrusionOk="0" h="7307" w="3893">
                  <a:moveTo>
                    <a:pt x="3356" y="539"/>
                  </a:moveTo>
                  <a:lnTo>
                    <a:pt x="3356" y="6763"/>
                  </a:lnTo>
                  <a:lnTo>
                    <a:pt x="539" y="6763"/>
                  </a:lnTo>
                  <a:lnTo>
                    <a:pt x="539" y="539"/>
                  </a:lnTo>
                  <a:close/>
                  <a:moveTo>
                    <a:pt x="270" y="1"/>
                  </a:moveTo>
                  <a:cubicBezTo>
                    <a:pt x="118" y="1"/>
                    <a:pt x="0" y="118"/>
                    <a:pt x="0" y="270"/>
                  </a:cubicBezTo>
                  <a:lnTo>
                    <a:pt x="0" y="7032"/>
                  </a:lnTo>
                  <a:cubicBezTo>
                    <a:pt x="0" y="7183"/>
                    <a:pt x="118" y="7307"/>
                    <a:pt x="270" y="7307"/>
                  </a:cubicBezTo>
                  <a:lnTo>
                    <a:pt x="3625" y="7307"/>
                  </a:lnTo>
                  <a:cubicBezTo>
                    <a:pt x="3776" y="7307"/>
                    <a:pt x="3893" y="7183"/>
                    <a:pt x="3893" y="7032"/>
                  </a:cubicBezTo>
                  <a:lnTo>
                    <a:pt x="3893" y="270"/>
                  </a:lnTo>
                  <a:cubicBezTo>
                    <a:pt x="3893" y="118"/>
                    <a:pt x="3776" y="1"/>
                    <a:pt x="36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2"/>
            <p:cNvSpPr/>
            <p:nvPr/>
          </p:nvSpPr>
          <p:spPr>
            <a:xfrm>
              <a:off x="4898725" y="2854425"/>
              <a:ext cx="43275" cy="128475"/>
            </a:xfrm>
            <a:custGeom>
              <a:rect b="b" l="l" r="r" t="t"/>
              <a:pathLst>
                <a:path extrusionOk="0" h="5139" w="1731">
                  <a:moveTo>
                    <a:pt x="1187" y="538"/>
                  </a:moveTo>
                  <a:lnTo>
                    <a:pt x="1187" y="4600"/>
                  </a:lnTo>
                  <a:lnTo>
                    <a:pt x="538" y="4600"/>
                  </a:lnTo>
                  <a:lnTo>
                    <a:pt x="538" y="538"/>
                  </a:lnTo>
                  <a:close/>
                  <a:moveTo>
                    <a:pt x="270" y="1"/>
                  </a:moveTo>
                  <a:cubicBezTo>
                    <a:pt x="124" y="1"/>
                    <a:pt x="1" y="124"/>
                    <a:pt x="1" y="270"/>
                  </a:cubicBezTo>
                  <a:lnTo>
                    <a:pt x="1" y="4870"/>
                  </a:lnTo>
                  <a:cubicBezTo>
                    <a:pt x="1" y="5021"/>
                    <a:pt x="124" y="5139"/>
                    <a:pt x="270" y="5139"/>
                  </a:cubicBezTo>
                  <a:lnTo>
                    <a:pt x="1462" y="5139"/>
                  </a:lnTo>
                  <a:cubicBezTo>
                    <a:pt x="1608" y="5139"/>
                    <a:pt x="1730" y="5021"/>
                    <a:pt x="1730" y="4870"/>
                  </a:cubicBezTo>
                  <a:lnTo>
                    <a:pt x="1730" y="270"/>
                  </a:lnTo>
                  <a:cubicBezTo>
                    <a:pt x="1730" y="124"/>
                    <a:pt x="1608" y="1"/>
                    <a:pt x="146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2"/>
            <p:cNvSpPr/>
            <p:nvPr/>
          </p:nvSpPr>
          <p:spPr>
            <a:xfrm>
              <a:off x="5009650" y="2854425"/>
              <a:ext cx="43250" cy="128475"/>
            </a:xfrm>
            <a:custGeom>
              <a:rect b="b" l="l" r="r" t="t"/>
              <a:pathLst>
                <a:path extrusionOk="0" h="5139" w="1730">
                  <a:moveTo>
                    <a:pt x="1193" y="538"/>
                  </a:moveTo>
                  <a:lnTo>
                    <a:pt x="1193" y="4600"/>
                  </a:lnTo>
                  <a:lnTo>
                    <a:pt x="543" y="4600"/>
                  </a:lnTo>
                  <a:lnTo>
                    <a:pt x="543" y="538"/>
                  </a:lnTo>
                  <a:close/>
                  <a:moveTo>
                    <a:pt x="268" y="1"/>
                  </a:moveTo>
                  <a:cubicBezTo>
                    <a:pt x="122" y="1"/>
                    <a:pt x="0" y="124"/>
                    <a:pt x="0" y="270"/>
                  </a:cubicBezTo>
                  <a:lnTo>
                    <a:pt x="0" y="4870"/>
                  </a:lnTo>
                  <a:cubicBezTo>
                    <a:pt x="0" y="5021"/>
                    <a:pt x="122" y="5139"/>
                    <a:pt x="268" y="5139"/>
                  </a:cubicBezTo>
                  <a:lnTo>
                    <a:pt x="1461" y="5139"/>
                  </a:lnTo>
                  <a:cubicBezTo>
                    <a:pt x="1613" y="5139"/>
                    <a:pt x="1730" y="5021"/>
                    <a:pt x="1730" y="4870"/>
                  </a:cubicBezTo>
                  <a:lnTo>
                    <a:pt x="1730" y="270"/>
                  </a:lnTo>
                  <a:cubicBezTo>
                    <a:pt x="1730" y="124"/>
                    <a:pt x="1613" y="1"/>
                    <a:pt x="146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2"/>
            <p:cNvSpPr/>
            <p:nvPr/>
          </p:nvSpPr>
          <p:spPr>
            <a:xfrm>
              <a:off x="4982600" y="2827400"/>
              <a:ext cx="97350" cy="182675"/>
            </a:xfrm>
            <a:custGeom>
              <a:rect b="b" l="l" r="r" t="t"/>
              <a:pathLst>
                <a:path extrusionOk="0" h="7307" w="3894">
                  <a:moveTo>
                    <a:pt x="3355" y="539"/>
                  </a:moveTo>
                  <a:lnTo>
                    <a:pt x="3355" y="6763"/>
                  </a:lnTo>
                  <a:lnTo>
                    <a:pt x="538" y="6763"/>
                  </a:lnTo>
                  <a:lnTo>
                    <a:pt x="538" y="539"/>
                  </a:lnTo>
                  <a:close/>
                  <a:moveTo>
                    <a:pt x="269" y="1"/>
                  </a:moveTo>
                  <a:cubicBezTo>
                    <a:pt x="123" y="1"/>
                    <a:pt x="1" y="118"/>
                    <a:pt x="1" y="270"/>
                  </a:cubicBezTo>
                  <a:lnTo>
                    <a:pt x="1" y="7032"/>
                  </a:lnTo>
                  <a:cubicBezTo>
                    <a:pt x="1" y="7183"/>
                    <a:pt x="123" y="7307"/>
                    <a:pt x="269" y="7307"/>
                  </a:cubicBezTo>
                  <a:lnTo>
                    <a:pt x="3624" y="7307"/>
                  </a:lnTo>
                  <a:cubicBezTo>
                    <a:pt x="3776" y="7307"/>
                    <a:pt x="3893" y="7183"/>
                    <a:pt x="3893" y="7032"/>
                  </a:cubicBezTo>
                  <a:lnTo>
                    <a:pt x="3893" y="270"/>
                  </a:lnTo>
                  <a:cubicBezTo>
                    <a:pt x="3893" y="118"/>
                    <a:pt x="3776" y="1"/>
                    <a:pt x="362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2"/>
            <p:cNvSpPr/>
            <p:nvPr/>
          </p:nvSpPr>
          <p:spPr>
            <a:xfrm>
              <a:off x="4969000" y="2800550"/>
              <a:ext cx="13625" cy="13450"/>
            </a:xfrm>
            <a:custGeom>
              <a:rect b="b" l="l" r="r" t="t"/>
              <a:pathLst>
                <a:path extrusionOk="0" h="538" w="545">
                  <a:moveTo>
                    <a:pt x="276" y="0"/>
                  </a:moveTo>
                  <a:cubicBezTo>
                    <a:pt x="124" y="0"/>
                    <a:pt x="1" y="117"/>
                    <a:pt x="1" y="268"/>
                  </a:cubicBezTo>
                  <a:cubicBezTo>
                    <a:pt x="1" y="414"/>
                    <a:pt x="124" y="537"/>
                    <a:pt x="276" y="537"/>
                  </a:cubicBezTo>
                  <a:cubicBezTo>
                    <a:pt x="422" y="537"/>
                    <a:pt x="545" y="414"/>
                    <a:pt x="545" y="268"/>
                  </a:cubicBezTo>
                  <a:cubicBezTo>
                    <a:pt x="545" y="117"/>
                    <a:pt x="422"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6" name="Google Shape;3166;p52"/>
          <p:cNvGrpSpPr/>
          <p:nvPr/>
        </p:nvGrpSpPr>
        <p:grpSpPr>
          <a:xfrm>
            <a:off x="3282879" y="3810025"/>
            <a:ext cx="349800" cy="346400"/>
            <a:chOff x="3311850" y="3785075"/>
            <a:chExt cx="349800" cy="346400"/>
          </a:xfrm>
        </p:grpSpPr>
        <p:sp>
          <p:nvSpPr>
            <p:cNvPr id="3167" name="Google Shape;3167;p52"/>
            <p:cNvSpPr/>
            <p:nvPr/>
          </p:nvSpPr>
          <p:spPr>
            <a:xfrm>
              <a:off x="3311850" y="3785075"/>
              <a:ext cx="349800" cy="346400"/>
            </a:xfrm>
            <a:custGeom>
              <a:rect b="b" l="l" r="r" t="t"/>
              <a:pathLst>
                <a:path extrusionOk="0" h="13856" w="13992">
                  <a:moveTo>
                    <a:pt x="11554" y="1342"/>
                  </a:moveTo>
                  <a:lnTo>
                    <a:pt x="12630" y="2418"/>
                  </a:lnTo>
                  <a:lnTo>
                    <a:pt x="12244" y="2804"/>
                  </a:lnTo>
                  <a:lnTo>
                    <a:pt x="11162" y="1728"/>
                  </a:lnTo>
                  <a:lnTo>
                    <a:pt x="11554" y="1342"/>
                  </a:lnTo>
                  <a:close/>
                  <a:moveTo>
                    <a:pt x="11127" y="2453"/>
                  </a:moveTo>
                  <a:lnTo>
                    <a:pt x="11513" y="2844"/>
                  </a:lnTo>
                  <a:lnTo>
                    <a:pt x="8854" y="5504"/>
                  </a:lnTo>
                  <a:lnTo>
                    <a:pt x="8510" y="5456"/>
                  </a:lnTo>
                  <a:lnTo>
                    <a:pt x="8468" y="5118"/>
                  </a:lnTo>
                  <a:lnTo>
                    <a:pt x="11127" y="2453"/>
                  </a:lnTo>
                  <a:close/>
                  <a:moveTo>
                    <a:pt x="7984" y="5596"/>
                  </a:moveTo>
                  <a:lnTo>
                    <a:pt x="8001" y="5737"/>
                  </a:lnTo>
                  <a:cubicBezTo>
                    <a:pt x="8019" y="5855"/>
                    <a:pt x="8112" y="5953"/>
                    <a:pt x="8235" y="5965"/>
                  </a:cubicBezTo>
                  <a:lnTo>
                    <a:pt x="8375" y="5988"/>
                  </a:lnTo>
                  <a:lnTo>
                    <a:pt x="7639" y="6724"/>
                  </a:lnTo>
                  <a:cubicBezTo>
                    <a:pt x="7580" y="6648"/>
                    <a:pt x="7521" y="6578"/>
                    <a:pt x="7458" y="6514"/>
                  </a:cubicBezTo>
                  <a:cubicBezTo>
                    <a:pt x="7394" y="6451"/>
                    <a:pt x="7323" y="6392"/>
                    <a:pt x="7248" y="6333"/>
                  </a:cubicBezTo>
                  <a:lnTo>
                    <a:pt x="7984" y="5596"/>
                  </a:lnTo>
                  <a:close/>
                  <a:moveTo>
                    <a:pt x="6107" y="6497"/>
                  </a:moveTo>
                  <a:cubicBezTo>
                    <a:pt x="6172" y="6497"/>
                    <a:pt x="6242" y="6503"/>
                    <a:pt x="6306" y="6508"/>
                  </a:cubicBezTo>
                  <a:lnTo>
                    <a:pt x="4751" y="8064"/>
                  </a:lnTo>
                  <a:cubicBezTo>
                    <a:pt x="4745" y="7999"/>
                    <a:pt x="4740" y="7935"/>
                    <a:pt x="4740" y="7865"/>
                  </a:cubicBezTo>
                  <a:cubicBezTo>
                    <a:pt x="4740" y="7503"/>
                    <a:pt x="4880" y="7158"/>
                    <a:pt x="5137" y="6900"/>
                  </a:cubicBezTo>
                  <a:cubicBezTo>
                    <a:pt x="5400" y="6637"/>
                    <a:pt x="5740" y="6497"/>
                    <a:pt x="6107" y="6497"/>
                  </a:cubicBezTo>
                  <a:close/>
                  <a:moveTo>
                    <a:pt x="6862" y="6724"/>
                  </a:moveTo>
                  <a:cubicBezTo>
                    <a:pt x="6938" y="6772"/>
                    <a:pt x="7008" y="6829"/>
                    <a:pt x="7072" y="6900"/>
                  </a:cubicBezTo>
                  <a:cubicBezTo>
                    <a:pt x="7142" y="6964"/>
                    <a:pt x="7200" y="7034"/>
                    <a:pt x="7248" y="7110"/>
                  </a:cubicBezTo>
                  <a:lnTo>
                    <a:pt x="5354" y="9011"/>
                  </a:lnTo>
                  <a:cubicBezTo>
                    <a:pt x="5277" y="8957"/>
                    <a:pt x="5207" y="8898"/>
                    <a:pt x="5137" y="8835"/>
                  </a:cubicBezTo>
                  <a:cubicBezTo>
                    <a:pt x="5074" y="8765"/>
                    <a:pt x="5015" y="8695"/>
                    <a:pt x="4961" y="8618"/>
                  </a:cubicBezTo>
                  <a:lnTo>
                    <a:pt x="6862" y="6724"/>
                  </a:lnTo>
                  <a:close/>
                  <a:moveTo>
                    <a:pt x="7458" y="7665"/>
                  </a:moveTo>
                  <a:cubicBezTo>
                    <a:pt x="7469" y="7730"/>
                    <a:pt x="7475" y="7800"/>
                    <a:pt x="7475" y="7865"/>
                  </a:cubicBezTo>
                  <a:cubicBezTo>
                    <a:pt x="7475" y="8232"/>
                    <a:pt x="7335" y="8571"/>
                    <a:pt x="7072" y="8835"/>
                  </a:cubicBezTo>
                  <a:cubicBezTo>
                    <a:pt x="6814" y="9092"/>
                    <a:pt x="6469" y="9232"/>
                    <a:pt x="6107" y="9232"/>
                  </a:cubicBezTo>
                  <a:cubicBezTo>
                    <a:pt x="6037" y="9232"/>
                    <a:pt x="5973" y="9227"/>
                    <a:pt x="5908" y="9221"/>
                  </a:cubicBezTo>
                  <a:lnTo>
                    <a:pt x="7458" y="7665"/>
                  </a:lnTo>
                  <a:close/>
                  <a:moveTo>
                    <a:pt x="4576" y="9004"/>
                  </a:moveTo>
                  <a:cubicBezTo>
                    <a:pt x="4629" y="9081"/>
                    <a:pt x="4693" y="9151"/>
                    <a:pt x="4758" y="9214"/>
                  </a:cubicBezTo>
                  <a:cubicBezTo>
                    <a:pt x="4821" y="9278"/>
                    <a:pt x="4891" y="9343"/>
                    <a:pt x="4968" y="9396"/>
                  </a:cubicBezTo>
                  <a:lnTo>
                    <a:pt x="4564" y="9799"/>
                  </a:lnTo>
                  <a:lnTo>
                    <a:pt x="4173" y="9407"/>
                  </a:lnTo>
                  <a:lnTo>
                    <a:pt x="4576" y="9004"/>
                  </a:lnTo>
                  <a:close/>
                  <a:moveTo>
                    <a:pt x="3173" y="9291"/>
                  </a:moveTo>
                  <a:cubicBezTo>
                    <a:pt x="3243" y="9291"/>
                    <a:pt x="3313" y="9319"/>
                    <a:pt x="3367" y="9372"/>
                  </a:cubicBezTo>
                  <a:lnTo>
                    <a:pt x="4599" y="10600"/>
                  </a:lnTo>
                  <a:cubicBezTo>
                    <a:pt x="4705" y="10711"/>
                    <a:pt x="4705" y="10886"/>
                    <a:pt x="4599" y="10991"/>
                  </a:cubicBezTo>
                  <a:cubicBezTo>
                    <a:pt x="4548" y="11044"/>
                    <a:pt x="4477" y="11072"/>
                    <a:pt x="4407" y="11072"/>
                  </a:cubicBezTo>
                  <a:cubicBezTo>
                    <a:pt x="4330" y="11072"/>
                    <a:pt x="4260" y="11044"/>
                    <a:pt x="4208" y="10991"/>
                  </a:cubicBezTo>
                  <a:lnTo>
                    <a:pt x="2981" y="9764"/>
                  </a:lnTo>
                  <a:cubicBezTo>
                    <a:pt x="2870" y="9653"/>
                    <a:pt x="2870" y="9478"/>
                    <a:pt x="2981" y="9372"/>
                  </a:cubicBezTo>
                  <a:cubicBezTo>
                    <a:pt x="3033" y="9319"/>
                    <a:pt x="3103" y="9291"/>
                    <a:pt x="3173" y="9291"/>
                  </a:cubicBezTo>
                  <a:close/>
                  <a:moveTo>
                    <a:pt x="10663" y="1"/>
                  </a:moveTo>
                  <a:cubicBezTo>
                    <a:pt x="10595" y="1"/>
                    <a:pt x="10526" y="27"/>
                    <a:pt x="10474" y="80"/>
                  </a:cubicBezTo>
                  <a:lnTo>
                    <a:pt x="9906" y="647"/>
                  </a:lnTo>
                  <a:cubicBezTo>
                    <a:pt x="9800" y="752"/>
                    <a:pt x="9800" y="921"/>
                    <a:pt x="9906" y="1027"/>
                  </a:cubicBezTo>
                  <a:cubicBezTo>
                    <a:pt x="9959" y="1079"/>
                    <a:pt x="10029" y="1108"/>
                    <a:pt x="10099" y="1108"/>
                  </a:cubicBezTo>
                  <a:cubicBezTo>
                    <a:pt x="10169" y="1108"/>
                    <a:pt x="10240" y="1079"/>
                    <a:pt x="10291" y="1027"/>
                  </a:cubicBezTo>
                  <a:lnTo>
                    <a:pt x="10380" y="938"/>
                  </a:lnTo>
                  <a:lnTo>
                    <a:pt x="10789" y="1342"/>
                  </a:lnTo>
                  <a:lnTo>
                    <a:pt x="10590" y="1534"/>
                  </a:lnTo>
                  <a:cubicBezTo>
                    <a:pt x="10485" y="1647"/>
                    <a:pt x="10485" y="1815"/>
                    <a:pt x="10590" y="1920"/>
                  </a:cubicBezTo>
                  <a:lnTo>
                    <a:pt x="10742" y="2073"/>
                  </a:lnTo>
                  <a:lnTo>
                    <a:pt x="8152" y="4668"/>
                  </a:lnTo>
                  <a:cubicBezTo>
                    <a:pt x="7681" y="4581"/>
                    <a:pt x="7207" y="4537"/>
                    <a:pt x="6736" y="4537"/>
                  </a:cubicBezTo>
                  <a:cubicBezTo>
                    <a:pt x="6190" y="4537"/>
                    <a:pt x="5647" y="4595"/>
                    <a:pt x="5109" y="4714"/>
                  </a:cubicBezTo>
                  <a:cubicBezTo>
                    <a:pt x="4961" y="4744"/>
                    <a:pt x="4869" y="4890"/>
                    <a:pt x="4904" y="5035"/>
                  </a:cubicBezTo>
                  <a:cubicBezTo>
                    <a:pt x="4926" y="5164"/>
                    <a:pt x="5044" y="5246"/>
                    <a:pt x="5166" y="5246"/>
                  </a:cubicBezTo>
                  <a:cubicBezTo>
                    <a:pt x="5184" y="5246"/>
                    <a:pt x="5201" y="5246"/>
                    <a:pt x="5225" y="5240"/>
                  </a:cubicBezTo>
                  <a:cubicBezTo>
                    <a:pt x="5726" y="5132"/>
                    <a:pt x="6233" y="5077"/>
                    <a:pt x="6739" y="5077"/>
                  </a:cubicBezTo>
                  <a:cubicBezTo>
                    <a:pt x="7053" y="5077"/>
                    <a:pt x="7367" y="5098"/>
                    <a:pt x="7680" y="5141"/>
                  </a:cubicBezTo>
                  <a:lnTo>
                    <a:pt x="6750" y="6065"/>
                  </a:lnTo>
                  <a:cubicBezTo>
                    <a:pt x="6546" y="5995"/>
                    <a:pt x="6329" y="5953"/>
                    <a:pt x="6107" y="5953"/>
                  </a:cubicBezTo>
                  <a:cubicBezTo>
                    <a:pt x="5600" y="5953"/>
                    <a:pt x="5120" y="6152"/>
                    <a:pt x="4758" y="6514"/>
                  </a:cubicBezTo>
                  <a:cubicBezTo>
                    <a:pt x="4395" y="6877"/>
                    <a:pt x="4197" y="7355"/>
                    <a:pt x="4197" y="7865"/>
                  </a:cubicBezTo>
                  <a:cubicBezTo>
                    <a:pt x="4197" y="8086"/>
                    <a:pt x="4238" y="8302"/>
                    <a:pt x="4308" y="8507"/>
                  </a:cubicBezTo>
                  <a:lnTo>
                    <a:pt x="3787" y="9027"/>
                  </a:lnTo>
                  <a:lnTo>
                    <a:pt x="3752" y="8987"/>
                  </a:lnTo>
                  <a:cubicBezTo>
                    <a:pt x="3601" y="8835"/>
                    <a:pt x="3390" y="8752"/>
                    <a:pt x="3173" y="8752"/>
                  </a:cubicBezTo>
                  <a:cubicBezTo>
                    <a:pt x="2957" y="8752"/>
                    <a:pt x="2752" y="8835"/>
                    <a:pt x="2595" y="8987"/>
                  </a:cubicBezTo>
                  <a:cubicBezTo>
                    <a:pt x="2444" y="9144"/>
                    <a:pt x="2355" y="9349"/>
                    <a:pt x="2355" y="9565"/>
                  </a:cubicBezTo>
                  <a:cubicBezTo>
                    <a:pt x="2355" y="9788"/>
                    <a:pt x="2444" y="9992"/>
                    <a:pt x="2595" y="10144"/>
                  </a:cubicBezTo>
                  <a:lnTo>
                    <a:pt x="3828" y="11377"/>
                  </a:lnTo>
                  <a:cubicBezTo>
                    <a:pt x="3979" y="11528"/>
                    <a:pt x="4184" y="11611"/>
                    <a:pt x="4407" y="11611"/>
                  </a:cubicBezTo>
                  <a:cubicBezTo>
                    <a:pt x="4623" y="11611"/>
                    <a:pt x="4828" y="11528"/>
                    <a:pt x="4980" y="11377"/>
                  </a:cubicBezTo>
                  <a:cubicBezTo>
                    <a:pt x="5137" y="11220"/>
                    <a:pt x="5219" y="11015"/>
                    <a:pt x="5219" y="10799"/>
                  </a:cubicBezTo>
                  <a:cubicBezTo>
                    <a:pt x="5219" y="10576"/>
                    <a:pt x="5137" y="10371"/>
                    <a:pt x="4980" y="10220"/>
                  </a:cubicBezTo>
                  <a:lnTo>
                    <a:pt x="4944" y="10179"/>
                  </a:lnTo>
                  <a:lnTo>
                    <a:pt x="5465" y="9664"/>
                  </a:lnTo>
                  <a:cubicBezTo>
                    <a:pt x="5670" y="9734"/>
                    <a:pt x="5886" y="9775"/>
                    <a:pt x="6107" y="9775"/>
                  </a:cubicBezTo>
                  <a:cubicBezTo>
                    <a:pt x="6616" y="9775"/>
                    <a:pt x="7095" y="9577"/>
                    <a:pt x="7458" y="9214"/>
                  </a:cubicBezTo>
                  <a:cubicBezTo>
                    <a:pt x="7814" y="8852"/>
                    <a:pt x="8012" y="8372"/>
                    <a:pt x="8012" y="7865"/>
                  </a:cubicBezTo>
                  <a:cubicBezTo>
                    <a:pt x="8012" y="7643"/>
                    <a:pt x="7977" y="7426"/>
                    <a:pt x="7907" y="7222"/>
                  </a:cubicBezTo>
                  <a:lnTo>
                    <a:pt x="8831" y="6292"/>
                  </a:lnTo>
                  <a:lnTo>
                    <a:pt x="8831" y="6292"/>
                  </a:lnTo>
                  <a:cubicBezTo>
                    <a:pt x="9117" y="8485"/>
                    <a:pt x="8381" y="10687"/>
                    <a:pt x="6803" y="12259"/>
                  </a:cubicBezTo>
                  <a:cubicBezTo>
                    <a:pt x="6122" y="12940"/>
                    <a:pt x="5210" y="13317"/>
                    <a:pt x="4256" y="13317"/>
                  </a:cubicBezTo>
                  <a:cubicBezTo>
                    <a:pt x="4122" y="13317"/>
                    <a:pt x="3987" y="13309"/>
                    <a:pt x="3852" y="13294"/>
                  </a:cubicBezTo>
                  <a:cubicBezTo>
                    <a:pt x="3647" y="13270"/>
                    <a:pt x="3453" y="13176"/>
                    <a:pt x="3308" y="13031"/>
                  </a:cubicBezTo>
                  <a:lnTo>
                    <a:pt x="941" y="10664"/>
                  </a:lnTo>
                  <a:cubicBezTo>
                    <a:pt x="795" y="10518"/>
                    <a:pt x="701" y="10325"/>
                    <a:pt x="678" y="10120"/>
                  </a:cubicBezTo>
                  <a:cubicBezTo>
                    <a:pt x="556" y="9022"/>
                    <a:pt x="929" y="7946"/>
                    <a:pt x="1713" y="7163"/>
                  </a:cubicBezTo>
                  <a:cubicBezTo>
                    <a:pt x="2115" y="6759"/>
                    <a:pt x="2566" y="6409"/>
                    <a:pt x="3045" y="6117"/>
                  </a:cubicBezTo>
                  <a:cubicBezTo>
                    <a:pt x="3173" y="6035"/>
                    <a:pt x="3215" y="5871"/>
                    <a:pt x="3132" y="5742"/>
                  </a:cubicBezTo>
                  <a:cubicBezTo>
                    <a:pt x="3083" y="5660"/>
                    <a:pt x="2997" y="5613"/>
                    <a:pt x="2907" y="5613"/>
                  </a:cubicBezTo>
                  <a:cubicBezTo>
                    <a:pt x="2859" y="5613"/>
                    <a:pt x="2810" y="5627"/>
                    <a:pt x="2765" y="5655"/>
                  </a:cubicBezTo>
                  <a:cubicBezTo>
                    <a:pt x="2244" y="5971"/>
                    <a:pt x="1765" y="6351"/>
                    <a:pt x="1327" y="6783"/>
                  </a:cubicBezTo>
                  <a:cubicBezTo>
                    <a:pt x="432" y="7678"/>
                    <a:pt x="0" y="8917"/>
                    <a:pt x="140" y="10179"/>
                  </a:cubicBezTo>
                  <a:cubicBezTo>
                    <a:pt x="181" y="10506"/>
                    <a:pt x="327" y="10810"/>
                    <a:pt x="561" y="11044"/>
                  </a:cubicBezTo>
                  <a:lnTo>
                    <a:pt x="2927" y="13411"/>
                  </a:lnTo>
                  <a:cubicBezTo>
                    <a:pt x="3162" y="13645"/>
                    <a:pt x="3466" y="13791"/>
                    <a:pt x="3787" y="13831"/>
                  </a:cubicBezTo>
                  <a:cubicBezTo>
                    <a:pt x="3951" y="13850"/>
                    <a:pt x="4109" y="13855"/>
                    <a:pt x="4267" y="13855"/>
                  </a:cubicBezTo>
                  <a:cubicBezTo>
                    <a:pt x="5360" y="13855"/>
                    <a:pt x="6406" y="13429"/>
                    <a:pt x="7189" y="12639"/>
                  </a:cubicBezTo>
                  <a:cubicBezTo>
                    <a:pt x="8977" y="10851"/>
                    <a:pt x="9765" y="8309"/>
                    <a:pt x="9304" y="5819"/>
                  </a:cubicBezTo>
                  <a:lnTo>
                    <a:pt x="11899" y="3230"/>
                  </a:lnTo>
                  <a:lnTo>
                    <a:pt x="12052" y="3382"/>
                  </a:lnTo>
                  <a:cubicBezTo>
                    <a:pt x="12104" y="3435"/>
                    <a:pt x="12174" y="3457"/>
                    <a:pt x="12244" y="3457"/>
                  </a:cubicBezTo>
                  <a:cubicBezTo>
                    <a:pt x="12314" y="3457"/>
                    <a:pt x="12379" y="3435"/>
                    <a:pt x="12430" y="3382"/>
                  </a:cubicBezTo>
                  <a:lnTo>
                    <a:pt x="12630" y="3183"/>
                  </a:lnTo>
                  <a:lnTo>
                    <a:pt x="13034" y="3592"/>
                  </a:lnTo>
                  <a:lnTo>
                    <a:pt x="12945" y="3680"/>
                  </a:lnTo>
                  <a:cubicBezTo>
                    <a:pt x="12840" y="3786"/>
                    <a:pt x="12840" y="3954"/>
                    <a:pt x="12945" y="4059"/>
                  </a:cubicBezTo>
                  <a:cubicBezTo>
                    <a:pt x="12999" y="4112"/>
                    <a:pt x="13069" y="4142"/>
                    <a:pt x="13132" y="4142"/>
                  </a:cubicBezTo>
                  <a:cubicBezTo>
                    <a:pt x="13202" y="4142"/>
                    <a:pt x="13272" y="4112"/>
                    <a:pt x="13325" y="4059"/>
                  </a:cubicBezTo>
                  <a:lnTo>
                    <a:pt x="13886" y="3498"/>
                  </a:lnTo>
                  <a:cubicBezTo>
                    <a:pt x="13992" y="3393"/>
                    <a:pt x="13992" y="3225"/>
                    <a:pt x="13886" y="3119"/>
                  </a:cubicBezTo>
                  <a:cubicBezTo>
                    <a:pt x="13834" y="3067"/>
                    <a:pt x="13765" y="3040"/>
                    <a:pt x="13696" y="3040"/>
                  </a:cubicBezTo>
                  <a:cubicBezTo>
                    <a:pt x="13628" y="3040"/>
                    <a:pt x="13559" y="3067"/>
                    <a:pt x="13506" y="3119"/>
                  </a:cubicBezTo>
                  <a:lnTo>
                    <a:pt x="13419" y="3206"/>
                  </a:lnTo>
                  <a:lnTo>
                    <a:pt x="13010" y="2804"/>
                  </a:lnTo>
                  <a:lnTo>
                    <a:pt x="13209" y="2605"/>
                  </a:lnTo>
                  <a:cubicBezTo>
                    <a:pt x="13314" y="2499"/>
                    <a:pt x="13314" y="2330"/>
                    <a:pt x="13209" y="2224"/>
                  </a:cubicBezTo>
                  <a:lnTo>
                    <a:pt x="11747" y="763"/>
                  </a:lnTo>
                  <a:cubicBezTo>
                    <a:pt x="11694" y="717"/>
                    <a:pt x="11624" y="687"/>
                    <a:pt x="11554" y="687"/>
                  </a:cubicBezTo>
                  <a:cubicBezTo>
                    <a:pt x="11484" y="687"/>
                    <a:pt x="11414" y="717"/>
                    <a:pt x="11362" y="763"/>
                  </a:cubicBezTo>
                  <a:lnTo>
                    <a:pt x="11168" y="962"/>
                  </a:lnTo>
                  <a:lnTo>
                    <a:pt x="10766" y="553"/>
                  </a:lnTo>
                  <a:lnTo>
                    <a:pt x="10852" y="466"/>
                  </a:lnTo>
                  <a:cubicBezTo>
                    <a:pt x="10958" y="360"/>
                    <a:pt x="10958" y="191"/>
                    <a:pt x="10852" y="80"/>
                  </a:cubicBezTo>
                  <a:cubicBezTo>
                    <a:pt x="10800" y="27"/>
                    <a:pt x="10731" y="1"/>
                    <a:pt x="1066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52"/>
            <p:cNvSpPr/>
            <p:nvPr/>
          </p:nvSpPr>
          <p:spPr>
            <a:xfrm>
              <a:off x="3405050" y="3911675"/>
              <a:ext cx="13625" cy="13650"/>
            </a:xfrm>
            <a:custGeom>
              <a:rect b="b" l="l" r="r" t="t"/>
              <a:pathLst>
                <a:path extrusionOk="0" h="546" w="545">
                  <a:moveTo>
                    <a:pt x="275" y="1"/>
                  </a:moveTo>
                  <a:cubicBezTo>
                    <a:pt x="124" y="1"/>
                    <a:pt x="0" y="124"/>
                    <a:pt x="0" y="270"/>
                  </a:cubicBezTo>
                  <a:cubicBezTo>
                    <a:pt x="0" y="422"/>
                    <a:pt x="124" y="545"/>
                    <a:pt x="275" y="545"/>
                  </a:cubicBezTo>
                  <a:cubicBezTo>
                    <a:pt x="421" y="545"/>
                    <a:pt x="545" y="422"/>
                    <a:pt x="545" y="270"/>
                  </a:cubicBezTo>
                  <a:cubicBezTo>
                    <a:pt x="545" y="124"/>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69" name="Google Shape;3169;p52"/>
          <p:cNvGrpSpPr/>
          <p:nvPr/>
        </p:nvGrpSpPr>
        <p:grpSpPr>
          <a:xfrm>
            <a:off x="4774823" y="3253175"/>
            <a:ext cx="346700" cy="345725"/>
            <a:chOff x="4805675" y="3233600"/>
            <a:chExt cx="346700" cy="345725"/>
          </a:xfrm>
        </p:grpSpPr>
        <p:sp>
          <p:nvSpPr>
            <p:cNvPr id="3170" name="Google Shape;3170;p52"/>
            <p:cNvSpPr/>
            <p:nvPr/>
          </p:nvSpPr>
          <p:spPr>
            <a:xfrm>
              <a:off x="4981600" y="336040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52"/>
            <p:cNvSpPr/>
            <p:nvPr/>
          </p:nvSpPr>
          <p:spPr>
            <a:xfrm>
              <a:off x="4805675" y="3233600"/>
              <a:ext cx="346700" cy="345725"/>
            </a:xfrm>
            <a:custGeom>
              <a:rect b="b" l="l" r="r" t="t"/>
              <a:pathLst>
                <a:path extrusionOk="0" h="13829" w="13868">
                  <a:moveTo>
                    <a:pt x="7171" y="1922"/>
                  </a:moveTo>
                  <a:cubicBezTo>
                    <a:pt x="7154" y="1958"/>
                    <a:pt x="7078" y="2081"/>
                    <a:pt x="7078" y="2081"/>
                  </a:cubicBezTo>
                  <a:cubicBezTo>
                    <a:pt x="7054" y="2127"/>
                    <a:pt x="7037" y="2181"/>
                    <a:pt x="7043" y="2232"/>
                  </a:cubicBezTo>
                  <a:lnTo>
                    <a:pt x="7084" y="2958"/>
                  </a:lnTo>
                  <a:cubicBezTo>
                    <a:pt x="6960" y="2958"/>
                    <a:pt x="6855" y="3039"/>
                    <a:pt x="6820" y="3157"/>
                  </a:cubicBezTo>
                  <a:lnTo>
                    <a:pt x="6757" y="3408"/>
                  </a:lnTo>
                  <a:cubicBezTo>
                    <a:pt x="6709" y="3578"/>
                    <a:pt x="6563" y="3694"/>
                    <a:pt x="6399" y="3718"/>
                  </a:cubicBezTo>
                  <a:cubicBezTo>
                    <a:pt x="5921" y="3068"/>
                    <a:pt x="6131" y="2256"/>
                    <a:pt x="6248" y="1922"/>
                  </a:cubicBezTo>
                  <a:close/>
                  <a:moveTo>
                    <a:pt x="9239" y="5278"/>
                  </a:moveTo>
                  <a:cubicBezTo>
                    <a:pt x="9258" y="5377"/>
                    <a:pt x="9304" y="5464"/>
                    <a:pt x="9387" y="5529"/>
                  </a:cubicBezTo>
                  <a:cubicBezTo>
                    <a:pt x="9460" y="5588"/>
                    <a:pt x="9547" y="5617"/>
                    <a:pt x="9635" y="5617"/>
                  </a:cubicBezTo>
                  <a:cubicBezTo>
                    <a:pt x="9723" y="5617"/>
                    <a:pt x="9810" y="5588"/>
                    <a:pt x="9883" y="5529"/>
                  </a:cubicBezTo>
                  <a:cubicBezTo>
                    <a:pt x="9965" y="5464"/>
                    <a:pt x="10040" y="5388"/>
                    <a:pt x="10111" y="5301"/>
                  </a:cubicBezTo>
                  <a:lnTo>
                    <a:pt x="10111" y="5301"/>
                  </a:lnTo>
                  <a:cubicBezTo>
                    <a:pt x="9948" y="5874"/>
                    <a:pt x="9509" y="6341"/>
                    <a:pt x="8936" y="6540"/>
                  </a:cubicBezTo>
                  <a:lnTo>
                    <a:pt x="8586" y="6119"/>
                  </a:lnTo>
                  <a:cubicBezTo>
                    <a:pt x="8720" y="5780"/>
                    <a:pt x="8948" y="5488"/>
                    <a:pt x="9239" y="5278"/>
                  </a:cubicBezTo>
                  <a:close/>
                  <a:moveTo>
                    <a:pt x="8047" y="6318"/>
                  </a:moveTo>
                  <a:lnTo>
                    <a:pt x="8591" y="6966"/>
                  </a:lnTo>
                  <a:lnTo>
                    <a:pt x="7375" y="8048"/>
                  </a:lnTo>
                  <a:cubicBezTo>
                    <a:pt x="7174" y="8225"/>
                    <a:pt x="6922" y="8314"/>
                    <a:pt x="6669" y="8314"/>
                  </a:cubicBezTo>
                  <a:cubicBezTo>
                    <a:pt x="6437" y="8314"/>
                    <a:pt x="6204" y="8239"/>
                    <a:pt x="6008" y="8089"/>
                  </a:cubicBezTo>
                  <a:lnTo>
                    <a:pt x="5435" y="7645"/>
                  </a:lnTo>
                  <a:cubicBezTo>
                    <a:pt x="5522" y="7581"/>
                    <a:pt x="5622" y="7533"/>
                    <a:pt x="5722" y="7498"/>
                  </a:cubicBezTo>
                  <a:lnTo>
                    <a:pt x="6855" y="7119"/>
                  </a:lnTo>
                  <a:cubicBezTo>
                    <a:pt x="6879" y="7107"/>
                    <a:pt x="6903" y="7101"/>
                    <a:pt x="6919" y="7084"/>
                  </a:cubicBezTo>
                  <a:lnTo>
                    <a:pt x="8047" y="6318"/>
                  </a:lnTo>
                  <a:close/>
                  <a:moveTo>
                    <a:pt x="4834" y="12747"/>
                  </a:moveTo>
                  <a:lnTo>
                    <a:pt x="4583" y="13284"/>
                  </a:lnTo>
                  <a:lnTo>
                    <a:pt x="3313" y="13284"/>
                  </a:lnTo>
                  <a:cubicBezTo>
                    <a:pt x="3232" y="13284"/>
                    <a:pt x="3202" y="13226"/>
                    <a:pt x="3191" y="13197"/>
                  </a:cubicBezTo>
                  <a:cubicBezTo>
                    <a:pt x="3186" y="13173"/>
                    <a:pt x="3173" y="13109"/>
                    <a:pt x="3238" y="13057"/>
                  </a:cubicBezTo>
                  <a:cubicBezTo>
                    <a:pt x="3501" y="12858"/>
                    <a:pt x="3828" y="12747"/>
                    <a:pt x="4162" y="12747"/>
                  </a:cubicBezTo>
                  <a:close/>
                  <a:moveTo>
                    <a:pt x="5090" y="8066"/>
                  </a:moveTo>
                  <a:lnTo>
                    <a:pt x="5687" y="8528"/>
                  </a:lnTo>
                  <a:cubicBezTo>
                    <a:pt x="5921" y="8714"/>
                    <a:pt x="6196" y="8819"/>
                    <a:pt x="6476" y="8854"/>
                  </a:cubicBezTo>
                  <a:cubicBezTo>
                    <a:pt x="6574" y="9229"/>
                    <a:pt x="6855" y="9539"/>
                    <a:pt x="7229" y="9661"/>
                  </a:cubicBezTo>
                  <a:lnTo>
                    <a:pt x="9042" y="10281"/>
                  </a:lnTo>
                  <a:cubicBezTo>
                    <a:pt x="10018" y="10613"/>
                    <a:pt x="10677" y="11531"/>
                    <a:pt x="10677" y="12566"/>
                  </a:cubicBezTo>
                  <a:cubicBezTo>
                    <a:pt x="10677" y="12963"/>
                    <a:pt x="10350" y="13284"/>
                    <a:pt x="9953" y="13284"/>
                  </a:cubicBezTo>
                  <a:lnTo>
                    <a:pt x="5179" y="13284"/>
                  </a:lnTo>
                  <a:lnTo>
                    <a:pt x="5600" y="12396"/>
                  </a:lnTo>
                  <a:lnTo>
                    <a:pt x="7796" y="12396"/>
                  </a:lnTo>
                  <a:cubicBezTo>
                    <a:pt x="7931" y="12396"/>
                    <a:pt x="8054" y="12296"/>
                    <a:pt x="8071" y="12162"/>
                  </a:cubicBezTo>
                  <a:cubicBezTo>
                    <a:pt x="8101" y="11999"/>
                    <a:pt x="7966" y="11853"/>
                    <a:pt x="7809" y="11853"/>
                  </a:cubicBezTo>
                  <a:lnTo>
                    <a:pt x="5441" y="11853"/>
                  </a:lnTo>
                  <a:cubicBezTo>
                    <a:pt x="5336" y="11853"/>
                    <a:pt x="5236" y="11911"/>
                    <a:pt x="5196" y="12010"/>
                  </a:cubicBezTo>
                  <a:lnTo>
                    <a:pt x="5137" y="12134"/>
                  </a:lnTo>
                  <a:cubicBezTo>
                    <a:pt x="4541" y="12069"/>
                    <a:pt x="4027" y="11683"/>
                    <a:pt x="3799" y="11134"/>
                  </a:cubicBezTo>
                  <a:cubicBezTo>
                    <a:pt x="4050" y="10918"/>
                    <a:pt x="4267" y="10667"/>
                    <a:pt x="4448" y="10380"/>
                  </a:cubicBezTo>
                  <a:cubicBezTo>
                    <a:pt x="4786" y="9842"/>
                    <a:pt x="4968" y="9216"/>
                    <a:pt x="4968" y="8579"/>
                  </a:cubicBezTo>
                  <a:cubicBezTo>
                    <a:pt x="4968" y="8398"/>
                    <a:pt x="5009" y="8223"/>
                    <a:pt x="5090" y="8066"/>
                  </a:cubicBezTo>
                  <a:close/>
                  <a:moveTo>
                    <a:pt x="5640" y="1"/>
                  </a:moveTo>
                  <a:cubicBezTo>
                    <a:pt x="4343" y="1"/>
                    <a:pt x="3285" y="1058"/>
                    <a:pt x="3285" y="2356"/>
                  </a:cubicBezTo>
                  <a:lnTo>
                    <a:pt x="3285" y="3718"/>
                  </a:lnTo>
                  <a:cubicBezTo>
                    <a:pt x="3080" y="4091"/>
                    <a:pt x="2922" y="4489"/>
                    <a:pt x="2817" y="4897"/>
                  </a:cubicBezTo>
                  <a:cubicBezTo>
                    <a:pt x="2782" y="5027"/>
                    <a:pt x="2846" y="5172"/>
                    <a:pt x="2970" y="5226"/>
                  </a:cubicBezTo>
                  <a:cubicBezTo>
                    <a:pt x="3003" y="5238"/>
                    <a:pt x="3036" y="5243"/>
                    <a:pt x="3069" y="5243"/>
                  </a:cubicBezTo>
                  <a:cubicBezTo>
                    <a:pt x="3192" y="5243"/>
                    <a:pt x="3305" y="5163"/>
                    <a:pt x="3337" y="5038"/>
                  </a:cubicBezTo>
                  <a:cubicBezTo>
                    <a:pt x="3437" y="4652"/>
                    <a:pt x="3588" y="4272"/>
                    <a:pt x="3787" y="3921"/>
                  </a:cubicBezTo>
                  <a:cubicBezTo>
                    <a:pt x="3811" y="3881"/>
                    <a:pt x="3822" y="3834"/>
                    <a:pt x="3822" y="3788"/>
                  </a:cubicBezTo>
                  <a:lnTo>
                    <a:pt x="3822" y="2356"/>
                  </a:lnTo>
                  <a:cubicBezTo>
                    <a:pt x="3822" y="1356"/>
                    <a:pt x="4640" y="538"/>
                    <a:pt x="5640" y="538"/>
                  </a:cubicBezTo>
                  <a:cubicBezTo>
                    <a:pt x="6266" y="538"/>
                    <a:pt x="6844" y="865"/>
                    <a:pt x="7178" y="1385"/>
                  </a:cubicBezTo>
                  <a:lnTo>
                    <a:pt x="6072" y="1385"/>
                  </a:lnTo>
                  <a:cubicBezTo>
                    <a:pt x="5967" y="1385"/>
                    <a:pt x="5873" y="1444"/>
                    <a:pt x="5827" y="1531"/>
                  </a:cubicBezTo>
                  <a:cubicBezTo>
                    <a:pt x="5797" y="1596"/>
                    <a:pt x="5155" y="2987"/>
                    <a:pt x="6008" y="4091"/>
                  </a:cubicBezTo>
                  <a:cubicBezTo>
                    <a:pt x="6043" y="4139"/>
                    <a:pt x="6091" y="4179"/>
                    <a:pt x="6131" y="4220"/>
                  </a:cubicBezTo>
                  <a:cubicBezTo>
                    <a:pt x="6377" y="4465"/>
                    <a:pt x="6487" y="4933"/>
                    <a:pt x="6499" y="5108"/>
                  </a:cubicBezTo>
                  <a:lnTo>
                    <a:pt x="6499" y="6680"/>
                  </a:lnTo>
                  <a:lnTo>
                    <a:pt x="5546" y="6996"/>
                  </a:lnTo>
                  <a:cubicBezTo>
                    <a:pt x="4863" y="7230"/>
                    <a:pt x="4419" y="7872"/>
                    <a:pt x="4413" y="8592"/>
                  </a:cubicBezTo>
                  <a:cubicBezTo>
                    <a:pt x="4407" y="9526"/>
                    <a:pt x="3933" y="10403"/>
                    <a:pt x="3173" y="10929"/>
                  </a:cubicBezTo>
                  <a:lnTo>
                    <a:pt x="3173" y="7405"/>
                  </a:lnTo>
                  <a:cubicBezTo>
                    <a:pt x="3173" y="7405"/>
                    <a:pt x="3068" y="7136"/>
                    <a:pt x="2928" y="7125"/>
                  </a:cubicBezTo>
                  <a:cubicBezTo>
                    <a:pt x="2924" y="7125"/>
                    <a:pt x="2921" y="7125"/>
                    <a:pt x="2917" y="7125"/>
                  </a:cubicBezTo>
                  <a:cubicBezTo>
                    <a:pt x="2765" y="7125"/>
                    <a:pt x="2636" y="7245"/>
                    <a:pt x="2630" y="7400"/>
                  </a:cubicBezTo>
                  <a:lnTo>
                    <a:pt x="2630" y="11379"/>
                  </a:lnTo>
                  <a:cubicBezTo>
                    <a:pt x="2636" y="11449"/>
                    <a:pt x="2665" y="11519"/>
                    <a:pt x="2712" y="11573"/>
                  </a:cubicBezTo>
                  <a:cubicBezTo>
                    <a:pt x="2770" y="11625"/>
                    <a:pt x="2841" y="11654"/>
                    <a:pt x="2911" y="11654"/>
                  </a:cubicBezTo>
                  <a:cubicBezTo>
                    <a:pt x="2951" y="11654"/>
                    <a:pt x="2986" y="11648"/>
                    <a:pt x="3027" y="11630"/>
                  </a:cubicBezTo>
                  <a:cubicBezTo>
                    <a:pt x="3132" y="11578"/>
                    <a:pt x="3238" y="11519"/>
                    <a:pt x="3337" y="11460"/>
                  </a:cubicBezTo>
                  <a:cubicBezTo>
                    <a:pt x="3483" y="11759"/>
                    <a:pt x="3699" y="12022"/>
                    <a:pt x="3957" y="12226"/>
                  </a:cubicBezTo>
                  <a:cubicBezTo>
                    <a:pt x="3583" y="12261"/>
                    <a:pt x="3215" y="12402"/>
                    <a:pt x="2911" y="12636"/>
                  </a:cubicBezTo>
                  <a:cubicBezTo>
                    <a:pt x="2700" y="12793"/>
                    <a:pt x="2606" y="13045"/>
                    <a:pt x="2660" y="13313"/>
                  </a:cubicBezTo>
                  <a:lnTo>
                    <a:pt x="286" y="13313"/>
                  </a:lnTo>
                  <a:cubicBezTo>
                    <a:pt x="277" y="13312"/>
                    <a:pt x="267" y="13312"/>
                    <a:pt x="258" y="13312"/>
                  </a:cubicBezTo>
                  <a:cubicBezTo>
                    <a:pt x="129" y="13312"/>
                    <a:pt x="17" y="13417"/>
                    <a:pt x="11" y="13548"/>
                  </a:cubicBezTo>
                  <a:cubicBezTo>
                    <a:pt x="1" y="13699"/>
                    <a:pt x="113" y="13829"/>
                    <a:pt x="262" y="13829"/>
                  </a:cubicBezTo>
                  <a:cubicBezTo>
                    <a:pt x="268" y="13829"/>
                    <a:pt x="275" y="13829"/>
                    <a:pt x="281" y="13828"/>
                  </a:cubicBezTo>
                  <a:lnTo>
                    <a:pt x="13588" y="13828"/>
                  </a:lnTo>
                  <a:cubicBezTo>
                    <a:pt x="13594" y="13829"/>
                    <a:pt x="13600" y="13829"/>
                    <a:pt x="13606" y="13829"/>
                  </a:cubicBezTo>
                  <a:cubicBezTo>
                    <a:pt x="13756" y="13829"/>
                    <a:pt x="13868" y="13699"/>
                    <a:pt x="13863" y="13548"/>
                  </a:cubicBezTo>
                  <a:cubicBezTo>
                    <a:pt x="13851" y="13407"/>
                    <a:pt x="13728" y="13297"/>
                    <a:pt x="13582" y="13297"/>
                  </a:cubicBezTo>
                  <a:lnTo>
                    <a:pt x="13582" y="13313"/>
                  </a:lnTo>
                  <a:lnTo>
                    <a:pt x="11011" y="13313"/>
                  </a:lnTo>
                  <a:cubicBezTo>
                    <a:pt x="11157" y="13109"/>
                    <a:pt x="11238" y="12858"/>
                    <a:pt x="11238" y="12590"/>
                  </a:cubicBezTo>
                  <a:cubicBezTo>
                    <a:pt x="11238" y="11315"/>
                    <a:pt x="10432" y="10187"/>
                    <a:pt x="9228" y="9777"/>
                  </a:cubicBezTo>
                  <a:lnTo>
                    <a:pt x="7405" y="9159"/>
                  </a:lnTo>
                  <a:cubicBezTo>
                    <a:pt x="7241" y="9100"/>
                    <a:pt x="7107" y="8978"/>
                    <a:pt x="7037" y="8825"/>
                  </a:cubicBezTo>
                  <a:cubicBezTo>
                    <a:pt x="7288" y="8767"/>
                    <a:pt x="7534" y="8644"/>
                    <a:pt x="7739" y="8463"/>
                  </a:cubicBezTo>
                  <a:lnTo>
                    <a:pt x="9153" y="7206"/>
                  </a:lnTo>
                  <a:cubicBezTo>
                    <a:pt x="9204" y="7154"/>
                    <a:pt x="9239" y="7090"/>
                    <a:pt x="9239" y="7020"/>
                  </a:cubicBezTo>
                  <a:cubicBezTo>
                    <a:pt x="10075" y="6675"/>
                    <a:pt x="10660" y="5885"/>
                    <a:pt x="10725" y="4962"/>
                  </a:cubicBezTo>
                  <a:cubicBezTo>
                    <a:pt x="10742" y="4752"/>
                    <a:pt x="10607" y="4559"/>
                    <a:pt x="10409" y="4489"/>
                  </a:cubicBezTo>
                  <a:cubicBezTo>
                    <a:pt x="10356" y="4470"/>
                    <a:pt x="10303" y="4461"/>
                    <a:pt x="10250" y="4461"/>
                  </a:cubicBezTo>
                  <a:cubicBezTo>
                    <a:pt x="10075" y="4461"/>
                    <a:pt x="9911" y="4562"/>
                    <a:pt x="9830" y="4728"/>
                  </a:cubicBezTo>
                  <a:cubicBezTo>
                    <a:pt x="9759" y="4624"/>
                    <a:pt x="9644" y="4565"/>
                    <a:pt x="9522" y="4565"/>
                  </a:cubicBezTo>
                  <a:cubicBezTo>
                    <a:pt x="9473" y="4565"/>
                    <a:pt x="9423" y="4574"/>
                    <a:pt x="9374" y="4595"/>
                  </a:cubicBezTo>
                  <a:cubicBezTo>
                    <a:pt x="8861" y="4822"/>
                    <a:pt x="8440" y="5213"/>
                    <a:pt x="8187" y="5710"/>
                  </a:cubicBezTo>
                  <a:cubicBezTo>
                    <a:pt x="8160" y="5699"/>
                    <a:pt x="8130" y="5694"/>
                    <a:pt x="8100" y="5694"/>
                  </a:cubicBezTo>
                  <a:cubicBezTo>
                    <a:pt x="8047" y="5694"/>
                    <a:pt x="7994" y="5710"/>
                    <a:pt x="7949" y="5739"/>
                  </a:cubicBezTo>
                  <a:lnTo>
                    <a:pt x="7043" y="6359"/>
                  </a:lnTo>
                  <a:lnTo>
                    <a:pt x="7043" y="5078"/>
                  </a:lnTo>
                  <a:cubicBezTo>
                    <a:pt x="7043" y="5056"/>
                    <a:pt x="7002" y="4576"/>
                    <a:pt x="6768" y="4161"/>
                  </a:cubicBezTo>
                  <a:cubicBezTo>
                    <a:pt x="7013" y="4045"/>
                    <a:pt x="7213" y="3823"/>
                    <a:pt x="7283" y="3543"/>
                  </a:cubicBezTo>
                  <a:lnTo>
                    <a:pt x="7294" y="3495"/>
                  </a:lnTo>
                  <a:lnTo>
                    <a:pt x="7375" y="3495"/>
                  </a:lnTo>
                  <a:cubicBezTo>
                    <a:pt x="7410" y="3495"/>
                    <a:pt x="7445" y="3489"/>
                    <a:pt x="7475" y="3478"/>
                  </a:cubicBezTo>
                  <a:cubicBezTo>
                    <a:pt x="7591" y="3430"/>
                    <a:pt x="7656" y="3319"/>
                    <a:pt x="7650" y="3209"/>
                  </a:cubicBezTo>
                  <a:lnTo>
                    <a:pt x="7598" y="2286"/>
                  </a:lnTo>
                  <a:cubicBezTo>
                    <a:pt x="7709" y="2098"/>
                    <a:pt x="7802" y="1922"/>
                    <a:pt x="7809" y="1566"/>
                  </a:cubicBezTo>
                  <a:cubicBezTo>
                    <a:pt x="7820" y="1496"/>
                    <a:pt x="7809" y="1420"/>
                    <a:pt x="7774" y="1350"/>
                  </a:cubicBezTo>
                  <a:cubicBezTo>
                    <a:pt x="7388" y="532"/>
                    <a:pt x="6546" y="1"/>
                    <a:pt x="5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52"/>
            <p:cNvSpPr/>
            <p:nvPr/>
          </p:nvSpPr>
          <p:spPr>
            <a:xfrm>
              <a:off x="4871550" y="3381300"/>
              <a:ext cx="13625" cy="13650"/>
            </a:xfrm>
            <a:custGeom>
              <a:rect b="b" l="l" r="r" t="t"/>
              <a:pathLst>
                <a:path extrusionOk="0" h="546" w="545">
                  <a:moveTo>
                    <a:pt x="276" y="1"/>
                  </a:moveTo>
                  <a:cubicBezTo>
                    <a:pt x="124" y="1"/>
                    <a:pt x="1" y="124"/>
                    <a:pt x="1" y="270"/>
                  </a:cubicBezTo>
                  <a:cubicBezTo>
                    <a:pt x="1" y="422"/>
                    <a:pt x="124" y="545"/>
                    <a:pt x="276" y="545"/>
                  </a:cubicBezTo>
                  <a:cubicBezTo>
                    <a:pt x="422" y="545"/>
                    <a:pt x="545" y="422"/>
                    <a:pt x="545" y="270"/>
                  </a:cubicBezTo>
                  <a:cubicBezTo>
                    <a:pt x="545" y="124"/>
                    <a:pt x="422" y="1"/>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3" name="Google Shape;3173;p52"/>
          <p:cNvGrpSpPr/>
          <p:nvPr/>
        </p:nvGrpSpPr>
        <p:grpSpPr>
          <a:xfrm>
            <a:off x="4011931" y="3837375"/>
            <a:ext cx="347925" cy="319050"/>
            <a:chOff x="4040200" y="3814175"/>
            <a:chExt cx="347925" cy="319050"/>
          </a:xfrm>
        </p:grpSpPr>
        <p:sp>
          <p:nvSpPr>
            <p:cNvPr id="3174" name="Google Shape;3174;p52"/>
            <p:cNvSpPr/>
            <p:nvPr/>
          </p:nvSpPr>
          <p:spPr>
            <a:xfrm>
              <a:off x="4227675" y="3888250"/>
              <a:ext cx="160450" cy="244975"/>
            </a:xfrm>
            <a:custGeom>
              <a:rect b="b" l="l" r="r" t="t"/>
              <a:pathLst>
                <a:path extrusionOk="0" h="9799" w="6418">
                  <a:moveTo>
                    <a:pt x="5451" y="1"/>
                  </a:moveTo>
                  <a:cubicBezTo>
                    <a:pt x="5042" y="1"/>
                    <a:pt x="4670" y="283"/>
                    <a:pt x="4564" y="692"/>
                  </a:cubicBezTo>
                  <a:lnTo>
                    <a:pt x="3886" y="3322"/>
                  </a:lnTo>
                  <a:cubicBezTo>
                    <a:pt x="3770" y="3278"/>
                    <a:pt x="3650" y="3256"/>
                    <a:pt x="3530" y="3256"/>
                  </a:cubicBezTo>
                  <a:cubicBezTo>
                    <a:pt x="3242" y="3256"/>
                    <a:pt x="2957" y="3382"/>
                    <a:pt x="2763" y="3621"/>
                  </a:cubicBezTo>
                  <a:lnTo>
                    <a:pt x="2005" y="4568"/>
                  </a:lnTo>
                  <a:lnTo>
                    <a:pt x="807" y="5712"/>
                  </a:lnTo>
                  <a:cubicBezTo>
                    <a:pt x="157" y="6332"/>
                    <a:pt x="0" y="7296"/>
                    <a:pt x="408" y="8091"/>
                  </a:cubicBezTo>
                  <a:lnTo>
                    <a:pt x="163" y="9483"/>
                  </a:lnTo>
                  <a:cubicBezTo>
                    <a:pt x="141" y="9617"/>
                    <a:pt x="216" y="9751"/>
                    <a:pt x="368" y="9793"/>
                  </a:cubicBezTo>
                  <a:cubicBezTo>
                    <a:pt x="386" y="9798"/>
                    <a:pt x="397" y="9798"/>
                    <a:pt x="408" y="9798"/>
                  </a:cubicBezTo>
                  <a:lnTo>
                    <a:pt x="3354" y="9798"/>
                  </a:lnTo>
                  <a:cubicBezTo>
                    <a:pt x="3437" y="9798"/>
                    <a:pt x="3507" y="9734"/>
                    <a:pt x="3518" y="9653"/>
                  </a:cubicBezTo>
                  <a:lnTo>
                    <a:pt x="3693" y="8115"/>
                  </a:lnTo>
                  <a:lnTo>
                    <a:pt x="4587" y="6735"/>
                  </a:lnTo>
                  <a:cubicBezTo>
                    <a:pt x="4616" y="6694"/>
                    <a:pt x="4622" y="6642"/>
                    <a:pt x="4611" y="6595"/>
                  </a:cubicBezTo>
                  <a:cubicBezTo>
                    <a:pt x="4558" y="6437"/>
                    <a:pt x="4441" y="6367"/>
                    <a:pt x="4329" y="6367"/>
                  </a:cubicBezTo>
                  <a:cubicBezTo>
                    <a:pt x="4240" y="6367"/>
                    <a:pt x="4154" y="6410"/>
                    <a:pt x="4103" y="6490"/>
                  </a:cubicBezTo>
                  <a:lnTo>
                    <a:pt x="3203" y="7875"/>
                  </a:lnTo>
                  <a:cubicBezTo>
                    <a:pt x="3184" y="7910"/>
                    <a:pt x="3167" y="7946"/>
                    <a:pt x="3162" y="7992"/>
                  </a:cubicBezTo>
                  <a:lnTo>
                    <a:pt x="3016" y="9260"/>
                  </a:lnTo>
                  <a:lnTo>
                    <a:pt x="753" y="9260"/>
                  </a:lnTo>
                  <a:lnTo>
                    <a:pt x="958" y="8091"/>
                  </a:lnTo>
                  <a:cubicBezTo>
                    <a:pt x="969" y="8027"/>
                    <a:pt x="958" y="7962"/>
                    <a:pt x="923" y="7910"/>
                  </a:cubicBezTo>
                  <a:cubicBezTo>
                    <a:pt x="584" y="7320"/>
                    <a:pt x="689" y="6578"/>
                    <a:pt x="1180" y="6104"/>
                  </a:cubicBezTo>
                  <a:lnTo>
                    <a:pt x="2390" y="4947"/>
                  </a:lnTo>
                  <a:cubicBezTo>
                    <a:pt x="2402" y="4941"/>
                    <a:pt x="2407" y="4930"/>
                    <a:pt x="2420" y="4919"/>
                  </a:cubicBezTo>
                  <a:lnTo>
                    <a:pt x="3184" y="3959"/>
                  </a:lnTo>
                  <a:cubicBezTo>
                    <a:pt x="3271" y="3852"/>
                    <a:pt x="3399" y="3796"/>
                    <a:pt x="3527" y="3796"/>
                  </a:cubicBezTo>
                  <a:cubicBezTo>
                    <a:pt x="3615" y="3796"/>
                    <a:pt x="3704" y="3823"/>
                    <a:pt x="3780" y="3878"/>
                  </a:cubicBezTo>
                  <a:cubicBezTo>
                    <a:pt x="3933" y="3989"/>
                    <a:pt x="4003" y="4182"/>
                    <a:pt x="3945" y="4380"/>
                  </a:cubicBezTo>
                  <a:cubicBezTo>
                    <a:pt x="3939" y="4409"/>
                    <a:pt x="3921" y="4439"/>
                    <a:pt x="3904" y="4463"/>
                  </a:cubicBezTo>
                  <a:lnTo>
                    <a:pt x="2723" y="6081"/>
                  </a:lnTo>
                  <a:cubicBezTo>
                    <a:pt x="2636" y="6203"/>
                    <a:pt x="2658" y="6373"/>
                    <a:pt x="2782" y="6461"/>
                  </a:cubicBezTo>
                  <a:cubicBezTo>
                    <a:pt x="2830" y="6496"/>
                    <a:pt x="2885" y="6512"/>
                    <a:pt x="2940" y="6512"/>
                  </a:cubicBezTo>
                  <a:cubicBezTo>
                    <a:pt x="3025" y="6512"/>
                    <a:pt x="3108" y="6473"/>
                    <a:pt x="3162" y="6403"/>
                  </a:cubicBezTo>
                  <a:lnTo>
                    <a:pt x="4365" y="4743"/>
                  </a:lnTo>
                  <a:cubicBezTo>
                    <a:pt x="4406" y="4690"/>
                    <a:pt x="4441" y="4625"/>
                    <a:pt x="4459" y="4555"/>
                  </a:cubicBezTo>
                  <a:cubicBezTo>
                    <a:pt x="4552" y="4240"/>
                    <a:pt x="4500" y="3937"/>
                    <a:pt x="4348" y="3697"/>
                  </a:cubicBezTo>
                  <a:lnTo>
                    <a:pt x="5090" y="827"/>
                  </a:lnTo>
                  <a:cubicBezTo>
                    <a:pt x="5133" y="656"/>
                    <a:pt x="5289" y="538"/>
                    <a:pt x="5463" y="538"/>
                  </a:cubicBezTo>
                  <a:cubicBezTo>
                    <a:pt x="5479" y="538"/>
                    <a:pt x="5495" y="539"/>
                    <a:pt x="5511" y="541"/>
                  </a:cubicBezTo>
                  <a:cubicBezTo>
                    <a:pt x="5616" y="558"/>
                    <a:pt x="5703" y="611"/>
                    <a:pt x="5768" y="698"/>
                  </a:cubicBezTo>
                  <a:cubicBezTo>
                    <a:pt x="5832" y="781"/>
                    <a:pt x="5856" y="886"/>
                    <a:pt x="5838" y="991"/>
                  </a:cubicBezTo>
                  <a:lnTo>
                    <a:pt x="5231" y="4299"/>
                  </a:lnTo>
                  <a:cubicBezTo>
                    <a:pt x="5218" y="4363"/>
                    <a:pt x="5201" y="4428"/>
                    <a:pt x="5190" y="4485"/>
                  </a:cubicBezTo>
                  <a:cubicBezTo>
                    <a:pt x="5177" y="4538"/>
                    <a:pt x="5183" y="4590"/>
                    <a:pt x="5218" y="4631"/>
                  </a:cubicBezTo>
                  <a:cubicBezTo>
                    <a:pt x="5295" y="4725"/>
                    <a:pt x="5382" y="4760"/>
                    <a:pt x="5464" y="4760"/>
                  </a:cubicBezTo>
                  <a:cubicBezTo>
                    <a:pt x="5587" y="4760"/>
                    <a:pt x="5698" y="4679"/>
                    <a:pt x="5727" y="4550"/>
                  </a:cubicBezTo>
                  <a:cubicBezTo>
                    <a:pt x="5739" y="4503"/>
                    <a:pt x="5751" y="4450"/>
                    <a:pt x="5762" y="4398"/>
                  </a:cubicBezTo>
                  <a:lnTo>
                    <a:pt x="6370" y="1089"/>
                  </a:lnTo>
                  <a:cubicBezTo>
                    <a:pt x="6417" y="838"/>
                    <a:pt x="6353" y="582"/>
                    <a:pt x="6207" y="377"/>
                  </a:cubicBezTo>
                  <a:cubicBezTo>
                    <a:pt x="6054" y="172"/>
                    <a:pt x="5827" y="37"/>
                    <a:pt x="5576" y="9"/>
                  </a:cubicBezTo>
                  <a:cubicBezTo>
                    <a:pt x="5534" y="3"/>
                    <a:pt x="5492" y="1"/>
                    <a:pt x="545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52"/>
            <p:cNvSpPr/>
            <p:nvPr/>
          </p:nvSpPr>
          <p:spPr>
            <a:xfrm>
              <a:off x="4040200" y="3888125"/>
              <a:ext cx="160325" cy="245100"/>
            </a:xfrm>
            <a:custGeom>
              <a:rect b="b" l="l" r="r" t="t"/>
              <a:pathLst>
                <a:path extrusionOk="0" h="9804" w="6413">
                  <a:moveTo>
                    <a:pt x="952" y="545"/>
                  </a:moveTo>
                  <a:cubicBezTo>
                    <a:pt x="1123" y="545"/>
                    <a:pt x="1277" y="663"/>
                    <a:pt x="1321" y="832"/>
                  </a:cubicBezTo>
                  <a:lnTo>
                    <a:pt x="2070" y="3702"/>
                  </a:lnTo>
                  <a:cubicBezTo>
                    <a:pt x="1981" y="3837"/>
                    <a:pt x="1924" y="3988"/>
                    <a:pt x="1911" y="4152"/>
                  </a:cubicBezTo>
                  <a:cubicBezTo>
                    <a:pt x="1889" y="4398"/>
                    <a:pt x="1964" y="4636"/>
                    <a:pt x="2105" y="4830"/>
                  </a:cubicBezTo>
                  <a:lnTo>
                    <a:pt x="3256" y="6408"/>
                  </a:lnTo>
                  <a:cubicBezTo>
                    <a:pt x="3309" y="6478"/>
                    <a:pt x="3392" y="6517"/>
                    <a:pt x="3477" y="6517"/>
                  </a:cubicBezTo>
                  <a:cubicBezTo>
                    <a:pt x="3532" y="6517"/>
                    <a:pt x="3587" y="6501"/>
                    <a:pt x="3635" y="6466"/>
                  </a:cubicBezTo>
                  <a:cubicBezTo>
                    <a:pt x="3753" y="6378"/>
                    <a:pt x="3782" y="6208"/>
                    <a:pt x="3694" y="6086"/>
                  </a:cubicBezTo>
                  <a:lnTo>
                    <a:pt x="2531" y="4496"/>
                  </a:lnTo>
                  <a:cubicBezTo>
                    <a:pt x="2461" y="4403"/>
                    <a:pt x="2437" y="4285"/>
                    <a:pt x="2455" y="4169"/>
                  </a:cubicBezTo>
                  <a:cubicBezTo>
                    <a:pt x="2467" y="4088"/>
                    <a:pt x="2507" y="4005"/>
                    <a:pt x="2561" y="3947"/>
                  </a:cubicBezTo>
                  <a:cubicBezTo>
                    <a:pt x="2583" y="3923"/>
                    <a:pt x="2607" y="3900"/>
                    <a:pt x="2631" y="3883"/>
                  </a:cubicBezTo>
                  <a:cubicBezTo>
                    <a:pt x="2709" y="3828"/>
                    <a:pt x="2799" y="3801"/>
                    <a:pt x="2887" y="3801"/>
                  </a:cubicBezTo>
                  <a:cubicBezTo>
                    <a:pt x="3015" y="3801"/>
                    <a:pt x="3140" y="3857"/>
                    <a:pt x="3227" y="3964"/>
                  </a:cubicBezTo>
                  <a:lnTo>
                    <a:pt x="3998" y="4924"/>
                  </a:lnTo>
                  <a:cubicBezTo>
                    <a:pt x="4004" y="4935"/>
                    <a:pt x="4015" y="4946"/>
                    <a:pt x="4021" y="4952"/>
                  </a:cubicBezTo>
                  <a:lnTo>
                    <a:pt x="5231" y="6109"/>
                  </a:lnTo>
                  <a:cubicBezTo>
                    <a:pt x="5728" y="6583"/>
                    <a:pt x="5833" y="7325"/>
                    <a:pt x="5488" y="7915"/>
                  </a:cubicBezTo>
                  <a:cubicBezTo>
                    <a:pt x="5453" y="7967"/>
                    <a:pt x="5442" y="8032"/>
                    <a:pt x="5453" y="8096"/>
                  </a:cubicBezTo>
                  <a:lnTo>
                    <a:pt x="5663" y="9265"/>
                  </a:lnTo>
                  <a:lnTo>
                    <a:pt x="3396" y="9265"/>
                  </a:lnTo>
                  <a:lnTo>
                    <a:pt x="3249" y="7997"/>
                  </a:lnTo>
                  <a:cubicBezTo>
                    <a:pt x="3244" y="7951"/>
                    <a:pt x="3232" y="7915"/>
                    <a:pt x="3209" y="7880"/>
                  </a:cubicBezTo>
                  <a:lnTo>
                    <a:pt x="1649" y="5472"/>
                  </a:lnTo>
                  <a:cubicBezTo>
                    <a:pt x="1420" y="5116"/>
                    <a:pt x="1263" y="4724"/>
                    <a:pt x="1187" y="4304"/>
                  </a:cubicBezTo>
                  <a:lnTo>
                    <a:pt x="579" y="996"/>
                  </a:lnTo>
                  <a:cubicBezTo>
                    <a:pt x="556" y="867"/>
                    <a:pt x="597" y="732"/>
                    <a:pt x="702" y="638"/>
                  </a:cubicBezTo>
                  <a:cubicBezTo>
                    <a:pt x="724" y="616"/>
                    <a:pt x="759" y="592"/>
                    <a:pt x="789" y="581"/>
                  </a:cubicBezTo>
                  <a:cubicBezTo>
                    <a:pt x="843" y="556"/>
                    <a:pt x="898" y="545"/>
                    <a:pt x="952" y="545"/>
                  </a:cubicBezTo>
                  <a:close/>
                  <a:moveTo>
                    <a:pt x="951" y="0"/>
                  </a:moveTo>
                  <a:cubicBezTo>
                    <a:pt x="913" y="0"/>
                    <a:pt x="875" y="3"/>
                    <a:pt x="837" y="7"/>
                  </a:cubicBezTo>
                  <a:cubicBezTo>
                    <a:pt x="584" y="42"/>
                    <a:pt x="357" y="177"/>
                    <a:pt x="211" y="382"/>
                  </a:cubicBezTo>
                  <a:cubicBezTo>
                    <a:pt x="58" y="587"/>
                    <a:pt x="1" y="843"/>
                    <a:pt x="47" y="1094"/>
                  </a:cubicBezTo>
                  <a:lnTo>
                    <a:pt x="654" y="4403"/>
                  </a:lnTo>
                  <a:cubicBezTo>
                    <a:pt x="743" y="4889"/>
                    <a:pt x="924" y="5350"/>
                    <a:pt x="1199" y="5765"/>
                  </a:cubicBezTo>
                  <a:lnTo>
                    <a:pt x="2718" y="8120"/>
                  </a:lnTo>
                  <a:lnTo>
                    <a:pt x="2887" y="9564"/>
                  </a:lnTo>
                  <a:cubicBezTo>
                    <a:pt x="2906" y="9698"/>
                    <a:pt x="3016" y="9803"/>
                    <a:pt x="3157" y="9803"/>
                  </a:cubicBezTo>
                  <a:lnTo>
                    <a:pt x="5979" y="9803"/>
                  </a:lnTo>
                  <a:cubicBezTo>
                    <a:pt x="6019" y="9803"/>
                    <a:pt x="6055" y="9798"/>
                    <a:pt x="6090" y="9780"/>
                  </a:cubicBezTo>
                  <a:cubicBezTo>
                    <a:pt x="6213" y="9728"/>
                    <a:pt x="6272" y="9604"/>
                    <a:pt x="6254" y="9488"/>
                  </a:cubicBezTo>
                  <a:lnTo>
                    <a:pt x="6003" y="8096"/>
                  </a:lnTo>
                  <a:cubicBezTo>
                    <a:pt x="6412" y="7301"/>
                    <a:pt x="6259" y="6337"/>
                    <a:pt x="5606" y="5717"/>
                  </a:cubicBezTo>
                  <a:lnTo>
                    <a:pt x="4406" y="4573"/>
                  </a:lnTo>
                  <a:lnTo>
                    <a:pt x="3648" y="3626"/>
                  </a:lnTo>
                  <a:cubicBezTo>
                    <a:pt x="3458" y="3387"/>
                    <a:pt x="3172" y="3261"/>
                    <a:pt x="2885" y="3261"/>
                  </a:cubicBezTo>
                  <a:cubicBezTo>
                    <a:pt x="2765" y="3261"/>
                    <a:pt x="2645" y="3283"/>
                    <a:pt x="2531" y="3327"/>
                  </a:cubicBezTo>
                  <a:lnTo>
                    <a:pt x="1847" y="697"/>
                  </a:lnTo>
                  <a:cubicBezTo>
                    <a:pt x="1740" y="285"/>
                    <a:pt x="1368" y="0"/>
                    <a:pt x="95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2"/>
            <p:cNvSpPr/>
            <p:nvPr/>
          </p:nvSpPr>
          <p:spPr>
            <a:xfrm>
              <a:off x="4142925" y="3814175"/>
              <a:ext cx="140550" cy="140075"/>
            </a:xfrm>
            <a:custGeom>
              <a:rect b="b" l="l" r="r" t="t"/>
              <a:pathLst>
                <a:path extrusionOk="0" h="5603" w="5622">
                  <a:moveTo>
                    <a:pt x="1584" y="850"/>
                  </a:moveTo>
                  <a:cubicBezTo>
                    <a:pt x="1467" y="1136"/>
                    <a:pt x="1408" y="1446"/>
                    <a:pt x="1408" y="1762"/>
                  </a:cubicBezTo>
                  <a:cubicBezTo>
                    <a:pt x="1408" y="3106"/>
                    <a:pt x="2495" y="4193"/>
                    <a:pt x="3839" y="4193"/>
                  </a:cubicBezTo>
                  <a:cubicBezTo>
                    <a:pt x="4155" y="4193"/>
                    <a:pt x="4465" y="4135"/>
                    <a:pt x="4751" y="4017"/>
                  </a:cubicBezTo>
                  <a:lnTo>
                    <a:pt x="4751" y="4017"/>
                  </a:lnTo>
                  <a:cubicBezTo>
                    <a:pt x="4623" y="4222"/>
                    <a:pt x="4459" y="4397"/>
                    <a:pt x="4273" y="4550"/>
                  </a:cubicBezTo>
                  <a:cubicBezTo>
                    <a:pt x="3869" y="4877"/>
                    <a:pt x="3355" y="5058"/>
                    <a:pt x="2829" y="5058"/>
                  </a:cubicBezTo>
                  <a:cubicBezTo>
                    <a:pt x="1567" y="5058"/>
                    <a:pt x="543" y="4036"/>
                    <a:pt x="543" y="2773"/>
                  </a:cubicBezTo>
                  <a:cubicBezTo>
                    <a:pt x="543" y="2247"/>
                    <a:pt x="725" y="1732"/>
                    <a:pt x="1052" y="1330"/>
                  </a:cubicBezTo>
                  <a:cubicBezTo>
                    <a:pt x="1204" y="1142"/>
                    <a:pt x="1384" y="985"/>
                    <a:pt x="1584" y="850"/>
                  </a:cubicBezTo>
                  <a:close/>
                  <a:moveTo>
                    <a:pt x="2277" y="0"/>
                  </a:moveTo>
                  <a:cubicBezTo>
                    <a:pt x="2256" y="0"/>
                    <a:pt x="2235" y="3"/>
                    <a:pt x="2215" y="9"/>
                  </a:cubicBezTo>
                  <a:cubicBezTo>
                    <a:pt x="1595" y="143"/>
                    <a:pt x="1034" y="494"/>
                    <a:pt x="631" y="990"/>
                  </a:cubicBezTo>
                  <a:cubicBezTo>
                    <a:pt x="222" y="1493"/>
                    <a:pt x="0" y="2124"/>
                    <a:pt x="0" y="2773"/>
                  </a:cubicBezTo>
                  <a:cubicBezTo>
                    <a:pt x="0" y="4333"/>
                    <a:pt x="1268" y="5602"/>
                    <a:pt x="2829" y="5602"/>
                  </a:cubicBezTo>
                  <a:cubicBezTo>
                    <a:pt x="3477" y="5602"/>
                    <a:pt x="4114" y="5379"/>
                    <a:pt x="4611" y="4971"/>
                  </a:cubicBezTo>
                  <a:cubicBezTo>
                    <a:pt x="5109" y="4567"/>
                    <a:pt x="5459" y="4006"/>
                    <a:pt x="5592" y="3393"/>
                  </a:cubicBezTo>
                  <a:cubicBezTo>
                    <a:pt x="5622" y="3275"/>
                    <a:pt x="5570" y="3153"/>
                    <a:pt x="5465" y="3094"/>
                  </a:cubicBezTo>
                  <a:cubicBezTo>
                    <a:pt x="5423" y="3071"/>
                    <a:pt x="5378" y="3060"/>
                    <a:pt x="5333" y="3060"/>
                  </a:cubicBezTo>
                  <a:cubicBezTo>
                    <a:pt x="5264" y="3060"/>
                    <a:pt x="5196" y="3086"/>
                    <a:pt x="5144" y="3135"/>
                  </a:cubicBezTo>
                  <a:cubicBezTo>
                    <a:pt x="4793" y="3469"/>
                    <a:pt x="4330" y="3655"/>
                    <a:pt x="3839" y="3655"/>
                  </a:cubicBezTo>
                  <a:cubicBezTo>
                    <a:pt x="2800" y="3655"/>
                    <a:pt x="1946" y="2808"/>
                    <a:pt x="1946" y="1762"/>
                  </a:cubicBezTo>
                  <a:cubicBezTo>
                    <a:pt x="1946" y="1277"/>
                    <a:pt x="2133" y="809"/>
                    <a:pt x="2466" y="459"/>
                  </a:cubicBezTo>
                  <a:cubicBezTo>
                    <a:pt x="2549" y="370"/>
                    <a:pt x="2565" y="243"/>
                    <a:pt x="2507" y="138"/>
                  </a:cubicBezTo>
                  <a:cubicBezTo>
                    <a:pt x="2460" y="52"/>
                    <a:pt x="2369" y="0"/>
                    <a:pt x="22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2"/>
            <p:cNvSpPr/>
            <p:nvPr/>
          </p:nvSpPr>
          <p:spPr>
            <a:xfrm>
              <a:off x="4209825" y="3814200"/>
              <a:ext cx="75400" cy="73550"/>
            </a:xfrm>
            <a:custGeom>
              <a:rect b="b" l="l" r="r" t="t"/>
              <a:pathLst>
                <a:path extrusionOk="0" h="2942" w="3016">
                  <a:moveTo>
                    <a:pt x="1813" y="803"/>
                  </a:moveTo>
                  <a:lnTo>
                    <a:pt x="1789" y="1106"/>
                  </a:lnTo>
                  <a:cubicBezTo>
                    <a:pt x="1783" y="1200"/>
                    <a:pt x="1824" y="1281"/>
                    <a:pt x="1894" y="1340"/>
                  </a:cubicBezTo>
                  <a:lnTo>
                    <a:pt x="2134" y="1534"/>
                  </a:lnTo>
                  <a:lnTo>
                    <a:pt x="1836" y="1609"/>
                  </a:lnTo>
                  <a:cubicBezTo>
                    <a:pt x="1748" y="1626"/>
                    <a:pt x="1678" y="1691"/>
                    <a:pt x="1648" y="1772"/>
                  </a:cubicBezTo>
                  <a:lnTo>
                    <a:pt x="1543" y="2065"/>
                  </a:lnTo>
                  <a:lnTo>
                    <a:pt x="1374" y="1801"/>
                  </a:lnTo>
                  <a:cubicBezTo>
                    <a:pt x="1327" y="1726"/>
                    <a:pt x="1246" y="1679"/>
                    <a:pt x="1157" y="1679"/>
                  </a:cubicBezTo>
                  <a:lnTo>
                    <a:pt x="848" y="1667"/>
                  </a:lnTo>
                  <a:lnTo>
                    <a:pt x="1047" y="1428"/>
                  </a:lnTo>
                  <a:cubicBezTo>
                    <a:pt x="1106" y="1358"/>
                    <a:pt x="1122" y="1270"/>
                    <a:pt x="1100" y="1183"/>
                  </a:cubicBezTo>
                  <a:lnTo>
                    <a:pt x="1017" y="884"/>
                  </a:lnTo>
                  <a:lnTo>
                    <a:pt x="1017" y="884"/>
                  </a:lnTo>
                  <a:lnTo>
                    <a:pt x="1303" y="1001"/>
                  </a:lnTo>
                  <a:cubicBezTo>
                    <a:pt x="1334" y="1012"/>
                    <a:pt x="1366" y="1017"/>
                    <a:pt x="1398" y="1017"/>
                  </a:cubicBezTo>
                  <a:cubicBezTo>
                    <a:pt x="1453" y="1017"/>
                    <a:pt x="1507" y="1002"/>
                    <a:pt x="1556" y="973"/>
                  </a:cubicBezTo>
                  <a:lnTo>
                    <a:pt x="1813" y="803"/>
                  </a:lnTo>
                  <a:close/>
                  <a:moveTo>
                    <a:pt x="2120" y="1"/>
                  </a:moveTo>
                  <a:cubicBezTo>
                    <a:pt x="2066" y="1"/>
                    <a:pt x="2012" y="17"/>
                    <a:pt x="1964" y="48"/>
                  </a:cubicBezTo>
                  <a:lnTo>
                    <a:pt x="1368" y="440"/>
                  </a:lnTo>
                  <a:lnTo>
                    <a:pt x="707" y="177"/>
                  </a:lnTo>
                  <a:cubicBezTo>
                    <a:pt x="674" y="165"/>
                    <a:pt x="640" y="160"/>
                    <a:pt x="607" y="160"/>
                  </a:cubicBezTo>
                  <a:cubicBezTo>
                    <a:pt x="541" y="160"/>
                    <a:pt x="478" y="183"/>
                    <a:pt x="427" y="229"/>
                  </a:cubicBezTo>
                  <a:cubicBezTo>
                    <a:pt x="345" y="299"/>
                    <a:pt x="316" y="404"/>
                    <a:pt x="345" y="504"/>
                  </a:cubicBezTo>
                  <a:lnTo>
                    <a:pt x="539" y="1194"/>
                  </a:lnTo>
                  <a:lnTo>
                    <a:pt x="83" y="1744"/>
                  </a:lnTo>
                  <a:cubicBezTo>
                    <a:pt x="19" y="1820"/>
                    <a:pt x="0" y="1931"/>
                    <a:pt x="41" y="2025"/>
                  </a:cubicBezTo>
                  <a:cubicBezTo>
                    <a:pt x="83" y="2117"/>
                    <a:pt x="176" y="2182"/>
                    <a:pt x="281" y="2187"/>
                  </a:cubicBezTo>
                  <a:lnTo>
                    <a:pt x="995" y="2211"/>
                  </a:lnTo>
                  <a:lnTo>
                    <a:pt x="1374" y="2818"/>
                  </a:lnTo>
                  <a:cubicBezTo>
                    <a:pt x="1427" y="2894"/>
                    <a:pt x="1514" y="2942"/>
                    <a:pt x="1602" y="2942"/>
                  </a:cubicBezTo>
                  <a:lnTo>
                    <a:pt x="1632" y="2942"/>
                  </a:lnTo>
                  <a:cubicBezTo>
                    <a:pt x="1737" y="2929"/>
                    <a:pt x="1824" y="2866"/>
                    <a:pt x="1859" y="2767"/>
                  </a:cubicBezTo>
                  <a:lnTo>
                    <a:pt x="2104" y="2095"/>
                  </a:lnTo>
                  <a:lnTo>
                    <a:pt x="2800" y="1919"/>
                  </a:lnTo>
                  <a:cubicBezTo>
                    <a:pt x="2900" y="1895"/>
                    <a:pt x="2975" y="1814"/>
                    <a:pt x="2999" y="1715"/>
                  </a:cubicBezTo>
                  <a:cubicBezTo>
                    <a:pt x="3016" y="1615"/>
                    <a:pt x="2981" y="1510"/>
                    <a:pt x="2900" y="1445"/>
                  </a:cubicBezTo>
                  <a:lnTo>
                    <a:pt x="2339" y="1001"/>
                  </a:lnTo>
                  <a:lnTo>
                    <a:pt x="2385" y="288"/>
                  </a:lnTo>
                  <a:cubicBezTo>
                    <a:pt x="2390" y="183"/>
                    <a:pt x="2339" y="89"/>
                    <a:pt x="2250" y="37"/>
                  </a:cubicBezTo>
                  <a:cubicBezTo>
                    <a:pt x="2210" y="13"/>
                    <a:pt x="2165" y="1"/>
                    <a:pt x="21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2"/>
            <p:cNvSpPr/>
            <p:nvPr/>
          </p:nvSpPr>
          <p:spPr>
            <a:xfrm>
              <a:off x="4345700" y="4022000"/>
              <a:ext cx="13500" cy="13600"/>
            </a:xfrm>
            <a:custGeom>
              <a:rect b="b" l="l" r="r" t="t"/>
              <a:pathLst>
                <a:path extrusionOk="0" h="544" w="540">
                  <a:moveTo>
                    <a:pt x="270" y="1"/>
                  </a:moveTo>
                  <a:cubicBezTo>
                    <a:pt x="118" y="1"/>
                    <a:pt x="1" y="123"/>
                    <a:pt x="1" y="276"/>
                  </a:cubicBezTo>
                  <a:cubicBezTo>
                    <a:pt x="1" y="421"/>
                    <a:pt x="118" y="543"/>
                    <a:pt x="270" y="543"/>
                  </a:cubicBezTo>
                  <a:cubicBezTo>
                    <a:pt x="421" y="543"/>
                    <a:pt x="539" y="421"/>
                    <a:pt x="539" y="276"/>
                  </a:cubicBezTo>
                  <a:cubicBezTo>
                    <a:pt x="539" y="123"/>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9" name="Google Shape;3179;p52"/>
          <p:cNvGrpSpPr/>
          <p:nvPr/>
        </p:nvGrpSpPr>
        <p:grpSpPr>
          <a:xfrm>
            <a:off x="2501661" y="3810575"/>
            <a:ext cx="347200" cy="345850"/>
            <a:chOff x="2529575" y="3794675"/>
            <a:chExt cx="347200" cy="345850"/>
          </a:xfrm>
        </p:grpSpPr>
        <p:sp>
          <p:nvSpPr>
            <p:cNvPr id="3180" name="Google Shape;3180;p52"/>
            <p:cNvSpPr/>
            <p:nvPr/>
          </p:nvSpPr>
          <p:spPr>
            <a:xfrm>
              <a:off x="2689425" y="3794675"/>
              <a:ext cx="187350" cy="213475"/>
            </a:xfrm>
            <a:custGeom>
              <a:rect b="b" l="l" r="r" t="t"/>
              <a:pathLst>
                <a:path extrusionOk="0" h="8539" w="7494">
                  <a:moveTo>
                    <a:pt x="4003" y="648"/>
                  </a:moveTo>
                  <a:cubicBezTo>
                    <a:pt x="3979" y="730"/>
                    <a:pt x="3968" y="824"/>
                    <a:pt x="3968" y="918"/>
                  </a:cubicBezTo>
                  <a:cubicBezTo>
                    <a:pt x="3968" y="1010"/>
                    <a:pt x="3979" y="1104"/>
                    <a:pt x="4003" y="1185"/>
                  </a:cubicBezTo>
                  <a:lnTo>
                    <a:pt x="3636" y="1185"/>
                  </a:lnTo>
                  <a:cubicBezTo>
                    <a:pt x="3472" y="1185"/>
                    <a:pt x="3343" y="1045"/>
                    <a:pt x="3366" y="877"/>
                  </a:cubicBezTo>
                  <a:cubicBezTo>
                    <a:pt x="3383" y="742"/>
                    <a:pt x="3507" y="648"/>
                    <a:pt x="3641" y="648"/>
                  </a:cubicBezTo>
                  <a:close/>
                  <a:moveTo>
                    <a:pt x="6137" y="648"/>
                  </a:moveTo>
                  <a:cubicBezTo>
                    <a:pt x="6301" y="648"/>
                    <a:pt x="6428" y="789"/>
                    <a:pt x="6406" y="958"/>
                  </a:cubicBezTo>
                  <a:cubicBezTo>
                    <a:pt x="6382" y="1093"/>
                    <a:pt x="6266" y="1185"/>
                    <a:pt x="6125" y="1185"/>
                  </a:cubicBezTo>
                  <a:lnTo>
                    <a:pt x="5762" y="1185"/>
                  </a:lnTo>
                  <a:cubicBezTo>
                    <a:pt x="5792" y="1104"/>
                    <a:pt x="5803" y="1010"/>
                    <a:pt x="5803" y="918"/>
                  </a:cubicBezTo>
                  <a:cubicBezTo>
                    <a:pt x="5803" y="824"/>
                    <a:pt x="5792" y="730"/>
                    <a:pt x="5762" y="648"/>
                  </a:cubicBezTo>
                  <a:close/>
                  <a:moveTo>
                    <a:pt x="4885" y="549"/>
                  </a:moveTo>
                  <a:cubicBezTo>
                    <a:pt x="5096" y="549"/>
                    <a:pt x="5266" y="718"/>
                    <a:pt x="5266" y="929"/>
                  </a:cubicBezTo>
                  <a:cubicBezTo>
                    <a:pt x="5266" y="1134"/>
                    <a:pt x="5096" y="1303"/>
                    <a:pt x="4885" y="1303"/>
                  </a:cubicBezTo>
                  <a:cubicBezTo>
                    <a:pt x="4675" y="1303"/>
                    <a:pt x="4505" y="1134"/>
                    <a:pt x="4505" y="929"/>
                  </a:cubicBezTo>
                  <a:cubicBezTo>
                    <a:pt x="4505" y="718"/>
                    <a:pt x="4675" y="549"/>
                    <a:pt x="4885" y="549"/>
                  </a:cubicBezTo>
                  <a:close/>
                  <a:moveTo>
                    <a:pt x="5166" y="1794"/>
                  </a:moveTo>
                  <a:lnTo>
                    <a:pt x="5166" y="2267"/>
                  </a:lnTo>
                  <a:lnTo>
                    <a:pt x="4623" y="2267"/>
                  </a:lnTo>
                  <a:lnTo>
                    <a:pt x="4623" y="1794"/>
                  </a:lnTo>
                  <a:cubicBezTo>
                    <a:pt x="4710" y="1817"/>
                    <a:pt x="4799" y="1835"/>
                    <a:pt x="4891" y="1835"/>
                  </a:cubicBezTo>
                  <a:cubicBezTo>
                    <a:pt x="4985" y="1835"/>
                    <a:pt x="5079" y="1817"/>
                    <a:pt x="5166" y="1794"/>
                  </a:cubicBezTo>
                  <a:close/>
                  <a:moveTo>
                    <a:pt x="1443" y="6025"/>
                  </a:moveTo>
                  <a:lnTo>
                    <a:pt x="2040" y="6768"/>
                  </a:lnTo>
                  <a:cubicBezTo>
                    <a:pt x="2285" y="7071"/>
                    <a:pt x="2261" y="7510"/>
                    <a:pt x="1988" y="7785"/>
                  </a:cubicBezTo>
                  <a:cubicBezTo>
                    <a:pt x="1835" y="7936"/>
                    <a:pt x="1638" y="8012"/>
                    <a:pt x="1441" y="8012"/>
                  </a:cubicBezTo>
                  <a:cubicBezTo>
                    <a:pt x="1245" y="8012"/>
                    <a:pt x="1049" y="7936"/>
                    <a:pt x="901" y="7785"/>
                  </a:cubicBezTo>
                  <a:cubicBezTo>
                    <a:pt x="626" y="7510"/>
                    <a:pt x="602" y="7071"/>
                    <a:pt x="847" y="6768"/>
                  </a:cubicBezTo>
                  <a:lnTo>
                    <a:pt x="1443" y="6025"/>
                  </a:lnTo>
                  <a:close/>
                  <a:moveTo>
                    <a:pt x="4891" y="0"/>
                  </a:moveTo>
                  <a:cubicBezTo>
                    <a:pt x="4740" y="0"/>
                    <a:pt x="4588" y="35"/>
                    <a:pt x="4459" y="105"/>
                  </a:cubicBezTo>
                  <a:lnTo>
                    <a:pt x="3658" y="105"/>
                  </a:lnTo>
                  <a:cubicBezTo>
                    <a:pt x="3232" y="105"/>
                    <a:pt x="2864" y="427"/>
                    <a:pt x="2835" y="853"/>
                  </a:cubicBezTo>
                  <a:cubicBezTo>
                    <a:pt x="2800" y="1333"/>
                    <a:pt x="3173" y="1730"/>
                    <a:pt x="3641" y="1730"/>
                  </a:cubicBezTo>
                  <a:lnTo>
                    <a:pt x="4079" y="1730"/>
                  </a:lnTo>
                  <a:lnTo>
                    <a:pt x="4079" y="2267"/>
                  </a:lnTo>
                  <a:lnTo>
                    <a:pt x="2565" y="2267"/>
                  </a:lnTo>
                  <a:cubicBezTo>
                    <a:pt x="1222" y="2267"/>
                    <a:pt x="135" y="3360"/>
                    <a:pt x="135" y="4705"/>
                  </a:cubicBezTo>
                  <a:lnTo>
                    <a:pt x="135" y="5546"/>
                  </a:lnTo>
                  <a:cubicBezTo>
                    <a:pt x="135" y="5692"/>
                    <a:pt x="251" y="5814"/>
                    <a:pt x="403" y="5814"/>
                  </a:cubicBezTo>
                  <a:lnTo>
                    <a:pt x="906" y="5814"/>
                  </a:lnTo>
                  <a:lnTo>
                    <a:pt x="421" y="6417"/>
                  </a:lnTo>
                  <a:cubicBezTo>
                    <a:pt x="0" y="6936"/>
                    <a:pt x="41" y="7685"/>
                    <a:pt x="515" y="8158"/>
                  </a:cubicBezTo>
                  <a:cubicBezTo>
                    <a:pt x="772" y="8416"/>
                    <a:pt x="1104" y="8538"/>
                    <a:pt x="1438" y="8538"/>
                  </a:cubicBezTo>
                  <a:cubicBezTo>
                    <a:pt x="1770" y="8538"/>
                    <a:pt x="2110" y="8416"/>
                    <a:pt x="2361" y="8158"/>
                  </a:cubicBezTo>
                  <a:cubicBezTo>
                    <a:pt x="2835" y="7685"/>
                    <a:pt x="2875" y="6936"/>
                    <a:pt x="2455" y="6417"/>
                  </a:cubicBezTo>
                  <a:lnTo>
                    <a:pt x="1975" y="5814"/>
                  </a:lnTo>
                  <a:lnTo>
                    <a:pt x="2565" y="5814"/>
                  </a:lnTo>
                  <a:cubicBezTo>
                    <a:pt x="2717" y="5814"/>
                    <a:pt x="2840" y="5692"/>
                    <a:pt x="2840" y="5546"/>
                  </a:cubicBezTo>
                  <a:lnTo>
                    <a:pt x="2840" y="4973"/>
                  </a:lnTo>
                  <a:lnTo>
                    <a:pt x="3682" y="4973"/>
                  </a:lnTo>
                  <a:cubicBezTo>
                    <a:pt x="3817" y="4973"/>
                    <a:pt x="3939" y="4880"/>
                    <a:pt x="3957" y="4745"/>
                  </a:cubicBezTo>
                  <a:cubicBezTo>
                    <a:pt x="3979" y="4576"/>
                    <a:pt x="3852" y="4435"/>
                    <a:pt x="3688" y="4435"/>
                  </a:cubicBezTo>
                  <a:lnTo>
                    <a:pt x="2565" y="4435"/>
                  </a:lnTo>
                  <a:cubicBezTo>
                    <a:pt x="2420" y="4435"/>
                    <a:pt x="2296" y="4552"/>
                    <a:pt x="2296" y="4705"/>
                  </a:cubicBezTo>
                  <a:lnTo>
                    <a:pt x="2296" y="5271"/>
                  </a:lnTo>
                  <a:lnTo>
                    <a:pt x="672" y="5271"/>
                  </a:lnTo>
                  <a:lnTo>
                    <a:pt x="672" y="4705"/>
                  </a:lnTo>
                  <a:cubicBezTo>
                    <a:pt x="672" y="3658"/>
                    <a:pt x="1519" y="2811"/>
                    <a:pt x="2565" y="2811"/>
                  </a:cubicBezTo>
                  <a:lnTo>
                    <a:pt x="6949" y="2811"/>
                  </a:lnTo>
                  <a:lnTo>
                    <a:pt x="6949" y="4435"/>
                  </a:lnTo>
                  <a:lnTo>
                    <a:pt x="6137" y="4435"/>
                  </a:lnTo>
                  <a:cubicBezTo>
                    <a:pt x="6002" y="4435"/>
                    <a:pt x="5880" y="4529"/>
                    <a:pt x="5862" y="4664"/>
                  </a:cubicBezTo>
                  <a:cubicBezTo>
                    <a:pt x="5838" y="4832"/>
                    <a:pt x="5967" y="4973"/>
                    <a:pt x="6131" y="4973"/>
                  </a:cubicBezTo>
                  <a:lnTo>
                    <a:pt x="7218" y="4973"/>
                  </a:lnTo>
                  <a:cubicBezTo>
                    <a:pt x="7370" y="4973"/>
                    <a:pt x="7493" y="4856"/>
                    <a:pt x="7493" y="4705"/>
                  </a:cubicBezTo>
                  <a:lnTo>
                    <a:pt x="7493" y="2542"/>
                  </a:lnTo>
                  <a:cubicBezTo>
                    <a:pt x="7493" y="2390"/>
                    <a:pt x="7370" y="2267"/>
                    <a:pt x="7224" y="2267"/>
                  </a:cubicBezTo>
                  <a:lnTo>
                    <a:pt x="5705" y="2267"/>
                  </a:lnTo>
                  <a:lnTo>
                    <a:pt x="5705" y="1730"/>
                  </a:lnTo>
                  <a:lnTo>
                    <a:pt x="6131" y="1730"/>
                  </a:lnTo>
                  <a:cubicBezTo>
                    <a:pt x="6557" y="1730"/>
                    <a:pt x="6919" y="1408"/>
                    <a:pt x="6954" y="982"/>
                  </a:cubicBezTo>
                  <a:cubicBezTo>
                    <a:pt x="6989" y="502"/>
                    <a:pt x="6609" y="105"/>
                    <a:pt x="6142" y="105"/>
                  </a:cubicBezTo>
                  <a:lnTo>
                    <a:pt x="5325" y="105"/>
                  </a:lnTo>
                  <a:cubicBezTo>
                    <a:pt x="5195" y="35"/>
                    <a:pt x="5050" y="0"/>
                    <a:pt x="48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2"/>
            <p:cNvSpPr/>
            <p:nvPr/>
          </p:nvSpPr>
          <p:spPr>
            <a:xfrm>
              <a:off x="2805425" y="3905825"/>
              <a:ext cx="13625" cy="13500"/>
            </a:xfrm>
            <a:custGeom>
              <a:rect b="b" l="l" r="r" t="t"/>
              <a:pathLst>
                <a:path extrusionOk="0" h="540" w="545">
                  <a:moveTo>
                    <a:pt x="269" y="1"/>
                  </a:moveTo>
                  <a:cubicBezTo>
                    <a:pt x="123" y="1"/>
                    <a:pt x="0" y="124"/>
                    <a:pt x="0" y="270"/>
                  </a:cubicBezTo>
                  <a:cubicBezTo>
                    <a:pt x="0" y="421"/>
                    <a:pt x="123" y="539"/>
                    <a:pt x="269" y="539"/>
                  </a:cubicBezTo>
                  <a:cubicBezTo>
                    <a:pt x="421" y="539"/>
                    <a:pt x="544" y="421"/>
                    <a:pt x="544" y="270"/>
                  </a:cubicBezTo>
                  <a:cubicBezTo>
                    <a:pt x="544" y="124"/>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2"/>
            <p:cNvSpPr/>
            <p:nvPr/>
          </p:nvSpPr>
          <p:spPr>
            <a:xfrm>
              <a:off x="2529575" y="4017525"/>
              <a:ext cx="311525" cy="123000"/>
            </a:xfrm>
            <a:custGeom>
              <a:rect b="b" l="l" r="r" t="t"/>
              <a:pathLst>
                <a:path extrusionOk="0" h="4920" w="12461">
                  <a:moveTo>
                    <a:pt x="3591" y="542"/>
                  </a:moveTo>
                  <a:cubicBezTo>
                    <a:pt x="3722" y="542"/>
                    <a:pt x="3854" y="557"/>
                    <a:pt x="3986" y="589"/>
                  </a:cubicBezTo>
                  <a:lnTo>
                    <a:pt x="5804" y="1032"/>
                  </a:lnTo>
                  <a:cubicBezTo>
                    <a:pt x="5815" y="1032"/>
                    <a:pt x="5827" y="1038"/>
                    <a:pt x="5839" y="1038"/>
                  </a:cubicBezTo>
                  <a:lnTo>
                    <a:pt x="7206" y="1185"/>
                  </a:lnTo>
                  <a:cubicBezTo>
                    <a:pt x="7475" y="1213"/>
                    <a:pt x="7680" y="1453"/>
                    <a:pt x="7668" y="1728"/>
                  </a:cubicBezTo>
                  <a:cubicBezTo>
                    <a:pt x="7662" y="1868"/>
                    <a:pt x="7598" y="1997"/>
                    <a:pt x="7498" y="2090"/>
                  </a:cubicBezTo>
                  <a:cubicBezTo>
                    <a:pt x="7403" y="2175"/>
                    <a:pt x="7285" y="2221"/>
                    <a:pt x="7160" y="2221"/>
                  </a:cubicBezTo>
                  <a:cubicBezTo>
                    <a:pt x="7147" y="2221"/>
                    <a:pt x="7133" y="2220"/>
                    <a:pt x="7119" y="2219"/>
                  </a:cubicBezTo>
                  <a:lnTo>
                    <a:pt x="4927" y="2090"/>
                  </a:lnTo>
                  <a:cubicBezTo>
                    <a:pt x="4920" y="2090"/>
                    <a:pt x="4913" y="2089"/>
                    <a:pt x="4907" y="2089"/>
                  </a:cubicBezTo>
                  <a:cubicBezTo>
                    <a:pt x="4764" y="2089"/>
                    <a:pt x="4646" y="2202"/>
                    <a:pt x="4641" y="2342"/>
                  </a:cubicBezTo>
                  <a:cubicBezTo>
                    <a:pt x="4630" y="2494"/>
                    <a:pt x="4740" y="2623"/>
                    <a:pt x="4892" y="2629"/>
                  </a:cubicBezTo>
                  <a:lnTo>
                    <a:pt x="7084" y="2763"/>
                  </a:lnTo>
                  <a:cubicBezTo>
                    <a:pt x="7105" y="2765"/>
                    <a:pt x="7126" y="2765"/>
                    <a:pt x="7147" y="2765"/>
                  </a:cubicBezTo>
                  <a:cubicBezTo>
                    <a:pt x="7410" y="2765"/>
                    <a:pt x="7661" y="2667"/>
                    <a:pt x="7856" y="2494"/>
                  </a:cubicBezTo>
                  <a:cubicBezTo>
                    <a:pt x="7978" y="2383"/>
                    <a:pt x="8066" y="2254"/>
                    <a:pt x="8129" y="2114"/>
                  </a:cubicBezTo>
                  <a:lnTo>
                    <a:pt x="11279" y="1067"/>
                  </a:lnTo>
                  <a:cubicBezTo>
                    <a:pt x="11329" y="1051"/>
                    <a:pt x="11378" y="1043"/>
                    <a:pt x="11427" y="1043"/>
                  </a:cubicBezTo>
                  <a:cubicBezTo>
                    <a:pt x="11601" y="1043"/>
                    <a:pt x="11763" y="1142"/>
                    <a:pt x="11841" y="1302"/>
                  </a:cubicBezTo>
                  <a:cubicBezTo>
                    <a:pt x="11894" y="1418"/>
                    <a:pt x="11899" y="1547"/>
                    <a:pt x="11853" y="1664"/>
                  </a:cubicBezTo>
                  <a:cubicBezTo>
                    <a:pt x="11805" y="1787"/>
                    <a:pt x="11719" y="1874"/>
                    <a:pt x="11601" y="1927"/>
                  </a:cubicBezTo>
                  <a:lnTo>
                    <a:pt x="8129" y="3359"/>
                  </a:lnTo>
                  <a:cubicBezTo>
                    <a:pt x="7730" y="3522"/>
                    <a:pt x="7315" y="3614"/>
                    <a:pt x="6886" y="3614"/>
                  </a:cubicBezTo>
                  <a:cubicBezTo>
                    <a:pt x="6839" y="3614"/>
                    <a:pt x="6792" y="3613"/>
                    <a:pt x="6745" y="3610"/>
                  </a:cubicBezTo>
                  <a:lnTo>
                    <a:pt x="6739" y="3610"/>
                  </a:lnTo>
                  <a:lnTo>
                    <a:pt x="2934" y="3640"/>
                  </a:lnTo>
                  <a:cubicBezTo>
                    <a:pt x="2923" y="3638"/>
                    <a:pt x="2913" y="3637"/>
                    <a:pt x="2902" y="3637"/>
                  </a:cubicBezTo>
                  <a:cubicBezTo>
                    <a:pt x="2872" y="3637"/>
                    <a:pt x="2843" y="3644"/>
                    <a:pt x="2817" y="3657"/>
                  </a:cubicBezTo>
                  <a:lnTo>
                    <a:pt x="1555" y="4282"/>
                  </a:lnTo>
                  <a:lnTo>
                    <a:pt x="660" y="2125"/>
                  </a:lnTo>
                  <a:lnTo>
                    <a:pt x="1964" y="1582"/>
                  </a:lnTo>
                  <a:cubicBezTo>
                    <a:pt x="2022" y="1558"/>
                    <a:pt x="2070" y="1512"/>
                    <a:pt x="2098" y="1453"/>
                  </a:cubicBezTo>
                  <a:cubicBezTo>
                    <a:pt x="2393" y="885"/>
                    <a:pt x="2974" y="542"/>
                    <a:pt x="3591" y="542"/>
                  </a:cubicBezTo>
                  <a:close/>
                  <a:moveTo>
                    <a:pt x="3587" y="0"/>
                  </a:moveTo>
                  <a:cubicBezTo>
                    <a:pt x="2802" y="0"/>
                    <a:pt x="2067" y="417"/>
                    <a:pt x="1666" y="1121"/>
                  </a:cubicBezTo>
                  <a:lnTo>
                    <a:pt x="199" y="1728"/>
                  </a:lnTo>
                  <a:cubicBezTo>
                    <a:pt x="64" y="1787"/>
                    <a:pt x="1" y="1944"/>
                    <a:pt x="53" y="2079"/>
                  </a:cubicBezTo>
                  <a:lnTo>
                    <a:pt x="1164" y="4755"/>
                  </a:lnTo>
                  <a:cubicBezTo>
                    <a:pt x="1193" y="4825"/>
                    <a:pt x="1251" y="4878"/>
                    <a:pt x="1321" y="4908"/>
                  </a:cubicBezTo>
                  <a:cubicBezTo>
                    <a:pt x="1350" y="4914"/>
                    <a:pt x="1385" y="4919"/>
                    <a:pt x="1415" y="4919"/>
                  </a:cubicBezTo>
                  <a:cubicBezTo>
                    <a:pt x="1455" y="4919"/>
                    <a:pt x="1496" y="4914"/>
                    <a:pt x="1537" y="4895"/>
                  </a:cubicBezTo>
                  <a:lnTo>
                    <a:pt x="2998" y="4148"/>
                  </a:lnTo>
                  <a:lnTo>
                    <a:pt x="6739" y="4177"/>
                  </a:lnTo>
                  <a:lnTo>
                    <a:pt x="6745" y="4177"/>
                  </a:lnTo>
                  <a:cubicBezTo>
                    <a:pt x="7295" y="4177"/>
                    <a:pt x="7826" y="4072"/>
                    <a:pt x="8334" y="3862"/>
                  </a:cubicBezTo>
                  <a:lnTo>
                    <a:pt x="11805" y="2424"/>
                  </a:lnTo>
                  <a:cubicBezTo>
                    <a:pt x="12064" y="2319"/>
                    <a:pt x="12261" y="2119"/>
                    <a:pt x="12361" y="1857"/>
                  </a:cubicBezTo>
                  <a:cubicBezTo>
                    <a:pt x="12461" y="1599"/>
                    <a:pt x="12449" y="1319"/>
                    <a:pt x="12326" y="1067"/>
                  </a:cubicBezTo>
                  <a:cubicBezTo>
                    <a:pt x="12157" y="715"/>
                    <a:pt x="11802" y="503"/>
                    <a:pt x="11426" y="503"/>
                  </a:cubicBezTo>
                  <a:cubicBezTo>
                    <a:pt x="11321" y="503"/>
                    <a:pt x="11214" y="520"/>
                    <a:pt x="11110" y="554"/>
                  </a:cubicBezTo>
                  <a:lnTo>
                    <a:pt x="8194" y="1518"/>
                  </a:lnTo>
                  <a:cubicBezTo>
                    <a:pt x="8112" y="1062"/>
                    <a:pt x="7738" y="700"/>
                    <a:pt x="7259" y="647"/>
                  </a:cubicBezTo>
                  <a:lnTo>
                    <a:pt x="5914" y="501"/>
                  </a:lnTo>
                  <a:lnTo>
                    <a:pt x="4115" y="63"/>
                  </a:lnTo>
                  <a:cubicBezTo>
                    <a:pt x="3938" y="21"/>
                    <a:pt x="3761" y="0"/>
                    <a:pt x="358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3" name="Google Shape;3183;p52"/>
          <p:cNvGrpSpPr/>
          <p:nvPr/>
        </p:nvGrpSpPr>
        <p:grpSpPr>
          <a:xfrm>
            <a:off x="1763506" y="3810325"/>
            <a:ext cx="346750" cy="346100"/>
            <a:chOff x="1784850" y="3804525"/>
            <a:chExt cx="346750" cy="346100"/>
          </a:xfrm>
        </p:grpSpPr>
        <p:sp>
          <p:nvSpPr>
            <p:cNvPr id="3184" name="Google Shape;3184;p52"/>
            <p:cNvSpPr/>
            <p:nvPr/>
          </p:nvSpPr>
          <p:spPr>
            <a:xfrm>
              <a:off x="1784850" y="3900300"/>
              <a:ext cx="346300" cy="250325"/>
            </a:xfrm>
            <a:custGeom>
              <a:rect b="b" l="l" r="r" t="t"/>
              <a:pathLst>
                <a:path extrusionOk="0" h="10013" w="13852">
                  <a:moveTo>
                    <a:pt x="9082" y="3091"/>
                  </a:moveTo>
                  <a:lnTo>
                    <a:pt x="12694" y="7078"/>
                  </a:lnTo>
                  <a:cubicBezTo>
                    <a:pt x="11818" y="6967"/>
                    <a:pt x="10946" y="6797"/>
                    <a:pt x="10088" y="6581"/>
                  </a:cubicBezTo>
                  <a:cubicBezTo>
                    <a:pt x="8872" y="6271"/>
                    <a:pt x="7639" y="6102"/>
                    <a:pt x="6400" y="6061"/>
                  </a:cubicBezTo>
                  <a:lnTo>
                    <a:pt x="9082" y="3091"/>
                  </a:lnTo>
                  <a:close/>
                  <a:moveTo>
                    <a:pt x="5860" y="6582"/>
                  </a:moveTo>
                  <a:cubicBezTo>
                    <a:pt x="7233" y="6582"/>
                    <a:pt x="8606" y="6753"/>
                    <a:pt x="9953" y="7095"/>
                  </a:cubicBezTo>
                  <a:cubicBezTo>
                    <a:pt x="11052" y="7375"/>
                    <a:pt x="12179" y="7574"/>
                    <a:pt x="13309" y="7680"/>
                  </a:cubicBezTo>
                  <a:lnTo>
                    <a:pt x="13309" y="9468"/>
                  </a:lnTo>
                  <a:lnTo>
                    <a:pt x="537" y="9468"/>
                  </a:lnTo>
                  <a:lnTo>
                    <a:pt x="537" y="7458"/>
                  </a:lnTo>
                  <a:cubicBezTo>
                    <a:pt x="2270" y="6874"/>
                    <a:pt x="4065" y="6582"/>
                    <a:pt x="5860" y="6582"/>
                  </a:cubicBezTo>
                  <a:close/>
                  <a:moveTo>
                    <a:pt x="5377" y="0"/>
                  </a:moveTo>
                  <a:cubicBezTo>
                    <a:pt x="5290" y="0"/>
                    <a:pt x="5208" y="46"/>
                    <a:pt x="5155" y="116"/>
                  </a:cubicBezTo>
                  <a:lnTo>
                    <a:pt x="3677" y="2285"/>
                  </a:lnTo>
                  <a:cubicBezTo>
                    <a:pt x="3601" y="2396"/>
                    <a:pt x="3612" y="2554"/>
                    <a:pt x="3712" y="2641"/>
                  </a:cubicBezTo>
                  <a:cubicBezTo>
                    <a:pt x="3767" y="2691"/>
                    <a:pt x="3832" y="2715"/>
                    <a:pt x="3896" y="2715"/>
                  </a:cubicBezTo>
                  <a:cubicBezTo>
                    <a:pt x="3983" y="2715"/>
                    <a:pt x="4067" y="2672"/>
                    <a:pt x="4121" y="2595"/>
                  </a:cubicBezTo>
                  <a:lnTo>
                    <a:pt x="5377" y="755"/>
                  </a:lnTo>
                  <a:lnTo>
                    <a:pt x="7563" y="3957"/>
                  </a:lnTo>
                  <a:lnTo>
                    <a:pt x="5675" y="6043"/>
                  </a:lnTo>
                  <a:cubicBezTo>
                    <a:pt x="4226" y="6061"/>
                    <a:pt x="2776" y="6260"/>
                    <a:pt x="1362" y="6639"/>
                  </a:cubicBezTo>
                  <a:lnTo>
                    <a:pt x="2747" y="4612"/>
                  </a:lnTo>
                  <a:cubicBezTo>
                    <a:pt x="2835" y="4488"/>
                    <a:pt x="2800" y="4319"/>
                    <a:pt x="2676" y="4232"/>
                  </a:cubicBezTo>
                  <a:cubicBezTo>
                    <a:pt x="2630" y="4200"/>
                    <a:pt x="2577" y="4185"/>
                    <a:pt x="2524" y="4185"/>
                  </a:cubicBezTo>
                  <a:cubicBezTo>
                    <a:pt x="2438" y="4185"/>
                    <a:pt x="2354" y="4225"/>
                    <a:pt x="2303" y="4302"/>
                  </a:cubicBezTo>
                  <a:lnTo>
                    <a:pt x="544" y="6884"/>
                  </a:lnTo>
                  <a:cubicBezTo>
                    <a:pt x="421" y="6926"/>
                    <a:pt x="299" y="6967"/>
                    <a:pt x="181" y="7008"/>
                  </a:cubicBezTo>
                  <a:cubicBezTo>
                    <a:pt x="70" y="7048"/>
                    <a:pt x="0" y="7148"/>
                    <a:pt x="0" y="7264"/>
                  </a:cubicBezTo>
                  <a:lnTo>
                    <a:pt x="0" y="9743"/>
                  </a:lnTo>
                  <a:cubicBezTo>
                    <a:pt x="0" y="9889"/>
                    <a:pt x="117" y="10012"/>
                    <a:pt x="269" y="10012"/>
                  </a:cubicBezTo>
                  <a:lnTo>
                    <a:pt x="13576" y="10012"/>
                  </a:lnTo>
                  <a:cubicBezTo>
                    <a:pt x="13612" y="10012"/>
                    <a:pt x="13641" y="10005"/>
                    <a:pt x="13670" y="9994"/>
                  </a:cubicBezTo>
                  <a:cubicBezTo>
                    <a:pt x="13781" y="9953"/>
                    <a:pt x="13851" y="9854"/>
                    <a:pt x="13851" y="9743"/>
                  </a:cubicBezTo>
                  <a:lnTo>
                    <a:pt x="13851" y="7434"/>
                  </a:lnTo>
                  <a:cubicBezTo>
                    <a:pt x="13851" y="7294"/>
                    <a:pt x="13741" y="7177"/>
                    <a:pt x="13600" y="7165"/>
                  </a:cubicBezTo>
                  <a:cubicBezTo>
                    <a:pt x="13571" y="7159"/>
                    <a:pt x="13536" y="7159"/>
                    <a:pt x="13506" y="7154"/>
                  </a:cubicBezTo>
                  <a:lnTo>
                    <a:pt x="9282" y="2495"/>
                  </a:lnTo>
                  <a:cubicBezTo>
                    <a:pt x="9228" y="2443"/>
                    <a:pt x="9158" y="2408"/>
                    <a:pt x="9082" y="2408"/>
                  </a:cubicBezTo>
                  <a:cubicBezTo>
                    <a:pt x="9007" y="2408"/>
                    <a:pt x="8931" y="2443"/>
                    <a:pt x="8883" y="2495"/>
                  </a:cubicBezTo>
                  <a:lnTo>
                    <a:pt x="7936" y="3542"/>
                  </a:lnTo>
                  <a:lnTo>
                    <a:pt x="5605" y="116"/>
                  </a:lnTo>
                  <a:cubicBezTo>
                    <a:pt x="5552" y="46"/>
                    <a:pt x="5471" y="0"/>
                    <a:pt x="5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52"/>
            <p:cNvSpPr/>
            <p:nvPr/>
          </p:nvSpPr>
          <p:spPr>
            <a:xfrm>
              <a:off x="2009275" y="3804525"/>
              <a:ext cx="122325" cy="121800"/>
            </a:xfrm>
            <a:custGeom>
              <a:rect b="b" l="l" r="r" t="t"/>
              <a:pathLst>
                <a:path extrusionOk="0" h="4872" w="4893">
                  <a:moveTo>
                    <a:pt x="1316" y="869"/>
                  </a:moveTo>
                  <a:lnTo>
                    <a:pt x="1316" y="869"/>
                  </a:lnTo>
                  <a:cubicBezTo>
                    <a:pt x="1246" y="1085"/>
                    <a:pt x="1204" y="1312"/>
                    <a:pt x="1204" y="1546"/>
                  </a:cubicBezTo>
                  <a:cubicBezTo>
                    <a:pt x="1204" y="2714"/>
                    <a:pt x="2157" y="3667"/>
                    <a:pt x="3331" y="3667"/>
                  </a:cubicBezTo>
                  <a:cubicBezTo>
                    <a:pt x="3560" y="3667"/>
                    <a:pt x="3787" y="3632"/>
                    <a:pt x="4003" y="3562"/>
                  </a:cubicBezTo>
                  <a:lnTo>
                    <a:pt x="4003" y="3562"/>
                  </a:lnTo>
                  <a:cubicBezTo>
                    <a:pt x="3911" y="3685"/>
                    <a:pt x="3799" y="3802"/>
                    <a:pt x="3677" y="3901"/>
                  </a:cubicBezTo>
                  <a:cubicBezTo>
                    <a:pt x="3331" y="4182"/>
                    <a:pt x="2911" y="4333"/>
                    <a:pt x="2466" y="4333"/>
                  </a:cubicBezTo>
                  <a:cubicBezTo>
                    <a:pt x="1403" y="4333"/>
                    <a:pt x="544" y="3469"/>
                    <a:pt x="544" y="2412"/>
                  </a:cubicBezTo>
                  <a:cubicBezTo>
                    <a:pt x="544" y="1967"/>
                    <a:pt x="690" y="1546"/>
                    <a:pt x="971" y="1201"/>
                  </a:cubicBezTo>
                  <a:cubicBezTo>
                    <a:pt x="1070" y="1079"/>
                    <a:pt x="1187" y="967"/>
                    <a:pt x="1316" y="869"/>
                  </a:cubicBezTo>
                  <a:close/>
                  <a:moveTo>
                    <a:pt x="1991" y="1"/>
                  </a:moveTo>
                  <a:cubicBezTo>
                    <a:pt x="1970" y="1"/>
                    <a:pt x="1949" y="3"/>
                    <a:pt x="1929" y="9"/>
                  </a:cubicBezTo>
                  <a:cubicBezTo>
                    <a:pt x="1392" y="125"/>
                    <a:pt x="901" y="430"/>
                    <a:pt x="550" y="862"/>
                  </a:cubicBezTo>
                  <a:cubicBezTo>
                    <a:pt x="199" y="1295"/>
                    <a:pt x="0" y="1843"/>
                    <a:pt x="0" y="2412"/>
                  </a:cubicBezTo>
                  <a:cubicBezTo>
                    <a:pt x="0" y="3766"/>
                    <a:pt x="1105" y="4872"/>
                    <a:pt x="2466" y="4872"/>
                  </a:cubicBezTo>
                  <a:cubicBezTo>
                    <a:pt x="3027" y="4872"/>
                    <a:pt x="3577" y="4678"/>
                    <a:pt x="4016" y="4322"/>
                  </a:cubicBezTo>
                  <a:cubicBezTo>
                    <a:pt x="4448" y="3977"/>
                    <a:pt x="4745" y="3486"/>
                    <a:pt x="4869" y="2949"/>
                  </a:cubicBezTo>
                  <a:cubicBezTo>
                    <a:pt x="4893" y="2832"/>
                    <a:pt x="4839" y="2714"/>
                    <a:pt x="4740" y="2657"/>
                  </a:cubicBezTo>
                  <a:cubicBezTo>
                    <a:pt x="4696" y="2632"/>
                    <a:pt x="4648" y="2620"/>
                    <a:pt x="4600" y="2620"/>
                  </a:cubicBezTo>
                  <a:cubicBezTo>
                    <a:pt x="4535" y="2620"/>
                    <a:pt x="4470" y="2644"/>
                    <a:pt x="4419" y="2692"/>
                  </a:cubicBezTo>
                  <a:cubicBezTo>
                    <a:pt x="4121" y="2973"/>
                    <a:pt x="3735" y="3130"/>
                    <a:pt x="3331" y="3130"/>
                  </a:cubicBezTo>
                  <a:cubicBezTo>
                    <a:pt x="2455" y="3130"/>
                    <a:pt x="1748" y="2417"/>
                    <a:pt x="1748" y="1546"/>
                  </a:cubicBezTo>
                  <a:cubicBezTo>
                    <a:pt x="1748" y="1137"/>
                    <a:pt x="1899" y="751"/>
                    <a:pt x="2180" y="459"/>
                  </a:cubicBezTo>
                  <a:cubicBezTo>
                    <a:pt x="2263" y="371"/>
                    <a:pt x="2279" y="243"/>
                    <a:pt x="2221" y="138"/>
                  </a:cubicBezTo>
                  <a:cubicBezTo>
                    <a:pt x="2174" y="52"/>
                    <a:pt x="2083" y="1"/>
                    <a:pt x="199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52"/>
            <p:cNvSpPr/>
            <p:nvPr/>
          </p:nvSpPr>
          <p:spPr>
            <a:xfrm>
              <a:off x="1858350" y="3980075"/>
              <a:ext cx="13575" cy="13625"/>
            </a:xfrm>
            <a:custGeom>
              <a:rect b="b" l="l" r="r" t="t"/>
              <a:pathLst>
                <a:path extrusionOk="0" h="545" w="543">
                  <a:moveTo>
                    <a:pt x="275" y="0"/>
                  </a:moveTo>
                  <a:cubicBezTo>
                    <a:pt x="122" y="0"/>
                    <a:pt x="0" y="123"/>
                    <a:pt x="0" y="269"/>
                  </a:cubicBezTo>
                  <a:cubicBezTo>
                    <a:pt x="0" y="421"/>
                    <a:pt x="122" y="544"/>
                    <a:pt x="275" y="544"/>
                  </a:cubicBezTo>
                  <a:cubicBezTo>
                    <a:pt x="421" y="544"/>
                    <a:pt x="543" y="421"/>
                    <a:pt x="543" y="269"/>
                  </a:cubicBezTo>
                  <a:cubicBezTo>
                    <a:pt x="543" y="123"/>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7" name="Google Shape;3187;p52"/>
          <p:cNvGrpSpPr/>
          <p:nvPr/>
        </p:nvGrpSpPr>
        <p:grpSpPr>
          <a:xfrm>
            <a:off x="4774148" y="3906625"/>
            <a:ext cx="348050" cy="249800"/>
            <a:chOff x="4813850" y="3901525"/>
            <a:chExt cx="348050" cy="249800"/>
          </a:xfrm>
        </p:grpSpPr>
        <p:sp>
          <p:nvSpPr>
            <p:cNvPr id="3188" name="Google Shape;3188;p52"/>
            <p:cNvSpPr/>
            <p:nvPr/>
          </p:nvSpPr>
          <p:spPr>
            <a:xfrm>
              <a:off x="4813850" y="3901525"/>
              <a:ext cx="280675" cy="249800"/>
            </a:xfrm>
            <a:custGeom>
              <a:rect b="b" l="l" r="r" t="t"/>
              <a:pathLst>
                <a:path extrusionOk="0" h="9992" w="11227">
                  <a:moveTo>
                    <a:pt x="1777" y="892"/>
                  </a:moveTo>
                  <a:lnTo>
                    <a:pt x="1783" y="1049"/>
                  </a:lnTo>
                  <a:cubicBezTo>
                    <a:pt x="1788" y="1167"/>
                    <a:pt x="1871" y="1272"/>
                    <a:pt x="1988" y="1302"/>
                  </a:cubicBezTo>
                  <a:lnTo>
                    <a:pt x="2139" y="1337"/>
                  </a:lnTo>
                  <a:lnTo>
                    <a:pt x="2011" y="1424"/>
                  </a:lnTo>
                  <a:cubicBezTo>
                    <a:pt x="1912" y="1488"/>
                    <a:pt x="1864" y="1610"/>
                    <a:pt x="1894" y="1728"/>
                  </a:cubicBezTo>
                  <a:lnTo>
                    <a:pt x="1941" y="1880"/>
                  </a:lnTo>
                  <a:lnTo>
                    <a:pt x="1794" y="1810"/>
                  </a:lnTo>
                  <a:cubicBezTo>
                    <a:pt x="1755" y="1788"/>
                    <a:pt x="1713" y="1777"/>
                    <a:pt x="1671" y="1777"/>
                  </a:cubicBezTo>
                  <a:cubicBezTo>
                    <a:pt x="1600" y="1777"/>
                    <a:pt x="1530" y="1807"/>
                    <a:pt x="1478" y="1863"/>
                  </a:cubicBezTo>
                  <a:lnTo>
                    <a:pt x="1368" y="1974"/>
                  </a:lnTo>
                  <a:lnTo>
                    <a:pt x="1362" y="1815"/>
                  </a:lnTo>
                  <a:cubicBezTo>
                    <a:pt x="1356" y="1699"/>
                    <a:pt x="1275" y="1594"/>
                    <a:pt x="1157" y="1564"/>
                  </a:cubicBezTo>
                  <a:lnTo>
                    <a:pt x="1000" y="1529"/>
                  </a:lnTo>
                  <a:lnTo>
                    <a:pt x="1135" y="1442"/>
                  </a:lnTo>
                  <a:cubicBezTo>
                    <a:pt x="1233" y="1377"/>
                    <a:pt x="1281" y="1254"/>
                    <a:pt x="1251" y="1138"/>
                  </a:cubicBezTo>
                  <a:lnTo>
                    <a:pt x="1205" y="986"/>
                  </a:lnTo>
                  <a:lnTo>
                    <a:pt x="1205" y="986"/>
                  </a:lnTo>
                  <a:lnTo>
                    <a:pt x="1351" y="1056"/>
                  </a:lnTo>
                  <a:cubicBezTo>
                    <a:pt x="1390" y="1078"/>
                    <a:pt x="1433" y="1088"/>
                    <a:pt x="1476" y="1088"/>
                  </a:cubicBezTo>
                  <a:cubicBezTo>
                    <a:pt x="1546" y="1088"/>
                    <a:pt x="1615" y="1060"/>
                    <a:pt x="1666" y="1009"/>
                  </a:cubicBezTo>
                  <a:lnTo>
                    <a:pt x="1777" y="892"/>
                  </a:lnTo>
                  <a:close/>
                  <a:moveTo>
                    <a:pt x="9486" y="2605"/>
                  </a:moveTo>
                  <a:cubicBezTo>
                    <a:pt x="9544" y="2605"/>
                    <a:pt x="9608" y="2616"/>
                    <a:pt x="9661" y="2651"/>
                  </a:cubicBezTo>
                  <a:cubicBezTo>
                    <a:pt x="9743" y="2697"/>
                    <a:pt x="9802" y="2775"/>
                    <a:pt x="9824" y="2867"/>
                  </a:cubicBezTo>
                  <a:lnTo>
                    <a:pt x="10614" y="5807"/>
                  </a:lnTo>
                  <a:cubicBezTo>
                    <a:pt x="10638" y="5895"/>
                    <a:pt x="10625" y="5994"/>
                    <a:pt x="10579" y="6076"/>
                  </a:cubicBezTo>
                  <a:cubicBezTo>
                    <a:pt x="10533" y="6158"/>
                    <a:pt x="10455" y="6217"/>
                    <a:pt x="10363" y="6239"/>
                  </a:cubicBezTo>
                  <a:cubicBezTo>
                    <a:pt x="10332" y="6248"/>
                    <a:pt x="10301" y="6252"/>
                    <a:pt x="10270" y="6252"/>
                  </a:cubicBezTo>
                  <a:cubicBezTo>
                    <a:pt x="10114" y="6252"/>
                    <a:pt x="9969" y="6145"/>
                    <a:pt x="9929" y="5988"/>
                  </a:cubicBezTo>
                  <a:lnTo>
                    <a:pt x="9141" y="3048"/>
                  </a:lnTo>
                  <a:cubicBezTo>
                    <a:pt x="9117" y="2961"/>
                    <a:pt x="9130" y="2861"/>
                    <a:pt x="9176" y="2780"/>
                  </a:cubicBezTo>
                  <a:cubicBezTo>
                    <a:pt x="9222" y="2697"/>
                    <a:pt x="9298" y="2640"/>
                    <a:pt x="9392" y="2616"/>
                  </a:cubicBezTo>
                  <a:cubicBezTo>
                    <a:pt x="9422" y="2605"/>
                    <a:pt x="9451" y="2605"/>
                    <a:pt x="9486" y="2605"/>
                  </a:cubicBezTo>
                  <a:close/>
                  <a:moveTo>
                    <a:pt x="8674" y="3406"/>
                  </a:moveTo>
                  <a:lnTo>
                    <a:pt x="9346" y="5912"/>
                  </a:lnTo>
                  <a:lnTo>
                    <a:pt x="8124" y="6497"/>
                  </a:lnTo>
                  <a:lnTo>
                    <a:pt x="7323" y="3511"/>
                  </a:lnTo>
                  <a:lnTo>
                    <a:pt x="8674" y="3406"/>
                  </a:lnTo>
                  <a:close/>
                  <a:moveTo>
                    <a:pt x="6773" y="3552"/>
                  </a:moveTo>
                  <a:lnTo>
                    <a:pt x="7628" y="6737"/>
                  </a:lnTo>
                  <a:lnTo>
                    <a:pt x="6633" y="7215"/>
                  </a:lnTo>
                  <a:lnTo>
                    <a:pt x="5675" y="3633"/>
                  </a:lnTo>
                  <a:lnTo>
                    <a:pt x="6773" y="3552"/>
                  </a:lnTo>
                  <a:close/>
                  <a:moveTo>
                    <a:pt x="3876" y="7175"/>
                  </a:moveTo>
                  <a:cubicBezTo>
                    <a:pt x="4501" y="7175"/>
                    <a:pt x="5014" y="7684"/>
                    <a:pt x="5014" y="8308"/>
                  </a:cubicBezTo>
                  <a:cubicBezTo>
                    <a:pt x="5014" y="8934"/>
                    <a:pt x="4501" y="9443"/>
                    <a:pt x="3876" y="9443"/>
                  </a:cubicBezTo>
                  <a:cubicBezTo>
                    <a:pt x="3250" y="9443"/>
                    <a:pt x="2741" y="8934"/>
                    <a:pt x="2741" y="8308"/>
                  </a:cubicBezTo>
                  <a:cubicBezTo>
                    <a:pt x="2741" y="7684"/>
                    <a:pt x="3250" y="7175"/>
                    <a:pt x="3876" y="7175"/>
                  </a:cubicBezTo>
                  <a:close/>
                  <a:moveTo>
                    <a:pt x="2012" y="0"/>
                  </a:moveTo>
                  <a:cubicBezTo>
                    <a:pt x="1940" y="0"/>
                    <a:pt x="1870" y="28"/>
                    <a:pt x="1818" y="80"/>
                  </a:cubicBezTo>
                  <a:lnTo>
                    <a:pt x="1415" y="495"/>
                  </a:lnTo>
                  <a:lnTo>
                    <a:pt x="901" y="232"/>
                  </a:lnTo>
                  <a:cubicBezTo>
                    <a:pt x="862" y="213"/>
                    <a:pt x="820" y="204"/>
                    <a:pt x="780" y="204"/>
                  </a:cubicBezTo>
                  <a:cubicBezTo>
                    <a:pt x="653" y="204"/>
                    <a:pt x="530" y="292"/>
                    <a:pt x="504" y="460"/>
                  </a:cubicBezTo>
                  <a:lnTo>
                    <a:pt x="504" y="495"/>
                  </a:lnTo>
                  <a:lnTo>
                    <a:pt x="672" y="1103"/>
                  </a:lnTo>
                  <a:lnTo>
                    <a:pt x="146" y="1448"/>
                  </a:lnTo>
                  <a:cubicBezTo>
                    <a:pt x="140" y="1453"/>
                    <a:pt x="129" y="1459"/>
                    <a:pt x="123" y="1470"/>
                  </a:cubicBezTo>
                  <a:cubicBezTo>
                    <a:pt x="0" y="1658"/>
                    <a:pt x="105" y="1863"/>
                    <a:pt x="275" y="1903"/>
                  </a:cubicBezTo>
                  <a:lnTo>
                    <a:pt x="830" y="2049"/>
                  </a:lnTo>
                  <a:lnTo>
                    <a:pt x="865" y="2675"/>
                  </a:lnTo>
                  <a:cubicBezTo>
                    <a:pt x="865" y="2686"/>
                    <a:pt x="871" y="2697"/>
                    <a:pt x="877" y="2710"/>
                  </a:cubicBezTo>
                  <a:cubicBezTo>
                    <a:pt x="936" y="2826"/>
                    <a:pt x="1035" y="2880"/>
                    <a:pt x="1135" y="2880"/>
                  </a:cubicBezTo>
                  <a:cubicBezTo>
                    <a:pt x="1205" y="2880"/>
                    <a:pt x="1275" y="2850"/>
                    <a:pt x="1327" y="2797"/>
                  </a:cubicBezTo>
                  <a:lnTo>
                    <a:pt x="1450" y="2669"/>
                  </a:lnTo>
                  <a:cubicBezTo>
                    <a:pt x="1537" y="2996"/>
                    <a:pt x="1718" y="3288"/>
                    <a:pt x="1969" y="3498"/>
                  </a:cubicBezTo>
                  <a:cubicBezTo>
                    <a:pt x="1368" y="3727"/>
                    <a:pt x="842" y="4153"/>
                    <a:pt x="497" y="4720"/>
                  </a:cubicBezTo>
                  <a:cubicBezTo>
                    <a:pt x="415" y="4843"/>
                    <a:pt x="456" y="5012"/>
                    <a:pt x="585" y="5089"/>
                  </a:cubicBezTo>
                  <a:cubicBezTo>
                    <a:pt x="631" y="5117"/>
                    <a:pt x="679" y="5130"/>
                    <a:pt x="725" y="5130"/>
                  </a:cubicBezTo>
                  <a:cubicBezTo>
                    <a:pt x="819" y="5130"/>
                    <a:pt x="906" y="5082"/>
                    <a:pt x="959" y="5001"/>
                  </a:cubicBezTo>
                  <a:cubicBezTo>
                    <a:pt x="1362" y="4340"/>
                    <a:pt x="2069" y="3913"/>
                    <a:pt x="2840" y="3855"/>
                  </a:cubicBezTo>
                  <a:lnTo>
                    <a:pt x="2846" y="3855"/>
                  </a:lnTo>
                  <a:lnTo>
                    <a:pt x="5125" y="3679"/>
                  </a:lnTo>
                  <a:lnTo>
                    <a:pt x="6137" y="7461"/>
                  </a:lnTo>
                  <a:lnTo>
                    <a:pt x="5465" y="7782"/>
                  </a:lnTo>
                  <a:cubicBezTo>
                    <a:pt x="5243" y="7116"/>
                    <a:pt x="4618" y="6637"/>
                    <a:pt x="3876" y="6637"/>
                  </a:cubicBezTo>
                  <a:cubicBezTo>
                    <a:pt x="2951" y="6637"/>
                    <a:pt x="2198" y="7391"/>
                    <a:pt x="2198" y="8315"/>
                  </a:cubicBezTo>
                  <a:cubicBezTo>
                    <a:pt x="2198" y="8396"/>
                    <a:pt x="2204" y="8478"/>
                    <a:pt x="2215" y="8553"/>
                  </a:cubicBezTo>
                  <a:cubicBezTo>
                    <a:pt x="1748" y="8391"/>
                    <a:pt x="1345" y="8086"/>
                    <a:pt x="1046" y="7677"/>
                  </a:cubicBezTo>
                  <a:cubicBezTo>
                    <a:pt x="930" y="7508"/>
                    <a:pt x="830" y="7321"/>
                    <a:pt x="755" y="7128"/>
                  </a:cubicBezTo>
                  <a:cubicBezTo>
                    <a:pt x="713" y="7019"/>
                    <a:pt x="609" y="6953"/>
                    <a:pt x="502" y="6953"/>
                  </a:cubicBezTo>
                  <a:cubicBezTo>
                    <a:pt x="471" y="6953"/>
                    <a:pt x="440" y="6958"/>
                    <a:pt x="410" y="6970"/>
                  </a:cubicBezTo>
                  <a:cubicBezTo>
                    <a:pt x="269" y="7023"/>
                    <a:pt x="199" y="7180"/>
                    <a:pt x="251" y="7321"/>
                  </a:cubicBezTo>
                  <a:cubicBezTo>
                    <a:pt x="339" y="7555"/>
                    <a:pt x="461" y="7782"/>
                    <a:pt x="609" y="7987"/>
                  </a:cubicBezTo>
                  <a:cubicBezTo>
                    <a:pt x="1046" y="8612"/>
                    <a:pt x="1696" y="9028"/>
                    <a:pt x="2438" y="9179"/>
                  </a:cubicBezTo>
                  <a:cubicBezTo>
                    <a:pt x="2735" y="9664"/>
                    <a:pt x="3267" y="9991"/>
                    <a:pt x="3876" y="9991"/>
                  </a:cubicBezTo>
                  <a:cubicBezTo>
                    <a:pt x="4793" y="9991"/>
                    <a:pt x="5535" y="9255"/>
                    <a:pt x="5553" y="8343"/>
                  </a:cubicBezTo>
                  <a:lnTo>
                    <a:pt x="9544" y="6427"/>
                  </a:lnTo>
                  <a:cubicBezTo>
                    <a:pt x="9708" y="6660"/>
                    <a:pt x="9983" y="6800"/>
                    <a:pt x="10269" y="6800"/>
                  </a:cubicBezTo>
                  <a:cubicBezTo>
                    <a:pt x="10455" y="6800"/>
                    <a:pt x="10643" y="6743"/>
                    <a:pt x="10819" y="6619"/>
                  </a:cubicBezTo>
                  <a:cubicBezTo>
                    <a:pt x="10824" y="6614"/>
                    <a:pt x="10830" y="6608"/>
                    <a:pt x="10841" y="6602"/>
                  </a:cubicBezTo>
                  <a:cubicBezTo>
                    <a:pt x="11122" y="6357"/>
                    <a:pt x="11227" y="6006"/>
                    <a:pt x="11140" y="5672"/>
                  </a:cubicBezTo>
                  <a:lnTo>
                    <a:pt x="10350" y="2732"/>
                  </a:lnTo>
                  <a:cubicBezTo>
                    <a:pt x="10258" y="2394"/>
                    <a:pt x="9988" y="2143"/>
                    <a:pt x="9614" y="2073"/>
                  </a:cubicBezTo>
                  <a:cubicBezTo>
                    <a:pt x="9608" y="2073"/>
                    <a:pt x="9597" y="2073"/>
                    <a:pt x="9586" y="2066"/>
                  </a:cubicBezTo>
                  <a:cubicBezTo>
                    <a:pt x="9560" y="2064"/>
                    <a:pt x="9534" y="2063"/>
                    <a:pt x="9508" y="2063"/>
                  </a:cubicBezTo>
                  <a:cubicBezTo>
                    <a:pt x="9165" y="2063"/>
                    <a:pt x="8866" y="2235"/>
                    <a:pt x="8709" y="2516"/>
                  </a:cubicBezTo>
                  <a:cubicBezTo>
                    <a:pt x="8645" y="2627"/>
                    <a:pt x="8604" y="2751"/>
                    <a:pt x="8591" y="2880"/>
                  </a:cubicBezTo>
                  <a:lnTo>
                    <a:pt x="2829" y="3312"/>
                  </a:lnTo>
                  <a:cubicBezTo>
                    <a:pt x="2403" y="3258"/>
                    <a:pt x="2063" y="2920"/>
                    <a:pt x="1969" y="2505"/>
                  </a:cubicBezTo>
                  <a:lnTo>
                    <a:pt x="1969" y="2505"/>
                  </a:lnTo>
                  <a:lnTo>
                    <a:pt x="2244" y="2645"/>
                  </a:lnTo>
                  <a:cubicBezTo>
                    <a:pt x="2283" y="2666"/>
                    <a:pt x="2326" y="2675"/>
                    <a:pt x="2367" y="2675"/>
                  </a:cubicBezTo>
                  <a:cubicBezTo>
                    <a:pt x="2494" y="2675"/>
                    <a:pt x="2616" y="2585"/>
                    <a:pt x="2643" y="2417"/>
                  </a:cubicBezTo>
                  <a:lnTo>
                    <a:pt x="2643" y="2382"/>
                  </a:lnTo>
                  <a:lnTo>
                    <a:pt x="2473" y="1774"/>
                  </a:lnTo>
                  <a:lnTo>
                    <a:pt x="2999" y="1435"/>
                  </a:lnTo>
                  <a:cubicBezTo>
                    <a:pt x="3004" y="1429"/>
                    <a:pt x="3016" y="1418"/>
                    <a:pt x="3021" y="1407"/>
                  </a:cubicBezTo>
                  <a:cubicBezTo>
                    <a:pt x="3145" y="1219"/>
                    <a:pt x="3040" y="1014"/>
                    <a:pt x="2870" y="974"/>
                  </a:cubicBezTo>
                  <a:lnTo>
                    <a:pt x="2314" y="828"/>
                  </a:lnTo>
                  <a:lnTo>
                    <a:pt x="2279" y="202"/>
                  </a:lnTo>
                  <a:cubicBezTo>
                    <a:pt x="2279" y="191"/>
                    <a:pt x="2274" y="180"/>
                    <a:pt x="2268" y="167"/>
                  </a:cubicBezTo>
                  <a:cubicBezTo>
                    <a:pt x="2210" y="53"/>
                    <a:pt x="2110" y="0"/>
                    <a:pt x="20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2"/>
            <p:cNvSpPr/>
            <p:nvPr/>
          </p:nvSpPr>
          <p:spPr>
            <a:xfrm>
              <a:off x="5100225" y="3956250"/>
              <a:ext cx="61675" cy="61675"/>
            </a:xfrm>
            <a:custGeom>
              <a:rect b="b" l="l" r="r" t="t"/>
              <a:pathLst>
                <a:path extrusionOk="0" h="2467" w="2467">
                  <a:moveTo>
                    <a:pt x="1233" y="543"/>
                  </a:moveTo>
                  <a:cubicBezTo>
                    <a:pt x="1614" y="543"/>
                    <a:pt x="1924" y="853"/>
                    <a:pt x="1924" y="1234"/>
                  </a:cubicBezTo>
                  <a:cubicBezTo>
                    <a:pt x="1924" y="1614"/>
                    <a:pt x="1614" y="1924"/>
                    <a:pt x="1233" y="1924"/>
                  </a:cubicBezTo>
                  <a:cubicBezTo>
                    <a:pt x="853" y="1924"/>
                    <a:pt x="543" y="1614"/>
                    <a:pt x="543" y="1234"/>
                  </a:cubicBezTo>
                  <a:cubicBezTo>
                    <a:pt x="543" y="853"/>
                    <a:pt x="853" y="543"/>
                    <a:pt x="1233" y="543"/>
                  </a:cubicBezTo>
                  <a:close/>
                  <a:moveTo>
                    <a:pt x="1233" y="1"/>
                  </a:moveTo>
                  <a:cubicBezTo>
                    <a:pt x="556" y="1"/>
                    <a:pt x="0" y="556"/>
                    <a:pt x="0" y="1234"/>
                  </a:cubicBezTo>
                  <a:cubicBezTo>
                    <a:pt x="0" y="1911"/>
                    <a:pt x="556" y="2466"/>
                    <a:pt x="1233" y="2466"/>
                  </a:cubicBezTo>
                  <a:cubicBezTo>
                    <a:pt x="1911" y="2466"/>
                    <a:pt x="2466" y="1911"/>
                    <a:pt x="2466" y="1234"/>
                  </a:cubicBezTo>
                  <a:cubicBezTo>
                    <a:pt x="2466" y="556"/>
                    <a:pt x="1911" y="1"/>
                    <a:pt x="12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2"/>
            <p:cNvSpPr/>
            <p:nvPr/>
          </p:nvSpPr>
          <p:spPr>
            <a:xfrm>
              <a:off x="4815600" y="4044925"/>
              <a:ext cx="13625" cy="13650"/>
            </a:xfrm>
            <a:custGeom>
              <a:rect b="b" l="l" r="r" t="t"/>
              <a:pathLst>
                <a:path extrusionOk="0" h="546" w="545">
                  <a:moveTo>
                    <a:pt x="269" y="1"/>
                  </a:moveTo>
                  <a:cubicBezTo>
                    <a:pt x="124" y="1"/>
                    <a:pt x="0" y="124"/>
                    <a:pt x="0" y="276"/>
                  </a:cubicBezTo>
                  <a:cubicBezTo>
                    <a:pt x="0" y="422"/>
                    <a:pt x="124" y="545"/>
                    <a:pt x="269" y="545"/>
                  </a:cubicBezTo>
                  <a:cubicBezTo>
                    <a:pt x="421" y="545"/>
                    <a:pt x="544" y="422"/>
                    <a:pt x="544" y="276"/>
                  </a:cubicBezTo>
                  <a:cubicBezTo>
                    <a:pt x="544" y="124"/>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1" name="Google Shape;3191;p52"/>
          <p:cNvGrpSpPr/>
          <p:nvPr/>
        </p:nvGrpSpPr>
        <p:grpSpPr>
          <a:xfrm>
            <a:off x="1005075" y="3843900"/>
            <a:ext cx="346475" cy="312525"/>
            <a:chOff x="1029450" y="3833250"/>
            <a:chExt cx="346475" cy="312525"/>
          </a:xfrm>
        </p:grpSpPr>
        <p:sp>
          <p:nvSpPr>
            <p:cNvPr id="3192" name="Google Shape;3192;p52"/>
            <p:cNvSpPr/>
            <p:nvPr/>
          </p:nvSpPr>
          <p:spPr>
            <a:xfrm>
              <a:off x="1029450" y="3833250"/>
              <a:ext cx="346475" cy="312525"/>
            </a:xfrm>
            <a:custGeom>
              <a:rect b="b" l="l" r="r" t="t"/>
              <a:pathLst>
                <a:path extrusionOk="0" h="12501" w="13859">
                  <a:moveTo>
                    <a:pt x="10934" y="1"/>
                  </a:moveTo>
                  <a:cubicBezTo>
                    <a:pt x="10483" y="1"/>
                    <a:pt x="10008" y="193"/>
                    <a:pt x="9608" y="619"/>
                  </a:cubicBezTo>
                  <a:cubicBezTo>
                    <a:pt x="9451" y="788"/>
                    <a:pt x="9363" y="1010"/>
                    <a:pt x="9363" y="1239"/>
                  </a:cubicBezTo>
                  <a:lnTo>
                    <a:pt x="9363" y="3682"/>
                  </a:lnTo>
                  <a:cubicBezTo>
                    <a:pt x="9363" y="3810"/>
                    <a:pt x="9282" y="3991"/>
                    <a:pt x="9182" y="4073"/>
                  </a:cubicBezTo>
                  <a:cubicBezTo>
                    <a:pt x="8945" y="4279"/>
                    <a:pt x="8698" y="4365"/>
                    <a:pt x="8471" y="4365"/>
                  </a:cubicBezTo>
                  <a:cubicBezTo>
                    <a:pt x="7980" y="4365"/>
                    <a:pt x="7582" y="3960"/>
                    <a:pt x="7582" y="3465"/>
                  </a:cubicBezTo>
                  <a:lnTo>
                    <a:pt x="7582" y="1636"/>
                  </a:lnTo>
                  <a:cubicBezTo>
                    <a:pt x="7582" y="1373"/>
                    <a:pt x="7482" y="1110"/>
                    <a:pt x="7301" y="917"/>
                  </a:cubicBezTo>
                  <a:cubicBezTo>
                    <a:pt x="6821" y="395"/>
                    <a:pt x="6255" y="166"/>
                    <a:pt x="5723" y="166"/>
                  </a:cubicBezTo>
                  <a:cubicBezTo>
                    <a:pt x="5224" y="166"/>
                    <a:pt x="4755" y="367"/>
                    <a:pt x="4413" y="718"/>
                  </a:cubicBezTo>
                  <a:cubicBezTo>
                    <a:pt x="4068" y="368"/>
                    <a:pt x="3601" y="168"/>
                    <a:pt x="3099" y="163"/>
                  </a:cubicBezTo>
                  <a:lnTo>
                    <a:pt x="3064" y="163"/>
                  </a:lnTo>
                  <a:cubicBezTo>
                    <a:pt x="2584" y="163"/>
                    <a:pt x="2122" y="356"/>
                    <a:pt x="1777" y="707"/>
                  </a:cubicBezTo>
                  <a:cubicBezTo>
                    <a:pt x="1421" y="1063"/>
                    <a:pt x="1222" y="1549"/>
                    <a:pt x="1222" y="2045"/>
                  </a:cubicBezTo>
                  <a:lnTo>
                    <a:pt x="1222" y="3092"/>
                  </a:lnTo>
                  <a:lnTo>
                    <a:pt x="474" y="3769"/>
                  </a:lnTo>
                  <a:cubicBezTo>
                    <a:pt x="176" y="4038"/>
                    <a:pt x="0" y="4424"/>
                    <a:pt x="0" y="4827"/>
                  </a:cubicBezTo>
                  <a:lnTo>
                    <a:pt x="0" y="6469"/>
                  </a:lnTo>
                  <a:cubicBezTo>
                    <a:pt x="0" y="7206"/>
                    <a:pt x="526" y="7820"/>
                    <a:pt x="1222" y="7942"/>
                  </a:cubicBezTo>
                  <a:lnTo>
                    <a:pt x="1222" y="12231"/>
                  </a:lnTo>
                  <a:cubicBezTo>
                    <a:pt x="1222" y="12384"/>
                    <a:pt x="1345" y="12501"/>
                    <a:pt x="1491" y="12501"/>
                  </a:cubicBezTo>
                  <a:lnTo>
                    <a:pt x="3332" y="12501"/>
                  </a:lnTo>
                  <a:cubicBezTo>
                    <a:pt x="3479" y="12501"/>
                    <a:pt x="3601" y="12384"/>
                    <a:pt x="3601" y="12231"/>
                  </a:cubicBezTo>
                  <a:lnTo>
                    <a:pt x="3601" y="11958"/>
                  </a:lnTo>
                  <a:cubicBezTo>
                    <a:pt x="3601" y="11548"/>
                    <a:pt x="3437" y="11162"/>
                    <a:pt x="3139" y="10882"/>
                  </a:cubicBezTo>
                  <a:lnTo>
                    <a:pt x="3139" y="9649"/>
                  </a:lnTo>
                  <a:cubicBezTo>
                    <a:pt x="3361" y="9433"/>
                    <a:pt x="3911" y="8819"/>
                    <a:pt x="4162" y="7960"/>
                  </a:cubicBezTo>
                  <a:lnTo>
                    <a:pt x="5372" y="7960"/>
                  </a:lnTo>
                  <a:lnTo>
                    <a:pt x="5057" y="8697"/>
                  </a:lnTo>
                  <a:cubicBezTo>
                    <a:pt x="5044" y="8732"/>
                    <a:pt x="5039" y="8767"/>
                    <a:pt x="5039" y="8802"/>
                  </a:cubicBezTo>
                  <a:lnTo>
                    <a:pt x="5039" y="12231"/>
                  </a:lnTo>
                  <a:cubicBezTo>
                    <a:pt x="5039" y="12384"/>
                    <a:pt x="5155" y="12501"/>
                    <a:pt x="5308" y="12501"/>
                  </a:cubicBezTo>
                  <a:lnTo>
                    <a:pt x="7148" y="12501"/>
                  </a:lnTo>
                  <a:cubicBezTo>
                    <a:pt x="7294" y="12501"/>
                    <a:pt x="7417" y="12384"/>
                    <a:pt x="7417" y="12231"/>
                  </a:cubicBezTo>
                  <a:lnTo>
                    <a:pt x="7417" y="11958"/>
                  </a:lnTo>
                  <a:cubicBezTo>
                    <a:pt x="7417" y="11554"/>
                    <a:pt x="7248" y="11168"/>
                    <a:pt x="6956" y="10882"/>
                  </a:cubicBezTo>
                  <a:lnTo>
                    <a:pt x="6956" y="9666"/>
                  </a:lnTo>
                  <a:cubicBezTo>
                    <a:pt x="7301" y="9350"/>
                    <a:pt x="8458" y="8217"/>
                    <a:pt x="8685" y="7013"/>
                  </a:cubicBezTo>
                  <a:lnTo>
                    <a:pt x="9270" y="7013"/>
                  </a:lnTo>
                  <a:cubicBezTo>
                    <a:pt x="9270" y="7013"/>
                    <a:pt x="10287" y="6855"/>
                    <a:pt x="10714" y="6574"/>
                  </a:cubicBezTo>
                  <a:cubicBezTo>
                    <a:pt x="10843" y="6493"/>
                    <a:pt x="10871" y="6323"/>
                    <a:pt x="10789" y="6194"/>
                  </a:cubicBezTo>
                  <a:cubicBezTo>
                    <a:pt x="10738" y="6117"/>
                    <a:pt x="10653" y="6075"/>
                    <a:pt x="10565" y="6075"/>
                  </a:cubicBezTo>
                  <a:cubicBezTo>
                    <a:pt x="10514" y="6075"/>
                    <a:pt x="10462" y="6089"/>
                    <a:pt x="10415" y="6118"/>
                  </a:cubicBezTo>
                  <a:cubicBezTo>
                    <a:pt x="10077" y="6347"/>
                    <a:pt x="9679" y="6464"/>
                    <a:pt x="9270" y="6469"/>
                  </a:cubicBezTo>
                  <a:lnTo>
                    <a:pt x="8399" y="6469"/>
                  </a:lnTo>
                  <a:cubicBezTo>
                    <a:pt x="8396" y="6469"/>
                    <a:pt x="8393" y="6469"/>
                    <a:pt x="8389" y="6469"/>
                  </a:cubicBezTo>
                  <a:cubicBezTo>
                    <a:pt x="8253" y="6469"/>
                    <a:pt x="8142" y="6578"/>
                    <a:pt x="8130" y="6715"/>
                  </a:cubicBezTo>
                  <a:cubicBezTo>
                    <a:pt x="8089" y="7224"/>
                    <a:pt x="7803" y="7837"/>
                    <a:pt x="7294" y="8486"/>
                  </a:cubicBezTo>
                  <a:cubicBezTo>
                    <a:pt x="6897" y="8988"/>
                    <a:pt x="6506" y="9333"/>
                    <a:pt x="6500" y="9339"/>
                  </a:cubicBezTo>
                  <a:cubicBezTo>
                    <a:pt x="6441" y="9391"/>
                    <a:pt x="6406" y="9468"/>
                    <a:pt x="6389" y="9544"/>
                  </a:cubicBezTo>
                  <a:lnTo>
                    <a:pt x="6389" y="11004"/>
                  </a:lnTo>
                  <a:cubicBezTo>
                    <a:pt x="6406" y="11081"/>
                    <a:pt x="6441" y="11157"/>
                    <a:pt x="6506" y="11209"/>
                  </a:cubicBezTo>
                  <a:cubicBezTo>
                    <a:pt x="6727" y="11397"/>
                    <a:pt x="6851" y="11958"/>
                    <a:pt x="6851" y="11958"/>
                  </a:cubicBezTo>
                  <a:lnTo>
                    <a:pt x="6851" y="11963"/>
                  </a:lnTo>
                  <a:lnTo>
                    <a:pt x="5576" y="11963"/>
                  </a:lnTo>
                  <a:lnTo>
                    <a:pt x="5576" y="8859"/>
                  </a:lnTo>
                  <a:lnTo>
                    <a:pt x="6290" y="7194"/>
                  </a:lnTo>
                  <a:cubicBezTo>
                    <a:pt x="6347" y="7054"/>
                    <a:pt x="6284" y="6896"/>
                    <a:pt x="6144" y="6838"/>
                  </a:cubicBezTo>
                  <a:cubicBezTo>
                    <a:pt x="6110" y="6824"/>
                    <a:pt x="6075" y="6817"/>
                    <a:pt x="6041" y="6817"/>
                  </a:cubicBezTo>
                  <a:cubicBezTo>
                    <a:pt x="5933" y="6817"/>
                    <a:pt x="5831" y="6883"/>
                    <a:pt x="5786" y="6990"/>
                  </a:cubicBezTo>
                  <a:lnTo>
                    <a:pt x="5605" y="7416"/>
                  </a:lnTo>
                  <a:lnTo>
                    <a:pt x="4308" y="7416"/>
                  </a:lnTo>
                  <a:cubicBezTo>
                    <a:pt x="4332" y="7182"/>
                    <a:pt x="4332" y="6936"/>
                    <a:pt x="4297" y="6680"/>
                  </a:cubicBezTo>
                  <a:cubicBezTo>
                    <a:pt x="4280" y="6548"/>
                    <a:pt x="4164" y="6449"/>
                    <a:pt x="4030" y="6449"/>
                  </a:cubicBezTo>
                  <a:cubicBezTo>
                    <a:pt x="4015" y="6449"/>
                    <a:pt x="4001" y="6450"/>
                    <a:pt x="3987" y="6452"/>
                  </a:cubicBezTo>
                  <a:cubicBezTo>
                    <a:pt x="3835" y="6469"/>
                    <a:pt x="3730" y="6609"/>
                    <a:pt x="3747" y="6755"/>
                  </a:cubicBezTo>
                  <a:cubicBezTo>
                    <a:pt x="3951" y="8222"/>
                    <a:pt x="2707" y="9321"/>
                    <a:pt x="2695" y="9333"/>
                  </a:cubicBezTo>
                  <a:cubicBezTo>
                    <a:pt x="2637" y="9385"/>
                    <a:pt x="2602" y="9455"/>
                    <a:pt x="2602" y="9538"/>
                  </a:cubicBezTo>
                  <a:lnTo>
                    <a:pt x="2602" y="10998"/>
                  </a:lnTo>
                  <a:cubicBezTo>
                    <a:pt x="2602" y="11081"/>
                    <a:pt x="2643" y="11157"/>
                    <a:pt x="2700" y="11209"/>
                  </a:cubicBezTo>
                  <a:cubicBezTo>
                    <a:pt x="2929" y="11397"/>
                    <a:pt x="3064" y="11665"/>
                    <a:pt x="3064" y="11958"/>
                  </a:cubicBezTo>
                  <a:lnTo>
                    <a:pt x="3064" y="11963"/>
                  </a:lnTo>
                  <a:lnTo>
                    <a:pt x="1761" y="11963"/>
                  </a:lnTo>
                  <a:lnTo>
                    <a:pt x="1761" y="6984"/>
                  </a:lnTo>
                  <a:cubicBezTo>
                    <a:pt x="1761" y="6849"/>
                    <a:pt x="1667" y="6726"/>
                    <a:pt x="1532" y="6709"/>
                  </a:cubicBezTo>
                  <a:cubicBezTo>
                    <a:pt x="1518" y="6707"/>
                    <a:pt x="1505" y="6706"/>
                    <a:pt x="1492" y="6706"/>
                  </a:cubicBezTo>
                  <a:cubicBezTo>
                    <a:pt x="1341" y="6706"/>
                    <a:pt x="1222" y="6827"/>
                    <a:pt x="1222" y="6978"/>
                  </a:cubicBezTo>
                  <a:lnTo>
                    <a:pt x="1222" y="7381"/>
                  </a:lnTo>
                  <a:cubicBezTo>
                    <a:pt x="831" y="7270"/>
                    <a:pt x="544" y="6908"/>
                    <a:pt x="544" y="6480"/>
                  </a:cubicBezTo>
                  <a:lnTo>
                    <a:pt x="544" y="4832"/>
                  </a:lnTo>
                  <a:cubicBezTo>
                    <a:pt x="544" y="4576"/>
                    <a:pt x="650" y="4336"/>
                    <a:pt x="836" y="4173"/>
                  </a:cubicBezTo>
                  <a:lnTo>
                    <a:pt x="1672" y="3413"/>
                  </a:lnTo>
                  <a:cubicBezTo>
                    <a:pt x="1731" y="3359"/>
                    <a:pt x="1761" y="3289"/>
                    <a:pt x="1761" y="3214"/>
                  </a:cubicBezTo>
                  <a:lnTo>
                    <a:pt x="1761" y="2045"/>
                  </a:lnTo>
                  <a:cubicBezTo>
                    <a:pt x="1761" y="1695"/>
                    <a:pt x="1906" y="1344"/>
                    <a:pt x="2158" y="1093"/>
                  </a:cubicBezTo>
                  <a:cubicBezTo>
                    <a:pt x="2409" y="842"/>
                    <a:pt x="2730" y="707"/>
                    <a:pt x="3064" y="707"/>
                  </a:cubicBezTo>
                  <a:lnTo>
                    <a:pt x="3099" y="707"/>
                  </a:lnTo>
                  <a:cubicBezTo>
                    <a:pt x="3536" y="707"/>
                    <a:pt x="3940" y="929"/>
                    <a:pt x="4186" y="1291"/>
                  </a:cubicBezTo>
                  <a:cubicBezTo>
                    <a:pt x="4208" y="1320"/>
                    <a:pt x="4232" y="1349"/>
                    <a:pt x="4267" y="1373"/>
                  </a:cubicBezTo>
                  <a:cubicBezTo>
                    <a:pt x="4314" y="1399"/>
                    <a:pt x="4363" y="1412"/>
                    <a:pt x="4410" y="1412"/>
                  </a:cubicBezTo>
                  <a:cubicBezTo>
                    <a:pt x="4501" y="1412"/>
                    <a:pt x="4585" y="1368"/>
                    <a:pt x="4636" y="1291"/>
                  </a:cubicBezTo>
                  <a:cubicBezTo>
                    <a:pt x="4879" y="924"/>
                    <a:pt x="5286" y="706"/>
                    <a:pt x="5724" y="706"/>
                  </a:cubicBezTo>
                  <a:cubicBezTo>
                    <a:pt x="5969" y="706"/>
                    <a:pt x="6224" y="774"/>
                    <a:pt x="6465" y="923"/>
                  </a:cubicBezTo>
                  <a:cubicBezTo>
                    <a:pt x="6827" y="1145"/>
                    <a:pt x="7037" y="1536"/>
                    <a:pt x="7037" y="1957"/>
                  </a:cubicBezTo>
                  <a:lnTo>
                    <a:pt x="7037" y="3512"/>
                  </a:lnTo>
                  <a:cubicBezTo>
                    <a:pt x="7037" y="4015"/>
                    <a:pt x="7318" y="4482"/>
                    <a:pt x="7768" y="4699"/>
                  </a:cubicBezTo>
                  <a:cubicBezTo>
                    <a:pt x="8008" y="4816"/>
                    <a:pt x="8247" y="4869"/>
                    <a:pt x="8474" y="4869"/>
                  </a:cubicBezTo>
                  <a:cubicBezTo>
                    <a:pt x="9265" y="4869"/>
                    <a:pt x="9907" y="4227"/>
                    <a:pt x="9907" y="3437"/>
                  </a:cubicBezTo>
                  <a:lnTo>
                    <a:pt x="9907" y="1589"/>
                  </a:lnTo>
                  <a:cubicBezTo>
                    <a:pt x="9907" y="1069"/>
                    <a:pt x="10334" y="589"/>
                    <a:pt x="10854" y="549"/>
                  </a:cubicBezTo>
                  <a:cubicBezTo>
                    <a:pt x="10881" y="546"/>
                    <a:pt x="10909" y="545"/>
                    <a:pt x="10936" y="545"/>
                  </a:cubicBezTo>
                  <a:cubicBezTo>
                    <a:pt x="11198" y="545"/>
                    <a:pt x="11446" y="643"/>
                    <a:pt x="11637" y="823"/>
                  </a:cubicBezTo>
                  <a:cubicBezTo>
                    <a:pt x="11906" y="1087"/>
                    <a:pt x="12273" y="1220"/>
                    <a:pt x="12648" y="1220"/>
                  </a:cubicBezTo>
                  <a:lnTo>
                    <a:pt x="13034" y="1220"/>
                  </a:lnTo>
                  <a:cubicBezTo>
                    <a:pt x="13185" y="1220"/>
                    <a:pt x="13314" y="1349"/>
                    <a:pt x="13314" y="1501"/>
                  </a:cubicBezTo>
                  <a:lnTo>
                    <a:pt x="13314" y="1992"/>
                  </a:lnTo>
                  <a:cubicBezTo>
                    <a:pt x="13314" y="2150"/>
                    <a:pt x="13185" y="2279"/>
                    <a:pt x="13034" y="2279"/>
                  </a:cubicBezTo>
                  <a:lnTo>
                    <a:pt x="11637" y="2279"/>
                  </a:lnTo>
                  <a:cubicBezTo>
                    <a:pt x="11485" y="2279"/>
                    <a:pt x="11369" y="2396"/>
                    <a:pt x="11369" y="2547"/>
                  </a:cubicBezTo>
                  <a:lnTo>
                    <a:pt x="11369" y="4236"/>
                  </a:lnTo>
                  <a:cubicBezTo>
                    <a:pt x="11369" y="4371"/>
                    <a:pt x="11461" y="4494"/>
                    <a:pt x="11596" y="4511"/>
                  </a:cubicBezTo>
                  <a:cubicBezTo>
                    <a:pt x="11610" y="4513"/>
                    <a:pt x="11623" y="4514"/>
                    <a:pt x="11636" y="4514"/>
                  </a:cubicBezTo>
                  <a:cubicBezTo>
                    <a:pt x="11787" y="4514"/>
                    <a:pt x="11906" y="4393"/>
                    <a:pt x="11906" y="4243"/>
                  </a:cubicBezTo>
                  <a:lnTo>
                    <a:pt x="11906" y="2817"/>
                  </a:lnTo>
                  <a:lnTo>
                    <a:pt x="13028" y="2817"/>
                  </a:lnTo>
                  <a:cubicBezTo>
                    <a:pt x="13484" y="2817"/>
                    <a:pt x="13858" y="2448"/>
                    <a:pt x="13858" y="1992"/>
                  </a:cubicBezTo>
                  <a:lnTo>
                    <a:pt x="13858" y="1508"/>
                  </a:lnTo>
                  <a:cubicBezTo>
                    <a:pt x="13858" y="1052"/>
                    <a:pt x="13490" y="678"/>
                    <a:pt x="13034" y="678"/>
                  </a:cubicBezTo>
                  <a:lnTo>
                    <a:pt x="12473" y="678"/>
                  </a:lnTo>
                  <a:cubicBezTo>
                    <a:pt x="12327" y="678"/>
                    <a:pt x="12192" y="619"/>
                    <a:pt x="12092" y="514"/>
                  </a:cubicBezTo>
                  <a:cubicBezTo>
                    <a:pt x="11792" y="184"/>
                    <a:pt x="11375" y="1"/>
                    <a:pt x="1093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52"/>
            <p:cNvSpPr/>
            <p:nvPr/>
          </p:nvSpPr>
          <p:spPr>
            <a:xfrm>
              <a:off x="1307075" y="3962400"/>
              <a:ext cx="13625" cy="13575"/>
            </a:xfrm>
            <a:custGeom>
              <a:rect b="b" l="l" r="r" t="t"/>
              <a:pathLst>
                <a:path extrusionOk="0" h="543" w="545">
                  <a:moveTo>
                    <a:pt x="269" y="0"/>
                  </a:moveTo>
                  <a:cubicBezTo>
                    <a:pt x="123" y="0"/>
                    <a:pt x="0" y="122"/>
                    <a:pt x="0" y="275"/>
                  </a:cubicBezTo>
                  <a:cubicBezTo>
                    <a:pt x="0" y="421"/>
                    <a:pt x="123" y="543"/>
                    <a:pt x="269" y="543"/>
                  </a:cubicBezTo>
                  <a:cubicBezTo>
                    <a:pt x="421" y="543"/>
                    <a:pt x="544" y="421"/>
                    <a:pt x="544" y="275"/>
                  </a:cubicBezTo>
                  <a:cubicBezTo>
                    <a:pt x="544" y="122"/>
                    <a:pt x="421"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94" name="Google Shape;3194;p52"/>
          <p:cNvGrpSpPr/>
          <p:nvPr/>
        </p:nvGrpSpPr>
        <p:grpSpPr>
          <a:xfrm>
            <a:off x="4010918" y="3252550"/>
            <a:ext cx="349950" cy="346350"/>
            <a:chOff x="4028675" y="3243025"/>
            <a:chExt cx="349950" cy="346350"/>
          </a:xfrm>
        </p:grpSpPr>
        <p:sp>
          <p:nvSpPr>
            <p:cNvPr id="3195" name="Google Shape;3195;p52"/>
            <p:cNvSpPr/>
            <p:nvPr/>
          </p:nvSpPr>
          <p:spPr>
            <a:xfrm>
              <a:off x="4084025" y="3524450"/>
              <a:ext cx="55275" cy="36875"/>
            </a:xfrm>
            <a:custGeom>
              <a:rect b="b" l="l" r="r" t="t"/>
              <a:pathLst>
                <a:path extrusionOk="0" h="1475" w="2211">
                  <a:moveTo>
                    <a:pt x="1912" y="0"/>
                  </a:moveTo>
                  <a:cubicBezTo>
                    <a:pt x="1842" y="0"/>
                    <a:pt x="1772" y="26"/>
                    <a:pt x="1719" y="79"/>
                  </a:cubicBezTo>
                  <a:cubicBezTo>
                    <a:pt x="1275" y="528"/>
                    <a:pt x="732" y="838"/>
                    <a:pt x="241" y="937"/>
                  </a:cubicBezTo>
                  <a:cubicBezTo>
                    <a:pt x="94" y="967"/>
                    <a:pt x="1" y="1107"/>
                    <a:pt x="23" y="1253"/>
                  </a:cubicBezTo>
                  <a:cubicBezTo>
                    <a:pt x="53" y="1382"/>
                    <a:pt x="164" y="1475"/>
                    <a:pt x="293" y="1475"/>
                  </a:cubicBezTo>
                  <a:cubicBezTo>
                    <a:pt x="311" y="1475"/>
                    <a:pt x="328" y="1469"/>
                    <a:pt x="346" y="1469"/>
                  </a:cubicBezTo>
                  <a:cubicBezTo>
                    <a:pt x="942" y="1353"/>
                    <a:pt x="1579" y="984"/>
                    <a:pt x="2105" y="465"/>
                  </a:cubicBezTo>
                  <a:cubicBezTo>
                    <a:pt x="2210" y="352"/>
                    <a:pt x="2210" y="184"/>
                    <a:pt x="2105" y="79"/>
                  </a:cubicBezTo>
                  <a:cubicBezTo>
                    <a:pt x="2052" y="26"/>
                    <a:pt x="1982" y="0"/>
                    <a:pt x="191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52"/>
            <p:cNvSpPr/>
            <p:nvPr/>
          </p:nvSpPr>
          <p:spPr>
            <a:xfrm>
              <a:off x="4081825" y="3458600"/>
              <a:ext cx="55250" cy="36825"/>
            </a:xfrm>
            <a:custGeom>
              <a:rect b="b" l="l" r="r" t="t"/>
              <a:pathLst>
                <a:path extrusionOk="0" h="1473" w="2210">
                  <a:moveTo>
                    <a:pt x="1918" y="1"/>
                  </a:moveTo>
                  <a:cubicBezTo>
                    <a:pt x="1900" y="1"/>
                    <a:pt x="1882" y="2"/>
                    <a:pt x="1865" y="6"/>
                  </a:cubicBezTo>
                  <a:cubicBezTo>
                    <a:pt x="1269" y="124"/>
                    <a:pt x="632" y="491"/>
                    <a:pt x="106" y="1012"/>
                  </a:cubicBezTo>
                  <a:cubicBezTo>
                    <a:pt x="1" y="1117"/>
                    <a:pt x="1" y="1286"/>
                    <a:pt x="106" y="1392"/>
                  </a:cubicBezTo>
                  <a:cubicBezTo>
                    <a:pt x="159" y="1444"/>
                    <a:pt x="229" y="1473"/>
                    <a:pt x="299" y="1473"/>
                  </a:cubicBezTo>
                  <a:cubicBezTo>
                    <a:pt x="370" y="1473"/>
                    <a:pt x="440" y="1444"/>
                    <a:pt x="492" y="1392"/>
                  </a:cubicBezTo>
                  <a:cubicBezTo>
                    <a:pt x="936" y="947"/>
                    <a:pt x="1479" y="631"/>
                    <a:pt x="1970" y="539"/>
                  </a:cubicBezTo>
                  <a:cubicBezTo>
                    <a:pt x="2117" y="509"/>
                    <a:pt x="2210" y="364"/>
                    <a:pt x="2180" y="216"/>
                  </a:cubicBezTo>
                  <a:cubicBezTo>
                    <a:pt x="2161" y="88"/>
                    <a:pt x="2045" y="1"/>
                    <a:pt x="191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52"/>
            <p:cNvSpPr/>
            <p:nvPr/>
          </p:nvSpPr>
          <p:spPr>
            <a:xfrm>
              <a:off x="4139825" y="3478025"/>
              <a:ext cx="18300" cy="30150"/>
            </a:xfrm>
            <a:custGeom>
              <a:rect b="b" l="l" r="r" t="t"/>
              <a:pathLst>
                <a:path extrusionOk="0" h="1206" w="732">
                  <a:moveTo>
                    <a:pt x="463" y="0"/>
                  </a:moveTo>
                  <a:cubicBezTo>
                    <a:pt x="316" y="0"/>
                    <a:pt x="194" y="118"/>
                    <a:pt x="189" y="264"/>
                  </a:cubicBezTo>
                  <a:cubicBezTo>
                    <a:pt x="189" y="428"/>
                    <a:pt x="141" y="620"/>
                    <a:pt x="54" y="819"/>
                  </a:cubicBezTo>
                  <a:cubicBezTo>
                    <a:pt x="1" y="941"/>
                    <a:pt x="43" y="1100"/>
                    <a:pt x="159" y="1170"/>
                  </a:cubicBezTo>
                  <a:cubicBezTo>
                    <a:pt x="205" y="1193"/>
                    <a:pt x="253" y="1205"/>
                    <a:pt x="299" y="1205"/>
                  </a:cubicBezTo>
                  <a:cubicBezTo>
                    <a:pt x="399" y="1205"/>
                    <a:pt x="499" y="1146"/>
                    <a:pt x="545" y="1047"/>
                  </a:cubicBezTo>
                  <a:cubicBezTo>
                    <a:pt x="667" y="779"/>
                    <a:pt x="731" y="509"/>
                    <a:pt x="731" y="270"/>
                  </a:cubicBezTo>
                  <a:cubicBezTo>
                    <a:pt x="731" y="124"/>
                    <a:pt x="609" y="0"/>
                    <a:pt x="46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52"/>
            <p:cNvSpPr/>
            <p:nvPr/>
          </p:nvSpPr>
          <p:spPr>
            <a:xfrm>
              <a:off x="4063000" y="3511450"/>
              <a:ext cx="18575" cy="30175"/>
            </a:xfrm>
            <a:custGeom>
              <a:rect b="b" l="l" r="r" t="t"/>
              <a:pathLst>
                <a:path extrusionOk="0" h="1207" w="743">
                  <a:moveTo>
                    <a:pt x="432" y="0"/>
                  </a:moveTo>
                  <a:cubicBezTo>
                    <a:pt x="329" y="0"/>
                    <a:pt x="230" y="61"/>
                    <a:pt x="187" y="160"/>
                  </a:cubicBezTo>
                  <a:cubicBezTo>
                    <a:pt x="65" y="429"/>
                    <a:pt x="0" y="697"/>
                    <a:pt x="0" y="943"/>
                  </a:cubicBezTo>
                  <a:cubicBezTo>
                    <a:pt x="0" y="1090"/>
                    <a:pt x="117" y="1206"/>
                    <a:pt x="268" y="1206"/>
                  </a:cubicBezTo>
                  <a:cubicBezTo>
                    <a:pt x="421" y="1206"/>
                    <a:pt x="538" y="1090"/>
                    <a:pt x="538" y="943"/>
                  </a:cubicBezTo>
                  <a:cubicBezTo>
                    <a:pt x="543" y="780"/>
                    <a:pt x="591" y="586"/>
                    <a:pt x="678" y="382"/>
                  </a:cubicBezTo>
                  <a:cubicBezTo>
                    <a:pt x="742" y="248"/>
                    <a:pt x="678" y="84"/>
                    <a:pt x="543" y="25"/>
                  </a:cubicBezTo>
                  <a:cubicBezTo>
                    <a:pt x="507" y="8"/>
                    <a:pt x="470" y="0"/>
                    <a:pt x="43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52"/>
            <p:cNvSpPr/>
            <p:nvPr/>
          </p:nvSpPr>
          <p:spPr>
            <a:xfrm>
              <a:off x="4311825" y="3484600"/>
              <a:ext cx="26600" cy="58625"/>
            </a:xfrm>
            <a:custGeom>
              <a:rect b="b" l="l" r="r" t="t"/>
              <a:pathLst>
                <a:path extrusionOk="0" h="2345" w="1064">
                  <a:moveTo>
                    <a:pt x="795" y="1"/>
                  </a:moveTo>
                  <a:cubicBezTo>
                    <a:pt x="643" y="1"/>
                    <a:pt x="520" y="123"/>
                    <a:pt x="520" y="270"/>
                  </a:cubicBezTo>
                  <a:cubicBezTo>
                    <a:pt x="520" y="907"/>
                    <a:pt x="363" y="1509"/>
                    <a:pt x="82" y="1924"/>
                  </a:cubicBezTo>
                  <a:cubicBezTo>
                    <a:pt x="1" y="2052"/>
                    <a:pt x="36" y="2216"/>
                    <a:pt x="158" y="2304"/>
                  </a:cubicBezTo>
                  <a:cubicBezTo>
                    <a:pt x="204" y="2332"/>
                    <a:pt x="257" y="2345"/>
                    <a:pt x="309" y="2345"/>
                  </a:cubicBezTo>
                  <a:cubicBezTo>
                    <a:pt x="392" y="2345"/>
                    <a:pt x="479" y="2304"/>
                    <a:pt x="532" y="2227"/>
                  </a:cubicBezTo>
                  <a:cubicBezTo>
                    <a:pt x="870" y="1725"/>
                    <a:pt x="1064" y="1012"/>
                    <a:pt x="1064" y="270"/>
                  </a:cubicBezTo>
                  <a:cubicBezTo>
                    <a:pt x="1064" y="123"/>
                    <a:pt x="940" y="1"/>
                    <a:pt x="79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52"/>
            <p:cNvSpPr/>
            <p:nvPr/>
          </p:nvSpPr>
          <p:spPr>
            <a:xfrm>
              <a:off x="4264775" y="3439525"/>
              <a:ext cx="26600" cy="58675"/>
            </a:xfrm>
            <a:custGeom>
              <a:rect b="b" l="l" r="r" t="t"/>
              <a:pathLst>
                <a:path extrusionOk="0" h="2347" w="1064">
                  <a:moveTo>
                    <a:pt x="758" y="0"/>
                  </a:moveTo>
                  <a:cubicBezTo>
                    <a:pt x="670" y="0"/>
                    <a:pt x="583" y="43"/>
                    <a:pt x="532" y="121"/>
                  </a:cubicBezTo>
                  <a:cubicBezTo>
                    <a:pt x="192" y="623"/>
                    <a:pt x="0" y="1337"/>
                    <a:pt x="0" y="2073"/>
                  </a:cubicBezTo>
                  <a:cubicBezTo>
                    <a:pt x="0" y="2225"/>
                    <a:pt x="122" y="2347"/>
                    <a:pt x="270" y="2347"/>
                  </a:cubicBezTo>
                  <a:cubicBezTo>
                    <a:pt x="421" y="2347"/>
                    <a:pt x="537" y="2225"/>
                    <a:pt x="537" y="2073"/>
                  </a:cubicBezTo>
                  <a:cubicBezTo>
                    <a:pt x="537" y="1442"/>
                    <a:pt x="702" y="839"/>
                    <a:pt x="982" y="418"/>
                  </a:cubicBezTo>
                  <a:cubicBezTo>
                    <a:pt x="1063" y="296"/>
                    <a:pt x="1028" y="126"/>
                    <a:pt x="906" y="45"/>
                  </a:cubicBezTo>
                  <a:cubicBezTo>
                    <a:pt x="861" y="15"/>
                    <a:pt x="809" y="0"/>
                    <a:pt x="75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52"/>
            <p:cNvSpPr/>
            <p:nvPr/>
          </p:nvSpPr>
          <p:spPr>
            <a:xfrm>
              <a:off x="4305225" y="3438000"/>
              <a:ext cx="23975" cy="28225"/>
            </a:xfrm>
            <a:custGeom>
              <a:rect b="b" l="l" r="r" t="t"/>
              <a:pathLst>
                <a:path extrusionOk="0" h="1129" w="959">
                  <a:moveTo>
                    <a:pt x="296" y="0"/>
                  </a:moveTo>
                  <a:cubicBezTo>
                    <a:pt x="228" y="0"/>
                    <a:pt x="160" y="25"/>
                    <a:pt x="106" y="77"/>
                  </a:cubicBezTo>
                  <a:cubicBezTo>
                    <a:pt x="1" y="182"/>
                    <a:pt x="1" y="357"/>
                    <a:pt x="106" y="462"/>
                  </a:cubicBezTo>
                  <a:cubicBezTo>
                    <a:pt x="223" y="579"/>
                    <a:pt x="322" y="748"/>
                    <a:pt x="398" y="953"/>
                  </a:cubicBezTo>
                  <a:cubicBezTo>
                    <a:pt x="440" y="1058"/>
                    <a:pt x="545" y="1129"/>
                    <a:pt x="656" y="1129"/>
                  </a:cubicBezTo>
                  <a:cubicBezTo>
                    <a:pt x="685" y="1129"/>
                    <a:pt x="720" y="1123"/>
                    <a:pt x="749" y="1110"/>
                  </a:cubicBezTo>
                  <a:cubicBezTo>
                    <a:pt x="889" y="1058"/>
                    <a:pt x="959" y="900"/>
                    <a:pt x="907" y="760"/>
                  </a:cubicBezTo>
                  <a:cubicBezTo>
                    <a:pt x="802" y="486"/>
                    <a:pt x="662" y="252"/>
                    <a:pt x="492" y="82"/>
                  </a:cubicBezTo>
                  <a:cubicBezTo>
                    <a:pt x="438" y="28"/>
                    <a:pt x="367" y="0"/>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52"/>
            <p:cNvSpPr/>
            <p:nvPr/>
          </p:nvSpPr>
          <p:spPr>
            <a:xfrm>
              <a:off x="4273950" y="3516600"/>
              <a:ext cx="24025" cy="28250"/>
            </a:xfrm>
            <a:custGeom>
              <a:rect b="b" l="l" r="r" t="t"/>
              <a:pathLst>
                <a:path extrusionOk="0" h="1130" w="961">
                  <a:moveTo>
                    <a:pt x="307" y="1"/>
                  </a:moveTo>
                  <a:cubicBezTo>
                    <a:pt x="275" y="1"/>
                    <a:pt x="243" y="6"/>
                    <a:pt x="211" y="18"/>
                  </a:cubicBezTo>
                  <a:cubicBezTo>
                    <a:pt x="71" y="70"/>
                    <a:pt x="1" y="229"/>
                    <a:pt x="54" y="369"/>
                  </a:cubicBezTo>
                  <a:cubicBezTo>
                    <a:pt x="159" y="638"/>
                    <a:pt x="300" y="877"/>
                    <a:pt x="469" y="1047"/>
                  </a:cubicBezTo>
                  <a:cubicBezTo>
                    <a:pt x="521" y="1100"/>
                    <a:pt x="591" y="1129"/>
                    <a:pt x="661" y="1129"/>
                  </a:cubicBezTo>
                  <a:cubicBezTo>
                    <a:pt x="732" y="1129"/>
                    <a:pt x="796" y="1100"/>
                    <a:pt x="849" y="1047"/>
                  </a:cubicBezTo>
                  <a:cubicBezTo>
                    <a:pt x="960" y="941"/>
                    <a:pt x="960" y="772"/>
                    <a:pt x="855" y="666"/>
                  </a:cubicBezTo>
                  <a:cubicBezTo>
                    <a:pt x="737" y="550"/>
                    <a:pt x="639" y="380"/>
                    <a:pt x="562" y="176"/>
                  </a:cubicBezTo>
                  <a:cubicBezTo>
                    <a:pt x="517" y="67"/>
                    <a:pt x="416" y="1"/>
                    <a:pt x="3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52"/>
            <p:cNvSpPr/>
            <p:nvPr/>
          </p:nvSpPr>
          <p:spPr>
            <a:xfrm>
              <a:off x="4028675" y="3243025"/>
              <a:ext cx="349950" cy="346350"/>
            </a:xfrm>
            <a:custGeom>
              <a:rect b="b" l="l" r="r" t="t"/>
              <a:pathLst>
                <a:path extrusionOk="0" h="13854" w="13998">
                  <a:moveTo>
                    <a:pt x="11186" y="6829"/>
                  </a:moveTo>
                  <a:cubicBezTo>
                    <a:pt x="11607" y="6918"/>
                    <a:pt x="11993" y="7209"/>
                    <a:pt x="12308" y="7676"/>
                  </a:cubicBezTo>
                  <a:cubicBezTo>
                    <a:pt x="12711" y="8278"/>
                    <a:pt x="12933" y="9079"/>
                    <a:pt x="12933" y="9933"/>
                  </a:cubicBezTo>
                  <a:cubicBezTo>
                    <a:pt x="12933" y="10792"/>
                    <a:pt x="12711" y="11593"/>
                    <a:pt x="12308" y="12194"/>
                  </a:cubicBezTo>
                  <a:cubicBezTo>
                    <a:pt x="11928" y="12755"/>
                    <a:pt x="11432" y="13071"/>
                    <a:pt x="10917" y="13071"/>
                  </a:cubicBezTo>
                  <a:cubicBezTo>
                    <a:pt x="10397" y="13071"/>
                    <a:pt x="9906" y="12755"/>
                    <a:pt x="9526" y="12194"/>
                  </a:cubicBezTo>
                  <a:cubicBezTo>
                    <a:pt x="9123" y="11593"/>
                    <a:pt x="8900" y="10792"/>
                    <a:pt x="8900" y="9933"/>
                  </a:cubicBezTo>
                  <a:cubicBezTo>
                    <a:pt x="8900" y="9079"/>
                    <a:pt x="9123" y="8278"/>
                    <a:pt x="9526" y="7676"/>
                  </a:cubicBezTo>
                  <a:cubicBezTo>
                    <a:pt x="9836" y="7209"/>
                    <a:pt x="10227" y="6918"/>
                    <a:pt x="10648" y="6829"/>
                  </a:cubicBezTo>
                  <a:lnTo>
                    <a:pt x="10648" y="6835"/>
                  </a:lnTo>
                  <a:cubicBezTo>
                    <a:pt x="10648" y="6988"/>
                    <a:pt x="10766" y="7110"/>
                    <a:pt x="10917" y="7110"/>
                  </a:cubicBezTo>
                  <a:cubicBezTo>
                    <a:pt x="11063" y="7110"/>
                    <a:pt x="11186" y="6988"/>
                    <a:pt x="11186" y="6835"/>
                  </a:cubicBezTo>
                  <a:lnTo>
                    <a:pt x="11186" y="6829"/>
                  </a:lnTo>
                  <a:close/>
                  <a:moveTo>
                    <a:pt x="4380" y="8046"/>
                  </a:moveTo>
                  <a:cubicBezTo>
                    <a:pt x="4728" y="8046"/>
                    <a:pt x="5033" y="8129"/>
                    <a:pt x="5283" y="8291"/>
                  </a:cubicBezTo>
                  <a:cubicBezTo>
                    <a:pt x="5218" y="8367"/>
                    <a:pt x="5201" y="8477"/>
                    <a:pt x="5248" y="8577"/>
                  </a:cubicBezTo>
                  <a:cubicBezTo>
                    <a:pt x="5295" y="8671"/>
                    <a:pt x="5393" y="8728"/>
                    <a:pt x="5493" y="8728"/>
                  </a:cubicBezTo>
                  <a:cubicBezTo>
                    <a:pt x="5534" y="8728"/>
                    <a:pt x="5576" y="8723"/>
                    <a:pt x="5611" y="8699"/>
                  </a:cubicBezTo>
                  <a:cubicBezTo>
                    <a:pt x="5628" y="8693"/>
                    <a:pt x="5646" y="8682"/>
                    <a:pt x="5663" y="8677"/>
                  </a:cubicBezTo>
                  <a:cubicBezTo>
                    <a:pt x="5897" y="9033"/>
                    <a:pt x="5961" y="9518"/>
                    <a:pt x="5856" y="10067"/>
                  </a:cubicBezTo>
                  <a:cubicBezTo>
                    <a:pt x="5716" y="10775"/>
                    <a:pt x="5306" y="11493"/>
                    <a:pt x="4699" y="12100"/>
                  </a:cubicBezTo>
                  <a:cubicBezTo>
                    <a:pt x="4096" y="12709"/>
                    <a:pt x="3372" y="13117"/>
                    <a:pt x="2665" y="13258"/>
                  </a:cubicBezTo>
                  <a:cubicBezTo>
                    <a:pt x="2495" y="13290"/>
                    <a:pt x="2331" y="13306"/>
                    <a:pt x="2176" y="13306"/>
                  </a:cubicBezTo>
                  <a:cubicBezTo>
                    <a:pt x="1718" y="13306"/>
                    <a:pt x="1332" y="13166"/>
                    <a:pt x="1058" y="12896"/>
                  </a:cubicBezTo>
                  <a:cubicBezTo>
                    <a:pt x="695" y="12528"/>
                    <a:pt x="567" y="11955"/>
                    <a:pt x="695" y="11288"/>
                  </a:cubicBezTo>
                  <a:cubicBezTo>
                    <a:pt x="835" y="10581"/>
                    <a:pt x="1244" y="9856"/>
                    <a:pt x="1852" y="9254"/>
                  </a:cubicBezTo>
                  <a:cubicBezTo>
                    <a:pt x="2455" y="8647"/>
                    <a:pt x="3179" y="8237"/>
                    <a:pt x="3886" y="8097"/>
                  </a:cubicBezTo>
                  <a:cubicBezTo>
                    <a:pt x="4058" y="8063"/>
                    <a:pt x="4223" y="8046"/>
                    <a:pt x="4380" y="8046"/>
                  </a:cubicBezTo>
                  <a:close/>
                  <a:moveTo>
                    <a:pt x="13681" y="0"/>
                  </a:moveTo>
                  <a:cubicBezTo>
                    <a:pt x="13579" y="0"/>
                    <a:pt x="13485" y="59"/>
                    <a:pt x="13442" y="161"/>
                  </a:cubicBezTo>
                  <a:cubicBezTo>
                    <a:pt x="12676" y="1861"/>
                    <a:pt x="11589" y="3422"/>
                    <a:pt x="10245" y="4772"/>
                  </a:cubicBezTo>
                  <a:cubicBezTo>
                    <a:pt x="10060" y="4846"/>
                    <a:pt x="9865" y="4882"/>
                    <a:pt x="9671" y="4882"/>
                  </a:cubicBezTo>
                  <a:cubicBezTo>
                    <a:pt x="9376" y="4882"/>
                    <a:pt x="9084" y="4799"/>
                    <a:pt x="8830" y="4644"/>
                  </a:cubicBezTo>
                  <a:cubicBezTo>
                    <a:pt x="8959" y="4118"/>
                    <a:pt x="8848" y="3562"/>
                    <a:pt x="8514" y="3031"/>
                  </a:cubicBezTo>
                  <a:cubicBezTo>
                    <a:pt x="8206" y="2527"/>
                    <a:pt x="7708" y="2084"/>
                    <a:pt x="7089" y="1750"/>
                  </a:cubicBezTo>
                  <a:cubicBezTo>
                    <a:pt x="7047" y="1726"/>
                    <a:pt x="7002" y="1715"/>
                    <a:pt x="6957" y="1715"/>
                  </a:cubicBezTo>
                  <a:cubicBezTo>
                    <a:pt x="6861" y="1715"/>
                    <a:pt x="6768" y="1768"/>
                    <a:pt x="6720" y="1855"/>
                  </a:cubicBezTo>
                  <a:cubicBezTo>
                    <a:pt x="6650" y="1990"/>
                    <a:pt x="6698" y="2154"/>
                    <a:pt x="6831" y="2224"/>
                  </a:cubicBezTo>
                  <a:cubicBezTo>
                    <a:pt x="7807" y="2756"/>
                    <a:pt x="8387" y="3562"/>
                    <a:pt x="8339" y="4299"/>
                  </a:cubicBezTo>
                  <a:cubicBezTo>
                    <a:pt x="8328" y="4297"/>
                    <a:pt x="8317" y="4297"/>
                    <a:pt x="8305" y="4297"/>
                  </a:cubicBezTo>
                  <a:cubicBezTo>
                    <a:pt x="8224" y="4297"/>
                    <a:pt x="8145" y="4333"/>
                    <a:pt x="8094" y="4404"/>
                  </a:cubicBezTo>
                  <a:cubicBezTo>
                    <a:pt x="8012" y="4515"/>
                    <a:pt x="8030" y="4666"/>
                    <a:pt x="8123" y="4760"/>
                  </a:cubicBezTo>
                  <a:cubicBezTo>
                    <a:pt x="8141" y="4784"/>
                    <a:pt x="8164" y="4807"/>
                    <a:pt x="8187" y="4825"/>
                  </a:cubicBezTo>
                  <a:cubicBezTo>
                    <a:pt x="7988" y="5192"/>
                    <a:pt x="7621" y="5480"/>
                    <a:pt x="7112" y="5666"/>
                  </a:cubicBezTo>
                  <a:cubicBezTo>
                    <a:pt x="6746" y="5795"/>
                    <a:pt x="6339" y="5859"/>
                    <a:pt x="5912" y="5859"/>
                  </a:cubicBezTo>
                  <a:cubicBezTo>
                    <a:pt x="5540" y="5859"/>
                    <a:pt x="5155" y="5811"/>
                    <a:pt x="4769" y="5713"/>
                  </a:cubicBezTo>
                  <a:cubicBezTo>
                    <a:pt x="3939" y="5502"/>
                    <a:pt x="3214" y="5094"/>
                    <a:pt x="2735" y="4556"/>
                  </a:cubicBezTo>
                  <a:cubicBezTo>
                    <a:pt x="2280" y="4048"/>
                    <a:pt x="2097" y="3492"/>
                    <a:pt x="2226" y="2990"/>
                  </a:cubicBezTo>
                  <a:cubicBezTo>
                    <a:pt x="2425" y="2195"/>
                    <a:pt x="3389" y="1663"/>
                    <a:pt x="4622" y="1663"/>
                  </a:cubicBezTo>
                  <a:cubicBezTo>
                    <a:pt x="4740" y="1663"/>
                    <a:pt x="4845" y="1593"/>
                    <a:pt x="4880" y="1482"/>
                  </a:cubicBezTo>
                  <a:cubicBezTo>
                    <a:pt x="4938" y="1294"/>
                    <a:pt x="4804" y="1125"/>
                    <a:pt x="4622" y="1125"/>
                  </a:cubicBezTo>
                  <a:cubicBezTo>
                    <a:pt x="3915" y="1125"/>
                    <a:pt x="3267" y="1278"/>
                    <a:pt x="2752" y="1569"/>
                  </a:cubicBezTo>
                  <a:cubicBezTo>
                    <a:pt x="2197" y="1879"/>
                    <a:pt x="1835" y="2330"/>
                    <a:pt x="1700" y="2861"/>
                  </a:cubicBezTo>
                  <a:cubicBezTo>
                    <a:pt x="1525" y="3539"/>
                    <a:pt x="1754" y="4275"/>
                    <a:pt x="2331" y="4919"/>
                  </a:cubicBezTo>
                  <a:cubicBezTo>
                    <a:pt x="2887" y="5532"/>
                    <a:pt x="3705" y="6006"/>
                    <a:pt x="4635" y="6239"/>
                  </a:cubicBezTo>
                  <a:cubicBezTo>
                    <a:pt x="5061" y="6344"/>
                    <a:pt x="5493" y="6403"/>
                    <a:pt x="5903" y="6403"/>
                  </a:cubicBezTo>
                  <a:cubicBezTo>
                    <a:pt x="6399" y="6403"/>
                    <a:pt x="6866" y="6327"/>
                    <a:pt x="7294" y="6174"/>
                  </a:cubicBezTo>
                  <a:cubicBezTo>
                    <a:pt x="7901" y="5953"/>
                    <a:pt x="8363" y="5602"/>
                    <a:pt x="8627" y="5152"/>
                  </a:cubicBezTo>
                  <a:cubicBezTo>
                    <a:pt x="8913" y="5310"/>
                    <a:pt x="9239" y="5403"/>
                    <a:pt x="9566" y="5421"/>
                  </a:cubicBezTo>
                  <a:cubicBezTo>
                    <a:pt x="8451" y="6427"/>
                    <a:pt x="7189" y="7296"/>
                    <a:pt x="5797" y="8010"/>
                  </a:cubicBezTo>
                  <a:cubicBezTo>
                    <a:pt x="5428" y="7680"/>
                    <a:pt x="4942" y="7511"/>
                    <a:pt x="4383" y="7511"/>
                  </a:cubicBezTo>
                  <a:cubicBezTo>
                    <a:pt x="4190" y="7511"/>
                    <a:pt x="3989" y="7531"/>
                    <a:pt x="3780" y="7571"/>
                  </a:cubicBezTo>
                  <a:cubicBezTo>
                    <a:pt x="2968" y="7730"/>
                    <a:pt x="2150" y="8191"/>
                    <a:pt x="1466" y="8874"/>
                  </a:cubicBezTo>
                  <a:cubicBezTo>
                    <a:pt x="788" y="9553"/>
                    <a:pt x="327" y="10377"/>
                    <a:pt x="163" y="11189"/>
                  </a:cubicBezTo>
                  <a:cubicBezTo>
                    <a:pt x="0" y="12043"/>
                    <a:pt x="181" y="12785"/>
                    <a:pt x="678" y="13281"/>
                  </a:cubicBezTo>
                  <a:cubicBezTo>
                    <a:pt x="1052" y="13656"/>
                    <a:pt x="1571" y="13854"/>
                    <a:pt x="2167" y="13854"/>
                  </a:cubicBezTo>
                  <a:cubicBezTo>
                    <a:pt x="2361" y="13854"/>
                    <a:pt x="2560" y="13831"/>
                    <a:pt x="2770" y="13791"/>
                  </a:cubicBezTo>
                  <a:cubicBezTo>
                    <a:pt x="3583" y="13632"/>
                    <a:pt x="4400" y="13171"/>
                    <a:pt x="5085" y="12486"/>
                  </a:cubicBezTo>
                  <a:cubicBezTo>
                    <a:pt x="5762" y="11809"/>
                    <a:pt x="6224" y="10985"/>
                    <a:pt x="6388" y="10172"/>
                  </a:cubicBezTo>
                  <a:cubicBezTo>
                    <a:pt x="6516" y="9505"/>
                    <a:pt x="6434" y="8904"/>
                    <a:pt x="6154" y="8437"/>
                  </a:cubicBezTo>
                  <a:cubicBezTo>
                    <a:pt x="7708" y="7630"/>
                    <a:pt x="9110" y="6619"/>
                    <a:pt x="10327" y="5456"/>
                  </a:cubicBezTo>
                  <a:cubicBezTo>
                    <a:pt x="10456" y="5713"/>
                    <a:pt x="10548" y="5999"/>
                    <a:pt x="10596" y="6292"/>
                  </a:cubicBezTo>
                  <a:cubicBezTo>
                    <a:pt x="10017" y="6392"/>
                    <a:pt x="9485" y="6770"/>
                    <a:pt x="9075" y="7379"/>
                  </a:cubicBezTo>
                  <a:cubicBezTo>
                    <a:pt x="8614" y="8068"/>
                    <a:pt x="8363" y="8974"/>
                    <a:pt x="8363" y="9939"/>
                  </a:cubicBezTo>
                  <a:cubicBezTo>
                    <a:pt x="8363" y="10903"/>
                    <a:pt x="8614" y="11809"/>
                    <a:pt x="9075" y="12499"/>
                  </a:cubicBezTo>
                  <a:cubicBezTo>
                    <a:pt x="9561" y="13217"/>
                    <a:pt x="10216" y="13615"/>
                    <a:pt x="10917" y="13615"/>
                  </a:cubicBezTo>
                  <a:cubicBezTo>
                    <a:pt x="11618" y="13615"/>
                    <a:pt x="12273" y="13217"/>
                    <a:pt x="12757" y="12499"/>
                  </a:cubicBezTo>
                  <a:cubicBezTo>
                    <a:pt x="13220" y="11809"/>
                    <a:pt x="13471" y="10903"/>
                    <a:pt x="13471" y="9939"/>
                  </a:cubicBezTo>
                  <a:cubicBezTo>
                    <a:pt x="13471" y="8974"/>
                    <a:pt x="13220" y="8068"/>
                    <a:pt x="12757" y="7379"/>
                  </a:cubicBezTo>
                  <a:cubicBezTo>
                    <a:pt x="12325" y="6735"/>
                    <a:pt x="11759" y="6357"/>
                    <a:pt x="11144" y="6279"/>
                  </a:cubicBezTo>
                  <a:cubicBezTo>
                    <a:pt x="11074" y="5842"/>
                    <a:pt x="10934" y="5427"/>
                    <a:pt x="10730" y="5052"/>
                  </a:cubicBezTo>
                  <a:cubicBezTo>
                    <a:pt x="12074" y="3679"/>
                    <a:pt x="13161" y="2101"/>
                    <a:pt x="13933" y="383"/>
                  </a:cubicBezTo>
                  <a:cubicBezTo>
                    <a:pt x="13997" y="242"/>
                    <a:pt x="13933" y="85"/>
                    <a:pt x="13798" y="26"/>
                  </a:cubicBezTo>
                  <a:cubicBezTo>
                    <a:pt x="13760" y="9"/>
                    <a:pt x="13720" y="0"/>
                    <a:pt x="1368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52"/>
            <p:cNvSpPr/>
            <p:nvPr/>
          </p:nvSpPr>
          <p:spPr>
            <a:xfrm>
              <a:off x="4145400" y="3358600"/>
              <a:ext cx="61825" cy="17200"/>
            </a:xfrm>
            <a:custGeom>
              <a:rect b="b" l="l" r="r" t="t"/>
              <a:pathLst>
                <a:path extrusionOk="0" h="688" w="2473">
                  <a:moveTo>
                    <a:pt x="2165" y="0"/>
                  </a:moveTo>
                  <a:cubicBezTo>
                    <a:pt x="2135" y="0"/>
                    <a:pt x="2105" y="5"/>
                    <a:pt x="2075" y="15"/>
                  </a:cubicBezTo>
                  <a:cubicBezTo>
                    <a:pt x="1825" y="104"/>
                    <a:pt x="1536" y="149"/>
                    <a:pt x="1227" y="149"/>
                  </a:cubicBezTo>
                  <a:cubicBezTo>
                    <a:pt x="949" y="149"/>
                    <a:pt x="656" y="113"/>
                    <a:pt x="363" y="38"/>
                  </a:cubicBezTo>
                  <a:cubicBezTo>
                    <a:pt x="342" y="33"/>
                    <a:pt x="321" y="30"/>
                    <a:pt x="300" y="30"/>
                  </a:cubicBezTo>
                  <a:cubicBezTo>
                    <a:pt x="180" y="30"/>
                    <a:pt x="66" y="112"/>
                    <a:pt x="36" y="231"/>
                  </a:cubicBezTo>
                  <a:cubicBezTo>
                    <a:pt x="1" y="377"/>
                    <a:pt x="88" y="523"/>
                    <a:pt x="233" y="564"/>
                  </a:cubicBezTo>
                  <a:cubicBezTo>
                    <a:pt x="567" y="646"/>
                    <a:pt x="907" y="687"/>
                    <a:pt x="1234" y="687"/>
                  </a:cubicBezTo>
                  <a:cubicBezTo>
                    <a:pt x="1601" y="687"/>
                    <a:pt x="1952" y="634"/>
                    <a:pt x="2256" y="529"/>
                  </a:cubicBezTo>
                  <a:cubicBezTo>
                    <a:pt x="2396" y="477"/>
                    <a:pt x="2472" y="318"/>
                    <a:pt x="2420" y="178"/>
                  </a:cubicBezTo>
                  <a:cubicBezTo>
                    <a:pt x="2383" y="67"/>
                    <a:pt x="2277" y="0"/>
                    <a:pt x="216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2"/>
            <p:cNvSpPr/>
            <p:nvPr/>
          </p:nvSpPr>
          <p:spPr>
            <a:xfrm>
              <a:off x="4113250" y="3298050"/>
              <a:ext cx="61850" cy="17250"/>
            </a:xfrm>
            <a:custGeom>
              <a:rect b="b" l="l" r="r" t="t"/>
              <a:pathLst>
                <a:path extrusionOk="0" h="690" w="2474">
                  <a:moveTo>
                    <a:pt x="1235" y="1"/>
                  </a:moveTo>
                  <a:cubicBezTo>
                    <a:pt x="867" y="1"/>
                    <a:pt x="517" y="55"/>
                    <a:pt x="216" y="164"/>
                  </a:cubicBezTo>
                  <a:cubicBezTo>
                    <a:pt x="76" y="216"/>
                    <a:pt x="0" y="368"/>
                    <a:pt x="54" y="509"/>
                  </a:cubicBezTo>
                  <a:cubicBezTo>
                    <a:pt x="89" y="619"/>
                    <a:pt x="194" y="690"/>
                    <a:pt x="305" y="690"/>
                  </a:cubicBezTo>
                  <a:cubicBezTo>
                    <a:pt x="334" y="690"/>
                    <a:pt x="369" y="684"/>
                    <a:pt x="397" y="671"/>
                  </a:cubicBezTo>
                  <a:cubicBezTo>
                    <a:pt x="642" y="584"/>
                    <a:pt x="927" y="540"/>
                    <a:pt x="1229" y="540"/>
                  </a:cubicBezTo>
                  <a:cubicBezTo>
                    <a:pt x="1512" y="540"/>
                    <a:pt x="1811" y="578"/>
                    <a:pt x="2110" y="655"/>
                  </a:cubicBezTo>
                  <a:cubicBezTo>
                    <a:pt x="2131" y="660"/>
                    <a:pt x="2152" y="662"/>
                    <a:pt x="2173" y="662"/>
                  </a:cubicBezTo>
                  <a:cubicBezTo>
                    <a:pt x="2293" y="662"/>
                    <a:pt x="2408" y="580"/>
                    <a:pt x="2438" y="455"/>
                  </a:cubicBezTo>
                  <a:cubicBezTo>
                    <a:pt x="2473" y="309"/>
                    <a:pt x="2385" y="164"/>
                    <a:pt x="2239" y="129"/>
                  </a:cubicBezTo>
                  <a:cubicBezTo>
                    <a:pt x="1904" y="43"/>
                    <a:pt x="1562" y="1"/>
                    <a:pt x="123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2"/>
            <p:cNvSpPr/>
            <p:nvPr/>
          </p:nvSpPr>
          <p:spPr>
            <a:xfrm>
              <a:off x="4188500" y="3318650"/>
              <a:ext cx="27350" cy="25725"/>
            </a:xfrm>
            <a:custGeom>
              <a:rect b="b" l="l" r="r" t="t"/>
              <a:pathLst>
                <a:path extrusionOk="0" h="1029" w="1094">
                  <a:moveTo>
                    <a:pt x="309" y="0"/>
                  </a:moveTo>
                  <a:cubicBezTo>
                    <a:pt x="222" y="0"/>
                    <a:pt x="137" y="40"/>
                    <a:pt x="82" y="117"/>
                  </a:cubicBezTo>
                  <a:cubicBezTo>
                    <a:pt x="0" y="239"/>
                    <a:pt x="30" y="408"/>
                    <a:pt x="152" y="491"/>
                  </a:cubicBezTo>
                  <a:cubicBezTo>
                    <a:pt x="327" y="619"/>
                    <a:pt x="468" y="759"/>
                    <a:pt x="556" y="899"/>
                  </a:cubicBezTo>
                  <a:cubicBezTo>
                    <a:pt x="608" y="982"/>
                    <a:pt x="696" y="1028"/>
                    <a:pt x="789" y="1028"/>
                  </a:cubicBezTo>
                  <a:cubicBezTo>
                    <a:pt x="836" y="1028"/>
                    <a:pt x="883" y="1017"/>
                    <a:pt x="923" y="988"/>
                  </a:cubicBezTo>
                  <a:cubicBezTo>
                    <a:pt x="1052" y="912"/>
                    <a:pt x="1093" y="748"/>
                    <a:pt x="1017" y="619"/>
                  </a:cubicBezTo>
                  <a:cubicBezTo>
                    <a:pt x="894" y="414"/>
                    <a:pt x="702" y="216"/>
                    <a:pt x="462" y="47"/>
                  </a:cubicBezTo>
                  <a:cubicBezTo>
                    <a:pt x="415" y="16"/>
                    <a:pt x="362" y="0"/>
                    <a:pt x="30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52"/>
            <p:cNvSpPr/>
            <p:nvPr/>
          </p:nvSpPr>
          <p:spPr>
            <a:xfrm>
              <a:off x="4104625" y="3329500"/>
              <a:ext cx="27525" cy="25675"/>
            </a:xfrm>
            <a:custGeom>
              <a:rect b="b" l="l" r="r" t="t"/>
              <a:pathLst>
                <a:path extrusionOk="0" h="1027" w="1101">
                  <a:moveTo>
                    <a:pt x="308" y="1"/>
                  </a:moveTo>
                  <a:cubicBezTo>
                    <a:pt x="261" y="1"/>
                    <a:pt x="214" y="13"/>
                    <a:pt x="170" y="39"/>
                  </a:cubicBezTo>
                  <a:cubicBezTo>
                    <a:pt x="41" y="115"/>
                    <a:pt x="0" y="284"/>
                    <a:pt x="76" y="413"/>
                  </a:cubicBezTo>
                  <a:cubicBezTo>
                    <a:pt x="200" y="618"/>
                    <a:pt x="392" y="810"/>
                    <a:pt x="632" y="980"/>
                  </a:cubicBezTo>
                  <a:cubicBezTo>
                    <a:pt x="685" y="1015"/>
                    <a:pt x="737" y="1026"/>
                    <a:pt x="790" y="1026"/>
                  </a:cubicBezTo>
                  <a:cubicBezTo>
                    <a:pt x="871" y="1026"/>
                    <a:pt x="960" y="986"/>
                    <a:pt x="1012" y="916"/>
                  </a:cubicBezTo>
                  <a:cubicBezTo>
                    <a:pt x="1100" y="794"/>
                    <a:pt x="1065" y="624"/>
                    <a:pt x="942" y="535"/>
                  </a:cubicBezTo>
                  <a:cubicBezTo>
                    <a:pt x="766" y="413"/>
                    <a:pt x="626" y="273"/>
                    <a:pt x="539" y="133"/>
                  </a:cubicBezTo>
                  <a:cubicBezTo>
                    <a:pt x="488" y="48"/>
                    <a:pt x="400" y="1"/>
                    <a:pt x="30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52"/>
            <p:cNvSpPr/>
            <p:nvPr/>
          </p:nvSpPr>
          <p:spPr>
            <a:xfrm>
              <a:off x="4167450" y="3274800"/>
              <a:ext cx="13600" cy="13600"/>
            </a:xfrm>
            <a:custGeom>
              <a:rect b="b" l="l" r="r" t="t"/>
              <a:pathLst>
                <a:path extrusionOk="0" h="544" w="544">
                  <a:moveTo>
                    <a:pt x="270" y="1"/>
                  </a:moveTo>
                  <a:cubicBezTo>
                    <a:pt x="123" y="1"/>
                    <a:pt x="1" y="123"/>
                    <a:pt x="1" y="269"/>
                  </a:cubicBezTo>
                  <a:cubicBezTo>
                    <a:pt x="1" y="422"/>
                    <a:pt x="123" y="544"/>
                    <a:pt x="270" y="544"/>
                  </a:cubicBezTo>
                  <a:cubicBezTo>
                    <a:pt x="422" y="544"/>
                    <a:pt x="544" y="422"/>
                    <a:pt x="544" y="269"/>
                  </a:cubicBezTo>
                  <a:cubicBezTo>
                    <a:pt x="544" y="123"/>
                    <a:pt x="422"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9" name="Google Shape;3209;p52"/>
          <p:cNvGrpSpPr/>
          <p:nvPr/>
        </p:nvGrpSpPr>
        <p:grpSpPr>
          <a:xfrm>
            <a:off x="1826331" y="3252575"/>
            <a:ext cx="221100" cy="346325"/>
            <a:chOff x="1851600" y="3242625"/>
            <a:chExt cx="221100" cy="346325"/>
          </a:xfrm>
        </p:grpSpPr>
        <p:sp>
          <p:nvSpPr>
            <p:cNvPr id="3210" name="Google Shape;3210;p52"/>
            <p:cNvSpPr/>
            <p:nvPr/>
          </p:nvSpPr>
          <p:spPr>
            <a:xfrm>
              <a:off x="1851600" y="3242625"/>
              <a:ext cx="221100" cy="346325"/>
            </a:xfrm>
            <a:custGeom>
              <a:rect b="b" l="l" r="r" t="t"/>
              <a:pathLst>
                <a:path extrusionOk="0" h="13853" w="8844">
                  <a:moveTo>
                    <a:pt x="4425" y="547"/>
                  </a:moveTo>
                  <a:cubicBezTo>
                    <a:pt x="4460" y="547"/>
                    <a:pt x="4495" y="550"/>
                    <a:pt x="4530" y="557"/>
                  </a:cubicBezTo>
                  <a:cubicBezTo>
                    <a:pt x="4770" y="603"/>
                    <a:pt x="4934" y="825"/>
                    <a:pt x="4934" y="1065"/>
                  </a:cubicBezTo>
                  <a:lnTo>
                    <a:pt x="4934" y="1124"/>
                  </a:lnTo>
                  <a:cubicBezTo>
                    <a:pt x="4764" y="1100"/>
                    <a:pt x="4595" y="1089"/>
                    <a:pt x="4419" y="1089"/>
                  </a:cubicBezTo>
                  <a:cubicBezTo>
                    <a:pt x="4249" y="1089"/>
                    <a:pt x="4081" y="1100"/>
                    <a:pt x="3911" y="1124"/>
                  </a:cubicBezTo>
                  <a:lnTo>
                    <a:pt x="3911" y="1059"/>
                  </a:lnTo>
                  <a:cubicBezTo>
                    <a:pt x="3911" y="777"/>
                    <a:pt x="4140" y="547"/>
                    <a:pt x="4425" y="547"/>
                  </a:cubicBezTo>
                  <a:close/>
                  <a:moveTo>
                    <a:pt x="4419" y="1620"/>
                  </a:moveTo>
                  <a:cubicBezTo>
                    <a:pt x="5133" y="1620"/>
                    <a:pt x="5827" y="1871"/>
                    <a:pt x="6377" y="2316"/>
                  </a:cubicBezTo>
                  <a:cubicBezTo>
                    <a:pt x="6833" y="2691"/>
                    <a:pt x="7178" y="3182"/>
                    <a:pt x="7365" y="3736"/>
                  </a:cubicBezTo>
                  <a:lnTo>
                    <a:pt x="5647" y="3736"/>
                  </a:lnTo>
                  <a:cubicBezTo>
                    <a:pt x="5506" y="3736"/>
                    <a:pt x="5390" y="3830"/>
                    <a:pt x="5366" y="3964"/>
                  </a:cubicBezTo>
                  <a:cubicBezTo>
                    <a:pt x="5344" y="4134"/>
                    <a:pt x="5471" y="4280"/>
                    <a:pt x="5635" y="4280"/>
                  </a:cubicBezTo>
                  <a:lnTo>
                    <a:pt x="7974" y="4280"/>
                  </a:lnTo>
                  <a:cubicBezTo>
                    <a:pt x="8114" y="4280"/>
                    <a:pt x="8230" y="4374"/>
                    <a:pt x="8254" y="4507"/>
                  </a:cubicBezTo>
                  <a:cubicBezTo>
                    <a:pt x="8276" y="4671"/>
                    <a:pt x="8149" y="4817"/>
                    <a:pt x="7985" y="4817"/>
                  </a:cubicBezTo>
                  <a:lnTo>
                    <a:pt x="861" y="4817"/>
                  </a:lnTo>
                  <a:cubicBezTo>
                    <a:pt x="726" y="4817"/>
                    <a:pt x="603" y="4724"/>
                    <a:pt x="586" y="4590"/>
                  </a:cubicBezTo>
                  <a:cubicBezTo>
                    <a:pt x="562" y="4420"/>
                    <a:pt x="691" y="4280"/>
                    <a:pt x="855" y="4280"/>
                  </a:cubicBezTo>
                  <a:lnTo>
                    <a:pt x="3192" y="4280"/>
                  </a:lnTo>
                  <a:cubicBezTo>
                    <a:pt x="3327" y="4280"/>
                    <a:pt x="3450" y="4180"/>
                    <a:pt x="3467" y="4046"/>
                  </a:cubicBezTo>
                  <a:cubicBezTo>
                    <a:pt x="3491" y="3876"/>
                    <a:pt x="3362" y="3736"/>
                    <a:pt x="3197" y="3736"/>
                  </a:cubicBezTo>
                  <a:lnTo>
                    <a:pt x="1474" y="3736"/>
                  </a:lnTo>
                  <a:cubicBezTo>
                    <a:pt x="1662" y="3187"/>
                    <a:pt x="2000" y="2691"/>
                    <a:pt x="2455" y="2316"/>
                  </a:cubicBezTo>
                  <a:cubicBezTo>
                    <a:pt x="3011" y="1871"/>
                    <a:pt x="3707" y="1620"/>
                    <a:pt x="4419" y="1620"/>
                  </a:cubicBezTo>
                  <a:close/>
                  <a:moveTo>
                    <a:pt x="2854" y="5361"/>
                  </a:moveTo>
                  <a:lnTo>
                    <a:pt x="2854" y="10773"/>
                  </a:lnTo>
                  <a:lnTo>
                    <a:pt x="1339" y="10773"/>
                  </a:lnTo>
                  <a:lnTo>
                    <a:pt x="1339" y="5361"/>
                  </a:lnTo>
                  <a:close/>
                  <a:moveTo>
                    <a:pt x="5449" y="5361"/>
                  </a:moveTo>
                  <a:lnTo>
                    <a:pt x="5449" y="10773"/>
                  </a:lnTo>
                  <a:lnTo>
                    <a:pt x="3397" y="10773"/>
                  </a:lnTo>
                  <a:lnTo>
                    <a:pt x="3397" y="5361"/>
                  </a:lnTo>
                  <a:close/>
                  <a:moveTo>
                    <a:pt x="7505" y="5361"/>
                  </a:moveTo>
                  <a:lnTo>
                    <a:pt x="7505" y="10773"/>
                  </a:lnTo>
                  <a:lnTo>
                    <a:pt x="5992" y="10773"/>
                  </a:lnTo>
                  <a:lnTo>
                    <a:pt x="5992" y="5361"/>
                  </a:lnTo>
                  <a:close/>
                  <a:moveTo>
                    <a:pt x="7974" y="11310"/>
                  </a:moveTo>
                  <a:cubicBezTo>
                    <a:pt x="8114" y="11310"/>
                    <a:pt x="8230" y="11409"/>
                    <a:pt x="8254" y="11539"/>
                  </a:cubicBezTo>
                  <a:cubicBezTo>
                    <a:pt x="8276" y="11708"/>
                    <a:pt x="8149" y="11854"/>
                    <a:pt x="7985" y="11854"/>
                  </a:cubicBezTo>
                  <a:lnTo>
                    <a:pt x="861" y="11854"/>
                  </a:lnTo>
                  <a:cubicBezTo>
                    <a:pt x="726" y="11854"/>
                    <a:pt x="603" y="11755"/>
                    <a:pt x="586" y="11620"/>
                  </a:cubicBezTo>
                  <a:cubicBezTo>
                    <a:pt x="562" y="11457"/>
                    <a:pt x="691" y="11310"/>
                    <a:pt x="855" y="11310"/>
                  </a:cubicBezTo>
                  <a:close/>
                  <a:moveTo>
                    <a:pt x="7505" y="12391"/>
                  </a:moveTo>
                  <a:cubicBezTo>
                    <a:pt x="7534" y="12725"/>
                    <a:pt x="7645" y="13041"/>
                    <a:pt x="7826" y="13316"/>
                  </a:cubicBezTo>
                  <a:lnTo>
                    <a:pt x="1012" y="13316"/>
                  </a:lnTo>
                  <a:cubicBezTo>
                    <a:pt x="1193" y="13041"/>
                    <a:pt x="1298" y="12725"/>
                    <a:pt x="1328" y="12391"/>
                  </a:cubicBezTo>
                  <a:close/>
                  <a:moveTo>
                    <a:pt x="4413" y="0"/>
                  </a:moveTo>
                  <a:cubicBezTo>
                    <a:pt x="3836" y="0"/>
                    <a:pt x="3367" y="471"/>
                    <a:pt x="3367" y="1048"/>
                  </a:cubicBezTo>
                  <a:lnTo>
                    <a:pt x="3367" y="1235"/>
                  </a:lnTo>
                  <a:cubicBezTo>
                    <a:pt x="2911" y="1375"/>
                    <a:pt x="2485" y="1597"/>
                    <a:pt x="2110" y="1901"/>
                  </a:cubicBezTo>
                  <a:cubicBezTo>
                    <a:pt x="1527" y="2375"/>
                    <a:pt x="1101" y="3017"/>
                    <a:pt x="896" y="3736"/>
                  </a:cubicBezTo>
                  <a:lnTo>
                    <a:pt x="872" y="3736"/>
                  </a:lnTo>
                  <a:cubicBezTo>
                    <a:pt x="451" y="3736"/>
                    <a:pt x="89" y="4046"/>
                    <a:pt x="49" y="4466"/>
                  </a:cubicBezTo>
                  <a:cubicBezTo>
                    <a:pt x="1" y="4928"/>
                    <a:pt x="352" y="5326"/>
                    <a:pt x="796" y="5356"/>
                  </a:cubicBezTo>
                  <a:lnTo>
                    <a:pt x="796" y="10773"/>
                  </a:lnTo>
                  <a:cubicBezTo>
                    <a:pt x="375" y="10802"/>
                    <a:pt x="42" y="11153"/>
                    <a:pt x="42" y="11579"/>
                  </a:cubicBezTo>
                  <a:cubicBezTo>
                    <a:pt x="42" y="12006"/>
                    <a:pt x="370" y="12356"/>
                    <a:pt x="785" y="12391"/>
                  </a:cubicBezTo>
                  <a:cubicBezTo>
                    <a:pt x="743" y="12777"/>
                    <a:pt x="545" y="13128"/>
                    <a:pt x="235" y="13368"/>
                  </a:cubicBezTo>
                  <a:cubicBezTo>
                    <a:pt x="124" y="13456"/>
                    <a:pt x="95" y="13607"/>
                    <a:pt x="176" y="13729"/>
                  </a:cubicBezTo>
                  <a:cubicBezTo>
                    <a:pt x="224" y="13812"/>
                    <a:pt x="316" y="13853"/>
                    <a:pt x="410" y="13853"/>
                  </a:cubicBezTo>
                  <a:lnTo>
                    <a:pt x="8435" y="13853"/>
                  </a:lnTo>
                  <a:cubicBezTo>
                    <a:pt x="8528" y="13853"/>
                    <a:pt x="8622" y="13812"/>
                    <a:pt x="8668" y="13729"/>
                  </a:cubicBezTo>
                  <a:cubicBezTo>
                    <a:pt x="8751" y="13607"/>
                    <a:pt x="8721" y="13456"/>
                    <a:pt x="8610" y="13368"/>
                  </a:cubicBezTo>
                  <a:cubicBezTo>
                    <a:pt x="8300" y="13128"/>
                    <a:pt x="8101" y="12777"/>
                    <a:pt x="8060" y="12391"/>
                  </a:cubicBezTo>
                  <a:cubicBezTo>
                    <a:pt x="8476" y="12356"/>
                    <a:pt x="8802" y="12006"/>
                    <a:pt x="8802" y="11579"/>
                  </a:cubicBezTo>
                  <a:cubicBezTo>
                    <a:pt x="8802" y="11153"/>
                    <a:pt x="8470" y="10802"/>
                    <a:pt x="8049" y="10773"/>
                  </a:cubicBezTo>
                  <a:lnTo>
                    <a:pt x="8049" y="5356"/>
                  </a:lnTo>
                  <a:cubicBezTo>
                    <a:pt x="8493" y="5326"/>
                    <a:pt x="8843" y="4928"/>
                    <a:pt x="8797" y="4466"/>
                  </a:cubicBezTo>
                  <a:cubicBezTo>
                    <a:pt x="8756" y="4046"/>
                    <a:pt x="8394" y="3736"/>
                    <a:pt x="7974" y="3736"/>
                  </a:cubicBezTo>
                  <a:lnTo>
                    <a:pt x="7950" y="3736"/>
                  </a:lnTo>
                  <a:cubicBezTo>
                    <a:pt x="7745" y="3017"/>
                    <a:pt x="7318" y="2368"/>
                    <a:pt x="6728" y="1895"/>
                  </a:cubicBezTo>
                  <a:cubicBezTo>
                    <a:pt x="6360" y="1597"/>
                    <a:pt x="5933" y="1375"/>
                    <a:pt x="5477" y="1235"/>
                  </a:cubicBezTo>
                  <a:lnTo>
                    <a:pt x="5477" y="1065"/>
                  </a:lnTo>
                  <a:cubicBezTo>
                    <a:pt x="5477" y="545"/>
                    <a:pt x="5098" y="83"/>
                    <a:pt x="4578" y="13"/>
                  </a:cubicBezTo>
                  <a:cubicBezTo>
                    <a:pt x="4522" y="4"/>
                    <a:pt x="4467" y="0"/>
                    <a:pt x="44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2"/>
            <p:cNvSpPr/>
            <p:nvPr/>
          </p:nvSpPr>
          <p:spPr>
            <a:xfrm>
              <a:off x="1955200" y="3336325"/>
              <a:ext cx="13625" cy="13575"/>
            </a:xfrm>
            <a:custGeom>
              <a:rect b="b" l="l" r="r" t="t"/>
              <a:pathLst>
                <a:path extrusionOk="0" h="543" w="545">
                  <a:moveTo>
                    <a:pt x="275" y="0"/>
                  </a:moveTo>
                  <a:cubicBezTo>
                    <a:pt x="124" y="0"/>
                    <a:pt x="0" y="122"/>
                    <a:pt x="0" y="268"/>
                  </a:cubicBezTo>
                  <a:cubicBezTo>
                    <a:pt x="0" y="421"/>
                    <a:pt x="124" y="543"/>
                    <a:pt x="275" y="543"/>
                  </a:cubicBezTo>
                  <a:cubicBezTo>
                    <a:pt x="421" y="543"/>
                    <a:pt x="545" y="421"/>
                    <a:pt x="545" y="268"/>
                  </a:cubicBezTo>
                  <a:cubicBezTo>
                    <a:pt x="545" y="122"/>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2" name="Google Shape;3212;p52"/>
          <p:cNvGrpSpPr/>
          <p:nvPr/>
        </p:nvGrpSpPr>
        <p:grpSpPr>
          <a:xfrm>
            <a:off x="3284354" y="3350725"/>
            <a:ext cx="346850" cy="248175"/>
            <a:chOff x="3295050" y="3329800"/>
            <a:chExt cx="346850" cy="248175"/>
          </a:xfrm>
        </p:grpSpPr>
        <p:sp>
          <p:nvSpPr>
            <p:cNvPr id="3213" name="Google Shape;3213;p52"/>
            <p:cNvSpPr/>
            <p:nvPr/>
          </p:nvSpPr>
          <p:spPr>
            <a:xfrm>
              <a:off x="3295050" y="3329800"/>
              <a:ext cx="346850" cy="248175"/>
            </a:xfrm>
            <a:custGeom>
              <a:rect b="b" l="l" r="r" t="t"/>
              <a:pathLst>
                <a:path extrusionOk="0" h="9927" w="13874">
                  <a:moveTo>
                    <a:pt x="7171" y="553"/>
                  </a:moveTo>
                  <a:cubicBezTo>
                    <a:pt x="7375" y="553"/>
                    <a:pt x="7540" y="717"/>
                    <a:pt x="7540" y="922"/>
                  </a:cubicBezTo>
                  <a:cubicBezTo>
                    <a:pt x="7540" y="1125"/>
                    <a:pt x="7375" y="1295"/>
                    <a:pt x="7171" y="1295"/>
                  </a:cubicBezTo>
                  <a:cubicBezTo>
                    <a:pt x="6966" y="1295"/>
                    <a:pt x="6798" y="1125"/>
                    <a:pt x="6798" y="922"/>
                  </a:cubicBezTo>
                  <a:cubicBezTo>
                    <a:pt x="6798" y="717"/>
                    <a:pt x="6966" y="553"/>
                    <a:pt x="7171" y="553"/>
                  </a:cubicBezTo>
                  <a:close/>
                  <a:moveTo>
                    <a:pt x="7171" y="1862"/>
                  </a:moveTo>
                  <a:cubicBezTo>
                    <a:pt x="8228" y="1862"/>
                    <a:pt x="9175" y="2505"/>
                    <a:pt x="9573" y="3463"/>
                  </a:cubicBezTo>
                  <a:lnTo>
                    <a:pt x="8392" y="3463"/>
                  </a:lnTo>
                  <a:cubicBezTo>
                    <a:pt x="8258" y="3463"/>
                    <a:pt x="8136" y="3563"/>
                    <a:pt x="8117" y="3692"/>
                  </a:cubicBezTo>
                  <a:cubicBezTo>
                    <a:pt x="8095" y="3860"/>
                    <a:pt x="8223" y="4008"/>
                    <a:pt x="8387" y="4008"/>
                  </a:cubicBezTo>
                  <a:lnTo>
                    <a:pt x="11637" y="4008"/>
                  </a:lnTo>
                  <a:cubicBezTo>
                    <a:pt x="12086" y="4008"/>
                    <a:pt x="12513" y="4183"/>
                    <a:pt x="12835" y="4510"/>
                  </a:cubicBezTo>
                  <a:cubicBezTo>
                    <a:pt x="13156" y="4831"/>
                    <a:pt x="13331" y="5257"/>
                    <a:pt x="13325" y="5713"/>
                  </a:cubicBezTo>
                  <a:cubicBezTo>
                    <a:pt x="13320" y="6392"/>
                    <a:pt x="12905" y="6994"/>
                    <a:pt x="12268" y="7256"/>
                  </a:cubicBezTo>
                  <a:cubicBezTo>
                    <a:pt x="12234" y="7270"/>
                    <a:pt x="12199" y="7276"/>
                    <a:pt x="12165" y="7276"/>
                  </a:cubicBezTo>
                  <a:cubicBezTo>
                    <a:pt x="12110" y="7276"/>
                    <a:pt x="12056" y="7259"/>
                    <a:pt x="12010" y="7227"/>
                  </a:cubicBezTo>
                  <a:cubicBezTo>
                    <a:pt x="11928" y="7175"/>
                    <a:pt x="11882" y="7075"/>
                    <a:pt x="11888" y="6981"/>
                  </a:cubicBezTo>
                  <a:cubicBezTo>
                    <a:pt x="11888" y="6883"/>
                    <a:pt x="11952" y="6784"/>
                    <a:pt x="12050" y="6743"/>
                  </a:cubicBezTo>
                  <a:cubicBezTo>
                    <a:pt x="12471" y="6573"/>
                    <a:pt x="12746" y="6175"/>
                    <a:pt x="12764" y="5732"/>
                  </a:cubicBezTo>
                  <a:cubicBezTo>
                    <a:pt x="12770" y="5427"/>
                    <a:pt x="12659" y="5135"/>
                    <a:pt x="12443" y="4912"/>
                  </a:cubicBezTo>
                  <a:cubicBezTo>
                    <a:pt x="12233" y="4696"/>
                    <a:pt x="11945" y="4574"/>
                    <a:pt x="11637" y="4574"/>
                  </a:cubicBezTo>
                  <a:lnTo>
                    <a:pt x="10537" y="4574"/>
                  </a:lnTo>
                  <a:cubicBezTo>
                    <a:pt x="10415" y="4574"/>
                    <a:pt x="10310" y="4650"/>
                    <a:pt x="10275" y="4766"/>
                  </a:cubicBezTo>
                  <a:cubicBezTo>
                    <a:pt x="10064" y="5468"/>
                    <a:pt x="9625" y="6093"/>
                    <a:pt x="9042" y="6538"/>
                  </a:cubicBezTo>
                  <a:cubicBezTo>
                    <a:pt x="8439" y="6994"/>
                    <a:pt x="7720" y="7234"/>
                    <a:pt x="6966" y="7234"/>
                  </a:cubicBezTo>
                  <a:cubicBezTo>
                    <a:pt x="6523" y="7234"/>
                    <a:pt x="6089" y="7151"/>
                    <a:pt x="5687" y="6988"/>
                  </a:cubicBezTo>
                  <a:cubicBezTo>
                    <a:pt x="5079" y="6743"/>
                    <a:pt x="4570" y="6269"/>
                    <a:pt x="4255" y="5643"/>
                  </a:cubicBezTo>
                  <a:cubicBezTo>
                    <a:pt x="3688" y="4539"/>
                    <a:pt x="2525" y="3820"/>
                    <a:pt x="1279" y="3820"/>
                  </a:cubicBezTo>
                  <a:cubicBezTo>
                    <a:pt x="1145" y="3820"/>
                    <a:pt x="1017" y="3832"/>
                    <a:pt x="883" y="3844"/>
                  </a:cubicBezTo>
                  <a:cubicBezTo>
                    <a:pt x="1292" y="3393"/>
                    <a:pt x="1876" y="3118"/>
                    <a:pt x="2501" y="3118"/>
                  </a:cubicBezTo>
                  <a:cubicBezTo>
                    <a:pt x="3144" y="3118"/>
                    <a:pt x="3758" y="3405"/>
                    <a:pt x="4173" y="3908"/>
                  </a:cubicBezTo>
                  <a:cubicBezTo>
                    <a:pt x="4225" y="3973"/>
                    <a:pt x="4301" y="4008"/>
                    <a:pt x="4378" y="4008"/>
                  </a:cubicBezTo>
                  <a:lnTo>
                    <a:pt x="5943" y="4008"/>
                  </a:lnTo>
                  <a:cubicBezTo>
                    <a:pt x="6078" y="4008"/>
                    <a:pt x="6201" y="3908"/>
                    <a:pt x="6218" y="3773"/>
                  </a:cubicBezTo>
                  <a:cubicBezTo>
                    <a:pt x="6242" y="3609"/>
                    <a:pt x="6113" y="3463"/>
                    <a:pt x="5949" y="3463"/>
                  </a:cubicBezTo>
                  <a:lnTo>
                    <a:pt x="4769" y="3463"/>
                  </a:lnTo>
                  <a:cubicBezTo>
                    <a:pt x="5166" y="2505"/>
                    <a:pt x="6107" y="1862"/>
                    <a:pt x="7171" y="1862"/>
                  </a:cubicBezTo>
                  <a:close/>
                  <a:moveTo>
                    <a:pt x="7861" y="7648"/>
                  </a:moveTo>
                  <a:lnTo>
                    <a:pt x="8340" y="8437"/>
                  </a:lnTo>
                  <a:cubicBezTo>
                    <a:pt x="8579" y="8829"/>
                    <a:pt x="8983" y="9098"/>
                    <a:pt x="9428" y="9174"/>
                  </a:cubicBezTo>
                  <a:lnTo>
                    <a:pt x="9428" y="9390"/>
                  </a:lnTo>
                  <a:lnTo>
                    <a:pt x="4991" y="9390"/>
                  </a:lnTo>
                  <a:lnTo>
                    <a:pt x="4991" y="9174"/>
                  </a:lnTo>
                  <a:cubicBezTo>
                    <a:pt x="5436" y="9098"/>
                    <a:pt x="5838" y="8829"/>
                    <a:pt x="6078" y="8437"/>
                  </a:cubicBezTo>
                  <a:lnTo>
                    <a:pt x="6510" y="7725"/>
                  </a:lnTo>
                  <a:cubicBezTo>
                    <a:pt x="6663" y="7742"/>
                    <a:pt x="6809" y="7747"/>
                    <a:pt x="6960" y="7747"/>
                  </a:cubicBezTo>
                  <a:cubicBezTo>
                    <a:pt x="7270" y="7747"/>
                    <a:pt x="7569" y="7718"/>
                    <a:pt x="7861" y="7648"/>
                  </a:cubicBezTo>
                  <a:close/>
                  <a:moveTo>
                    <a:pt x="7167" y="1"/>
                  </a:moveTo>
                  <a:cubicBezTo>
                    <a:pt x="6664" y="1"/>
                    <a:pt x="6253" y="411"/>
                    <a:pt x="6253" y="915"/>
                  </a:cubicBezTo>
                  <a:cubicBezTo>
                    <a:pt x="6253" y="1097"/>
                    <a:pt x="6307" y="1265"/>
                    <a:pt x="6399" y="1413"/>
                  </a:cubicBezTo>
                  <a:cubicBezTo>
                    <a:pt x="5447" y="1651"/>
                    <a:pt x="4651" y="2330"/>
                    <a:pt x="4273" y="3242"/>
                  </a:cubicBezTo>
                  <a:cubicBezTo>
                    <a:pt x="3782" y="2821"/>
                    <a:pt x="3156" y="2587"/>
                    <a:pt x="2496" y="2587"/>
                  </a:cubicBezTo>
                  <a:cubicBezTo>
                    <a:pt x="1432" y="2587"/>
                    <a:pt x="451" y="3218"/>
                    <a:pt x="11" y="4200"/>
                  </a:cubicBezTo>
                  <a:cubicBezTo>
                    <a:pt x="6" y="4211"/>
                    <a:pt x="0" y="4224"/>
                    <a:pt x="0" y="4241"/>
                  </a:cubicBezTo>
                  <a:cubicBezTo>
                    <a:pt x="5" y="4428"/>
                    <a:pt x="135" y="4537"/>
                    <a:pt x="276" y="4537"/>
                  </a:cubicBezTo>
                  <a:cubicBezTo>
                    <a:pt x="306" y="4537"/>
                    <a:pt x="337" y="4532"/>
                    <a:pt x="368" y="4521"/>
                  </a:cubicBezTo>
                  <a:cubicBezTo>
                    <a:pt x="661" y="4416"/>
                    <a:pt x="964" y="4370"/>
                    <a:pt x="1274" y="4370"/>
                  </a:cubicBezTo>
                  <a:cubicBezTo>
                    <a:pt x="2320" y="4370"/>
                    <a:pt x="3297" y="4960"/>
                    <a:pt x="3769" y="5877"/>
                  </a:cubicBezTo>
                  <a:cubicBezTo>
                    <a:pt x="4144" y="6608"/>
                    <a:pt x="4751" y="7175"/>
                    <a:pt x="5482" y="7461"/>
                  </a:cubicBezTo>
                  <a:cubicBezTo>
                    <a:pt x="5633" y="7526"/>
                    <a:pt x="5786" y="7572"/>
                    <a:pt x="5943" y="7612"/>
                  </a:cubicBezTo>
                  <a:lnTo>
                    <a:pt x="5382" y="8531"/>
                  </a:lnTo>
                  <a:cubicBezTo>
                    <a:pt x="5305" y="8658"/>
                    <a:pt x="5170" y="8730"/>
                    <a:pt x="5032" y="8730"/>
                  </a:cubicBezTo>
                  <a:cubicBezTo>
                    <a:pt x="4973" y="8730"/>
                    <a:pt x="4913" y="8717"/>
                    <a:pt x="4856" y="8688"/>
                  </a:cubicBezTo>
                  <a:cubicBezTo>
                    <a:pt x="4809" y="8664"/>
                    <a:pt x="4762" y="8653"/>
                    <a:pt x="4717" y="8653"/>
                  </a:cubicBezTo>
                  <a:cubicBezTo>
                    <a:pt x="4568" y="8653"/>
                    <a:pt x="4448" y="8774"/>
                    <a:pt x="4448" y="8923"/>
                  </a:cubicBezTo>
                  <a:lnTo>
                    <a:pt x="4448" y="9829"/>
                  </a:lnTo>
                  <a:cubicBezTo>
                    <a:pt x="4448" y="9886"/>
                    <a:pt x="4494" y="9927"/>
                    <a:pt x="4553" y="9927"/>
                  </a:cubicBezTo>
                  <a:lnTo>
                    <a:pt x="9865" y="9927"/>
                  </a:lnTo>
                  <a:cubicBezTo>
                    <a:pt x="9924" y="9927"/>
                    <a:pt x="9970" y="9886"/>
                    <a:pt x="9970" y="9829"/>
                  </a:cubicBezTo>
                  <a:lnTo>
                    <a:pt x="9970" y="8917"/>
                  </a:lnTo>
                  <a:cubicBezTo>
                    <a:pt x="9970" y="8770"/>
                    <a:pt x="9848" y="8648"/>
                    <a:pt x="9701" y="8648"/>
                  </a:cubicBezTo>
                  <a:cubicBezTo>
                    <a:pt x="9339" y="8648"/>
                    <a:pt x="8994" y="8454"/>
                    <a:pt x="8808" y="8145"/>
                  </a:cubicBezTo>
                  <a:lnTo>
                    <a:pt x="8398" y="7479"/>
                  </a:lnTo>
                  <a:cubicBezTo>
                    <a:pt x="8737" y="7350"/>
                    <a:pt x="9064" y="7169"/>
                    <a:pt x="9363" y="6946"/>
                  </a:cubicBezTo>
                  <a:cubicBezTo>
                    <a:pt x="9982" y="6479"/>
                    <a:pt x="10461" y="5837"/>
                    <a:pt x="10725" y="5112"/>
                  </a:cubicBezTo>
                  <a:lnTo>
                    <a:pt x="11630" y="5112"/>
                  </a:lnTo>
                  <a:cubicBezTo>
                    <a:pt x="11794" y="5112"/>
                    <a:pt x="11940" y="5176"/>
                    <a:pt x="12050" y="5292"/>
                  </a:cubicBezTo>
                  <a:cubicBezTo>
                    <a:pt x="12163" y="5403"/>
                    <a:pt x="12220" y="5556"/>
                    <a:pt x="12215" y="5719"/>
                  </a:cubicBezTo>
                  <a:cubicBezTo>
                    <a:pt x="12209" y="5948"/>
                    <a:pt x="12063" y="6152"/>
                    <a:pt x="11847" y="6239"/>
                  </a:cubicBezTo>
                  <a:cubicBezTo>
                    <a:pt x="11543" y="6363"/>
                    <a:pt x="11344" y="6660"/>
                    <a:pt x="11344" y="6981"/>
                  </a:cubicBezTo>
                  <a:cubicBezTo>
                    <a:pt x="11344" y="7256"/>
                    <a:pt x="11478" y="7526"/>
                    <a:pt x="11707" y="7677"/>
                  </a:cubicBezTo>
                  <a:cubicBezTo>
                    <a:pt x="11847" y="7771"/>
                    <a:pt x="12004" y="7817"/>
                    <a:pt x="12163" y="7817"/>
                  </a:cubicBezTo>
                  <a:cubicBezTo>
                    <a:pt x="12268" y="7817"/>
                    <a:pt x="12373" y="7800"/>
                    <a:pt x="12471" y="7760"/>
                  </a:cubicBezTo>
                  <a:cubicBezTo>
                    <a:pt x="13307" y="7415"/>
                    <a:pt x="13857" y="6614"/>
                    <a:pt x="13868" y="5719"/>
                  </a:cubicBezTo>
                  <a:cubicBezTo>
                    <a:pt x="13874" y="5117"/>
                    <a:pt x="13641" y="4550"/>
                    <a:pt x="13220" y="4124"/>
                  </a:cubicBezTo>
                  <a:cubicBezTo>
                    <a:pt x="12799" y="3698"/>
                    <a:pt x="12233" y="3463"/>
                    <a:pt x="11637" y="3463"/>
                  </a:cubicBezTo>
                  <a:lnTo>
                    <a:pt x="10146" y="3463"/>
                  </a:lnTo>
                  <a:cubicBezTo>
                    <a:pt x="9806" y="2435"/>
                    <a:pt x="8959" y="1669"/>
                    <a:pt x="7936" y="1413"/>
                  </a:cubicBezTo>
                  <a:cubicBezTo>
                    <a:pt x="8123" y="1114"/>
                    <a:pt x="8152" y="699"/>
                    <a:pt x="7872" y="296"/>
                  </a:cubicBezTo>
                  <a:cubicBezTo>
                    <a:pt x="7850" y="261"/>
                    <a:pt x="7814" y="232"/>
                    <a:pt x="7779" y="208"/>
                  </a:cubicBezTo>
                  <a:cubicBezTo>
                    <a:pt x="7574" y="64"/>
                    <a:pt x="7363" y="1"/>
                    <a:pt x="716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2"/>
            <p:cNvSpPr/>
            <p:nvPr/>
          </p:nvSpPr>
          <p:spPr>
            <a:xfrm>
              <a:off x="3467425" y="3416375"/>
              <a:ext cx="13625" cy="13450"/>
            </a:xfrm>
            <a:custGeom>
              <a:rect b="b" l="l" r="r" t="t"/>
              <a:pathLst>
                <a:path extrusionOk="0" h="538" w="545">
                  <a:moveTo>
                    <a:pt x="276" y="0"/>
                  </a:moveTo>
                  <a:cubicBezTo>
                    <a:pt x="124" y="0"/>
                    <a:pt x="1" y="124"/>
                    <a:pt x="1" y="270"/>
                  </a:cubicBezTo>
                  <a:cubicBezTo>
                    <a:pt x="1" y="421"/>
                    <a:pt x="124" y="538"/>
                    <a:pt x="276" y="538"/>
                  </a:cubicBezTo>
                  <a:cubicBezTo>
                    <a:pt x="422" y="538"/>
                    <a:pt x="545" y="421"/>
                    <a:pt x="545" y="270"/>
                  </a:cubicBezTo>
                  <a:cubicBezTo>
                    <a:pt x="545" y="124"/>
                    <a:pt x="422"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5" name="Google Shape;3215;p52"/>
          <p:cNvGrpSpPr/>
          <p:nvPr/>
        </p:nvGrpSpPr>
        <p:grpSpPr>
          <a:xfrm>
            <a:off x="2502111" y="3252575"/>
            <a:ext cx="346300" cy="346325"/>
            <a:chOff x="2540100" y="3233000"/>
            <a:chExt cx="346300" cy="346325"/>
          </a:xfrm>
        </p:grpSpPr>
        <p:sp>
          <p:nvSpPr>
            <p:cNvPr id="3216" name="Google Shape;3216;p52"/>
            <p:cNvSpPr/>
            <p:nvPr/>
          </p:nvSpPr>
          <p:spPr>
            <a:xfrm>
              <a:off x="2540100" y="3233000"/>
              <a:ext cx="346300" cy="346325"/>
            </a:xfrm>
            <a:custGeom>
              <a:rect b="b" l="l" r="r" t="t"/>
              <a:pathLst>
                <a:path extrusionOk="0" h="13853" w="13852">
                  <a:moveTo>
                    <a:pt x="3459" y="538"/>
                  </a:moveTo>
                  <a:lnTo>
                    <a:pt x="3459" y="2292"/>
                  </a:lnTo>
                  <a:lnTo>
                    <a:pt x="2612" y="1550"/>
                  </a:lnTo>
                  <a:cubicBezTo>
                    <a:pt x="2460" y="1418"/>
                    <a:pt x="2263" y="1342"/>
                    <a:pt x="2061" y="1342"/>
                  </a:cubicBezTo>
                  <a:cubicBezTo>
                    <a:pt x="2023" y="1342"/>
                    <a:pt x="1984" y="1345"/>
                    <a:pt x="1946" y="1350"/>
                  </a:cubicBezTo>
                  <a:cubicBezTo>
                    <a:pt x="1706" y="1380"/>
                    <a:pt x="1490" y="1514"/>
                    <a:pt x="1356" y="1719"/>
                  </a:cubicBezTo>
                  <a:lnTo>
                    <a:pt x="538" y="2935"/>
                  </a:lnTo>
                  <a:lnTo>
                    <a:pt x="538" y="965"/>
                  </a:lnTo>
                  <a:cubicBezTo>
                    <a:pt x="538" y="732"/>
                    <a:pt x="730" y="538"/>
                    <a:pt x="964" y="538"/>
                  </a:cubicBezTo>
                  <a:close/>
                  <a:moveTo>
                    <a:pt x="5412" y="538"/>
                  </a:moveTo>
                  <a:lnTo>
                    <a:pt x="5412" y="2766"/>
                  </a:lnTo>
                  <a:lnTo>
                    <a:pt x="4716" y="3367"/>
                  </a:lnTo>
                  <a:lnTo>
                    <a:pt x="4692" y="3367"/>
                  </a:lnTo>
                  <a:lnTo>
                    <a:pt x="4004" y="2766"/>
                  </a:lnTo>
                  <a:lnTo>
                    <a:pt x="4004" y="538"/>
                  </a:lnTo>
                  <a:close/>
                  <a:moveTo>
                    <a:pt x="12887" y="568"/>
                  </a:moveTo>
                  <a:cubicBezTo>
                    <a:pt x="13121" y="568"/>
                    <a:pt x="13308" y="754"/>
                    <a:pt x="13308" y="988"/>
                  </a:cubicBezTo>
                  <a:lnTo>
                    <a:pt x="13308" y="3519"/>
                  </a:lnTo>
                  <a:lnTo>
                    <a:pt x="9024" y="3519"/>
                  </a:lnTo>
                  <a:cubicBezTo>
                    <a:pt x="9041" y="3327"/>
                    <a:pt x="8994" y="3127"/>
                    <a:pt x="8884" y="2963"/>
                  </a:cubicBezTo>
                  <a:lnTo>
                    <a:pt x="8059" y="1743"/>
                  </a:lnTo>
                  <a:cubicBezTo>
                    <a:pt x="7926" y="1538"/>
                    <a:pt x="7708" y="1404"/>
                    <a:pt x="7470" y="1374"/>
                  </a:cubicBezTo>
                  <a:cubicBezTo>
                    <a:pt x="7434" y="1370"/>
                    <a:pt x="7398" y="1368"/>
                    <a:pt x="7362" y="1368"/>
                  </a:cubicBezTo>
                  <a:cubicBezTo>
                    <a:pt x="7158" y="1368"/>
                    <a:pt x="6957" y="1438"/>
                    <a:pt x="6803" y="1573"/>
                  </a:cubicBezTo>
                  <a:lnTo>
                    <a:pt x="5949" y="2315"/>
                  </a:lnTo>
                  <a:lnTo>
                    <a:pt x="5949" y="568"/>
                  </a:lnTo>
                  <a:close/>
                  <a:moveTo>
                    <a:pt x="2060" y="1892"/>
                  </a:moveTo>
                  <a:cubicBezTo>
                    <a:pt x="2134" y="1892"/>
                    <a:pt x="2202" y="1920"/>
                    <a:pt x="2262" y="1970"/>
                  </a:cubicBezTo>
                  <a:lnTo>
                    <a:pt x="4044" y="3531"/>
                  </a:lnTo>
                  <a:cubicBezTo>
                    <a:pt x="3583" y="3753"/>
                    <a:pt x="3249" y="4215"/>
                    <a:pt x="3203" y="4746"/>
                  </a:cubicBezTo>
                  <a:lnTo>
                    <a:pt x="1099" y="3700"/>
                  </a:lnTo>
                  <a:cubicBezTo>
                    <a:pt x="1023" y="3659"/>
                    <a:pt x="964" y="3589"/>
                    <a:pt x="940" y="3508"/>
                  </a:cubicBezTo>
                  <a:cubicBezTo>
                    <a:pt x="918" y="3419"/>
                    <a:pt x="935" y="3332"/>
                    <a:pt x="982" y="3257"/>
                  </a:cubicBezTo>
                  <a:lnTo>
                    <a:pt x="1806" y="2029"/>
                  </a:lnTo>
                  <a:cubicBezTo>
                    <a:pt x="1859" y="1953"/>
                    <a:pt x="1935" y="1906"/>
                    <a:pt x="2022" y="1895"/>
                  </a:cubicBezTo>
                  <a:cubicBezTo>
                    <a:pt x="2035" y="1893"/>
                    <a:pt x="2047" y="1892"/>
                    <a:pt x="2060" y="1892"/>
                  </a:cubicBezTo>
                  <a:close/>
                  <a:moveTo>
                    <a:pt x="7355" y="1892"/>
                  </a:moveTo>
                  <a:cubicBezTo>
                    <a:pt x="7367" y="1892"/>
                    <a:pt x="7380" y="1893"/>
                    <a:pt x="7393" y="1895"/>
                  </a:cubicBezTo>
                  <a:cubicBezTo>
                    <a:pt x="7481" y="1906"/>
                    <a:pt x="7557" y="1953"/>
                    <a:pt x="7610" y="2029"/>
                  </a:cubicBezTo>
                  <a:lnTo>
                    <a:pt x="8433" y="3257"/>
                  </a:lnTo>
                  <a:cubicBezTo>
                    <a:pt x="8480" y="3332"/>
                    <a:pt x="8498" y="3419"/>
                    <a:pt x="8474" y="3508"/>
                  </a:cubicBezTo>
                  <a:cubicBezTo>
                    <a:pt x="8452" y="3589"/>
                    <a:pt x="8393" y="3659"/>
                    <a:pt x="8317" y="3700"/>
                  </a:cubicBezTo>
                  <a:lnTo>
                    <a:pt x="6213" y="4746"/>
                  </a:lnTo>
                  <a:cubicBezTo>
                    <a:pt x="6165" y="4215"/>
                    <a:pt x="5833" y="3753"/>
                    <a:pt x="5366" y="3531"/>
                  </a:cubicBezTo>
                  <a:lnTo>
                    <a:pt x="7154" y="1970"/>
                  </a:lnTo>
                  <a:cubicBezTo>
                    <a:pt x="7214" y="1920"/>
                    <a:pt x="7282" y="1892"/>
                    <a:pt x="7355" y="1892"/>
                  </a:cubicBezTo>
                  <a:close/>
                  <a:moveTo>
                    <a:pt x="667" y="4057"/>
                  </a:moveTo>
                  <a:cubicBezTo>
                    <a:pt x="719" y="4109"/>
                    <a:pt x="789" y="4156"/>
                    <a:pt x="859" y="4191"/>
                  </a:cubicBezTo>
                  <a:lnTo>
                    <a:pt x="2928" y="5226"/>
                  </a:lnTo>
                  <a:lnTo>
                    <a:pt x="2712" y="5466"/>
                  </a:lnTo>
                  <a:lnTo>
                    <a:pt x="538" y="5466"/>
                  </a:lnTo>
                  <a:lnTo>
                    <a:pt x="538" y="4057"/>
                  </a:lnTo>
                  <a:close/>
                  <a:moveTo>
                    <a:pt x="13308" y="4057"/>
                  </a:moveTo>
                  <a:lnTo>
                    <a:pt x="13308" y="5466"/>
                  </a:lnTo>
                  <a:lnTo>
                    <a:pt x="6680" y="5466"/>
                  </a:lnTo>
                  <a:lnTo>
                    <a:pt x="6464" y="5226"/>
                  </a:lnTo>
                  <a:lnTo>
                    <a:pt x="8533" y="4191"/>
                  </a:lnTo>
                  <a:cubicBezTo>
                    <a:pt x="8603" y="4156"/>
                    <a:pt x="8668" y="4109"/>
                    <a:pt x="8725" y="4057"/>
                  </a:cubicBezTo>
                  <a:close/>
                  <a:moveTo>
                    <a:pt x="4705" y="3917"/>
                  </a:moveTo>
                  <a:cubicBezTo>
                    <a:pt x="5242" y="3917"/>
                    <a:pt x="5681" y="4355"/>
                    <a:pt x="5681" y="4886"/>
                  </a:cubicBezTo>
                  <a:cubicBezTo>
                    <a:pt x="5681" y="5425"/>
                    <a:pt x="5242" y="5863"/>
                    <a:pt x="4705" y="5863"/>
                  </a:cubicBezTo>
                  <a:cubicBezTo>
                    <a:pt x="4173" y="5863"/>
                    <a:pt x="3734" y="5425"/>
                    <a:pt x="3734" y="4886"/>
                  </a:cubicBezTo>
                  <a:cubicBezTo>
                    <a:pt x="3734" y="4355"/>
                    <a:pt x="4173" y="3917"/>
                    <a:pt x="4705" y="3917"/>
                  </a:cubicBezTo>
                  <a:close/>
                  <a:moveTo>
                    <a:pt x="2203" y="5979"/>
                  </a:moveTo>
                  <a:lnTo>
                    <a:pt x="538" y="7810"/>
                  </a:lnTo>
                  <a:lnTo>
                    <a:pt x="538" y="5979"/>
                  </a:lnTo>
                  <a:close/>
                  <a:moveTo>
                    <a:pt x="3343" y="5547"/>
                  </a:moveTo>
                  <a:cubicBezTo>
                    <a:pt x="3507" y="5881"/>
                    <a:pt x="3793" y="6149"/>
                    <a:pt x="4138" y="6289"/>
                  </a:cubicBezTo>
                  <a:lnTo>
                    <a:pt x="2701" y="8142"/>
                  </a:lnTo>
                  <a:lnTo>
                    <a:pt x="1123" y="7990"/>
                  </a:lnTo>
                  <a:lnTo>
                    <a:pt x="3343" y="5547"/>
                  </a:lnTo>
                  <a:close/>
                  <a:moveTo>
                    <a:pt x="6067" y="5547"/>
                  </a:moveTo>
                  <a:lnTo>
                    <a:pt x="8293" y="7990"/>
                  </a:lnTo>
                  <a:lnTo>
                    <a:pt x="6715" y="8142"/>
                  </a:lnTo>
                  <a:lnTo>
                    <a:pt x="5272" y="6289"/>
                  </a:lnTo>
                  <a:cubicBezTo>
                    <a:pt x="5622" y="6149"/>
                    <a:pt x="5909" y="5881"/>
                    <a:pt x="6067" y="5547"/>
                  </a:cubicBezTo>
                  <a:close/>
                  <a:moveTo>
                    <a:pt x="3459" y="8031"/>
                  </a:moveTo>
                  <a:lnTo>
                    <a:pt x="3459" y="13308"/>
                  </a:lnTo>
                  <a:lnTo>
                    <a:pt x="964" y="13308"/>
                  </a:lnTo>
                  <a:cubicBezTo>
                    <a:pt x="730" y="13308"/>
                    <a:pt x="538" y="13121"/>
                    <a:pt x="538" y="12887"/>
                  </a:cubicBezTo>
                  <a:lnTo>
                    <a:pt x="538" y="8463"/>
                  </a:lnTo>
                  <a:lnTo>
                    <a:pt x="2793" y="8686"/>
                  </a:lnTo>
                  <a:lnTo>
                    <a:pt x="2817" y="8686"/>
                  </a:lnTo>
                  <a:cubicBezTo>
                    <a:pt x="2898" y="8686"/>
                    <a:pt x="2981" y="8651"/>
                    <a:pt x="3033" y="8587"/>
                  </a:cubicBezTo>
                  <a:lnTo>
                    <a:pt x="3459" y="8031"/>
                  </a:lnTo>
                  <a:close/>
                  <a:moveTo>
                    <a:pt x="13308" y="5979"/>
                  </a:moveTo>
                  <a:lnTo>
                    <a:pt x="13308" y="12887"/>
                  </a:lnTo>
                  <a:cubicBezTo>
                    <a:pt x="13308" y="13121"/>
                    <a:pt x="13121" y="13308"/>
                    <a:pt x="12887" y="13308"/>
                  </a:cubicBezTo>
                  <a:lnTo>
                    <a:pt x="5949" y="13308"/>
                  </a:lnTo>
                  <a:lnTo>
                    <a:pt x="5949" y="11835"/>
                  </a:lnTo>
                  <a:cubicBezTo>
                    <a:pt x="5949" y="11695"/>
                    <a:pt x="5857" y="11578"/>
                    <a:pt x="5722" y="11555"/>
                  </a:cubicBezTo>
                  <a:cubicBezTo>
                    <a:pt x="5709" y="11553"/>
                    <a:pt x="5696" y="11552"/>
                    <a:pt x="5683" y="11552"/>
                  </a:cubicBezTo>
                  <a:cubicBezTo>
                    <a:pt x="5531" y="11552"/>
                    <a:pt x="5412" y="11672"/>
                    <a:pt x="5412" y="11824"/>
                  </a:cubicBezTo>
                  <a:lnTo>
                    <a:pt x="5412" y="13308"/>
                  </a:lnTo>
                  <a:lnTo>
                    <a:pt x="4004" y="13308"/>
                  </a:lnTo>
                  <a:lnTo>
                    <a:pt x="4004" y="7335"/>
                  </a:lnTo>
                  <a:lnTo>
                    <a:pt x="4705" y="6435"/>
                  </a:lnTo>
                  <a:lnTo>
                    <a:pt x="5412" y="7335"/>
                  </a:lnTo>
                  <a:lnTo>
                    <a:pt x="5412" y="9393"/>
                  </a:lnTo>
                  <a:cubicBezTo>
                    <a:pt x="5412" y="9528"/>
                    <a:pt x="5506" y="9650"/>
                    <a:pt x="5639" y="9668"/>
                  </a:cubicBezTo>
                  <a:cubicBezTo>
                    <a:pt x="5652" y="9670"/>
                    <a:pt x="5665" y="9671"/>
                    <a:pt x="5678" y="9671"/>
                  </a:cubicBezTo>
                  <a:cubicBezTo>
                    <a:pt x="5830" y="9671"/>
                    <a:pt x="5949" y="9550"/>
                    <a:pt x="5949" y="9399"/>
                  </a:cubicBezTo>
                  <a:lnTo>
                    <a:pt x="5949" y="8026"/>
                  </a:lnTo>
                  <a:lnTo>
                    <a:pt x="6383" y="8581"/>
                  </a:lnTo>
                  <a:cubicBezTo>
                    <a:pt x="6435" y="8644"/>
                    <a:pt x="6510" y="8686"/>
                    <a:pt x="6599" y="8686"/>
                  </a:cubicBezTo>
                  <a:lnTo>
                    <a:pt x="6621" y="8686"/>
                  </a:lnTo>
                  <a:lnTo>
                    <a:pt x="8878" y="8463"/>
                  </a:lnTo>
                  <a:cubicBezTo>
                    <a:pt x="8954" y="8458"/>
                    <a:pt x="9024" y="8422"/>
                    <a:pt x="9070" y="8364"/>
                  </a:cubicBezTo>
                  <a:cubicBezTo>
                    <a:pt x="9158" y="8258"/>
                    <a:pt x="9146" y="8107"/>
                    <a:pt x="9059" y="8013"/>
                  </a:cubicBezTo>
                  <a:lnTo>
                    <a:pt x="7212" y="5979"/>
                  </a:lnTo>
                  <a:close/>
                  <a:moveTo>
                    <a:pt x="964" y="1"/>
                  </a:moveTo>
                  <a:cubicBezTo>
                    <a:pt x="433" y="1"/>
                    <a:pt x="1" y="433"/>
                    <a:pt x="1" y="965"/>
                  </a:cubicBezTo>
                  <a:lnTo>
                    <a:pt x="1" y="12887"/>
                  </a:lnTo>
                  <a:cubicBezTo>
                    <a:pt x="1" y="13420"/>
                    <a:pt x="433" y="13852"/>
                    <a:pt x="964" y="13852"/>
                  </a:cubicBezTo>
                  <a:lnTo>
                    <a:pt x="12887" y="13852"/>
                  </a:lnTo>
                  <a:cubicBezTo>
                    <a:pt x="13418" y="13852"/>
                    <a:pt x="13852" y="13420"/>
                    <a:pt x="13852" y="12887"/>
                  </a:cubicBezTo>
                  <a:lnTo>
                    <a:pt x="13852" y="965"/>
                  </a:lnTo>
                  <a:cubicBezTo>
                    <a:pt x="13852" y="433"/>
                    <a:pt x="13418" y="1"/>
                    <a:pt x="1288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2"/>
            <p:cNvSpPr/>
            <p:nvPr/>
          </p:nvSpPr>
          <p:spPr>
            <a:xfrm>
              <a:off x="2675250" y="3491625"/>
              <a:ext cx="13600" cy="13600"/>
            </a:xfrm>
            <a:custGeom>
              <a:rect b="b" l="l" r="r" t="t"/>
              <a:pathLst>
                <a:path extrusionOk="0" h="544" w="544">
                  <a:moveTo>
                    <a:pt x="275" y="1"/>
                  </a:moveTo>
                  <a:cubicBezTo>
                    <a:pt x="122" y="1"/>
                    <a:pt x="0" y="123"/>
                    <a:pt x="0" y="275"/>
                  </a:cubicBezTo>
                  <a:cubicBezTo>
                    <a:pt x="0" y="421"/>
                    <a:pt x="122" y="543"/>
                    <a:pt x="275" y="543"/>
                  </a:cubicBezTo>
                  <a:cubicBezTo>
                    <a:pt x="421" y="543"/>
                    <a:pt x="543" y="421"/>
                    <a:pt x="543" y="275"/>
                  </a:cubicBezTo>
                  <a:cubicBezTo>
                    <a:pt x="543" y="123"/>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8" name="Google Shape;3218;p52"/>
          <p:cNvGrpSpPr/>
          <p:nvPr/>
        </p:nvGrpSpPr>
        <p:grpSpPr>
          <a:xfrm>
            <a:off x="1005150" y="3252575"/>
            <a:ext cx="346325" cy="346325"/>
            <a:chOff x="1039250" y="3233000"/>
            <a:chExt cx="346325" cy="346325"/>
          </a:xfrm>
        </p:grpSpPr>
        <p:sp>
          <p:nvSpPr>
            <p:cNvPr id="3219" name="Google Shape;3219;p52"/>
            <p:cNvSpPr/>
            <p:nvPr/>
          </p:nvSpPr>
          <p:spPr>
            <a:xfrm>
              <a:off x="1039250" y="3233000"/>
              <a:ext cx="346325" cy="346325"/>
            </a:xfrm>
            <a:custGeom>
              <a:rect b="b" l="l" r="r" t="t"/>
              <a:pathLst>
                <a:path extrusionOk="0" h="13853" w="13853">
                  <a:moveTo>
                    <a:pt x="10281" y="866"/>
                  </a:moveTo>
                  <a:lnTo>
                    <a:pt x="10281" y="3467"/>
                  </a:lnTo>
                  <a:cubicBezTo>
                    <a:pt x="9947" y="3777"/>
                    <a:pt x="9504" y="3952"/>
                    <a:pt x="9048" y="3952"/>
                  </a:cubicBezTo>
                  <a:lnTo>
                    <a:pt x="7312" y="3952"/>
                  </a:lnTo>
                  <a:cubicBezTo>
                    <a:pt x="7277" y="3952"/>
                    <a:pt x="7241" y="3934"/>
                    <a:pt x="7218" y="3910"/>
                  </a:cubicBezTo>
                  <a:cubicBezTo>
                    <a:pt x="6856" y="3548"/>
                    <a:pt x="7107" y="3111"/>
                    <a:pt x="7457" y="3111"/>
                  </a:cubicBezTo>
                  <a:lnTo>
                    <a:pt x="8563" y="3111"/>
                  </a:lnTo>
                  <a:cubicBezTo>
                    <a:pt x="8720" y="3111"/>
                    <a:pt x="8849" y="2987"/>
                    <a:pt x="8849" y="2830"/>
                  </a:cubicBezTo>
                  <a:lnTo>
                    <a:pt x="8849" y="1673"/>
                  </a:lnTo>
                  <a:cubicBezTo>
                    <a:pt x="8849" y="1649"/>
                    <a:pt x="8838" y="1625"/>
                    <a:pt x="8819" y="1608"/>
                  </a:cubicBezTo>
                  <a:cubicBezTo>
                    <a:pt x="8739" y="1528"/>
                    <a:pt x="8653" y="1494"/>
                    <a:pt x="8575" y="1494"/>
                  </a:cubicBezTo>
                  <a:cubicBezTo>
                    <a:pt x="8425" y="1494"/>
                    <a:pt x="8305" y="1616"/>
                    <a:pt x="8305" y="1766"/>
                  </a:cubicBezTo>
                  <a:lnTo>
                    <a:pt x="8305" y="2227"/>
                  </a:lnTo>
                  <a:cubicBezTo>
                    <a:pt x="8305" y="2397"/>
                    <a:pt x="8188" y="2537"/>
                    <a:pt x="8031" y="2572"/>
                  </a:cubicBezTo>
                  <a:cubicBezTo>
                    <a:pt x="7692" y="2402"/>
                    <a:pt x="7323" y="2321"/>
                    <a:pt x="6937" y="2321"/>
                  </a:cubicBezTo>
                  <a:cubicBezTo>
                    <a:pt x="5844" y="2321"/>
                    <a:pt x="4916" y="3022"/>
                    <a:pt x="4576" y="4004"/>
                  </a:cubicBezTo>
                  <a:cubicBezTo>
                    <a:pt x="4498" y="4058"/>
                    <a:pt x="4406" y="4085"/>
                    <a:pt x="4315" y="4085"/>
                  </a:cubicBezTo>
                  <a:cubicBezTo>
                    <a:pt x="4210" y="4085"/>
                    <a:pt x="4106" y="4049"/>
                    <a:pt x="4021" y="3980"/>
                  </a:cubicBezTo>
                  <a:cubicBezTo>
                    <a:pt x="3910" y="3893"/>
                    <a:pt x="3846" y="3764"/>
                    <a:pt x="3840" y="3624"/>
                  </a:cubicBezTo>
                  <a:cubicBezTo>
                    <a:pt x="3840" y="3484"/>
                    <a:pt x="3899" y="3349"/>
                    <a:pt x="4004" y="3257"/>
                  </a:cubicBezTo>
                  <a:lnTo>
                    <a:pt x="6453" y="1077"/>
                  </a:lnTo>
                  <a:cubicBezTo>
                    <a:pt x="6605" y="942"/>
                    <a:pt x="6797" y="866"/>
                    <a:pt x="6996" y="866"/>
                  </a:cubicBezTo>
                  <a:close/>
                  <a:moveTo>
                    <a:pt x="13308" y="538"/>
                  </a:moveTo>
                  <a:lnTo>
                    <a:pt x="13308" y="4085"/>
                  </a:lnTo>
                  <a:lnTo>
                    <a:pt x="10818" y="4085"/>
                  </a:lnTo>
                  <a:lnTo>
                    <a:pt x="10818" y="538"/>
                  </a:lnTo>
                  <a:close/>
                  <a:moveTo>
                    <a:pt x="6769" y="2853"/>
                  </a:moveTo>
                  <a:lnTo>
                    <a:pt x="6769" y="2853"/>
                  </a:lnTo>
                  <a:cubicBezTo>
                    <a:pt x="6564" y="3057"/>
                    <a:pt x="6459" y="3356"/>
                    <a:pt x="6505" y="3672"/>
                  </a:cubicBezTo>
                  <a:cubicBezTo>
                    <a:pt x="6575" y="4144"/>
                    <a:pt x="6990" y="4489"/>
                    <a:pt x="7463" y="4489"/>
                  </a:cubicBezTo>
                  <a:lnTo>
                    <a:pt x="8890" y="4489"/>
                  </a:lnTo>
                  <a:cubicBezTo>
                    <a:pt x="8908" y="4606"/>
                    <a:pt x="8919" y="4724"/>
                    <a:pt x="8919" y="4840"/>
                  </a:cubicBezTo>
                  <a:cubicBezTo>
                    <a:pt x="8919" y="5320"/>
                    <a:pt x="8749" y="5781"/>
                    <a:pt x="8439" y="6143"/>
                  </a:cubicBezTo>
                  <a:lnTo>
                    <a:pt x="5412" y="6143"/>
                  </a:lnTo>
                  <a:cubicBezTo>
                    <a:pt x="5102" y="5781"/>
                    <a:pt x="4933" y="5320"/>
                    <a:pt x="4933" y="4840"/>
                  </a:cubicBezTo>
                  <a:cubicBezTo>
                    <a:pt x="4933" y="3794"/>
                    <a:pt x="5739" y="2935"/>
                    <a:pt x="6769" y="2853"/>
                  </a:cubicBezTo>
                  <a:close/>
                  <a:moveTo>
                    <a:pt x="13308" y="6658"/>
                  </a:moveTo>
                  <a:lnTo>
                    <a:pt x="13308" y="8277"/>
                  </a:lnTo>
                  <a:lnTo>
                    <a:pt x="8153" y="8277"/>
                  </a:lnTo>
                  <a:cubicBezTo>
                    <a:pt x="8019" y="8277"/>
                    <a:pt x="7897" y="8376"/>
                    <a:pt x="7878" y="8511"/>
                  </a:cubicBezTo>
                  <a:cubicBezTo>
                    <a:pt x="7849" y="8674"/>
                    <a:pt x="7983" y="8819"/>
                    <a:pt x="8142" y="8819"/>
                  </a:cubicBezTo>
                  <a:lnTo>
                    <a:pt x="12771" y="8819"/>
                  </a:lnTo>
                  <a:lnTo>
                    <a:pt x="12771" y="13308"/>
                  </a:lnTo>
                  <a:lnTo>
                    <a:pt x="1081" y="13308"/>
                  </a:lnTo>
                  <a:lnTo>
                    <a:pt x="1081" y="8819"/>
                  </a:lnTo>
                  <a:lnTo>
                    <a:pt x="5699" y="8819"/>
                  </a:lnTo>
                  <a:cubicBezTo>
                    <a:pt x="5833" y="8819"/>
                    <a:pt x="5955" y="8721"/>
                    <a:pt x="5973" y="8592"/>
                  </a:cubicBezTo>
                  <a:cubicBezTo>
                    <a:pt x="5997" y="8422"/>
                    <a:pt x="5868" y="8277"/>
                    <a:pt x="5710" y="8277"/>
                  </a:cubicBezTo>
                  <a:lnTo>
                    <a:pt x="538" y="8277"/>
                  </a:lnTo>
                  <a:lnTo>
                    <a:pt x="538" y="6658"/>
                  </a:lnTo>
                  <a:close/>
                  <a:moveTo>
                    <a:pt x="10549" y="1"/>
                  </a:moveTo>
                  <a:cubicBezTo>
                    <a:pt x="10403" y="1"/>
                    <a:pt x="10281" y="123"/>
                    <a:pt x="10281" y="270"/>
                  </a:cubicBezTo>
                  <a:lnTo>
                    <a:pt x="10281" y="322"/>
                  </a:lnTo>
                  <a:lnTo>
                    <a:pt x="6979" y="322"/>
                  </a:lnTo>
                  <a:cubicBezTo>
                    <a:pt x="6645" y="322"/>
                    <a:pt x="6324" y="446"/>
                    <a:pt x="6073" y="667"/>
                  </a:cubicBezTo>
                  <a:lnTo>
                    <a:pt x="3606" y="2858"/>
                  </a:lnTo>
                  <a:cubicBezTo>
                    <a:pt x="3379" y="3057"/>
                    <a:pt x="3255" y="3343"/>
                    <a:pt x="3262" y="3642"/>
                  </a:cubicBezTo>
                  <a:cubicBezTo>
                    <a:pt x="3273" y="3945"/>
                    <a:pt x="3408" y="4226"/>
                    <a:pt x="3648" y="4414"/>
                  </a:cubicBezTo>
                  <a:cubicBezTo>
                    <a:pt x="3829" y="4560"/>
                    <a:pt x="4056" y="4635"/>
                    <a:pt x="4279" y="4635"/>
                  </a:cubicBezTo>
                  <a:cubicBezTo>
                    <a:pt x="4320" y="4635"/>
                    <a:pt x="4366" y="4630"/>
                    <a:pt x="4407" y="4624"/>
                  </a:cubicBezTo>
                  <a:lnTo>
                    <a:pt x="4407" y="4624"/>
                  </a:lnTo>
                  <a:cubicBezTo>
                    <a:pt x="4401" y="4700"/>
                    <a:pt x="4401" y="4776"/>
                    <a:pt x="4401" y="4851"/>
                  </a:cubicBezTo>
                  <a:cubicBezTo>
                    <a:pt x="4401" y="5307"/>
                    <a:pt x="4525" y="5752"/>
                    <a:pt x="4752" y="6143"/>
                  </a:cubicBezTo>
                  <a:lnTo>
                    <a:pt x="269" y="6143"/>
                  </a:lnTo>
                  <a:cubicBezTo>
                    <a:pt x="117" y="6143"/>
                    <a:pt x="1" y="6260"/>
                    <a:pt x="1" y="6412"/>
                  </a:cubicBezTo>
                  <a:lnTo>
                    <a:pt x="1" y="8552"/>
                  </a:lnTo>
                  <a:cubicBezTo>
                    <a:pt x="1" y="8697"/>
                    <a:pt x="117" y="8819"/>
                    <a:pt x="269" y="8819"/>
                  </a:cubicBezTo>
                  <a:lnTo>
                    <a:pt x="538" y="8819"/>
                  </a:lnTo>
                  <a:lnTo>
                    <a:pt x="538" y="13583"/>
                  </a:lnTo>
                  <a:cubicBezTo>
                    <a:pt x="538" y="13729"/>
                    <a:pt x="660" y="13852"/>
                    <a:pt x="813" y="13852"/>
                  </a:cubicBezTo>
                  <a:lnTo>
                    <a:pt x="13039" y="13852"/>
                  </a:lnTo>
                  <a:cubicBezTo>
                    <a:pt x="13192" y="13852"/>
                    <a:pt x="13308" y="13729"/>
                    <a:pt x="13308" y="13583"/>
                  </a:cubicBezTo>
                  <a:lnTo>
                    <a:pt x="13308" y="8819"/>
                  </a:lnTo>
                  <a:lnTo>
                    <a:pt x="13583" y="8819"/>
                  </a:lnTo>
                  <a:cubicBezTo>
                    <a:pt x="13729" y="8819"/>
                    <a:pt x="13852" y="8697"/>
                    <a:pt x="13852" y="8552"/>
                  </a:cubicBezTo>
                  <a:lnTo>
                    <a:pt x="13852" y="6412"/>
                  </a:lnTo>
                  <a:cubicBezTo>
                    <a:pt x="13852" y="6260"/>
                    <a:pt x="13729" y="6143"/>
                    <a:pt x="13583" y="6143"/>
                  </a:cubicBezTo>
                  <a:lnTo>
                    <a:pt x="9083" y="6143"/>
                  </a:lnTo>
                  <a:cubicBezTo>
                    <a:pt x="9310" y="5752"/>
                    <a:pt x="9434" y="5302"/>
                    <a:pt x="9434" y="4840"/>
                  </a:cubicBezTo>
                  <a:cubicBezTo>
                    <a:pt x="9434" y="4711"/>
                    <a:pt x="9427" y="4583"/>
                    <a:pt x="9404" y="4460"/>
                  </a:cubicBezTo>
                  <a:cubicBezTo>
                    <a:pt x="9714" y="4408"/>
                    <a:pt x="10012" y="4296"/>
                    <a:pt x="10281" y="4133"/>
                  </a:cubicBezTo>
                  <a:lnTo>
                    <a:pt x="10281" y="4355"/>
                  </a:lnTo>
                  <a:cubicBezTo>
                    <a:pt x="10281" y="4506"/>
                    <a:pt x="10403" y="4624"/>
                    <a:pt x="10549" y="4624"/>
                  </a:cubicBezTo>
                  <a:lnTo>
                    <a:pt x="13583" y="4624"/>
                  </a:lnTo>
                  <a:cubicBezTo>
                    <a:pt x="13729" y="4624"/>
                    <a:pt x="13852" y="4506"/>
                    <a:pt x="13852" y="4355"/>
                  </a:cubicBezTo>
                  <a:lnTo>
                    <a:pt x="13852" y="270"/>
                  </a:lnTo>
                  <a:cubicBezTo>
                    <a:pt x="13852" y="123"/>
                    <a:pt x="13729" y="1"/>
                    <a:pt x="1358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52"/>
            <p:cNvSpPr/>
            <p:nvPr/>
          </p:nvSpPr>
          <p:spPr>
            <a:xfrm>
              <a:off x="1205650" y="3440325"/>
              <a:ext cx="13500" cy="13500"/>
            </a:xfrm>
            <a:custGeom>
              <a:rect b="b" l="l" r="r" t="t"/>
              <a:pathLst>
                <a:path extrusionOk="0" h="540" w="540">
                  <a:moveTo>
                    <a:pt x="270" y="0"/>
                  </a:moveTo>
                  <a:cubicBezTo>
                    <a:pt x="118" y="0"/>
                    <a:pt x="1" y="118"/>
                    <a:pt x="1" y="270"/>
                  </a:cubicBezTo>
                  <a:cubicBezTo>
                    <a:pt x="1" y="416"/>
                    <a:pt x="118" y="539"/>
                    <a:pt x="270" y="539"/>
                  </a:cubicBezTo>
                  <a:cubicBezTo>
                    <a:pt x="416" y="539"/>
                    <a:pt x="539" y="416"/>
                    <a:pt x="539" y="270"/>
                  </a:cubicBezTo>
                  <a:cubicBezTo>
                    <a:pt x="539" y="118"/>
                    <a:pt x="416"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1" name="Google Shape;3221;p52"/>
          <p:cNvGrpSpPr/>
          <p:nvPr/>
        </p:nvGrpSpPr>
        <p:grpSpPr>
          <a:xfrm>
            <a:off x="4076593" y="2691375"/>
            <a:ext cx="218600" cy="346300"/>
            <a:chOff x="4099075" y="2671350"/>
            <a:chExt cx="218600" cy="346300"/>
          </a:xfrm>
        </p:grpSpPr>
        <p:sp>
          <p:nvSpPr>
            <p:cNvPr id="3222" name="Google Shape;3222;p52"/>
            <p:cNvSpPr/>
            <p:nvPr/>
          </p:nvSpPr>
          <p:spPr>
            <a:xfrm>
              <a:off x="4099075" y="2671350"/>
              <a:ext cx="218600" cy="346300"/>
            </a:xfrm>
            <a:custGeom>
              <a:rect b="b" l="l" r="r" t="t"/>
              <a:pathLst>
                <a:path extrusionOk="0" h="13852" w="8744">
                  <a:moveTo>
                    <a:pt x="5261" y="632"/>
                  </a:moveTo>
                  <a:lnTo>
                    <a:pt x="6003" y="1276"/>
                  </a:lnTo>
                  <a:cubicBezTo>
                    <a:pt x="6126" y="1387"/>
                    <a:pt x="6178" y="1562"/>
                    <a:pt x="6119" y="1732"/>
                  </a:cubicBezTo>
                  <a:cubicBezTo>
                    <a:pt x="6062" y="1894"/>
                    <a:pt x="5897" y="2005"/>
                    <a:pt x="5717" y="2005"/>
                  </a:cubicBezTo>
                  <a:lnTo>
                    <a:pt x="4799" y="2005"/>
                  </a:lnTo>
                  <a:cubicBezTo>
                    <a:pt x="4624" y="2005"/>
                    <a:pt x="4460" y="1894"/>
                    <a:pt x="4401" y="1732"/>
                  </a:cubicBezTo>
                  <a:cubicBezTo>
                    <a:pt x="4343" y="1562"/>
                    <a:pt x="4390" y="1387"/>
                    <a:pt x="4519" y="1276"/>
                  </a:cubicBezTo>
                  <a:lnTo>
                    <a:pt x="5261" y="632"/>
                  </a:lnTo>
                  <a:close/>
                  <a:moveTo>
                    <a:pt x="5733" y="2544"/>
                  </a:moveTo>
                  <a:lnTo>
                    <a:pt x="5733" y="5576"/>
                  </a:lnTo>
                  <a:lnTo>
                    <a:pt x="4759" y="5576"/>
                  </a:lnTo>
                  <a:lnTo>
                    <a:pt x="4759" y="2544"/>
                  </a:lnTo>
                  <a:close/>
                  <a:moveTo>
                    <a:pt x="6914" y="2544"/>
                  </a:moveTo>
                  <a:cubicBezTo>
                    <a:pt x="7324" y="2544"/>
                    <a:pt x="7656" y="2876"/>
                    <a:pt x="7656" y="3291"/>
                  </a:cubicBezTo>
                  <a:lnTo>
                    <a:pt x="7656" y="7359"/>
                  </a:lnTo>
                  <a:cubicBezTo>
                    <a:pt x="7599" y="7283"/>
                    <a:pt x="6301" y="5770"/>
                    <a:pt x="6301" y="5770"/>
                  </a:cubicBezTo>
                  <a:lnTo>
                    <a:pt x="6301" y="2544"/>
                  </a:lnTo>
                  <a:close/>
                  <a:moveTo>
                    <a:pt x="5874" y="6115"/>
                  </a:moveTo>
                  <a:lnTo>
                    <a:pt x="7073" y="7488"/>
                  </a:lnTo>
                  <a:cubicBezTo>
                    <a:pt x="7475" y="7944"/>
                    <a:pt x="7686" y="8534"/>
                    <a:pt x="7662" y="9142"/>
                  </a:cubicBezTo>
                  <a:cubicBezTo>
                    <a:pt x="7645" y="9749"/>
                    <a:pt x="7394" y="10316"/>
                    <a:pt x="6955" y="10749"/>
                  </a:cubicBezTo>
                  <a:cubicBezTo>
                    <a:pt x="6733" y="10965"/>
                    <a:pt x="6477" y="11141"/>
                    <a:pt x="6189" y="11257"/>
                  </a:cubicBezTo>
                  <a:cubicBezTo>
                    <a:pt x="5927" y="11368"/>
                    <a:pt x="5763" y="11620"/>
                    <a:pt x="5763" y="11894"/>
                  </a:cubicBezTo>
                  <a:lnTo>
                    <a:pt x="5763" y="12228"/>
                  </a:lnTo>
                  <a:lnTo>
                    <a:pt x="4735" y="12228"/>
                  </a:lnTo>
                  <a:lnTo>
                    <a:pt x="4735" y="11894"/>
                  </a:lnTo>
                  <a:cubicBezTo>
                    <a:pt x="4735" y="11620"/>
                    <a:pt x="4565" y="11368"/>
                    <a:pt x="4303" y="11257"/>
                  </a:cubicBezTo>
                  <a:cubicBezTo>
                    <a:pt x="4015" y="11141"/>
                    <a:pt x="3758" y="10965"/>
                    <a:pt x="3537" y="10749"/>
                  </a:cubicBezTo>
                  <a:cubicBezTo>
                    <a:pt x="3103" y="10316"/>
                    <a:pt x="2852" y="9749"/>
                    <a:pt x="2830" y="9142"/>
                  </a:cubicBezTo>
                  <a:cubicBezTo>
                    <a:pt x="2806" y="8534"/>
                    <a:pt x="3016" y="7944"/>
                    <a:pt x="3419" y="7488"/>
                  </a:cubicBezTo>
                  <a:lnTo>
                    <a:pt x="4624" y="6115"/>
                  </a:lnTo>
                  <a:close/>
                  <a:moveTo>
                    <a:pt x="7038" y="12770"/>
                  </a:moveTo>
                  <a:cubicBezTo>
                    <a:pt x="7394" y="12770"/>
                    <a:pt x="7691" y="12999"/>
                    <a:pt x="7802" y="13315"/>
                  </a:cubicBezTo>
                  <a:lnTo>
                    <a:pt x="2712" y="13315"/>
                  </a:lnTo>
                  <a:cubicBezTo>
                    <a:pt x="2830" y="12999"/>
                    <a:pt x="3127" y="12770"/>
                    <a:pt x="3478" y="12770"/>
                  </a:cubicBezTo>
                  <a:close/>
                  <a:moveTo>
                    <a:pt x="5248" y="0"/>
                  </a:moveTo>
                  <a:cubicBezTo>
                    <a:pt x="5184" y="0"/>
                    <a:pt x="5120" y="22"/>
                    <a:pt x="5067" y="65"/>
                  </a:cubicBezTo>
                  <a:lnTo>
                    <a:pt x="4150" y="866"/>
                  </a:lnTo>
                  <a:cubicBezTo>
                    <a:pt x="3939" y="1047"/>
                    <a:pt x="3823" y="1311"/>
                    <a:pt x="3823" y="1591"/>
                  </a:cubicBezTo>
                  <a:cubicBezTo>
                    <a:pt x="3823" y="1907"/>
                    <a:pt x="3980" y="2187"/>
                    <a:pt x="4220" y="2363"/>
                  </a:cubicBezTo>
                  <a:lnTo>
                    <a:pt x="4220" y="5770"/>
                  </a:lnTo>
                  <a:lnTo>
                    <a:pt x="3028" y="7137"/>
                  </a:lnTo>
                  <a:cubicBezTo>
                    <a:pt x="2981" y="7195"/>
                    <a:pt x="2928" y="7254"/>
                    <a:pt x="2887" y="7318"/>
                  </a:cubicBezTo>
                  <a:cubicBezTo>
                    <a:pt x="2871" y="7259"/>
                    <a:pt x="2865" y="7202"/>
                    <a:pt x="2865" y="7143"/>
                  </a:cubicBezTo>
                  <a:lnTo>
                    <a:pt x="2865" y="4098"/>
                  </a:lnTo>
                  <a:cubicBezTo>
                    <a:pt x="2865" y="2959"/>
                    <a:pt x="1941" y="2029"/>
                    <a:pt x="796" y="2029"/>
                  </a:cubicBezTo>
                  <a:lnTo>
                    <a:pt x="270" y="2029"/>
                  </a:lnTo>
                  <a:cubicBezTo>
                    <a:pt x="117" y="2029"/>
                    <a:pt x="1" y="2152"/>
                    <a:pt x="1" y="2304"/>
                  </a:cubicBezTo>
                  <a:lnTo>
                    <a:pt x="1" y="3385"/>
                  </a:lnTo>
                  <a:cubicBezTo>
                    <a:pt x="1" y="3531"/>
                    <a:pt x="117" y="3653"/>
                    <a:pt x="270" y="3653"/>
                  </a:cubicBezTo>
                  <a:lnTo>
                    <a:pt x="999" y="3653"/>
                  </a:lnTo>
                  <a:cubicBezTo>
                    <a:pt x="1147" y="3653"/>
                    <a:pt x="1269" y="3777"/>
                    <a:pt x="1269" y="3923"/>
                  </a:cubicBezTo>
                  <a:lnTo>
                    <a:pt x="1269" y="4670"/>
                  </a:lnTo>
                  <a:cubicBezTo>
                    <a:pt x="1269" y="4718"/>
                    <a:pt x="1287" y="4764"/>
                    <a:pt x="1328" y="4794"/>
                  </a:cubicBezTo>
                  <a:cubicBezTo>
                    <a:pt x="1393" y="4852"/>
                    <a:pt x="1462" y="4876"/>
                    <a:pt x="1526" y="4876"/>
                  </a:cubicBezTo>
                  <a:cubicBezTo>
                    <a:pt x="1667" y="4876"/>
                    <a:pt x="1783" y="4756"/>
                    <a:pt x="1783" y="4607"/>
                  </a:cubicBezTo>
                  <a:lnTo>
                    <a:pt x="1783" y="4098"/>
                  </a:lnTo>
                  <a:cubicBezTo>
                    <a:pt x="1783" y="3555"/>
                    <a:pt x="1344" y="3110"/>
                    <a:pt x="796" y="3110"/>
                  </a:cubicBezTo>
                  <a:lnTo>
                    <a:pt x="538" y="3110"/>
                  </a:lnTo>
                  <a:lnTo>
                    <a:pt x="538" y="2573"/>
                  </a:lnTo>
                  <a:lnTo>
                    <a:pt x="824" y="2573"/>
                  </a:lnTo>
                  <a:cubicBezTo>
                    <a:pt x="1666" y="2573"/>
                    <a:pt x="2350" y="3256"/>
                    <a:pt x="2350" y="4098"/>
                  </a:cubicBezTo>
                  <a:lnTo>
                    <a:pt x="2350" y="7149"/>
                  </a:lnTo>
                  <a:cubicBezTo>
                    <a:pt x="2350" y="7418"/>
                    <a:pt x="2432" y="7680"/>
                    <a:pt x="2584" y="7896"/>
                  </a:cubicBezTo>
                  <a:cubicBezTo>
                    <a:pt x="2409" y="8295"/>
                    <a:pt x="2326" y="8727"/>
                    <a:pt x="2345" y="9171"/>
                  </a:cubicBezTo>
                  <a:cubicBezTo>
                    <a:pt x="2345" y="9229"/>
                    <a:pt x="2350" y="9293"/>
                    <a:pt x="2356" y="9358"/>
                  </a:cubicBezTo>
                  <a:cubicBezTo>
                    <a:pt x="2011" y="9007"/>
                    <a:pt x="1813" y="8534"/>
                    <a:pt x="1813" y="8031"/>
                  </a:cubicBezTo>
                  <a:lnTo>
                    <a:pt x="1813" y="7055"/>
                  </a:lnTo>
                  <a:cubicBezTo>
                    <a:pt x="1813" y="6921"/>
                    <a:pt x="1713" y="6798"/>
                    <a:pt x="1579" y="6774"/>
                  </a:cubicBezTo>
                  <a:cubicBezTo>
                    <a:pt x="1566" y="6772"/>
                    <a:pt x="1554" y="6772"/>
                    <a:pt x="1541" y="6772"/>
                  </a:cubicBezTo>
                  <a:cubicBezTo>
                    <a:pt x="1393" y="6772"/>
                    <a:pt x="1269" y="6892"/>
                    <a:pt x="1269" y="7043"/>
                  </a:cubicBezTo>
                  <a:lnTo>
                    <a:pt x="1269" y="8025"/>
                  </a:lnTo>
                  <a:cubicBezTo>
                    <a:pt x="1269" y="8926"/>
                    <a:pt x="1771" y="9749"/>
                    <a:pt x="2555" y="10170"/>
                  </a:cubicBezTo>
                  <a:cubicBezTo>
                    <a:pt x="2701" y="10526"/>
                    <a:pt x="2917" y="10854"/>
                    <a:pt x="3197" y="11135"/>
                  </a:cubicBezTo>
                  <a:cubicBezTo>
                    <a:pt x="3467" y="11403"/>
                    <a:pt x="3777" y="11613"/>
                    <a:pt x="4127" y="11761"/>
                  </a:cubicBezTo>
                  <a:cubicBezTo>
                    <a:pt x="4179" y="11783"/>
                    <a:pt x="4220" y="11836"/>
                    <a:pt x="4220" y="11901"/>
                  </a:cubicBezTo>
                  <a:lnTo>
                    <a:pt x="4220" y="12228"/>
                  </a:lnTo>
                  <a:lnTo>
                    <a:pt x="3489" y="12228"/>
                  </a:lnTo>
                  <a:cubicBezTo>
                    <a:pt x="2742" y="12228"/>
                    <a:pt x="2140" y="12841"/>
                    <a:pt x="2140" y="13590"/>
                  </a:cubicBezTo>
                  <a:cubicBezTo>
                    <a:pt x="2140" y="13735"/>
                    <a:pt x="2262" y="13852"/>
                    <a:pt x="2409" y="13852"/>
                  </a:cubicBezTo>
                  <a:lnTo>
                    <a:pt x="8125" y="13852"/>
                  </a:lnTo>
                  <a:cubicBezTo>
                    <a:pt x="8271" y="13852"/>
                    <a:pt x="8393" y="13735"/>
                    <a:pt x="8393" y="13590"/>
                  </a:cubicBezTo>
                  <a:cubicBezTo>
                    <a:pt x="8393" y="12841"/>
                    <a:pt x="7785" y="12228"/>
                    <a:pt x="7043" y="12228"/>
                  </a:cubicBezTo>
                  <a:lnTo>
                    <a:pt x="6301" y="12228"/>
                  </a:lnTo>
                  <a:lnTo>
                    <a:pt x="6301" y="11901"/>
                  </a:lnTo>
                  <a:cubicBezTo>
                    <a:pt x="6301" y="11836"/>
                    <a:pt x="6342" y="11783"/>
                    <a:pt x="6394" y="11761"/>
                  </a:cubicBezTo>
                  <a:cubicBezTo>
                    <a:pt x="6745" y="11613"/>
                    <a:pt x="7060" y="11403"/>
                    <a:pt x="7330" y="11135"/>
                  </a:cubicBezTo>
                  <a:cubicBezTo>
                    <a:pt x="7767" y="10696"/>
                    <a:pt x="8055" y="10148"/>
                    <a:pt x="8153" y="9544"/>
                  </a:cubicBezTo>
                  <a:cubicBezTo>
                    <a:pt x="8195" y="9579"/>
                    <a:pt x="8236" y="9615"/>
                    <a:pt x="8276" y="9644"/>
                  </a:cubicBezTo>
                  <a:cubicBezTo>
                    <a:pt x="8323" y="9679"/>
                    <a:pt x="8382" y="9697"/>
                    <a:pt x="8433" y="9697"/>
                  </a:cubicBezTo>
                  <a:cubicBezTo>
                    <a:pt x="8522" y="9697"/>
                    <a:pt x="8603" y="9662"/>
                    <a:pt x="8656" y="9586"/>
                  </a:cubicBezTo>
                  <a:cubicBezTo>
                    <a:pt x="8743" y="9469"/>
                    <a:pt x="8721" y="9299"/>
                    <a:pt x="8598" y="9212"/>
                  </a:cubicBezTo>
                  <a:cubicBezTo>
                    <a:pt x="8347" y="9025"/>
                    <a:pt x="8195" y="8732"/>
                    <a:pt x="8195" y="8422"/>
                  </a:cubicBezTo>
                  <a:lnTo>
                    <a:pt x="8195" y="3291"/>
                  </a:lnTo>
                  <a:cubicBezTo>
                    <a:pt x="8195" y="2579"/>
                    <a:pt x="7621" y="2005"/>
                    <a:pt x="6909" y="2005"/>
                  </a:cubicBezTo>
                  <a:lnTo>
                    <a:pt x="6575" y="2005"/>
                  </a:lnTo>
                  <a:cubicBezTo>
                    <a:pt x="6639" y="1877"/>
                    <a:pt x="6675" y="1737"/>
                    <a:pt x="6675" y="1591"/>
                  </a:cubicBezTo>
                  <a:cubicBezTo>
                    <a:pt x="6675" y="1311"/>
                    <a:pt x="6553" y="1047"/>
                    <a:pt x="6342" y="866"/>
                  </a:cubicBezTo>
                  <a:lnTo>
                    <a:pt x="5425" y="65"/>
                  </a:lnTo>
                  <a:cubicBezTo>
                    <a:pt x="5375" y="22"/>
                    <a:pt x="5312" y="0"/>
                    <a:pt x="524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2"/>
            <p:cNvSpPr/>
            <p:nvPr/>
          </p:nvSpPr>
          <p:spPr>
            <a:xfrm>
              <a:off x="4130500" y="2810325"/>
              <a:ext cx="13450" cy="13450"/>
            </a:xfrm>
            <a:custGeom>
              <a:rect b="b" l="l" r="r" t="t"/>
              <a:pathLst>
                <a:path extrusionOk="0" h="538" w="538">
                  <a:moveTo>
                    <a:pt x="268" y="0"/>
                  </a:moveTo>
                  <a:cubicBezTo>
                    <a:pt x="123" y="0"/>
                    <a:pt x="1" y="117"/>
                    <a:pt x="1" y="268"/>
                  </a:cubicBezTo>
                  <a:cubicBezTo>
                    <a:pt x="1" y="421"/>
                    <a:pt x="123" y="538"/>
                    <a:pt x="268" y="538"/>
                  </a:cubicBezTo>
                  <a:cubicBezTo>
                    <a:pt x="421" y="538"/>
                    <a:pt x="538" y="421"/>
                    <a:pt x="538" y="268"/>
                  </a:cubicBezTo>
                  <a:cubicBezTo>
                    <a:pt x="538" y="117"/>
                    <a:pt x="421"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4" name="Google Shape;3224;p52"/>
          <p:cNvGrpSpPr/>
          <p:nvPr/>
        </p:nvGrpSpPr>
        <p:grpSpPr>
          <a:xfrm>
            <a:off x="4022231" y="2131200"/>
            <a:ext cx="327325" cy="346300"/>
            <a:chOff x="4079200" y="2119525"/>
            <a:chExt cx="327325" cy="346300"/>
          </a:xfrm>
        </p:grpSpPr>
        <p:sp>
          <p:nvSpPr>
            <p:cNvPr id="3225" name="Google Shape;3225;p52"/>
            <p:cNvSpPr/>
            <p:nvPr/>
          </p:nvSpPr>
          <p:spPr>
            <a:xfrm>
              <a:off x="4079200" y="2119525"/>
              <a:ext cx="327325" cy="346300"/>
            </a:xfrm>
            <a:custGeom>
              <a:rect b="b" l="l" r="r" t="t"/>
              <a:pathLst>
                <a:path extrusionOk="0" h="13852" w="13093">
                  <a:moveTo>
                    <a:pt x="6558" y="537"/>
                  </a:moveTo>
                  <a:cubicBezTo>
                    <a:pt x="7043" y="537"/>
                    <a:pt x="7505" y="689"/>
                    <a:pt x="7890" y="982"/>
                  </a:cubicBezTo>
                  <a:cubicBezTo>
                    <a:pt x="8171" y="1192"/>
                    <a:pt x="8400" y="1473"/>
                    <a:pt x="8551" y="1783"/>
                  </a:cubicBezTo>
                  <a:lnTo>
                    <a:pt x="7803" y="1783"/>
                  </a:lnTo>
                  <a:cubicBezTo>
                    <a:pt x="7669" y="1783"/>
                    <a:pt x="7545" y="1881"/>
                    <a:pt x="7528" y="2016"/>
                  </a:cubicBezTo>
                  <a:cubicBezTo>
                    <a:pt x="7505" y="2180"/>
                    <a:pt x="7634" y="2326"/>
                    <a:pt x="7798" y="2326"/>
                  </a:cubicBezTo>
                  <a:lnTo>
                    <a:pt x="9060" y="2326"/>
                  </a:lnTo>
                  <a:cubicBezTo>
                    <a:pt x="9188" y="2326"/>
                    <a:pt x="9306" y="2407"/>
                    <a:pt x="9328" y="2531"/>
                  </a:cubicBezTo>
                  <a:cubicBezTo>
                    <a:pt x="9369" y="2706"/>
                    <a:pt x="9235" y="2863"/>
                    <a:pt x="9066" y="2863"/>
                  </a:cubicBezTo>
                  <a:lnTo>
                    <a:pt x="4057" y="2863"/>
                  </a:lnTo>
                  <a:cubicBezTo>
                    <a:pt x="3928" y="2863"/>
                    <a:pt x="3811" y="2782"/>
                    <a:pt x="3782" y="2660"/>
                  </a:cubicBezTo>
                  <a:cubicBezTo>
                    <a:pt x="3747" y="2484"/>
                    <a:pt x="3876" y="2326"/>
                    <a:pt x="4046" y="2326"/>
                  </a:cubicBezTo>
                  <a:lnTo>
                    <a:pt x="5349" y="2326"/>
                  </a:lnTo>
                  <a:cubicBezTo>
                    <a:pt x="5489" y="2326"/>
                    <a:pt x="5605" y="2226"/>
                    <a:pt x="5629" y="2092"/>
                  </a:cubicBezTo>
                  <a:cubicBezTo>
                    <a:pt x="5652" y="1929"/>
                    <a:pt x="5524" y="1783"/>
                    <a:pt x="5360" y="1783"/>
                  </a:cubicBezTo>
                  <a:lnTo>
                    <a:pt x="4565" y="1783"/>
                  </a:lnTo>
                  <a:cubicBezTo>
                    <a:pt x="4718" y="1467"/>
                    <a:pt x="4950" y="1192"/>
                    <a:pt x="5231" y="976"/>
                  </a:cubicBezTo>
                  <a:cubicBezTo>
                    <a:pt x="5617" y="689"/>
                    <a:pt x="6073" y="537"/>
                    <a:pt x="6558" y="537"/>
                  </a:cubicBezTo>
                  <a:close/>
                  <a:moveTo>
                    <a:pt x="7434" y="3407"/>
                  </a:moveTo>
                  <a:cubicBezTo>
                    <a:pt x="7615" y="3407"/>
                    <a:pt x="7756" y="3548"/>
                    <a:pt x="7756" y="3723"/>
                  </a:cubicBezTo>
                  <a:lnTo>
                    <a:pt x="7756" y="3740"/>
                  </a:lnTo>
                  <a:lnTo>
                    <a:pt x="7756" y="3747"/>
                  </a:lnTo>
                  <a:lnTo>
                    <a:pt x="7756" y="3752"/>
                  </a:lnTo>
                  <a:lnTo>
                    <a:pt x="7756" y="5903"/>
                  </a:lnTo>
                  <a:lnTo>
                    <a:pt x="7721" y="5903"/>
                  </a:lnTo>
                  <a:cubicBezTo>
                    <a:pt x="7517" y="5903"/>
                    <a:pt x="7318" y="5844"/>
                    <a:pt x="7143" y="5738"/>
                  </a:cubicBezTo>
                  <a:lnTo>
                    <a:pt x="6681" y="5471"/>
                  </a:lnTo>
                  <a:cubicBezTo>
                    <a:pt x="6640" y="5444"/>
                    <a:pt x="6593" y="5431"/>
                    <a:pt x="6545" y="5431"/>
                  </a:cubicBezTo>
                  <a:cubicBezTo>
                    <a:pt x="6498" y="5431"/>
                    <a:pt x="6450" y="5444"/>
                    <a:pt x="6406" y="5471"/>
                  </a:cubicBezTo>
                  <a:lnTo>
                    <a:pt x="5950" y="5738"/>
                  </a:lnTo>
                  <a:cubicBezTo>
                    <a:pt x="5775" y="5844"/>
                    <a:pt x="5576" y="5903"/>
                    <a:pt x="5371" y="5903"/>
                  </a:cubicBezTo>
                  <a:lnTo>
                    <a:pt x="5319" y="5903"/>
                  </a:lnTo>
                  <a:lnTo>
                    <a:pt x="5319" y="3752"/>
                  </a:lnTo>
                  <a:lnTo>
                    <a:pt x="5319" y="3747"/>
                  </a:lnTo>
                  <a:lnTo>
                    <a:pt x="5319" y="3740"/>
                  </a:lnTo>
                  <a:cubicBezTo>
                    <a:pt x="5325" y="3559"/>
                    <a:pt x="4782" y="3407"/>
                    <a:pt x="4969" y="3407"/>
                  </a:cubicBezTo>
                  <a:close/>
                  <a:moveTo>
                    <a:pt x="6547" y="6008"/>
                  </a:moveTo>
                  <a:lnTo>
                    <a:pt x="6862" y="6201"/>
                  </a:lnTo>
                  <a:cubicBezTo>
                    <a:pt x="7124" y="6358"/>
                    <a:pt x="7418" y="6440"/>
                    <a:pt x="7721" y="6440"/>
                  </a:cubicBezTo>
                  <a:cubicBezTo>
                    <a:pt x="7733" y="6440"/>
                    <a:pt x="7744" y="6434"/>
                    <a:pt x="7756" y="6434"/>
                  </a:cubicBezTo>
                  <a:lnTo>
                    <a:pt x="7756" y="6809"/>
                  </a:lnTo>
                  <a:cubicBezTo>
                    <a:pt x="7429" y="7119"/>
                    <a:pt x="7002" y="7288"/>
                    <a:pt x="6547" y="7288"/>
                  </a:cubicBezTo>
                  <a:cubicBezTo>
                    <a:pt x="6085" y="7288"/>
                    <a:pt x="5652" y="7113"/>
                    <a:pt x="5319" y="6797"/>
                  </a:cubicBezTo>
                  <a:lnTo>
                    <a:pt x="5319" y="6434"/>
                  </a:lnTo>
                  <a:cubicBezTo>
                    <a:pt x="5336" y="6434"/>
                    <a:pt x="5354" y="6440"/>
                    <a:pt x="5371" y="6440"/>
                  </a:cubicBezTo>
                  <a:cubicBezTo>
                    <a:pt x="5670" y="6440"/>
                    <a:pt x="5967" y="6358"/>
                    <a:pt x="6225" y="6201"/>
                  </a:cubicBezTo>
                  <a:lnTo>
                    <a:pt x="6547" y="6008"/>
                  </a:lnTo>
                  <a:close/>
                  <a:moveTo>
                    <a:pt x="5319" y="7492"/>
                  </a:moveTo>
                  <a:cubicBezTo>
                    <a:pt x="5681" y="7720"/>
                    <a:pt x="6102" y="7842"/>
                    <a:pt x="6547" y="7842"/>
                  </a:cubicBezTo>
                  <a:cubicBezTo>
                    <a:pt x="6979" y="7842"/>
                    <a:pt x="7394" y="7720"/>
                    <a:pt x="7756" y="7499"/>
                  </a:cubicBezTo>
                  <a:lnTo>
                    <a:pt x="7756" y="8095"/>
                  </a:lnTo>
                  <a:cubicBezTo>
                    <a:pt x="7394" y="8341"/>
                    <a:pt x="6972" y="8464"/>
                    <a:pt x="6550" y="8464"/>
                  </a:cubicBezTo>
                  <a:cubicBezTo>
                    <a:pt x="6119" y="8464"/>
                    <a:pt x="5688" y="8336"/>
                    <a:pt x="5319" y="8082"/>
                  </a:cubicBezTo>
                  <a:lnTo>
                    <a:pt x="5319" y="7492"/>
                  </a:lnTo>
                  <a:close/>
                  <a:moveTo>
                    <a:pt x="4845" y="3407"/>
                  </a:moveTo>
                  <a:cubicBezTo>
                    <a:pt x="4805" y="3512"/>
                    <a:pt x="4782" y="3623"/>
                    <a:pt x="4782" y="3740"/>
                  </a:cubicBezTo>
                  <a:lnTo>
                    <a:pt x="4782" y="3747"/>
                  </a:lnTo>
                  <a:lnTo>
                    <a:pt x="4782" y="3752"/>
                  </a:lnTo>
                  <a:lnTo>
                    <a:pt x="4782" y="9018"/>
                  </a:lnTo>
                  <a:cubicBezTo>
                    <a:pt x="4227" y="8894"/>
                    <a:pt x="3806" y="8398"/>
                    <a:pt x="3806" y="7802"/>
                  </a:cubicBezTo>
                  <a:lnTo>
                    <a:pt x="3806" y="4231"/>
                  </a:lnTo>
                  <a:cubicBezTo>
                    <a:pt x="3806" y="3775"/>
                    <a:pt x="4173" y="3407"/>
                    <a:pt x="4629" y="3407"/>
                  </a:cubicBezTo>
                  <a:close/>
                  <a:moveTo>
                    <a:pt x="8475" y="3407"/>
                  </a:moveTo>
                  <a:cubicBezTo>
                    <a:pt x="8931" y="3407"/>
                    <a:pt x="9299" y="3775"/>
                    <a:pt x="9299" y="4231"/>
                  </a:cubicBezTo>
                  <a:lnTo>
                    <a:pt x="9299" y="7802"/>
                  </a:lnTo>
                  <a:cubicBezTo>
                    <a:pt x="9299" y="8398"/>
                    <a:pt x="8878" y="8894"/>
                    <a:pt x="8324" y="9018"/>
                  </a:cubicBezTo>
                  <a:lnTo>
                    <a:pt x="8324" y="3752"/>
                  </a:lnTo>
                  <a:lnTo>
                    <a:pt x="8324" y="3747"/>
                  </a:lnTo>
                  <a:lnTo>
                    <a:pt x="8324" y="3740"/>
                  </a:lnTo>
                  <a:cubicBezTo>
                    <a:pt x="8324" y="3623"/>
                    <a:pt x="8300" y="3512"/>
                    <a:pt x="8259" y="3407"/>
                  </a:cubicBezTo>
                  <a:close/>
                  <a:moveTo>
                    <a:pt x="9761" y="8333"/>
                  </a:moveTo>
                  <a:lnTo>
                    <a:pt x="10679" y="8608"/>
                  </a:lnTo>
                  <a:cubicBezTo>
                    <a:pt x="11210" y="8767"/>
                    <a:pt x="11607" y="9204"/>
                    <a:pt x="11725" y="9736"/>
                  </a:cubicBezTo>
                  <a:lnTo>
                    <a:pt x="12502" y="13307"/>
                  </a:lnTo>
                  <a:lnTo>
                    <a:pt x="702" y="13307"/>
                  </a:lnTo>
                  <a:lnTo>
                    <a:pt x="1468" y="9736"/>
                  </a:lnTo>
                  <a:cubicBezTo>
                    <a:pt x="1584" y="9204"/>
                    <a:pt x="1982" y="8767"/>
                    <a:pt x="2503" y="8608"/>
                  </a:cubicBezTo>
                  <a:lnTo>
                    <a:pt x="3396" y="8333"/>
                  </a:lnTo>
                  <a:cubicBezTo>
                    <a:pt x="3625" y="9059"/>
                    <a:pt x="4291" y="9585"/>
                    <a:pt x="5079" y="9585"/>
                  </a:cubicBezTo>
                  <a:cubicBezTo>
                    <a:pt x="5231" y="9585"/>
                    <a:pt x="5349" y="9463"/>
                    <a:pt x="5349" y="9315"/>
                  </a:cubicBezTo>
                  <a:lnTo>
                    <a:pt x="5349" y="8702"/>
                  </a:lnTo>
                  <a:cubicBezTo>
                    <a:pt x="5646" y="8854"/>
                    <a:pt x="5967" y="8948"/>
                    <a:pt x="6296" y="8983"/>
                  </a:cubicBezTo>
                  <a:lnTo>
                    <a:pt x="6296" y="12121"/>
                  </a:lnTo>
                  <a:cubicBezTo>
                    <a:pt x="6296" y="12255"/>
                    <a:pt x="6388" y="12379"/>
                    <a:pt x="6523" y="12395"/>
                  </a:cubicBezTo>
                  <a:cubicBezTo>
                    <a:pt x="6536" y="12397"/>
                    <a:pt x="6550" y="12398"/>
                    <a:pt x="6563" y="12398"/>
                  </a:cubicBezTo>
                  <a:cubicBezTo>
                    <a:pt x="6715" y="12398"/>
                    <a:pt x="6838" y="12277"/>
                    <a:pt x="6838" y="12128"/>
                  </a:cubicBezTo>
                  <a:lnTo>
                    <a:pt x="6838" y="8983"/>
                  </a:lnTo>
                  <a:cubicBezTo>
                    <a:pt x="7160" y="8948"/>
                    <a:pt x="7482" y="8859"/>
                    <a:pt x="7785" y="8708"/>
                  </a:cubicBezTo>
                  <a:lnTo>
                    <a:pt x="7785" y="9315"/>
                  </a:lnTo>
                  <a:cubicBezTo>
                    <a:pt x="7785" y="9463"/>
                    <a:pt x="7903" y="9585"/>
                    <a:pt x="8049" y="9585"/>
                  </a:cubicBezTo>
                  <a:cubicBezTo>
                    <a:pt x="8855" y="9585"/>
                    <a:pt x="9533" y="9059"/>
                    <a:pt x="9761" y="8333"/>
                  </a:cubicBezTo>
                  <a:close/>
                  <a:moveTo>
                    <a:pt x="6547" y="0"/>
                  </a:moveTo>
                  <a:cubicBezTo>
                    <a:pt x="5945" y="0"/>
                    <a:pt x="5378" y="187"/>
                    <a:pt x="4898" y="543"/>
                  </a:cubicBezTo>
                  <a:cubicBezTo>
                    <a:pt x="4478" y="859"/>
                    <a:pt x="4151" y="1298"/>
                    <a:pt x="3963" y="1789"/>
                  </a:cubicBezTo>
                  <a:cubicBezTo>
                    <a:pt x="3560" y="1829"/>
                    <a:pt x="3239" y="2174"/>
                    <a:pt x="3239" y="2595"/>
                  </a:cubicBezTo>
                  <a:cubicBezTo>
                    <a:pt x="3239" y="2893"/>
                    <a:pt x="3402" y="3151"/>
                    <a:pt x="3636" y="3291"/>
                  </a:cubicBezTo>
                  <a:cubicBezTo>
                    <a:pt x="3407" y="3536"/>
                    <a:pt x="3267" y="3863"/>
                    <a:pt x="3267" y="4225"/>
                  </a:cubicBezTo>
                  <a:lnTo>
                    <a:pt x="3267" y="7796"/>
                  </a:lnTo>
                  <a:lnTo>
                    <a:pt x="2285" y="8095"/>
                  </a:lnTo>
                  <a:cubicBezTo>
                    <a:pt x="1573" y="8311"/>
                    <a:pt x="1030" y="8894"/>
                    <a:pt x="871" y="9625"/>
                  </a:cubicBezTo>
                  <a:lnTo>
                    <a:pt x="24" y="13523"/>
                  </a:lnTo>
                  <a:cubicBezTo>
                    <a:pt x="0" y="13635"/>
                    <a:pt x="48" y="13752"/>
                    <a:pt x="153" y="13816"/>
                  </a:cubicBezTo>
                  <a:cubicBezTo>
                    <a:pt x="194" y="13839"/>
                    <a:pt x="240" y="13851"/>
                    <a:pt x="294" y="13851"/>
                  </a:cubicBezTo>
                  <a:lnTo>
                    <a:pt x="12800" y="13851"/>
                  </a:lnTo>
                  <a:cubicBezTo>
                    <a:pt x="12847" y="13851"/>
                    <a:pt x="12894" y="13839"/>
                    <a:pt x="12940" y="13816"/>
                  </a:cubicBezTo>
                  <a:cubicBezTo>
                    <a:pt x="13045" y="13752"/>
                    <a:pt x="13093" y="13635"/>
                    <a:pt x="13069" y="13523"/>
                  </a:cubicBezTo>
                  <a:lnTo>
                    <a:pt x="12222" y="9625"/>
                  </a:lnTo>
                  <a:cubicBezTo>
                    <a:pt x="12058" y="8894"/>
                    <a:pt x="11520" y="8311"/>
                    <a:pt x="10806" y="8095"/>
                  </a:cubicBezTo>
                  <a:lnTo>
                    <a:pt x="9813" y="7791"/>
                  </a:lnTo>
                  <a:lnTo>
                    <a:pt x="9813" y="4225"/>
                  </a:lnTo>
                  <a:cubicBezTo>
                    <a:pt x="9813" y="3869"/>
                    <a:pt x="9673" y="3542"/>
                    <a:pt x="9446" y="3296"/>
                  </a:cubicBezTo>
                  <a:cubicBezTo>
                    <a:pt x="9684" y="3156"/>
                    <a:pt x="9848" y="2893"/>
                    <a:pt x="9848" y="2595"/>
                  </a:cubicBezTo>
                  <a:cubicBezTo>
                    <a:pt x="9848" y="2174"/>
                    <a:pt x="9533" y="1829"/>
                    <a:pt x="9123" y="1789"/>
                  </a:cubicBezTo>
                  <a:cubicBezTo>
                    <a:pt x="8942" y="1298"/>
                    <a:pt x="8616" y="864"/>
                    <a:pt x="8200" y="549"/>
                  </a:cubicBezTo>
                  <a:cubicBezTo>
                    <a:pt x="7721" y="187"/>
                    <a:pt x="7148" y="0"/>
                    <a:pt x="654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2"/>
            <p:cNvSpPr/>
            <p:nvPr/>
          </p:nvSpPr>
          <p:spPr>
            <a:xfrm>
              <a:off x="4279525" y="2415700"/>
              <a:ext cx="67075" cy="13575"/>
            </a:xfrm>
            <a:custGeom>
              <a:rect b="b" l="l" r="r" t="t"/>
              <a:pathLst>
                <a:path extrusionOk="0" h="543" w="2683">
                  <a:moveTo>
                    <a:pt x="298" y="0"/>
                  </a:moveTo>
                  <a:cubicBezTo>
                    <a:pt x="163" y="0"/>
                    <a:pt x="41" y="98"/>
                    <a:pt x="23" y="233"/>
                  </a:cubicBezTo>
                  <a:cubicBezTo>
                    <a:pt x="1" y="397"/>
                    <a:pt x="128" y="543"/>
                    <a:pt x="293" y="543"/>
                  </a:cubicBezTo>
                  <a:lnTo>
                    <a:pt x="2385" y="543"/>
                  </a:lnTo>
                  <a:cubicBezTo>
                    <a:pt x="2520" y="543"/>
                    <a:pt x="2642" y="443"/>
                    <a:pt x="2660" y="309"/>
                  </a:cubicBezTo>
                  <a:cubicBezTo>
                    <a:pt x="2683" y="146"/>
                    <a:pt x="2555" y="0"/>
                    <a:pt x="239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2"/>
            <p:cNvSpPr/>
            <p:nvPr/>
          </p:nvSpPr>
          <p:spPr>
            <a:xfrm>
              <a:off x="4236850" y="2164375"/>
              <a:ext cx="13625" cy="13450"/>
            </a:xfrm>
            <a:custGeom>
              <a:rect b="b" l="l" r="r" t="t"/>
              <a:pathLst>
                <a:path extrusionOk="0" h="538" w="545">
                  <a:moveTo>
                    <a:pt x="270" y="0"/>
                  </a:moveTo>
                  <a:cubicBezTo>
                    <a:pt x="124" y="0"/>
                    <a:pt x="1" y="122"/>
                    <a:pt x="1" y="270"/>
                  </a:cubicBezTo>
                  <a:cubicBezTo>
                    <a:pt x="1" y="421"/>
                    <a:pt x="124" y="537"/>
                    <a:pt x="270" y="537"/>
                  </a:cubicBezTo>
                  <a:cubicBezTo>
                    <a:pt x="422" y="537"/>
                    <a:pt x="545" y="421"/>
                    <a:pt x="545" y="270"/>
                  </a:cubicBezTo>
                  <a:cubicBezTo>
                    <a:pt x="545" y="122"/>
                    <a:pt x="422"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28" name="Google Shape;3228;p52"/>
          <p:cNvGrpSpPr/>
          <p:nvPr/>
        </p:nvGrpSpPr>
        <p:grpSpPr>
          <a:xfrm>
            <a:off x="3283954" y="1577575"/>
            <a:ext cx="347650" cy="346150"/>
            <a:chOff x="3304225" y="1567650"/>
            <a:chExt cx="347650" cy="346150"/>
          </a:xfrm>
        </p:grpSpPr>
        <p:sp>
          <p:nvSpPr>
            <p:cNvPr id="3229" name="Google Shape;3229;p52"/>
            <p:cNvSpPr/>
            <p:nvPr/>
          </p:nvSpPr>
          <p:spPr>
            <a:xfrm>
              <a:off x="3304225" y="1567650"/>
              <a:ext cx="290950" cy="346150"/>
            </a:xfrm>
            <a:custGeom>
              <a:rect b="b" l="l" r="r" t="t"/>
              <a:pathLst>
                <a:path extrusionOk="0" h="13846" w="11638">
                  <a:moveTo>
                    <a:pt x="1549" y="580"/>
                  </a:moveTo>
                  <a:lnTo>
                    <a:pt x="2053" y="860"/>
                  </a:lnTo>
                  <a:cubicBezTo>
                    <a:pt x="2321" y="1012"/>
                    <a:pt x="2496" y="1287"/>
                    <a:pt x="2520" y="1591"/>
                  </a:cubicBezTo>
                  <a:lnTo>
                    <a:pt x="580" y="1591"/>
                  </a:lnTo>
                  <a:cubicBezTo>
                    <a:pt x="603" y="1287"/>
                    <a:pt x="778" y="1012"/>
                    <a:pt x="1047" y="860"/>
                  </a:cubicBezTo>
                  <a:lnTo>
                    <a:pt x="1549" y="580"/>
                  </a:lnTo>
                  <a:close/>
                  <a:moveTo>
                    <a:pt x="2223" y="2134"/>
                  </a:moveTo>
                  <a:lnTo>
                    <a:pt x="2223" y="4378"/>
                  </a:lnTo>
                  <a:lnTo>
                    <a:pt x="1819" y="4378"/>
                  </a:lnTo>
                  <a:lnTo>
                    <a:pt x="1819" y="4011"/>
                  </a:lnTo>
                  <a:cubicBezTo>
                    <a:pt x="1819" y="3876"/>
                    <a:pt x="1719" y="3752"/>
                    <a:pt x="1584" y="3736"/>
                  </a:cubicBezTo>
                  <a:cubicBezTo>
                    <a:pt x="1571" y="3734"/>
                    <a:pt x="1558" y="3733"/>
                    <a:pt x="1545" y="3733"/>
                  </a:cubicBezTo>
                  <a:cubicBezTo>
                    <a:pt x="1399" y="3733"/>
                    <a:pt x="1276" y="3854"/>
                    <a:pt x="1276" y="4004"/>
                  </a:cubicBezTo>
                  <a:lnTo>
                    <a:pt x="1276" y="4378"/>
                  </a:lnTo>
                  <a:lnTo>
                    <a:pt x="896" y="4378"/>
                  </a:lnTo>
                  <a:lnTo>
                    <a:pt x="896" y="2134"/>
                  </a:lnTo>
                  <a:close/>
                  <a:moveTo>
                    <a:pt x="2223" y="4922"/>
                  </a:moveTo>
                  <a:lnTo>
                    <a:pt x="2223" y="7353"/>
                  </a:lnTo>
                  <a:lnTo>
                    <a:pt x="1819" y="7353"/>
                  </a:lnTo>
                  <a:lnTo>
                    <a:pt x="1819" y="6984"/>
                  </a:lnTo>
                  <a:cubicBezTo>
                    <a:pt x="1819" y="6851"/>
                    <a:pt x="1719" y="6727"/>
                    <a:pt x="1584" y="6711"/>
                  </a:cubicBezTo>
                  <a:cubicBezTo>
                    <a:pt x="1571" y="6709"/>
                    <a:pt x="1558" y="6708"/>
                    <a:pt x="1545" y="6708"/>
                  </a:cubicBezTo>
                  <a:cubicBezTo>
                    <a:pt x="1399" y="6708"/>
                    <a:pt x="1276" y="6829"/>
                    <a:pt x="1276" y="6979"/>
                  </a:cubicBezTo>
                  <a:lnTo>
                    <a:pt x="1276" y="7353"/>
                  </a:lnTo>
                  <a:lnTo>
                    <a:pt x="896" y="7353"/>
                  </a:lnTo>
                  <a:lnTo>
                    <a:pt x="896" y="4922"/>
                  </a:lnTo>
                  <a:close/>
                  <a:moveTo>
                    <a:pt x="2223" y="7896"/>
                  </a:moveTo>
                  <a:lnTo>
                    <a:pt x="2223" y="10328"/>
                  </a:lnTo>
                  <a:lnTo>
                    <a:pt x="1819" y="10328"/>
                  </a:lnTo>
                  <a:lnTo>
                    <a:pt x="1819" y="9965"/>
                  </a:lnTo>
                  <a:cubicBezTo>
                    <a:pt x="1819" y="9825"/>
                    <a:pt x="1719" y="9708"/>
                    <a:pt x="1584" y="9684"/>
                  </a:cubicBezTo>
                  <a:cubicBezTo>
                    <a:pt x="1572" y="9683"/>
                    <a:pt x="1559" y="9682"/>
                    <a:pt x="1547" y="9682"/>
                  </a:cubicBezTo>
                  <a:cubicBezTo>
                    <a:pt x="1400" y="9682"/>
                    <a:pt x="1276" y="9802"/>
                    <a:pt x="1276" y="9954"/>
                  </a:cubicBezTo>
                  <a:lnTo>
                    <a:pt x="1276" y="10328"/>
                  </a:lnTo>
                  <a:lnTo>
                    <a:pt x="896" y="10328"/>
                  </a:lnTo>
                  <a:lnTo>
                    <a:pt x="896" y="7896"/>
                  </a:lnTo>
                  <a:close/>
                  <a:moveTo>
                    <a:pt x="5770" y="10696"/>
                  </a:moveTo>
                  <a:lnTo>
                    <a:pt x="5968" y="10806"/>
                  </a:lnTo>
                  <a:cubicBezTo>
                    <a:pt x="6080" y="10871"/>
                    <a:pt x="6143" y="10989"/>
                    <a:pt x="6143" y="11111"/>
                  </a:cubicBezTo>
                  <a:lnTo>
                    <a:pt x="6143" y="12227"/>
                  </a:lnTo>
                  <a:lnTo>
                    <a:pt x="5390" y="12227"/>
                  </a:lnTo>
                  <a:lnTo>
                    <a:pt x="5390" y="11111"/>
                  </a:lnTo>
                  <a:cubicBezTo>
                    <a:pt x="5390" y="10989"/>
                    <a:pt x="5460" y="10871"/>
                    <a:pt x="5571" y="10806"/>
                  </a:cubicBezTo>
                  <a:lnTo>
                    <a:pt x="5770" y="10696"/>
                  </a:lnTo>
                  <a:close/>
                  <a:moveTo>
                    <a:pt x="8149" y="10696"/>
                  </a:moveTo>
                  <a:lnTo>
                    <a:pt x="8347" y="10806"/>
                  </a:lnTo>
                  <a:cubicBezTo>
                    <a:pt x="8457" y="10871"/>
                    <a:pt x="8528" y="10989"/>
                    <a:pt x="8528" y="11111"/>
                  </a:cubicBezTo>
                  <a:lnTo>
                    <a:pt x="8528" y="12227"/>
                  </a:lnTo>
                  <a:lnTo>
                    <a:pt x="7769" y="12227"/>
                  </a:lnTo>
                  <a:lnTo>
                    <a:pt x="7769" y="11111"/>
                  </a:lnTo>
                  <a:cubicBezTo>
                    <a:pt x="7769" y="10989"/>
                    <a:pt x="7839" y="10871"/>
                    <a:pt x="7950" y="10806"/>
                  </a:cubicBezTo>
                  <a:lnTo>
                    <a:pt x="8149" y="10696"/>
                  </a:lnTo>
                  <a:close/>
                  <a:moveTo>
                    <a:pt x="6957" y="5670"/>
                  </a:moveTo>
                  <a:lnTo>
                    <a:pt x="8400" y="6471"/>
                  </a:lnTo>
                  <a:cubicBezTo>
                    <a:pt x="9247" y="6943"/>
                    <a:pt x="9773" y="7838"/>
                    <a:pt x="9773" y="8808"/>
                  </a:cubicBezTo>
                  <a:lnTo>
                    <a:pt x="9773" y="9031"/>
                  </a:lnTo>
                  <a:lnTo>
                    <a:pt x="8142" y="9031"/>
                  </a:lnTo>
                  <a:cubicBezTo>
                    <a:pt x="8072" y="9031"/>
                    <a:pt x="8002" y="9066"/>
                    <a:pt x="7961" y="9130"/>
                  </a:cubicBezTo>
                  <a:cubicBezTo>
                    <a:pt x="7821" y="9346"/>
                    <a:pt x="7973" y="9573"/>
                    <a:pt x="8177" y="9573"/>
                  </a:cubicBezTo>
                  <a:lnTo>
                    <a:pt x="9773" y="9573"/>
                  </a:lnTo>
                  <a:lnTo>
                    <a:pt x="9773" y="12227"/>
                  </a:lnTo>
                  <a:lnTo>
                    <a:pt x="9066" y="12227"/>
                  </a:lnTo>
                  <a:lnTo>
                    <a:pt x="9066" y="11111"/>
                  </a:lnTo>
                  <a:cubicBezTo>
                    <a:pt x="9066" y="10790"/>
                    <a:pt x="8891" y="10491"/>
                    <a:pt x="8610" y="10334"/>
                  </a:cubicBezTo>
                  <a:lnTo>
                    <a:pt x="8282" y="10153"/>
                  </a:lnTo>
                  <a:cubicBezTo>
                    <a:pt x="8241" y="10129"/>
                    <a:pt x="8196" y="10117"/>
                    <a:pt x="8151" y="10117"/>
                  </a:cubicBezTo>
                  <a:cubicBezTo>
                    <a:pt x="8106" y="10117"/>
                    <a:pt x="8060" y="10129"/>
                    <a:pt x="8020" y="10153"/>
                  </a:cubicBezTo>
                  <a:lnTo>
                    <a:pt x="7686" y="10334"/>
                  </a:lnTo>
                  <a:cubicBezTo>
                    <a:pt x="7405" y="10491"/>
                    <a:pt x="7230" y="10790"/>
                    <a:pt x="7230" y="11111"/>
                  </a:cubicBezTo>
                  <a:lnTo>
                    <a:pt x="7230" y="12227"/>
                  </a:lnTo>
                  <a:lnTo>
                    <a:pt x="6687" y="12227"/>
                  </a:lnTo>
                  <a:lnTo>
                    <a:pt x="6687" y="11111"/>
                  </a:lnTo>
                  <a:cubicBezTo>
                    <a:pt x="6687" y="10790"/>
                    <a:pt x="6512" y="10491"/>
                    <a:pt x="6231" y="10334"/>
                  </a:cubicBezTo>
                  <a:lnTo>
                    <a:pt x="5898" y="10153"/>
                  </a:lnTo>
                  <a:cubicBezTo>
                    <a:pt x="5857" y="10129"/>
                    <a:pt x="5812" y="10117"/>
                    <a:pt x="5766" y="10117"/>
                  </a:cubicBezTo>
                  <a:cubicBezTo>
                    <a:pt x="5721" y="10117"/>
                    <a:pt x="5676" y="10129"/>
                    <a:pt x="5635" y="10153"/>
                  </a:cubicBezTo>
                  <a:lnTo>
                    <a:pt x="5308" y="10334"/>
                  </a:lnTo>
                  <a:cubicBezTo>
                    <a:pt x="5021" y="10491"/>
                    <a:pt x="4846" y="10790"/>
                    <a:pt x="4846" y="11111"/>
                  </a:cubicBezTo>
                  <a:lnTo>
                    <a:pt x="4846" y="12227"/>
                  </a:lnTo>
                  <a:lnTo>
                    <a:pt x="4144" y="12227"/>
                  </a:lnTo>
                  <a:lnTo>
                    <a:pt x="4144" y="9573"/>
                  </a:lnTo>
                  <a:lnTo>
                    <a:pt x="5770" y="9573"/>
                  </a:lnTo>
                  <a:cubicBezTo>
                    <a:pt x="5846" y="9573"/>
                    <a:pt x="5916" y="9538"/>
                    <a:pt x="5956" y="9474"/>
                  </a:cubicBezTo>
                  <a:cubicBezTo>
                    <a:pt x="6097" y="9258"/>
                    <a:pt x="5945" y="9031"/>
                    <a:pt x="5740" y="9031"/>
                  </a:cubicBezTo>
                  <a:lnTo>
                    <a:pt x="4144" y="9031"/>
                  </a:lnTo>
                  <a:lnTo>
                    <a:pt x="4144" y="8486"/>
                  </a:lnTo>
                  <a:cubicBezTo>
                    <a:pt x="4144" y="7715"/>
                    <a:pt x="4559" y="7002"/>
                    <a:pt x="5238" y="6628"/>
                  </a:cubicBezTo>
                  <a:lnTo>
                    <a:pt x="6957" y="5670"/>
                  </a:lnTo>
                  <a:close/>
                  <a:moveTo>
                    <a:pt x="2223" y="10871"/>
                  </a:moveTo>
                  <a:lnTo>
                    <a:pt x="2223" y="13309"/>
                  </a:lnTo>
                  <a:lnTo>
                    <a:pt x="1819" y="13309"/>
                  </a:lnTo>
                  <a:lnTo>
                    <a:pt x="1819" y="12940"/>
                  </a:lnTo>
                  <a:cubicBezTo>
                    <a:pt x="1819" y="12805"/>
                    <a:pt x="1719" y="12683"/>
                    <a:pt x="1584" y="12665"/>
                  </a:cubicBezTo>
                  <a:cubicBezTo>
                    <a:pt x="1570" y="12662"/>
                    <a:pt x="1555" y="12661"/>
                    <a:pt x="1541" y="12661"/>
                  </a:cubicBezTo>
                  <a:cubicBezTo>
                    <a:pt x="1396" y="12661"/>
                    <a:pt x="1276" y="12784"/>
                    <a:pt x="1276" y="12929"/>
                  </a:cubicBezTo>
                  <a:lnTo>
                    <a:pt x="1276" y="13309"/>
                  </a:lnTo>
                  <a:lnTo>
                    <a:pt x="896" y="13309"/>
                  </a:lnTo>
                  <a:lnTo>
                    <a:pt x="896" y="10871"/>
                  </a:lnTo>
                  <a:close/>
                  <a:moveTo>
                    <a:pt x="11100" y="12764"/>
                  </a:moveTo>
                  <a:lnTo>
                    <a:pt x="11100" y="13309"/>
                  </a:lnTo>
                  <a:lnTo>
                    <a:pt x="2765" y="13309"/>
                  </a:lnTo>
                  <a:lnTo>
                    <a:pt x="2765" y="12764"/>
                  </a:lnTo>
                  <a:close/>
                  <a:moveTo>
                    <a:pt x="1547" y="1"/>
                  </a:moveTo>
                  <a:cubicBezTo>
                    <a:pt x="1502" y="1"/>
                    <a:pt x="1457" y="12"/>
                    <a:pt x="1416" y="35"/>
                  </a:cubicBezTo>
                  <a:lnTo>
                    <a:pt x="785" y="386"/>
                  </a:lnTo>
                  <a:cubicBezTo>
                    <a:pt x="316" y="644"/>
                    <a:pt x="30" y="1135"/>
                    <a:pt x="30" y="1661"/>
                  </a:cubicBezTo>
                  <a:lnTo>
                    <a:pt x="30" y="1864"/>
                  </a:lnTo>
                  <a:cubicBezTo>
                    <a:pt x="30" y="2012"/>
                    <a:pt x="154" y="2134"/>
                    <a:pt x="305" y="2134"/>
                  </a:cubicBezTo>
                  <a:lnTo>
                    <a:pt x="329" y="2134"/>
                  </a:lnTo>
                  <a:lnTo>
                    <a:pt x="329" y="4378"/>
                  </a:lnTo>
                  <a:lnTo>
                    <a:pt x="300" y="4378"/>
                  </a:lnTo>
                  <a:cubicBezTo>
                    <a:pt x="165" y="4378"/>
                    <a:pt x="41" y="4472"/>
                    <a:pt x="25" y="4607"/>
                  </a:cubicBezTo>
                  <a:cubicBezTo>
                    <a:pt x="1" y="4775"/>
                    <a:pt x="130" y="4922"/>
                    <a:pt x="294" y="4922"/>
                  </a:cubicBezTo>
                  <a:lnTo>
                    <a:pt x="329" y="4922"/>
                  </a:lnTo>
                  <a:lnTo>
                    <a:pt x="329" y="7353"/>
                  </a:lnTo>
                  <a:lnTo>
                    <a:pt x="300" y="7353"/>
                  </a:lnTo>
                  <a:cubicBezTo>
                    <a:pt x="165" y="7353"/>
                    <a:pt x="41" y="7453"/>
                    <a:pt x="25" y="7587"/>
                  </a:cubicBezTo>
                  <a:cubicBezTo>
                    <a:pt x="1" y="7750"/>
                    <a:pt x="130" y="7896"/>
                    <a:pt x="294" y="7896"/>
                  </a:cubicBezTo>
                  <a:lnTo>
                    <a:pt x="329" y="7896"/>
                  </a:lnTo>
                  <a:lnTo>
                    <a:pt x="329" y="10328"/>
                  </a:lnTo>
                  <a:lnTo>
                    <a:pt x="300" y="10328"/>
                  </a:lnTo>
                  <a:cubicBezTo>
                    <a:pt x="165" y="10328"/>
                    <a:pt x="41" y="10428"/>
                    <a:pt x="25" y="10561"/>
                  </a:cubicBezTo>
                  <a:cubicBezTo>
                    <a:pt x="1" y="10731"/>
                    <a:pt x="130" y="10871"/>
                    <a:pt x="294" y="10871"/>
                  </a:cubicBezTo>
                  <a:lnTo>
                    <a:pt x="329" y="10871"/>
                  </a:lnTo>
                  <a:lnTo>
                    <a:pt x="329" y="13577"/>
                  </a:lnTo>
                  <a:cubicBezTo>
                    <a:pt x="329" y="13729"/>
                    <a:pt x="451" y="13846"/>
                    <a:pt x="597" y="13846"/>
                  </a:cubicBezTo>
                  <a:lnTo>
                    <a:pt x="11368" y="13846"/>
                  </a:lnTo>
                  <a:cubicBezTo>
                    <a:pt x="11521" y="13846"/>
                    <a:pt x="11637" y="13729"/>
                    <a:pt x="11637" y="13577"/>
                  </a:cubicBezTo>
                  <a:lnTo>
                    <a:pt x="11637" y="12497"/>
                  </a:lnTo>
                  <a:cubicBezTo>
                    <a:pt x="11637" y="12344"/>
                    <a:pt x="11515" y="12227"/>
                    <a:pt x="11368" y="12227"/>
                  </a:cubicBezTo>
                  <a:lnTo>
                    <a:pt x="10310" y="12227"/>
                  </a:lnTo>
                  <a:lnTo>
                    <a:pt x="10310" y="9573"/>
                  </a:lnTo>
                  <a:lnTo>
                    <a:pt x="10456" y="9573"/>
                  </a:lnTo>
                  <a:cubicBezTo>
                    <a:pt x="10596" y="9573"/>
                    <a:pt x="10714" y="9474"/>
                    <a:pt x="10737" y="9341"/>
                  </a:cubicBezTo>
                  <a:cubicBezTo>
                    <a:pt x="10761" y="9176"/>
                    <a:pt x="10631" y="9031"/>
                    <a:pt x="10469" y="9031"/>
                  </a:cubicBezTo>
                  <a:lnTo>
                    <a:pt x="10310" y="9031"/>
                  </a:lnTo>
                  <a:lnTo>
                    <a:pt x="10310" y="8808"/>
                  </a:lnTo>
                  <a:cubicBezTo>
                    <a:pt x="10310" y="7645"/>
                    <a:pt x="9679" y="6570"/>
                    <a:pt x="8662" y="5997"/>
                  </a:cubicBezTo>
                  <a:lnTo>
                    <a:pt x="7230" y="5203"/>
                  </a:lnTo>
                  <a:lnTo>
                    <a:pt x="7230" y="4466"/>
                  </a:lnTo>
                  <a:cubicBezTo>
                    <a:pt x="7230" y="4332"/>
                    <a:pt x="7132" y="4208"/>
                    <a:pt x="6997" y="4191"/>
                  </a:cubicBezTo>
                  <a:cubicBezTo>
                    <a:pt x="6982" y="4189"/>
                    <a:pt x="6967" y="4187"/>
                    <a:pt x="6952" y="4187"/>
                  </a:cubicBezTo>
                  <a:cubicBezTo>
                    <a:pt x="6807" y="4187"/>
                    <a:pt x="6687" y="4311"/>
                    <a:pt x="6687" y="4454"/>
                  </a:cubicBezTo>
                  <a:lnTo>
                    <a:pt x="6687" y="5203"/>
                  </a:lnTo>
                  <a:lnTo>
                    <a:pt x="5255" y="5997"/>
                  </a:lnTo>
                  <a:cubicBezTo>
                    <a:pt x="4238" y="6570"/>
                    <a:pt x="3601" y="7645"/>
                    <a:pt x="3601" y="8808"/>
                  </a:cubicBezTo>
                  <a:lnTo>
                    <a:pt x="3601" y="9031"/>
                  </a:lnTo>
                  <a:lnTo>
                    <a:pt x="3456" y="9031"/>
                  </a:lnTo>
                  <a:cubicBezTo>
                    <a:pt x="3321" y="9031"/>
                    <a:pt x="3197" y="9130"/>
                    <a:pt x="3181" y="9263"/>
                  </a:cubicBezTo>
                  <a:cubicBezTo>
                    <a:pt x="3157" y="9428"/>
                    <a:pt x="3286" y="9573"/>
                    <a:pt x="3450" y="9573"/>
                  </a:cubicBezTo>
                  <a:lnTo>
                    <a:pt x="3601" y="9573"/>
                  </a:lnTo>
                  <a:lnTo>
                    <a:pt x="3601" y="12227"/>
                  </a:lnTo>
                  <a:lnTo>
                    <a:pt x="2765" y="12227"/>
                  </a:lnTo>
                  <a:lnTo>
                    <a:pt x="2765" y="10871"/>
                  </a:lnTo>
                  <a:lnTo>
                    <a:pt x="2795" y="10871"/>
                  </a:lnTo>
                  <a:cubicBezTo>
                    <a:pt x="2930" y="10871"/>
                    <a:pt x="3052" y="10778"/>
                    <a:pt x="3070" y="10644"/>
                  </a:cubicBezTo>
                  <a:cubicBezTo>
                    <a:pt x="3092" y="10474"/>
                    <a:pt x="2965" y="10328"/>
                    <a:pt x="2800" y="10328"/>
                  </a:cubicBezTo>
                  <a:lnTo>
                    <a:pt x="2765" y="10328"/>
                  </a:lnTo>
                  <a:lnTo>
                    <a:pt x="2765" y="7896"/>
                  </a:lnTo>
                  <a:lnTo>
                    <a:pt x="2795" y="7896"/>
                  </a:lnTo>
                  <a:cubicBezTo>
                    <a:pt x="2930" y="7896"/>
                    <a:pt x="3052" y="7798"/>
                    <a:pt x="3070" y="7663"/>
                  </a:cubicBezTo>
                  <a:cubicBezTo>
                    <a:pt x="3092" y="7499"/>
                    <a:pt x="2965" y="7353"/>
                    <a:pt x="2800" y="7353"/>
                  </a:cubicBezTo>
                  <a:lnTo>
                    <a:pt x="2765" y="7353"/>
                  </a:lnTo>
                  <a:lnTo>
                    <a:pt x="2765" y="4922"/>
                  </a:lnTo>
                  <a:lnTo>
                    <a:pt x="2795" y="4922"/>
                  </a:lnTo>
                  <a:cubicBezTo>
                    <a:pt x="2930" y="4922"/>
                    <a:pt x="3052" y="4823"/>
                    <a:pt x="3070" y="4688"/>
                  </a:cubicBezTo>
                  <a:cubicBezTo>
                    <a:pt x="3092" y="4524"/>
                    <a:pt x="2965" y="4378"/>
                    <a:pt x="2800" y="4378"/>
                  </a:cubicBezTo>
                  <a:lnTo>
                    <a:pt x="2765" y="4378"/>
                  </a:lnTo>
                  <a:lnTo>
                    <a:pt x="2765" y="2134"/>
                  </a:lnTo>
                  <a:lnTo>
                    <a:pt x="2789" y="2134"/>
                  </a:lnTo>
                  <a:cubicBezTo>
                    <a:pt x="2941" y="2134"/>
                    <a:pt x="3064" y="2012"/>
                    <a:pt x="3064" y="1864"/>
                  </a:cubicBezTo>
                  <a:lnTo>
                    <a:pt x="3064" y="1661"/>
                  </a:lnTo>
                  <a:cubicBezTo>
                    <a:pt x="3064" y="1135"/>
                    <a:pt x="2777" y="644"/>
                    <a:pt x="2310" y="386"/>
                  </a:cubicBezTo>
                  <a:lnTo>
                    <a:pt x="1678" y="35"/>
                  </a:lnTo>
                  <a:cubicBezTo>
                    <a:pt x="1638" y="12"/>
                    <a:pt x="1592" y="1"/>
                    <a:pt x="154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2"/>
            <p:cNvSpPr/>
            <p:nvPr/>
          </p:nvSpPr>
          <p:spPr>
            <a:xfrm>
              <a:off x="3529525" y="1567750"/>
              <a:ext cx="122350" cy="121925"/>
            </a:xfrm>
            <a:custGeom>
              <a:rect b="b" l="l" r="r" t="t"/>
              <a:pathLst>
                <a:path extrusionOk="0" h="4877" w="4894">
                  <a:moveTo>
                    <a:pt x="1317" y="873"/>
                  </a:moveTo>
                  <a:lnTo>
                    <a:pt x="1317" y="873"/>
                  </a:lnTo>
                  <a:cubicBezTo>
                    <a:pt x="1241" y="1089"/>
                    <a:pt x="1206" y="1312"/>
                    <a:pt x="1206" y="1545"/>
                  </a:cubicBezTo>
                  <a:cubicBezTo>
                    <a:pt x="1206" y="2720"/>
                    <a:pt x="2158" y="3673"/>
                    <a:pt x="3327" y="3673"/>
                  </a:cubicBezTo>
                  <a:cubicBezTo>
                    <a:pt x="3561" y="3673"/>
                    <a:pt x="3788" y="3632"/>
                    <a:pt x="4004" y="3562"/>
                  </a:cubicBezTo>
                  <a:lnTo>
                    <a:pt x="4004" y="3562"/>
                  </a:lnTo>
                  <a:cubicBezTo>
                    <a:pt x="3911" y="3691"/>
                    <a:pt x="3801" y="3802"/>
                    <a:pt x="3672" y="3907"/>
                  </a:cubicBezTo>
                  <a:cubicBezTo>
                    <a:pt x="3327" y="4187"/>
                    <a:pt x="2911" y="4333"/>
                    <a:pt x="2461" y="4333"/>
                  </a:cubicBezTo>
                  <a:cubicBezTo>
                    <a:pt x="1403" y="4333"/>
                    <a:pt x="539" y="3468"/>
                    <a:pt x="539" y="2410"/>
                  </a:cubicBezTo>
                  <a:cubicBezTo>
                    <a:pt x="539" y="1966"/>
                    <a:pt x="691" y="1545"/>
                    <a:pt x="971" y="1201"/>
                  </a:cubicBezTo>
                  <a:cubicBezTo>
                    <a:pt x="1071" y="1078"/>
                    <a:pt x="1187" y="967"/>
                    <a:pt x="1317" y="873"/>
                  </a:cubicBezTo>
                  <a:close/>
                  <a:moveTo>
                    <a:pt x="1989" y="1"/>
                  </a:moveTo>
                  <a:cubicBezTo>
                    <a:pt x="1967" y="1"/>
                    <a:pt x="1946" y="3"/>
                    <a:pt x="1924" y="9"/>
                  </a:cubicBezTo>
                  <a:cubicBezTo>
                    <a:pt x="1387" y="125"/>
                    <a:pt x="901" y="430"/>
                    <a:pt x="551" y="862"/>
                  </a:cubicBezTo>
                  <a:cubicBezTo>
                    <a:pt x="194" y="1299"/>
                    <a:pt x="1" y="1849"/>
                    <a:pt x="1" y="2410"/>
                  </a:cubicBezTo>
                  <a:cubicBezTo>
                    <a:pt x="1" y="3767"/>
                    <a:pt x="1106" y="4876"/>
                    <a:pt x="2461" y="4876"/>
                  </a:cubicBezTo>
                  <a:cubicBezTo>
                    <a:pt x="3029" y="4876"/>
                    <a:pt x="3578" y="4678"/>
                    <a:pt x="4017" y="4328"/>
                  </a:cubicBezTo>
                  <a:cubicBezTo>
                    <a:pt x="4443" y="3977"/>
                    <a:pt x="4747" y="3486"/>
                    <a:pt x="4869" y="2948"/>
                  </a:cubicBezTo>
                  <a:cubicBezTo>
                    <a:pt x="4893" y="2831"/>
                    <a:pt x="4840" y="2715"/>
                    <a:pt x="4735" y="2656"/>
                  </a:cubicBezTo>
                  <a:cubicBezTo>
                    <a:pt x="4693" y="2632"/>
                    <a:pt x="4648" y="2621"/>
                    <a:pt x="4603" y="2621"/>
                  </a:cubicBezTo>
                  <a:cubicBezTo>
                    <a:pt x="4536" y="2621"/>
                    <a:pt x="4469" y="2647"/>
                    <a:pt x="4419" y="2696"/>
                  </a:cubicBezTo>
                  <a:cubicBezTo>
                    <a:pt x="4122" y="2977"/>
                    <a:pt x="3736" y="3130"/>
                    <a:pt x="3327" y="3130"/>
                  </a:cubicBezTo>
                  <a:cubicBezTo>
                    <a:pt x="2455" y="3130"/>
                    <a:pt x="1743" y="2422"/>
                    <a:pt x="1743" y="1545"/>
                  </a:cubicBezTo>
                  <a:cubicBezTo>
                    <a:pt x="1743" y="1142"/>
                    <a:pt x="1900" y="751"/>
                    <a:pt x="2181" y="458"/>
                  </a:cubicBezTo>
                  <a:cubicBezTo>
                    <a:pt x="2263" y="371"/>
                    <a:pt x="2280" y="242"/>
                    <a:pt x="2223" y="137"/>
                  </a:cubicBezTo>
                  <a:cubicBezTo>
                    <a:pt x="2170" y="51"/>
                    <a:pt x="2082" y="1"/>
                    <a:pt x="198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2"/>
            <p:cNvSpPr/>
            <p:nvPr/>
          </p:nvSpPr>
          <p:spPr>
            <a:xfrm>
              <a:off x="3471400" y="1793675"/>
              <a:ext cx="13600" cy="13650"/>
            </a:xfrm>
            <a:custGeom>
              <a:rect b="b" l="l" r="r" t="t"/>
              <a:pathLst>
                <a:path extrusionOk="0" h="546" w="544">
                  <a:moveTo>
                    <a:pt x="275" y="1"/>
                  </a:moveTo>
                  <a:cubicBezTo>
                    <a:pt x="122" y="1"/>
                    <a:pt x="0" y="124"/>
                    <a:pt x="0" y="276"/>
                  </a:cubicBezTo>
                  <a:cubicBezTo>
                    <a:pt x="0" y="422"/>
                    <a:pt x="122" y="545"/>
                    <a:pt x="275" y="545"/>
                  </a:cubicBezTo>
                  <a:cubicBezTo>
                    <a:pt x="421" y="545"/>
                    <a:pt x="543" y="422"/>
                    <a:pt x="543" y="276"/>
                  </a:cubicBezTo>
                  <a:cubicBezTo>
                    <a:pt x="543" y="124"/>
                    <a:pt x="421" y="1"/>
                    <a:pt x="27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2" name="Google Shape;3232;p52"/>
          <p:cNvGrpSpPr/>
          <p:nvPr/>
        </p:nvGrpSpPr>
        <p:grpSpPr>
          <a:xfrm>
            <a:off x="4012731" y="1577850"/>
            <a:ext cx="346325" cy="345875"/>
            <a:chOff x="4050575" y="1577725"/>
            <a:chExt cx="346325" cy="345875"/>
          </a:xfrm>
        </p:grpSpPr>
        <p:sp>
          <p:nvSpPr>
            <p:cNvPr id="3233" name="Google Shape;3233;p52"/>
            <p:cNvSpPr/>
            <p:nvPr/>
          </p:nvSpPr>
          <p:spPr>
            <a:xfrm>
              <a:off x="4050575" y="1577725"/>
              <a:ext cx="346325" cy="345875"/>
            </a:xfrm>
            <a:custGeom>
              <a:rect b="b" l="l" r="r" t="t"/>
              <a:pathLst>
                <a:path extrusionOk="0" h="13835" w="13853">
                  <a:moveTo>
                    <a:pt x="1361" y="2035"/>
                  </a:moveTo>
                  <a:lnTo>
                    <a:pt x="1789" y="2268"/>
                  </a:lnTo>
                  <a:cubicBezTo>
                    <a:pt x="2005" y="2391"/>
                    <a:pt x="2146" y="2607"/>
                    <a:pt x="2175" y="2847"/>
                  </a:cubicBezTo>
                  <a:lnTo>
                    <a:pt x="549" y="2847"/>
                  </a:lnTo>
                  <a:cubicBezTo>
                    <a:pt x="579" y="2607"/>
                    <a:pt x="725" y="2391"/>
                    <a:pt x="941" y="2268"/>
                  </a:cubicBezTo>
                  <a:lnTo>
                    <a:pt x="1361" y="2035"/>
                  </a:lnTo>
                  <a:close/>
                  <a:moveTo>
                    <a:pt x="12496" y="2035"/>
                  </a:moveTo>
                  <a:lnTo>
                    <a:pt x="12916" y="2268"/>
                  </a:lnTo>
                  <a:cubicBezTo>
                    <a:pt x="13132" y="2391"/>
                    <a:pt x="13278" y="2607"/>
                    <a:pt x="13308" y="2847"/>
                  </a:cubicBezTo>
                  <a:lnTo>
                    <a:pt x="11684" y="2847"/>
                  </a:lnTo>
                  <a:cubicBezTo>
                    <a:pt x="11713" y="2607"/>
                    <a:pt x="11853" y="2391"/>
                    <a:pt x="12069" y="2268"/>
                  </a:cubicBezTo>
                  <a:lnTo>
                    <a:pt x="12496" y="2035"/>
                  </a:lnTo>
                  <a:close/>
                  <a:moveTo>
                    <a:pt x="5973" y="913"/>
                  </a:moveTo>
                  <a:lnTo>
                    <a:pt x="5973" y="913"/>
                  </a:lnTo>
                  <a:cubicBezTo>
                    <a:pt x="5955" y="1006"/>
                    <a:pt x="5950" y="1100"/>
                    <a:pt x="5950" y="1199"/>
                  </a:cubicBezTo>
                  <a:cubicBezTo>
                    <a:pt x="5950" y="2100"/>
                    <a:pt x="6680" y="2836"/>
                    <a:pt x="7586" y="2836"/>
                  </a:cubicBezTo>
                  <a:cubicBezTo>
                    <a:pt x="7680" y="2836"/>
                    <a:pt x="7779" y="2829"/>
                    <a:pt x="7873" y="2812"/>
                  </a:cubicBezTo>
                  <a:lnTo>
                    <a:pt x="7873" y="2812"/>
                  </a:lnTo>
                  <a:cubicBezTo>
                    <a:pt x="7627" y="3039"/>
                    <a:pt x="7300" y="3180"/>
                    <a:pt x="6950" y="3180"/>
                  </a:cubicBezTo>
                  <a:cubicBezTo>
                    <a:pt x="6208" y="3180"/>
                    <a:pt x="5604" y="2578"/>
                    <a:pt x="5604" y="1836"/>
                  </a:cubicBezTo>
                  <a:cubicBezTo>
                    <a:pt x="5604" y="1485"/>
                    <a:pt x="5745" y="1158"/>
                    <a:pt x="5973" y="913"/>
                  </a:cubicBezTo>
                  <a:close/>
                  <a:moveTo>
                    <a:pt x="2028" y="3390"/>
                  </a:moveTo>
                  <a:lnTo>
                    <a:pt x="2028" y="5284"/>
                  </a:lnTo>
                  <a:lnTo>
                    <a:pt x="708" y="5284"/>
                  </a:lnTo>
                  <a:lnTo>
                    <a:pt x="708" y="3390"/>
                  </a:lnTo>
                  <a:close/>
                  <a:moveTo>
                    <a:pt x="13151" y="3390"/>
                  </a:moveTo>
                  <a:lnTo>
                    <a:pt x="13151" y="5284"/>
                  </a:lnTo>
                  <a:lnTo>
                    <a:pt x="11824" y="5284"/>
                  </a:lnTo>
                  <a:lnTo>
                    <a:pt x="11824" y="3390"/>
                  </a:lnTo>
                  <a:close/>
                  <a:moveTo>
                    <a:pt x="2192" y="5822"/>
                  </a:moveTo>
                  <a:lnTo>
                    <a:pt x="2192" y="6634"/>
                  </a:lnTo>
                  <a:lnTo>
                    <a:pt x="544" y="6634"/>
                  </a:lnTo>
                  <a:lnTo>
                    <a:pt x="544" y="5822"/>
                  </a:lnTo>
                  <a:close/>
                  <a:moveTo>
                    <a:pt x="13313" y="5822"/>
                  </a:moveTo>
                  <a:lnTo>
                    <a:pt x="13313" y="6634"/>
                  </a:lnTo>
                  <a:lnTo>
                    <a:pt x="11660" y="6634"/>
                  </a:lnTo>
                  <a:lnTo>
                    <a:pt x="11660" y="5822"/>
                  </a:lnTo>
                  <a:close/>
                  <a:moveTo>
                    <a:pt x="2028" y="7177"/>
                  </a:moveTo>
                  <a:lnTo>
                    <a:pt x="2028" y="13291"/>
                  </a:lnTo>
                  <a:lnTo>
                    <a:pt x="708" y="13291"/>
                  </a:lnTo>
                  <a:lnTo>
                    <a:pt x="708" y="7177"/>
                  </a:lnTo>
                  <a:close/>
                  <a:moveTo>
                    <a:pt x="3571" y="8504"/>
                  </a:moveTo>
                  <a:lnTo>
                    <a:pt x="3571" y="13291"/>
                  </a:lnTo>
                  <a:lnTo>
                    <a:pt x="2572" y="13291"/>
                  </a:lnTo>
                  <a:lnTo>
                    <a:pt x="2572" y="8504"/>
                  </a:lnTo>
                  <a:close/>
                  <a:moveTo>
                    <a:pt x="6944" y="9591"/>
                  </a:moveTo>
                  <a:lnTo>
                    <a:pt x="7516" y="9912"/>
                  </a:lnTo>
                  <a:cubicBezTo>
                    <a:pt x="7856" y="10100"/>
                    <a:pt x="8066" y="10457"/>
                    <a:pt x="8066" y="10842"/>
                  </a:cubicBezTo>
                  <a:lnTo>
                    <a:pt x="8066" y="13291"/>
                  </a:lnTo>
                  <a:lnTo>
                    <a:pt x="5815" y="13291"/>
                  </a:lnTo>
                  <a:lnTo>
                    <a:pt x="5815" y="10842"/>
                  </a:lnTo>
                  <a:cubicBezTo>
                    <a:pt x="5815" y="10457"/>
                    <a:pt x="6025" y="10100"/>
                    <a:pt x="6365" y="9912"/>
                  </a:cubicBezTo>
                  <a:lnTo>
                    <a:pt x="6944" y="9591"/>
                  </a:lnTo>
                  <a:close/>
                  <a:moveTo>
                    <a:pt x="9742" y="7663"/>
                  </a:moveTo>
                  <a:lnTo>
                    <a:pt x="9742" y="13291"/>
                  </a:lnTo>
                  <a:lnTo>
                    <a:pt x="8603" y="13291"/>
                  </a:lnTo>
                  <a:lnTo>
                    <a:pt x="8603" y="10842"/>
                  </a:lnTo>
                  <a:cubicBezTo>
                    <a:pt x="8603" y="10257"/>
                    <a:pt x="8288" y="9720"/>
                    <a:pt x="7779" y="9440"/>
                  </a:cubicBezTo>
                  <a:lnTo>
                    <a:pt x="7072" y="9043"/>
                  </a:lnTo>
                  <a:cubicBezTo>
                    <a:pt x="7031" y="9022"/>
                    <a:pt x="6986" y="9011"/>
                    <a:pt x="6940" y="9011"/>
                  </a:cubicBezTo>
                  <a:cubicBezTo>
                    <a:pt x="6895" y="9011"/>
                    <a:pt x="6850" y="9022"/>
                    <a:pt x="6809" y="9043"/>
                  </a:cubicBezTo>
                  <a:lnTo>
                    <a:pt x="6102" y="9440"/>
                  </a:lnTo>
                  <a:cubicBezTo>
                    <a:pt x="5593" y="9720"/>
                    <a:pt x="5278" y="10257"/>
                    <a:pt x="5278" y="10842"/>
                  </a:cubicBezTo>
                  <a:lnTo>
                    <a:pt x="5278" y="13291"/>
                  </a:lnTo>
                  <a:lnTo>
                    <a:pt x="4115" y="13291"/>
                  </a:lnTo>
                  <a:lnTo>
                    <a:pt x="4115" y="7663"/>
                  </a:lnTo>
                  <a:close/>
                  <a:moveTo>
                    <a:pt x="11285" y="8504"/>
                  </a:moveTo>
                  <a:lnTo>
                    <a:pt x="11285" y="13291"/>
                  </a:lnTo>
                  <a:lnTo>
                    <a:pt x="10281" y="13291"/>
                  </a:lnTo>
                  <a:lnTo>
                    <a:pt x="10281" y="8504"/>
                  </a:lnTo>
                  <a:close/>
                  <a:moveTo>
                    <a:pt x="13151" y="7177"/>
                  </a:moveTo>
                  <a:lnTo>
                    <a:pt x="13151" y="13291"/>
                  </a:lnTo>
                  <a:lnTo>
                    <a:pt x="11824" y="13291"/>
                  </a:lnTo>
                  <a:lnTo>
                    <a:pt x="11824" y="7177"/>
                  </a:lnTo>
                  <a:close/>
                  <a:moveTo>
                    <a:pt x="6598" y="1"/>
                  </a:moveTo>
                  <a:cubicBezTo>
                    <a:pt x="6579" y="1"/>
                    <a:pt x="6559" y="3"/>
                    <a:pt x="6540" y="7"/>
                  </a:cubicBezTo>
                  <a:cubicBezTo>
                    <a:pt x="6125" y="101"/>
                    <a:pt x="5752" y="328"/>
                    <a:pt x="5482" y="662"/>
                  </a:cubicBezTo>
                  <a:cubicBezTo>
                    <a:pt x="5213" y="994"/>
                    <a:pt x="5062" y="1415"/>
                    <a:pt x="5062" y="1847"/>
                  </a:cubicBezTo>
                  <a:cubicBezTo>
                    <a:pt x="5062" y="2731"/>
                    <a:pt x="5675" y="3478"/>
                    <a:pt x="6499" y="3678"/>
                  </a:cubicBezTo>
                  <a:lnTo>
                    <a:pt x="5337" y="4326"/>
                  </a:lnTo>
                  <a:cubicBezTo>
                    <a:pt x="4384" y="4857"/>
                    <a:pt x="3788" y="5869"/>
                    <a:pt x="3788" y="6961"/>
                  </a:cubicBezTo>
                  <a:lnTo>
                    <a:pt x="3788" y="7137"/>
                  </a:lnTo>
                  <a:cubicBezTo>
                    <a:pt x="3665" y="7166"/>
                    <a:pt x="3571" y="7271"/>
                    <a:pt x="3571" y="7400"/>
                  </a:cubicBezTo>
                  <a:lnTo>
                    <a:pt x="3571" y="7961"/>
                  </a:lnTo>
                  <a:lnTo>
                    <a:pt x="2572" y="7961"/>
                  </a:lnTo>
                  <a:lnTo>
                    <a:pt x="2572" y="7155"/>
                  </a:lnTo>
                  <a:cubicBezTo>
                    <a:pt x="2666" y="7107"/>
                    <a:pt x="2736" y="7020"/>
                    <a:pt x="2736" y="6909"/>
                  </a:cubicBezTo>
                  <a:lnTo>
                    <a:pt x="2736" y="5547"/>
                  </a:lnTo>
                  <a:cubicBezTo>
                    <a:pt x="2736" y="5442"/>
                    <a:pt x="2666" y="5348"/>
                    <a:pt x="2572" y="5302"/>
                  </a:cubicBezTo>
                  <a:lnTo>
                    <a:pt x="2572" y="3349"/>
                  </a:lnTo>
                  <a:cubicBezTo>
                    <a:pt x="2666" y="3309"/>
                    <a:pt x="2736" y="3215"/>
                    <a:pt x="2736" y="3104"/>
                  </a:cubicBezTo>
                  <a:lnTo>
                    <a:pt x="2736" y="2941"/>
                  </a:lnTo>
                  <a:cubicBezTo>
                    <a:pt x="2736" y="2462"/>
                    <a:pt x="2478" y="2023"/>
                    <a:pt x="2057" y="1795"/>
                  </a:cubicBezTo>
                  <a:lnTo>
                    <a:pt x="1496" y="1480"/>
                  </a:lnTo>
                  <a:cubicBezTo>
                    <a:pt x="1455" y="1457"/>
                    <a:pt x="1410" y="1445"/>
                    <a:pt x="1365" y="1445"/>
                  </a:cubicBezTo>
                  <a:cubicBezTo>
                    <a:pt x="1320" y="1445"/>
                    <a:pt x="1274" y="1457"/>
                    <a:pt x="1234" y="1480"/>
                  </a:cubicBezTo>
                  <a:lnTo>
                    <a:pt x="678" y="1790"/>
                  </a:lnTo>
                  <a:cubicBezTo>
                    <a:pt x="263" y="2023"/>
                    <a:pt x="1" y="2467"/>
                    <a:pt x="1" y="2941"/>
                  </a:cubicBezTo>
                  <a:lnTo>
                    <a:pt x="1" y="3117"/>
                  </a:lnTo>
                  <a:cubicBezTo>
                    <a:pt x="1" y="3222"/>
                    <a:pt x="71" y="3314"/>
                    <a:pt x="164" y="3355"/>
                  </a:cubicBezTo>
                  <a:lnTo>
                    <a:pt x="164" y="5313"/>
                  </a:lnTo>
                  <a:cubicBezTo>
                    <a:pt x="71" y="5354"/>
                    <a:pt x="1" y="5448"/>
                    <a:pt x="1" y="5553"/>
                  </a:cubicBezTo>
                  <a:lnTo>
                    <a:pt x="1" y="6909"/>
                  </a:lnTo>
                  <a:cubicBezTo>
                    <a:pt x="1" y="7015"/>
                    <a:pt x="71" y="7107"/>
                    <a:pt x="164" y="7155"/>
                  </a:cubicBezTo>
                  <a:lnTo>
                    <a:pt x="164" y="13559"/>
                  </a:lnTo>
                  <a:cubicBezTo>
                    <a:pt x="164" y="13712"/>
                    <a:pt x="287" y="13834"/>
                    <a:pt x="433" y="13834"/>
                  </a:cubicBezTo>
                  <a:lnTo>
                    <a:pt x="13419" y="13834"/>
                  </a:lnTo>
                  <a:cubicBezTo>
                    <a:pt x="13572" y="13834"/>
                    <a:pt x="13694" y="13712"/>
                    <a:pt x="13694" y="13559"/>
                  </a:cubicBezTo>
                  <a:lnTo>
                    <a:pt x="13694" y="7155"/>
                  </a:lnTo>
                  <a:cubicBezTo>
                    <a:pt x="13788" y="7107"/>
                    <a:pt x="13852" y="7015"/>
                    <a:pt x="13852" y="6909"/>
                  </a:cubicBezTo>
                  <a:lnTo>
                    <a:pt x="13852" y="5564"/>
                  </a:lnTo>
                  <a:cubicBezTo>
                    <a:pt x="13852" y="5448"/>
                    <a:pt x="13788" y="5348"/>
                    <a:pt x="13694" y="5302"/>
                  </a:cubicBezTo>
                  <a:lnTo>
                    <a:pt x="13694" y="3368"/>
                  </a:lnTo>
                  <a:cubicBezTo>
                    <a:pt x="13788" y="3320"/>
                    <a:pt x="13852" y="3222"/>
                    <a:pt x="13852" y="3104"/>
                  </a:cubicBezTo>
                  <a:lnTo>
                    <a:pt x="13852" y="2941"/>
                  </a:lnTo>
                  <a:cubicBezTo>
                    <a:pt x="13852" y="2462"/>
                    <a:pt x="13594" y="2023"/>
                    <a:pt x="13179" y="1795"/>
                  </a:cubicBezTo>
                  <a:lnTo>
                    <a:pt x="12618" y="1480"/>
                  </a:lnTo>
                  <a:cubicBezTo>
                    <a:pt x="12577" y="1457"/>
                    <a:pt x="12532" y="1445"/>
                    <a:pt x="12487" y="1445"/>
                  </a:cubicBezTo>
                  <a:cubicBezTo>
                    <a:pt x="12441" y="1445"/>
                    <a:pt x="12396" y="1457"/>
                    <a:pt x="12355" y="1480"/>
                  </a:cubicBezTo>
                  <a:lnTo>
                    <a:pt x="11800" y="1790"/>
                  </a:lnTo>
                  <a:cubicBezTo>
                    <a:pt x="11379" y="2023"/>
                    <a:pt x="11122" y="2467"/>
                    <a:pt x="11122" y="2941"/>
                  </a:cubicBezTo>
                  <a:lnTo>
                    <a:pt x="11122" y="3104"/>
                  </a:lnTo>
                  <a:cubicBezTo>
                    <a:pt x="11122" y="3222"/>
                    <a:pt x="11187" y="3320"/>
                    <a:pt x="11285" y="3368"/>
                  </a:cubicBezTo>
                  <a:lnTo>
                    <a:pt x="11285" y="5302"/>
                  </a:lnTo>
                  <a:cubicBezTo>
                    <a:pt x="11187" y="5348"/>
                    <a:pt x="11122" y="5448"/>
                    <a:pt x="11122" y="5564"/>
                  </a:cubicBezTo>
                  <a:lnTo>
                    <a:pt x="11122" y="6909"/>
                  </a:lnTo>
                  <a:cubicBezTo>
                    <a:pt x="11122" y="7020"/>
                    <a:pt x="11187" y="7107"/>
                    <a:pt x="11285" y="7155"/>
                  </a:cubicBezTo>
                  <a:lnTo>
                    <a:pt x="11285" y="7961"/>
                  </a:lnTo>
                  <a:lnTo>
                    <a:pt x="10281" y="7961"/>
                  </a:lnTo>
                  <a:lnTo>
                    <a:pt x="10281" y="7400"/>
                  </a:lnTo>
                  <a:cubicBezTo>
                    <a:pt x="10281" y="7271"/>
                    <a:pt x="10187" y="7166"/>
                    <a:pt x="10065" y="7137"/>
                  </a:cubicBezTo>
                  <a:lnTo>
                    <a:pt x="10065" y="6961"/>
                  </a:lnTo>
                  <a:cubicBezTo>
                    <a:pt x="10065" y="6576"/>
                    <a:pt x="9995" y="6202"/>
                    <a:pt x="9854" y="5845"/>
                  </a:cubicBezTo>
                  <a:cubicBezTo>
                    <a:pt x="9810" y="5738"/>
                    <a:pt x="9708" y="5672"/>
                    <a:pt x="9600" y="5672"/>
                  </a:cubicBezTo>
                  <a:cubicBezTo>
                    <a:pt x="9566" y="5672"/>
                    <a:pt x="9531" y="5679"/>
                    <a:pt x="9497" y="5693"/>
                  </a:cubicBezTo>
                  <a:cubicBezTo>
                    <a:pt x="9364" y="5747"/>
                    <a:pt x="9293" y="5904"/>
                    <a:pt x="9351" y="6044"/>
                  </a:cubicBezTo>
                  <a:cubicBezTo>
                    <a:pt x="9469" y="6336"/>
                    <a:pt x="9526" y="6646"/>
                    <a:pt x="9526" y="6961"/>
                  </a:cubicBezTo>
                  <a:lnTo>
                    <a:pt x="9526" y="7149"/>
                  </a:lnTo>
                  <a:lnTo>
                    <a:pt x="4331" y="7149"/>
                  </a:lnTo>
                  <a:lnTo>
                    <a:pt x="4331" y="6961"/>
                  </a:lnTo>
                  <a:cubicBezTo>
                    <a:pt x="4331" y="6062"/>
                    <a:pt x="4816" y="5237"/>
                    <a:pt x="5599" y="4800"/>
                  </a:cubicBezTo>
                  <a:lnTo>
                    <a:pt x="6931" y="4056"/>
                  </a:lnTo>
                  <a:lnTo>
                    <a:pt x="7762" y="4519"/>
                  </a:lnTo>
                  <a:cubicBezTo>
                    <a:pt x="7803" y="4544"/>
                    <a:pt x="7849" y="4555"/>
                    <a:pt x="7893" y="4555"/>
                  </a:cubicBezTo>
                  <a:cubicBezTo>
                    <a:pt x="7987" y="4555"/>
                    <a:pt x="8078" y="4504"/>
                    <a:pt x="8129" y="4414"/>
                  </a:cubicBezTo>
                  <a:cubicBezTo>
                    <a:pt x="8199" y="4285"/>
                    <a:pt x="8153" y="4121"/>
                    <a:pt x="8024" y="4045"/>
                  </a:cubicBezTo>
                  <a:lnTo>
                    <a:pt x="7376" y="3683"/>
                  </a:lnTo>
                  <a:cubicBezTo>
                    <a:pt x="7651" y="3619"/>
                    <a:pt x="7913" y="3495"/>
                    <a:pt x="8136" y="3314"/>
                  </a:cubicBezTo>
                  <a:cubicBezTo>
                    <a:pt x="8487" y="3028"/>
                    <a:pt x="8725" y="2631"/>
                    <a:pt x="8808" y="2187"/>
                  </a:cubicBezTo>
                  <a:cubicBezTo>
                    <a:pt x="8808" y="2175"/>
                    <a:pt x="8808" y="2163"/>
                    <a:pt x="8803" y="2157"/>
                  </a:cubicBezTo>
                  <a:cubicBezTo>
                    <a:pt x="8758" y="2003"/>
                    <a:pt x="8643" y="1930"/>
                    <a:pt x="8528" y="1930"/>
                  </a:cubicBezTo>
                  <a:cubicBezTo>
                    <a:pt x="8460" y="1930"/>
                    <a:pt x="8392" y="1956"/>
                    <a:pt x="8340" y="2006"/>
                  </a:cubicBezTo>
                  <a:cubicBezTo>
                    <a:pt x="8135" y="2198"/>
                    <a:pt x="7869" y="2304"/>
                    <a:pt x="7588" y="2304"/>
                  </a:cubicBezTo>
                  <a:cubicBezTo>
                    <a:pt x="7332" y="2304"/>
                    <a:pt x="7064" y="2215"/>
                    <a:pt x="6821" y="2023"/>
                  </a:cubicBezTo>
                  <a:cubicBezTo>
                    <a:pt x="6804" y="2011"/>
                    <a:pt x="6785" y="1994"/>
                    <a:pt x="6774" y="1982"/>
                  </a:cubicBezTo>
                  <a:cubicBezTo>
                    <a:pt x="6353" y="1450"/>
                    <a:pt x="6429" y="802"/>
                    <a:pt x="6839" y="416"/>
                  </a:cubicBezTo>
                  <a:cubicBezTo>
                    <a:pt x="6844" y="404"/>
                    <a:pt x="6850" y="393"/>
                    <a:pt x="6856" y="381"/>
                  </a:cubicBezTo>
                  <a:cubicBezTo>
                    <a:pt x="6919" y="155"/>
                    <a:pt x="6765" y="1"/>
                    <a:pt x="65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2"/>
            <p:cNvSpPr/>
            <p:nvPr/>
          </p:nvSpPr>
          <p:spPr>
            <a:xfrm>
              <a:off x="4266675" y="1694200"/>
              <a:ext cx="13450" cy="13600"/>
            </a:xfrm>
            <a:custGeom>
              <a:rect b="b" l="l" r="r" t="t"/>
              <a:pathLst>
                <a:path extrusionOk="0" h="544" w="538">
                  <a:moveTo>
                    <a:pt x="269" y="1"/>
                  </a:moveTo>
                  <a:cubicBezTo>
                    <a:pt x="123" y="1"/>
                    <a:pt x="0" y="123"/>
                    <a:pt x="0" y="268"/>
                  </a:cubicBezTo>
                  <a:cubicBezTo>
                    <a:pt x="0" y="421"/>
                    <a:pt x="123" y="543"/>
                    <a:pt x="269" y="543"/>
                  </a:cubicBezTo>
                  <a:cubicBezTo>
                    <a:pt x="421" y="543"/>
                    <a:pt x="537" y="421"/>
                    <a:pt x="537" y="268"/>
                  </a:cubicBezTo>
                  <a:cubicBezTo>
                    <a:pt x="537" y="123"/>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35" name="Google Shape;3235;p52"/>
          <p:cNvGrpSpPr/>
          <p:nvPr/>
        </p:nvGrpSpPr>
        <p:grpSpPr>
          <a:xfrm>
            <a:off x="3319092" y="2131150"/>
            <a:ext cx="277375" cy="346350"/>
            <a:chOff x="3343675" y="2119625"/>
            <a:chExt cx="277375" cy="346350"/>
          </a:xfrm>
        </p:grpSpPr>
        <p:sp>
          <p:nvSpPr>
            <p:cNvPr id="3236" name="Google Shape;3236;p52"/>
            <p:cNvSpPr/>
            <p:nvPr/>
          </p:nvSpPr>
          <p:spPr>
            <a:xfrm>
              <a:off x="3343675" y="2119625"/>
              <a:ext cx="277375" cy="346200"/>
            </a:xfrm>
            <a:custGeom>
              <a:rect b="b" l="l" r="r" t="t"/>
              <a:pathLst>
                <a:path extrusionOk="0" h="13848" w="11095">
                  <a:moveTo>
                    <a:pt x="5541" y="536"/>
                  </a:moveTo>
                  <a:cubicBezTo>
                    <a:pt x="7291" y="536"/>
                    <a:pt x="8715" y="1966"/>
                    <a:pt x="8715" y="3713"/>
                  </a:cubicBezTo>
                  <a:lnTo>
                    <a:pt x="8715" y="5910"/>
                  </a:lnTo>
                  <a:cubicBezTo>
                    <a:pt x="8715" y="6465"/>
                    <a:pt x="8570" y="7015"/>
                    <a:pt x="8289" y="7500"/>
                  </a:cubicBezTo>
                  <a:cubicBezTo>
                    <a:pt x="8025" y="7962"/>
                    <a:pt x="7640" y="8353"/>
                    <a:pt x="7184" y="8628"/>
                  </a:cubicBezTo>
                  <a:cubicBezTo>
                    <a:pt x="7062" y="8704"/>
                    <a:pt x="7008" y="8855"/>
                    <a:pt x="7067" y="8984"/>
                  </a:cubicBezTo>
                  <a:cubicBezTo>
                    <a:pt x="7115" y="9084"/>
                    <a:pt x="7214" y="9140"/>
                    <a:pt x="7314" y="9140"/>
                  </a:cubicBezTo>
                  <a:cubicBezTo>
                    <a:pt x="7362" y="9140"/>
                    <a:pt x="7410" y="9127"/>
                    <a:pt x="7453" y="9101"/>
                  </a:cubicBezTo>
                  <a:cubicBezTo>
                    <a:pt x="7745" y="8926"/>
                    <a:pt x="8009" y="8710"/>
                    <a:pt x="8236" y="8464"/>
                  </a:cubicBezTo>
                  <a:cubicBezTo>
                    <a:pt x="9131" y="8750"/>
                    <a:pt x="9843" y="9400"/>
                    <a:pt x="10229" y="10212"/>
                  </a:cubicBezTo>
                  <a:cubicBezTo>
                    <a:pt x="9404" y="10743"/>
                    <a:pt x="8457" y="11024"/>
                    <a:pt x="7470" y="11024"/>
                  </a:cubicBezTo>
                  <a:cubicBezTo>
                    <a:pt x="4653" y="11024"/>
                    <a:pt x="2356" y="8728"/>
                    <a:pt x="2356" y="5910"/>
                  </a:cubicBezTo>
                  <a:lnTo>
                    <a:pt x="2356" y="3743"/>
                  </a:lnTo>
                  <a:cubicBezTo>
                    <a:pt x="2356" y="2106"/>
                    <a:pt x="3590" y="709"/>
                    <a:pt x="5220" y="552"/>
                  </a:cubicBezTo>
                  <a:cubicBezTo>
                    <a:pt x="5328" y="541"/>
                    <a:pt x="5435" y="536"/>
                    <a:pt x="5541" y="536"/>
                  </a:cubicBezTo>
                  <a:close/>
                  <a:moveTo>
                    <a:pt x="5537" y="0"/>
                  </a:moveTo>
                  <a:cubicBezTo>
                    <a:pt x="3487" y="0"/>
                    <a:pt x="1819" y="1666"/>
                    <a:pt x="1819" y="3719"/>
                  </a:cubicBezTo>
                  <a:lnTo>
                    <a:pt x="1819" y="5899"/>
                  </a:lnTo>
                  <a:cubicBezTo>
                    <a:pt x="1819" y="6676"/>
                    <a:pt x="1970" y="7418"/>
                    <a:pt x="2258" y="8097"/>
                  </a:cubicBezTo>
                  <a:cubicBezTo>
                    <a:pt x="896" y="8715"/>
                    <a:pt x="1" y="10095"/>
                    <a:pt x="1" y="11614"/>
                  </a:cubicBezTo>
                  <a:lnTo>
                    <a:pt x="1" y="13572"/>
                  </a:lnTo>
                  <a:cubicBezTo>
                    <a:pt x="1" y="13724"/>
                    <a:pt x="124" y="13847"/>
                    <a:pt x="276" y="13847"/>
                  </a:cubicBezTo>
                  <a:lnTo>
                    <a:pt x="4327" y="13847"/>
                  </a:lnTo>
                  <a:cubicBezTo>
                    <a:pt x="4460" y="13847"/>
                    <a:pt x="4578" y="13748"/>
                    <a:pt x="4600" y="13613"/>
                  </a:cubicBezTo>
                  <a:cubicBezTo>
                    <a:pt x="4624" y="13449"/>
                    <a:pt x="4495" y="13303"/>
                    <a:pt x="4332" y="13303"/>
                  </a:cubicBezTo>
                  <a:lnTo>
                    <a:pt x="545" y="13303"/>
                  </a:lnTo>
                  <a:lnTo>
                    <a:pt x="545" y="11614"/>
                  </a:lnTo>
                  <a:cubicBezTo>
                    <a:pt x="545" y="10300"/>
                    <a:pt x="1328" y="9113"/>
                    <a:pt x="2514" y="8582"/>
                  </a:cubicBezTo>
                  <a:cubicBezTo>
                    <a:pt x="3467" y="10346"/>
                    <a:pt x="5336" y="11544"/>
                    <a:pt x="7483" y="11544"/>
                  </a:cubicBezTo>
                  <a:cubicBezTo>
                    <a:pt x="8534" y="11544"/>
                    <a:pt x="9544" y="11258"/>
                    <a:pt x="10428" y="10714"/>
                  </a:cubicBezTo>
                  <a:cubicBezTo>
                    <a:pt x="10509" y="11001"/>
                    <a:pt x="10556" y="11304"/>
                    <a:pt x="10556" y="11614"/>
                  </a:cubicBezTo>
                  <a:lnTo>
                    <a:pt x="10556" y="13303"/>
                  </a:lnTo>
                  <a:lnTo>
                    <a:pt x="6752" y="13303"/>
                  </a:lnTo>
                  <a:cubicBezTo>
                    <a:pt x="6617" y="13303"/>
                    <a:pt x="6494" y="13403"/>
                    <a:pt x="6477" y="13537"/>
                  </a:cubicBezTo>
                  <a:cubicBezTo>
                    <a:pt x="6453" y="13702"/>
                    <a:pt x="6582" y="13847"/>
                    <a:pt x="6746" y="13847"/>
                  </a:cubicBezTo>
                  <a:lnTo>
                    <a:pt x="10825" y="13847"/>
                  </a:lnTo>
                  <a:cubicBezTo>
                    <a:pt x="10977" y="13847"/>
                    <a:pt x="11094" y="13724"/>
                    <a:pt x="11094" y="13572"/>
                  </a:cubicBezTo>
                  <a:lnTo>
                    <a:pt x="11094" y="11614"/>
                  </a:lnTo>
                  <a:cubicBezTo>
                    <a:pt x="11094" y="10001"/>
                    <a:pt x="10089" y="8569"/>
                    <a:pt x="8598" y="8008"/>
                  </a:cubicBezTo>
                  <a:cubicBezTo>
                    <a:pt x="8651" y="7927"/>
                    <a:pt x="8710" y="7838"/>
                    <a:pt x="8756" y="7757"/>
                  </a:cubicBezTo>
                  <a:cubicBezTo>
                    <a:pt x="9083" y="7196"/>
                    <a:pt x="9258" y="6554"/>
                    <a:pt x="9258" y="5899"/>
                  </a:cubicBezTo>
                  <a:lnTo>
                    <a:pt x="9258" y="3748"/>
                  </a:lnTo>
                  <a:cubicBezTo>
                    <a:pt x="9258" y="1814"/>
                    <a:pt x="7785" y="177"/>
                    <a:pt x="5851" y="13"/>
                  </a:cubicBezTo>
                  <a:cubicBezTo>
                    <a:pt x="5745" y="4"/>
                    <a:pt x="5641" y="0"/>
                    <a:pt x="553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2"/>
            <p:cNvSpPr/>
            <p:nvPr/>
          </p:nvSpPr>
          <p:spPr>
            <a:xfrm>
              <a:off x="3418800" y="2157825"/>
              <a:ext cx="126550" cy="164175"/>
            </a:xfrm>
            <a:custGeom>
              <a:rect b="b" l="l" r="r" t="t"/>
              <a:pathLst>
                <a:path extrusionOk="0" h="6567" w="5062">
                  <a:moveTo>
                    <a:pt x="2542" y="548"/>
                  </a:moveTo>
                  <a:cubicBezTo>
                    <a:pt x="3623" y="548"/>
                    <a:pt x="4506" y="1414"/>
                    <a:pt x="4529" y="2488"/>
                  </a:cubicBezTo>
                  <a:cubicBezTo>
                    <a:pt x="4009" y="1975"/>
                    <a:pt x="3302" y="1670"/>
                    <a:pt x="2542" y="1670"/>
                  </a:cubicBezTo>
                  <a:cubicBezTo>
                    <a:pt x="1789" y="1670"/>
                    <a:pt x="1076" y="1969"/>
                    <a:pt x="561" y="2488"/>
                  </a:cubicBezTo>
                  <a:cubicBezTo>
                    <a:pt x="585" y="1414"/>
                    <a:pt x="1462" y="548"/>
                    <a:pt x="2542" y="548"/>
                  </a:cubicBezTo>
                  <a:close/>
                  <a:moveTo>
                    <a:pt x="2531" y="2208"/>
                  </a:moveTo>
                  <a:cubicBezTo>
                    <a:pt x="3361" y="2208"/>
                    <a:pt x="4120" y="2658"/>
                    <a:pt x="4518" y="3378"/>
                  </a:cubicBezTo>
                  <a:lnTo>
                    <a:pt x="4518" y="4038"/>
                  </a:lnTo>
                  <a:cubicBezTo>
                    <a:pt x="4518" y="5135"/>
                    <a:pt x="3624" y="6027"/>
                    <a:pt x="2531" y="6027"/>
                  </a:cubicBezTo>
                  <a:cubicBezTo>
                    <a:pt x="2471" y="6027"/>
                    <a:pt x="2411" y="6024"/>
                    <a:pt x="2350" y="6019"/>
                  </a:cubicBezTo>
                  <a:cubicBezTo>
                    <a:pt x="1322" y="5925"/>
                    <a:pt x="543" y="5048"/>
                    <a:pt x="543" y="4020"/>
                  </a:cubicBezTo>
                  <a:lnTo>
                    <a:pt x="543" y="3378"/>
                  </a:lnTo>
                  <a:cubicBezTo>
                    <a:pt x="947" y="2658"/>
                    <a:pt x="1700" y="2208"/>
                    <a:pt x="2531" y="2208"/>
                  </a:cubicBezTo>
                  <a:close/>
                  <a:moveTo>
                    <a:pt x="2533" y="1"/>
                  </a:moveTo>
                  <a:cubicBezTo>
                    <a:pt x="1135" y="1"/>
                    <a:pt x="0" y="1139"/>
                    <a:pt x="0" y="2530"/>
                  </a:cubicBezTo>
                  <a:lnTo>
                    <a:pt x="0" y="4014"/>
                  </a:lnTo>
                  <a:cubicBezTo>
                    <a:pt x="0" y="5323"/>
                    <a:pt x="993" y="6440"/>
                    <a:pt x="2296" y="6556"/>
                  </a:cubicBezTo>
                  <a:cubicBezTo>
                    <a:pt x="2375" y="6563"/>
                    <a:pt x="2453" y="6566"/>
                    <a:pt x="2530" y="6566"/>
                  </a:cubicBezTo>
                  <a:cubicBezTo>
                    <a:pt x="3927" y="6566"/>
                    <a:pt x="5061" y="5434"/>
                    <a:pt x="5061" y="4038"/>
                  </a:cubicBezTo>
                  <a:lnTo>
                    <a:pt x="5061" y="2558"/>
                  </a:lnTo>
                  <a:cubicBezTo>
                    <a:pt x="5061" y="1250"/>
                    <a:pt x="4068" y="128"/>
                    <a:pt x="2765" y="11"/>
                  </a:cubicBezTo>
                  <a:cubicBezTo>
                    <a:pt x="2687" y="4"/>
                    <a:pt x="2609" y="1"/>
                    <a:pt x="253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2"/>
            <p:cNvSpPr/>
            <p:nvPr/>
          </p:nvSpPr>
          <p:spPr>
            <a:xfrm>
              <a:off x="3467000" y="2269950"/>
              <a:ext cx="31000" cy="16900"/>
            </a:xfrm>
            <a:custGeom>
              <a:rect b="b" l="l" r="r" t="t"/>
              <a:pathLst>
                <a:path extrusionOk="0" h="676" w="1240">
                  <a:moveTo>
                    <a:pt x="296" y="0"/>
                  </a:moveTo>
                  <a:cubicBezTo>
                    <a:pt x="227" y="0"/>
                    <a:pt x="159" y="27"/>
                    <a:pt x="106" y="79"/>
                  </a:cubicBezTo>
                  <a:cubicBezTo>
                    <a:pt x="1" y="184"/>
                    <a:pt x="1" y="353"/>
                    <a:pt x="106" y="458"/>
                  </a:cubicBezTo>
                  <a:cubicBezTo>
                    <a:pt x="246" y="605"/>
                    <a:pt x="433" y="675"/>
                    <a:pt x="621" y="675"/>
                  </a:cubicBezTo>
                  <a:cubicBezTo>
                    <a:pt x="807" y="675"/>
                    <a:pt x="994" y="605"/>
                    <a:pt x="1134" y="458"/>
                  </a:cubicBezTo>
                  <a:cubicBezTo>
                    <a:pt x="1239" y="353"/>
                    <a:pt x="1239" y="184"/>
                    <a:pt x="1134" y="79"/>
                  </a:cubicBezTo>
                  <a:cubicBezTo>
                    <a:pt x="1082" y="27"/>
                    <a:pt x="1011" y="0"/>
                    <a:pt x="941" y="0"/>
                  </a:cubicBezTo>
                  <a:cubicBezTo>
                    <a:pt x="871" y="0"/>
                    <a:pt x="801" y="27"/>
                    <a:pt x="749" y="79"/>
                  </a:cubicBezTo>
                  <a:cubicBezTo>
                    <a:pt x="713" y="114"/>
                    <a:pt x="667" y="132"/>
                    <a:pt x="619" y="132"/>
                  </a:cubicBezTo>
                  <a:cubicBezTo>
                    <a:pt x="572" y="132"/>
                    <a:pt x="524" y="114"/>
                    <a:pt x="486" y="79"/>
                  </a:cubicBezTo>
                  <a:cubicBezTo>
                    <a:pt x="434" y="27"/>
                    <a:pt x="365" y="0"/>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2"/>
            <p:cNvSpPr/>
            <p:nvPr/>
          </p:nvSpPr>
          <p:spPr>
            <a:xfrm>
              <a:off x="3475625" y="2452500"/>
              <a:ext cx="13600" cy="13475"/>
            </a:xfrm>
            <a:custGeom>
              <a:rect b="b" l="l" r="r" t="t"/>
              <a:pathLst>
                <a:path extrusionOk="0" h="539" w="544">
                  <a:moveTo>
                    <a:pt x="269" y="1"/>
                  </a:moveTo>
                  <a:cubicBezTo>
                    <a:pt x="123" y="1"/>
                    <a:pt x="1" y="123"/>
                    <a:pt x="1" y="269"/>
                  </a:cubicBezTo>
                  <a:cubicBezTo>
                    <a:pt x="1" y="422"/>
                    <a:pt x="123" y="538"/>
                    <a:pt x="269" y="538"/>
                  </a:cubicBezTo>
                  <a:cubicBezTo>
                    <a:pt x="422" y="538"/>
                    <a:pt x="544" y="422"/>
                    <a:pt x="544" y="269"/>
                  </a:cubicBezTo>
                  <a:cubicBezTo>
                    <a:pt x="544" y="123"/>
                    <a:pt x="422"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0" name="Google Shape;3240;p52"/>
          <p:cNvGrpSpPr/>
          <p:nvPr/>
        </p:nvGrpSpPr>
        <p:grpSpPr>
          <a:xfrm>
            <a:off x="2501524" y="1577450"/>
            <a:ext cx="347475" cy="346275"/>
            <a:chOff x="2539500" y="1567525"/>
            <a:chExt cx="347475" cy="346275"/>
          </a:xfrm>
        </p:grpSpPr>
        <p:sp>
          <p:nvSpPr>
            <p:cNvPr id="3241" name="Google Shape;3241;p52"/>
            <p:cNvSpPr/>
            <p:nvPr/>
          </p:nvSpPr>
          <p:spPr>
            <a:xfrm>
              <a:off x="2539500" y="1567525"/>
              <a:ext cx="347475" cy="346275"/>
            </a:xfrm>
            <a:custGeom>
              <a:rect b="b" l="l" r="r" t="t"/>
              <a:pathLst>
                <a:path extrusionOk="0" h="13851" w="13899">
                  <a:moveTo>
                    <a:pt x="8959" y="760"/>
                  </a:moveTo>
                  <a:cubicBezTo>
                    <a:pt x="9457" y="1321"/>
                    <a:pt x="9679" y="2087"/>
                    <a:pt x="9539" y="2834"/>
                  </a:cubicBezTo>
                  <a:cubicBezTo>
                    <a:pt x="9474" y="3167"/>
                    <a:pt x="9352" y="3483"/>
                    <a:pt x="9164" y="3757"/>
                  </a:cubicBezTo>
                  <a:cubicBezTo>
                    <a:pt x="8791" y="2992"/>
                    <a:pt x="8673" y="2128"/>
                    <a:pt x="8826" y="1280"/>
                  </a:cubicBezTo>
                  <a:cubicBezTo>
                    <a:pt x="8861" y="1105"/>
                    <a:pt x="8902" y="930"/>
                    <a:pt x="8959" y="760"/>
                  </a:cubicBezTo>
                  <a:close/>
                  <a:moveTo>
                    <a:pt x="6172" y="2048"/>
                  </a:moveTo>
                  <a:cubicBezTo>
                    <a:pt x="6972" y="2048"/>
                    <a:pt x="7744" y="2402"/>
                    <a:pt x="8265" y="3027"/>
                  </a:cubicBezTo>
                  <a:cubicBezTo>
                    <a:pt x="8300" y="3074"/>
                    <a:pt x="8335" y="3115"/>
                    <a:pt x="8370" y="3161"/>
                  </a:cubicBezTo>
                  <a:cubicBezTo>
                    <a:pt x="8446" y="3454"/>
                    <a:pt x="8551" y="3746"/>
                    <a:pt x="8686" y="4021"/>
                  </a:cubicBezTo>
                  <a:cubicBezTo>
                    <a:pt x="7802" y="3787"/>
                    <a:pt x="7003" y="3285"/>
                    <a:pt x="6412" y="2571"/>
                  </a:cubicBezTo>
                  <a:cubicBezTo>
                    <a:pt x="6272" y="2408"/>
                    <a:pt x="6149" y="2233"/>
                    <a:pt x="6038" y="2052"/>
                  </a:cubicBezTo>
                  <a:cubicBezTo>
                    <a:pt x="6083" y="2050"/>
                    <a:pt x="6127" y="2048"/>
                    <a:pt x="6172" y="2048"/>
                  </a:cubicBezTo>
                  <a:close/>
                  <a:moveTo>
                    <a:pt x="7324" y="4126"/>
                  </a:moveTo>
                  <a:cubicBezTo>
                    <a:pt x="7381" y="4126"/>
                    <a:pt x="7440" y="4132"/>
                    <a:pt x="7494" y="4132"/>
                  </a:cubicBezTo>
                  <a:cubicBezTo>
                    <a:pt x="7791" y="4289"/>
                    <a:pt x="8107" y="4418"/>
                    <a:pt x="8433" y="4512"/>
                  </a:cubicBezTo>
                  <a:cubicBezTo>
                    <a:pt x="7627" y="5084"/>
                    <a:pt x="6663" y="5389"/>
                    <a:pt x="5663" y="5389"/>
                  </a:cubicBezTo>
                  <a:cubicBezTo>
                    <a:pt x="5425" y="5389"/>
                    <a:pt x="5191" y="5370"/>
                    <a:pt x="4951" y="5335"/>
                  </a:cubicBezTo>
                  <a:cubicBezTo>
                    <a:pt x="4956" y="5330"/>
                    <a:pt x="4956" y="5324"/>
                    <a:pt x="4956" y="5313"/>
                  </a:cubicBezTo>
                  <a:cubicBezTo>
                    <a:pt x="5512" y="4570"/>
                    <a:pt x="6394" y="4126"/>
                    <a:pt x="7324" y="4126"/>
                  </a:cubicBezTo>
                  <a:close/>
                  <a:moveTo>
                    <a:pt x="11176" y="4529"/>
                  </a:moveTo>
                  <a:cubicBezTo>
                    <a:pt x="11853" y="4739"/>
                    <a:pt x="12414" y="5213"/>
                    <a:pt x="12754" y="5832"/>
                  </a:cubicBezTo>
                  <a:cubicBezTo>
                    <a:pt x="12543" y="5832"/>
                    <a:pt x="12326" y="5815"/>
                    <a:pt x="12115" y="5780"/>
                  </a:cubicBezTo>
                  <a:cubicBezTo>
                    <a:pt x="11263" y="5651"/>
                    <a:pt x="10474" y="5284"/>
                    <a:pt x="9836" y="4722"/>
                  </a:cubicBezTo>
                  <a:cubicBezTo>
                    <a:pt x="10292" y="4717"/>
                    <a:pt x="10742" y="4652"/>
                    <a:pt x="11176" y="4529"/>
                  </a:cubicBezTo>
                  <a:close/>
                  <a:moveTo>
                    <a:pt x="4449" y="4553"/>
                  </a:moveTo>
                  <a:cubicBezTo>
                    <a:pt x="4454" y="4664"/>
                    <a:pt x="4454" y="4769"/>
                    <a:pt x="4454" y="4880"/>
                  </a:cubicBezTo>
                  <a:cubicBezTo>
                    <a:pt x="4436" y="5319"/>
                    <a:pt x="4338" y="5739"/>
                    <a:pt x="4150" y="6131"/>
                  </a:cubicBezTo>
                  <a:cubicBezTo>
                    <a:pt x="4022" y="6253"/>
                    <a:pt x="3904" y="6387"/>
                    <a:pt x="3799" y="6533"/>
                  </a:cubicBezTo>
                  <a:cubicBezTo>
                    <a:pt x="3753" y="6352"/>
                    <a:pt x="3735" y="6166"/>
                    <a:pt x="3742" y="5979"/>
                  </a:cubicBezTo>
                  <a:cubicBezTo>
                    <a:pt x="3758" y="5418"/>
                    <a:pt x="4022" y="4898"/>
                    <a:pt x="4449" y="4553"/>
                  </a:cubicBezTo>
                  <a:close/>
                  <a:moveTo>
                    <a:pt x="1149" y="5388"/>
                  </a:moveTo>
                  <a:cubicBezTo>
                    <a:pt x="1800" y="5388"/>
                    <a:pt x="2432" y="5655"/>
                    <a:pt x="2882" y="6148"/>
                  </a:cubicBezTo>
                  <a:cubicBezTo>
                    <a:pt x="3033" y="6312"/>
                    <a:pt x="3162" y="6498"/>
                    <a:pt x="3262" y="6697"/>
                  </a:cubicBezTo>
                  <a:cubicBezTo>
                    <a:pt x="3016" y="6603"/>
                    <a:pt x="2753" y="6546"/>
                    <a:pt x="2485" y="6528"/>
                  </a:cubicBezTo>
                  <a:cubicBezTo>
                    <a:pt x="2441" y="6525"/>
                    <a:pt x="2397" y="6523"/>
                    <a:pt x="2354" y="6523"/>
                  </a:cubicBezTo>
                  <a:cubicBezTo>
                    <a:pt x="2311" y="6523"/>
                    <a:pt x="2268" y="6525"/>
                    <a:pt x="2227" y="6528"/>
                  </a:cubicBezTo>
                  <a:cubicBezTo>
                    <a:pt x="1876" y="6330"/>
                    <a:pt x="1560" y="6077"/>
                    <a:pt x="1287" y="5780"/>
                  </a:cubicBezTo>
                  <a:cubicBezTo>
                    <a:pt x="1175" y="5657"/>
                    <a:pt x="1070" y="5529"/>
                    <a:pt x="971" y="5394"/>
                  </a:cubicBezTo>
                  <a:cubicBezTo>
                    <a:pt x="1031" y="5390"/>
                    <a:pt x="1090" y="5388"/>
                    <a:pt x="1149" y="5388"/>
                  </a:cubicBezTo>
                  <a:close/>
                  <a:moveTo>
                    <a:pt x="5986" y="5937"/>
                  </a:moveTo>
                  <a:cubicBezTo>
                    <a:pt x="6137" y="5937"/>
                    <a:pt x="6294" y="5955"/>
                    <a:pt x="6447" y="5990"/>
                  </a:cubicBezTo>
                  <a:cubicBezTo>
                    <a:pt x="6353" y="6084"/>
                    <a:pt x="6248" y="6177"/>
                    <a:pt x="6143" y="6260"/>
                  </a:cubicBezTo>
                  <a:cubicBezTo>
                    <a:pt x="5565" y="6709"/>
                    <a:pt x="4869" y="6961"/>
                    <a:pt x="4150" y="6996"/>
                  </a:cubicBezTo>
                  <a:cubicBezTo>
                    <a:pt x="4284" y="6762"/>
                    <a:pt x="4465" y="6557"/>
                    <a:pt x="4681" y="6387"/>
                  </a:cubicBezTo>
                  <a:cubicBezTo>
                    <a:pt x="5061" y="6090"/>
                    <a:pt x="5517" y="5937"/>
                    <a:pt x="5986" y="5937"/>
                  </a:cubicBezTo>
                  <a:close/>
                  <a:moveTo>
                    <a:pt x="7599" y="5570"/>
                  </a:moveTo>
                  <a:lnTo>
                    <a:pt x="7599" y="5570"/>
                  </a:lnTo>
                  <a:cubicBezTo>
                    <a:pt x="7171" y="6160"/>
                    <a:pt x="6792" y="6791"/>
                    <a:pt x="6470" y="7445"/>
                  </a:cubicBezTo>
                  <a:cubicBezTo>
                    <a:pt x="6283" y="7299"/>
                    <a:pt x="6084" y="7177"/>
                    <a:pt x="5868" y="7078"/>
                  </a:cubicBezTo>
                  <a:cubicBezTo>
                    <a:pt x="6078" y="6967"/>
                    <a:pt x="6283" y="6838"/>
                    <a:pt x="6477" y="6686"/>
                  </a:cubicBezTo>
                  <a:cubicBezTo>
                    <a:pt x="6722" y="6493"/>
                    <a:pt x="6944" y="6277"/>
                    <a:pt x="7143" y="6031"/>
                  </a:cubicBezTo>
                  <a:cubicBezTo>
                    <a:pt x="7195" y="5967"/>
                    <a:pt x="7213" y="5880"/>
                    <a:pt x="7195" y="5797"/>
                  </a:cubicBezTo>
                  <a:cubicBezTo>
                    <a:pt x="7184" y="5769"/>
                    <a:pt x="7171" y="5745"/>
                    <a:pt x="7160" y="5721"/>
                  </a:cubicBezTo>
                  <a:cubicBezTo>
                    <a:pt x="7306" y="5675"/>
                    <a:pt x="7452" y="5629"/>
                    <a:pt x="7599" y="5570"/>
                  </a:cubicBezTo>
                  <a:close/>
                  <a:moveTo>
                    <a:pt x="2313" y="7068"/>
                  </a:moveTo>
                  <a:cubicBezTo>
                    <a:pt x="2358" y="7068"/>
                    <a:pt x="2404" y="7069"/>
                    <a:pt x="2450" y="7072"/>
                  </a:cubicBezTo>
                  <a:cubicBezTo>
                    <a:pt x="2677" y="7083"/>
                    <a:pt x="2900" y="7136"/>
                    <a:pt x="3103" y="7218"/>
                  </a:cubicBezTo>
                  <a:cubicBezTo>
                    <a:pt x="2893" y="7323"/>
                    <a:pt x="2701" y="7452"/>
                    <a:pt x="2525" y="7609"/>
                  </a:cubicBezTo>
                  <a:cubicBezTo>
                    <a:pt x="2160" y="7731"/>
                    <a:pt x="1782" y="7792"/>
                    <a:pt x="1400" y="7792"/>
                  </a:cubicBezTo>
                  <a:cubicBezTo>
                    <a:pt x="1323" y="7792"/>
                    <a:pt x="1246" y="7789"/>
                    <a:pt x="1169" y="7784"/>
                  </a:cubicBezTo>
                  <a:cubicBezTo>
                    <a:pt x="1034" y="7773"/>
                    <a:pt x="901" y="7761"/>
                    <a:pt x="767" y="7733"/>
                  </a:cubicBezTo>
                  <a:cubicBezTo>
                    <a:pt x="1162" y="7309"/>
                    <a:pt x="1725" y="7068"/>
                    <a:pt x="2313" y="7068"/>
                  </a:cubicBezTo>
                  <a:close/>
                  <a:moveTo>
                    <a:pt x="9323" y="4979"/>
                  </a:moveTo>
                  <a:cubicBezTo>
                    <a:pt x="9563" y="5213"/>
                    <a:pt x="9819" y="5411"/>
                    <a:pt x="10094" y="5586"/>
                  </a:cubicBezTo>
                  <a:cubicBezTo>
                    <a:pt x="10124" y="5634"/>
                    <a:pt x="10159" y="5680"/>
                    <a:pt x="10181" y="5727"/>
                  </a:cubicBezTo>
                  <a:cubicBezTo>
                    <a:pt x="10655" y="6505"/>
                    <a:pt x="10725" y="7458"/>
                    <a:pt x="10386" y="8287"/>
                  </a:cubicBezTo>
                  <a:cubicBezTo>
                    <a:pt x="10240" y="8111"/>
                    <a:pt x="10105" y="7925"/>
                    <a:pt x="9989" y="7726"/>
                  </a:cubicBezTo>
                  <a:cubicBezTo>
                    <a:pt x="9485" y="6897"/>
                    <a:pt x="9253" y="5937"/>
                    <a:pt x="9323" y="4979"/>
                  </a:cubicBezTo>
                  <a:close/>
                  <a:moveTo>
                    <a:pt x="5061" y="7393"/>
                  </a:moveTo>
                  <a:cubicBezTo>
                    <a:pt x="5102" y="7399"/>
                    <a:pt x="5144" y="7410"/>
                    <a:pt x="5179" y="7417"/>
                  </a:cubicBezTo>
                  <a:cubicBezTo>
                    <a:pt x="5576" y="7504"/>
                    <a:pt x="5938" y="7690"/>
                    <a:pt x="6237" y="7960"/>
                  </a:cubicBezTo>
                  <a:cubicBezTo>
                    <a:pt x="6154" y="8141"/>
                    <a:pt x="6084" y="8322"/>
                    <a:pt x="6008" y="8510"/>
                  </a:cubicBezTo>
                  <a:cubicBezTo>
                    <a:pt x="5390" y="8322"/>
                    <a:pt x="4829" y="7984"/>
                    <a:pt x="4378" y="7522"/>
                  </a:cubicBezTo>
                  <a:cubicBezTo>
                    <a:pt x="4611" y="7498"/>
                    <a:pt x="4840" y="7458"/>
                    <a:pt x="5061" y="7393"/>
                  </a:cubicBezTo>
                  <a:close/>
                  <a:moveTo>
                    <a:pt x="3437" y="7662"/>
                  </a:moveTo>
                  <a:cubicBezTo>
                    <a:pt x="3332" y="8416"/>
                    <a:pt x="2993" y="9128"/>
                    <a:pt x="2461" y="9684"/>
                  </a:cubicBezTo>
                  <a:cubicBezTo>
                    <a:pt x="2356" y="9794"/>
                    <a:pt x="2245" y="9900"/>
                    <a:pt x="2129" y="9994"/>
                  </a:cubicBezTo>
                  <a:cubicBezTo>
                    <a:pt x="2040" y="9333"/>
                    <a:pt x="2256" y="8655"/>
                    <a:pt x="2725" y="8165"/>
                  </a:cubicBezTo>
                  <a:cubicBezTo>
                    <a:pt x="2928" y="7949"/>
                    <a:pt x="3168" y="7779"/>
                    <a:pt x="3437" y="7662"/>
                  </a:cubicBezTo>
                  <a:close/>
                  <a:moveTo>
                    <a:pt x="4857" y="8585"/>
                  </a:moveTo>
                  <a:lnTo>
                    <a:pt x="4857" y="8585"/>
                  </a:lnTo>
                  <a:cubicBezTo>
                    <a:pt x="5161" y="8766"/>
                    <a:pt x="5488" y="8912"/>
                    <a:pt x="5827" y="9017"/>
                  </a:cubicBezTo>
                  <a:cubicBezTo>
                    <a:pt x="5676" y="9468"/>
                    <a:pt x="5547" y="9929"/>
                    <a:pt x="5447" y="10403"/>
                  </a:cubicBezTo>
                  <a:cubicBezTo>
                    <a:pt x="5301" y="9783"/>
                    <a:pt x="5109" y="9176"/>
                    <a:pt x="4857" y="8585"/>
                  </a:cubicBezTo>
                  <a:close/>
                  <a:moveTo>
                    <a:pt x="8784" y="4950"/>
                  </a:moveTo>
                  <a:lnTo>
                    <a:pt x="8784" y="4950"/>
                  </a:lnTo>
                  <a:cubicBezTo>
                    <a:pt x="8773" y="5154"/>
                    <a:pt x="8767" y="5359"/>
                    <a:pt x="8779" y="5564"/>
                  </a:cubicBezTo>
                  <a:cubicBezTo>
                    <a:pt x="8487" y="6190"/>
                    <a:pt x="8236" y="6821"/>
                    <a:pt x="8013" y="7469"/>
                  </a:cubicBezTo>
                  <a:lnTo>
                    <a:pt x="7710" y="7469"/>
                  </a:lnTo>
                  <a:cubicBezTo>
                    <a:pt x="7575" y="7469"/>
                    <a:pt x="7452" y="7563"/>
                    <a:pt x="7429" y="7697"/>
                  </a:cubicBezTo>
                  <a:cubicBezTo>
                    <a:pt x="7405" y="7866"/>
                    <a:pt x="7534" y="8006"/>
                    <a:pt x="7697" y="8006"/>
                  </a:cubicBezTo>
                  <a:lnTo>
                    <a:pt x="7837" y="8006"/>
                  </a:lnTo>
                  <a:cubicBezTo>
                    <a:pt x="7481" y="9170"/>
                    <a:pt x="7236" y="10368"/>
                    <a:pt x="7119" y="11590"/>
                  </a:cubicBezTo>
                  <a:cubicBezTo>
                    <a:pt x="7060" y="11583"/>
                    <a:pt x="7003" y="11583"/>
                    <a:pt x="6949" y="11583"/>
                  </a:cubicBezTo>
                  <a:cubicBezTo>
                    <a:pt x="6552" y="11583"/>
                    <a:pt x="6161" y="11625"/>
                    <a:pt x="5775" y="11701"/>
                  </a:cubicBezTo>
                  <a:cubicBezTo>
                    <a:pt x="5816" y="11356"/>
                    <a:pt x="5874" y="11016"/>
                    <a:pt x="5938" y="10689"/>
                  </a:cubicBezTo>
                  <a:lnTo>
                    <a:pt x="6336" y="10689"/>
                  </a:lnTo>
                  <a:cubicBezTo>
                    <a:pt x="6470" y="10689"/>
                    <a:pt x="6593" y="10590"/>
                    <a:pt x="6610" y="10455"/>
                  </a:cubicBezTo>
                  <a:cubicBezTo>
                    <a:pt x="6634" y="10292"/>
                    <a:pt x="6505" y="10145"/>
                    <a:pt x="6342" y="10145"/>
                  </a:cubicBezTo>
                  <a:lnTo>
                    <a:pt x="6062" y="10145"/>
                  </a:lnTo>
                  <a:cubicBezTo>
                    <a:pt x="6154" y="9772"/>
                    <a:pt x="6266" y="9397"/>
                    <a:pt x="6394" y="9036"/>
                  </a:cubicBezTo>
                  <a:lnTo>
                    <a:pt x="6769" y="9036"/>
                  </a:lnTo>
                  <a:cubicBezTo>
                    <a:pt x="6909" y="9036"/>
                    <a:pt x="7025" y="8942"/>
                    <a:pt x="7049" y="8807"/>
                  </a:cubicBezTo>
                  <a:cubicBezTo>
                    <a:pt x="7073" y="8637"/>
                    <a:pt x="6944" y="8497"/>
                    <a:pt x="6780" y="8497"/>
                  </a:cubicBezTo>
                  <a:lnTo>
                    <a:pt x="6599" y="8497"/>
                  </a:lnTo>
                  <a:cubicBezTo>
                    <a:pt x="6844" y="7884"/>
                    <a:pt x="7136" y="7299"/>
                    <a:pt x="7475" y="6738"/>
                  </a:cubicBezTo>
                  <a:lnTo>
                    <a:pt x="7856" y="6738"/>
                  </a:lnTo>
                  <a:cubicBezTo>
                    <a:pt x="7996" y="6738"/>
                    <a:pt x="8112" y="6638"/>
                    <a:pt x="8136" y="6505"/>
                  </a:cubicBezTo>
                  <a:cubicBezTo>
                    <a:pt x="8160" y="6341"/>
                    <a:pt x="8031" y="6195"/>
                    <a:pt x="7867" y="6195"/>
                  </a:cubicBezTo>
                  <a:lnTo>
                    <a:pt x="7815" y="6195"/>
                  </a:lnTo>
                  <a:cubicBezTo>
                    <a:pt x="8112" y="5762"/>
                    <a:pt x="8433" y="5341"/>
                    <a:pt x="8784" y="4950"/>
                  </a:cubicBezTo>
                  <a:close/>
                  <a:moveTo>
                    <a:pt x="3939" y="7930"/>
                  </a:moveTo>
                  <a:cubicBezTo>
                    <a:pt x="4220" y="8445"/>
                    <a:pt x="4454" y="8988"/>
                    <a:pt x="4641" y="9549"/>
                  </a:cubicBezTo>
                  <a:lnTo>
                    <a:pt x="4530" y="9602"/>
                  </a:lnTo>
                  <a:cubicBezTo>
                    <a:pt x="4390" y="9661"/>
                    <a:pt x="4331" y="9824"/>
                    <a:pt x="4390" y="9959"/>
                  </a:cubicBezTo>
                  <a:cubicBezTo>
                    <a:pt x="4436" y="10058"/>
                    <a:pt x="4535" y="10117"/>
                    <a:pt x="4641" y="10117"/>
                  </a:cubicBezTo>
                  <a:cubicBezTo>
                    <a:pt x="4676" y="10117"/>
                    <a:pt x="4711" y="10110"/>
                    <a:pt x="4751" y="10093"/>
                  </a:cubicBezTo>
                  <a:lnTo>
                    <a:pt x="4805" y="10069"/>
                  </a:lnTo>
                  <a:cubicBezTo>
                    <a:pt x="4962" y="10654"/>
                    <a:pt x="5074" y="11256"/>
                    <a:pt x="5132" y="11863"/>
                  </a:cubicBezTo>
                  <a:cubicBezTo>
                    <a:pt x="4816" y="11957"/>
                    <a:pt x="4513" y="12081"/>
                    <a:pt x="4214" y="12227"/>
                  </a:cubicBezTo>
                  <a:cubicBezTo>
                    <a:pt x="4225" y="12033"/>
                    <a:pt x="4233" y="11841"/>
                    <a:pt x="4233" y="11647"/>
                  </a:cubicBezTo>
                  <a:lnTo>
                    <a:pt x="4541" y="11542"/>
                  </a:lnTo>
                  <a:cubicBezTo>
                    <a:pt x="4681" y="11496"/>
                    <a:pt x="4758" y="11344"/>
                    <a:pt x="4705" y="11204"/>
                  </a:cubicBezTo>
                  <a:cubicBezTo>
                    <a:pt x="4669" y="11088"/>
                    <a:pt x="4566" y="11020"/>
                    <a:pt x="4455" y="11020"/>
                  </a:cubicBezTo>
                  <a:cubicBezTo>
                    <a:pt x="4425" y="11020"/>
                    <a:pt x="4395" y="11024"/>
                    <a:pt x="4366" y="11034"/>
                  </a:cubicBezTo>
                  <a:lnTo>
                    <a:pt x="4225" y="11081"/>
                  </a:lnTo>
                  <a:cubicBezTo>
                    <a:pt x="4197" y="10128"/>
                    <a:pt x="4080" y="9181"/>
                    <a:pt x="3869" y="8246"/>
                  </a:cubicBezTo>
                  <a:cubicBezTo>
                    <a:pt x="3899" y="8141"/>
                    <a:pt x="3923" y="8036"/>
                    <a:pt x="3939" y="7930"/>
                  </a:cubicBezTo>
                  <a:close/>
                  <a:moveTo>
                    <a:pt x="6949" y="12121"/>
                  </a:moveTo>
                  <a:cubicBezTo>
                    <a:pt x="7914" y="12121"/>
                    <a:pt x="8867" y="12367"/>
                    <a:pt x="9708" y="12840"/>
                  </a:cubicBezTo>
                  <a:cubicBezTo>
                    <a:pt x="10030" y="13021"/>
                    <a:pt x="10362" y="13179"/>
                    <a:pt x="10707" y="13314"/>
                  </a:cubicBezTo>
                  <a:lnTo>
                    <a:pt x="3192" y="13314"/>
                  </a:lnTo>
                  <a:cubicBezTo>
                    <a:pt x="3537" y="13179"/>
                    <a:pt x="3869" y="13021"/>
                    <a:pt x="4190" y="12840"/>
                  </a:cubicBezTo>
                  <a:cubicBezTo>
                    <a:pt x="5032" y="12367"/>
                    <a:pt x="5986" y="12121"/>
                    <a:pt x="6949" y="12121"/>
                  </a:cubicBezTo>
                  <a:close/>
                  <a:moveTo>
                    <a:pt x="8849" y="1"/>
                  </a:moveTo>
                  <a:cubicBezTo>
                    <a:pt x="8795" y="1"/>
                    <a:pt x="8740" y="17"/>
                    <a:pt x="8692" y="53"/>
                  </a:cubicBezTo>
                  <a:cubicBezTo>
                    <a:pt x="8651" y="81"/>
                    <a:pt x="8621" y="123"/>
                    <a:pt x="8598" y="169"/>
                  </a:cubicBezTo>
                  <a:cubicBezTo>
                    <a:pt x="8463" y="491"/>
                    <a:pt x="8358" y="824"/>
                    <a:pt x="8293" y="1168"/>
                  </a:cubicBezTo>
                  <a:cubicBezTo>
                    <a:pt x="8230" y="1519"/>
                    <a:pt x="8206" y="1876"/>
                    <a:pt x="8223" y="2227"/>
                  </a:cubicBezTo>
                  <a:cubicBezTo>
                    <a:pt x="7644" y="1753"/>
                    <a:pt x="6917" y="1496"/>
                    <a:pt x="6167" y="1496"/>
                  </a:cubicBezTo>
                  <a:cubicBezTo>
                    <a:pt x="5963" y="1496"/>
                    <a:pt x="5757" y="1515"/>
                    <a:pt x="5552" y="1554"/>
                  </a:cubicBezTo>
                  <a:cubicBezTo>
                    <a:pt x="5442" y="1578"/>
                    <a:pt x="5348" y="1677"/>
                    <a:pt x="5336" y="1799"/>
                  </a:cubicBezTo>
                  <a:cubicBezTo>
                    <a:pt x="5331" y="1853"/>
                    <a:pt x="5342" y="1905"/>
                    <a:pt x="5366" y="1947"/>
                  </a:cubicBezTo>
                  <a:cubicBezTo>
                    <a:pt x="5536" y="2290"/>
                    <a:pt x="5752" y="2613"/>
                    <a:pt x="5997" y="2905"/>
                  </a:cubicBezTo>
                  <a:cubicBezTo>
                    <a:pt x="6219" y="3174"/>
                    <a:pt x="6464" y="3412"/>
                    <a:pt x="6733" y="3630"/>
                  </a:cubicBezTo>
                  <a:cubicBezTo>
                    <a:pt x="6084" y="3741"/>
                    <a:pt x="5477" y="4038"/>
                    <a:pt x="4986" y="4477"/>
                  </a:cubicBezTo>
                  <a:cubicBezTo>
                    <a:pt x="4975" y="4331"/>
                    <a:pt x="4956" y="4184"/>
                    <a:pt x="4927" y="4038"/>
                  </a:cubicBezTo>
                  <a:cubicBezTo>
                    <a:pt x="4916" y="3992"/>
                    <a:pt x="4892" y="3938"/>
                    <a:pt x="4857" y="3903"/>
                  </a:cubicBezTo>
                  <a:cubicBezTo>
                    <a:pt x="4802" y="3845"/>
                    <a:pt x="4730" y="3816"/>
                    <a:pt x="4659" y="3816"/>
                  </a:cubicBezTo>
                  <a:cubicBezTo>
                    <a:pt x="4617" y="3816"/>
                    <a:pt x="4574" y="3826"/>
                    <a:pt x="4535" y="3846"/>
                  </a:cubicBezTo>
                  <a:cubicBezTo>
                    <a:pt x="3812" y="4213"/>
                    <a:pt x="3326" y="4915"/>
                    <a:pt x="3221" y="5710"/>
                  </a:cubicBezTo>
                  <a:cubicBezTo>
                    <a:pt x="2671" y="5147"/>
                    <a:pt x="1924" y="4837"/>
                    <a:pt x="1152" y="4837"/>
                  </a:cubicBezTo>
                  <a:cubicBezTo>
                    <a:pt x="923" y="4837"/>
                    <a:pt x="691" y="4864"/>
                    <a:pt x="462" y="4920"/>
                  </a:cubicBezTo>
                  <a:cubicBezTo>
                    <a:pt x="416" y="4933"/>
                    <a:pt x="368" y="4955"/>
                    <a:pt x="333" y="4990"/>
                  </a:cubicBezTo>
                  <a:cubicBezTo>
                    <a:pt x="246" y="5084"/>
                    <a:pt x="235" y="5213"/>
                    <a:pt x="287" y="5319"/>
                  </a:cubicBezTo>
                  <a:cubicBezTo>
                    <a:pt x="457" y="5610"/>
                    <a:pt x="656" y="5885"/>
                    <a:pt x="889" y="6136"/>
                  </a:cubicBezTo>
                  <a:cubicBezTo>
                    <a:pt x="1064" y="6330"/>
                    <a:pt x="1257" y="6498"/>
                    <a:pt x="1455" y="6657"/>
                  </a:cubicBezTo>
                  <a:cubicBezTo>
                    <a:pt x="894" y="6849"/>
                    <a:pt x="403" y="7223"/>
                    <a:pt x="71" y="7738"/>
                  </a:cubicBezTo>
                  <a:cubicBezTo>
                    <a:pt x="41" y="7784"/>
                    <a:pt x="25" y="7831"/>
                    <a:pt x="25" y="7884"/>
                  </a:cubicBezTo>
                  <a:cubicBezTo>
                    <a:pt x="25" y="8006"/>
                    <a:pt x="106" y="8111"/>
                    <a:pt x="217" y="8146"/>
                  </a:cubicBezTo>
                  <a:cubicBezTo>
                    <a:pt x="515" y="8240"/>
                    <a:pt x="818" y="8294"/>
                    <a:pt x="1134" y="8316"/>
                  </a:cubicBezTo>
                  <a:cubicBezTo>
                    <a:pt x="1222" y="8322"/>
                    <a:pt x="1315" y="8322"/>
                    <a:pt x="1403" y="8322"/>
                  </a:cubicBezTo>
                  <a:cubicBezTo>
                    <a:pt x="1590" y="8322"/>
                    <a:pt x="1771" y="8310"/>
                    <a:pt x="1953" y="8287"/>
                  </a:cubicBezTo>
                  <a:lnTo>
                    <a:pt x="1953" y="8287"/>
                  </a:lnTo>
                  <a:cubicBezTo>
                    <a:pt x="1560" y="8953"/>
                    <a:pt x="1462" y="9766"/>
                    <a:pt x="1695" y="10525"/>
                  </a:cubicBezTo>
                  <a:cubicBezTo>
                    <a:pt x="1708" y="10560"/>
                    <a:pt x="1725" y="10595"/>
                    <a:pt x="1748" y="10625"/>
                  </a:cubicBezTo>
                  <a:cubicBezTo>
                    <a:pt x="1806" y="10689"/>
                    <a:pt x="1883" y="10719"/>
                    <a:pt x="1959" y="10719"/>
                  </a:cubicBezTo>
                  <a:cubicBezTo>
                    <a:pt x="2005" y="10719"/>
                    <a:pt x="2058" y="10701"/>
                    <a:pt x="2105" y="10671"/>
                  </a:cubicBezTo>
                  <a:cubicBezTo>
                    <a:pt x="2374" y="10496"/>
                    <a:pt x="2625" y="10285"/>
                    <a:pt x="2852" y="10053"/>
                  </a:cubicBezTo>
                  <a:cubicBezTo>
                    <a:pt x="3103" y="9783"/>
                    <a:pt x="3326" y="9486"/>
                    <a:pt x="3496" y="9163"/>
                  </a:cubicBezTo>
                  <a:cubicBezTo>
                    <a:pt x="3683" y="10269"/>
                    <a:pt x="3735" y="11391"/>
                    <a:pt x="3659" y="12513"/>
                  </a:cubicBezTo>
                  <a:cubicBezTo>
                    <a:pt x="2625" y="13033"/>
                    <a:pt x="1473" y="13314"/>
                    <a:pt x="305" y="13314"/>
                  </a:cubicBezTo>
                  <a:cubicBezTo>
                    <a:pt x="165" y="13314"/>
                    <a:pt x="47" y="13406"/>
                    <a:pt x="30" y="13541"/>
                  </a:cubicBezTo>
                  <a:cubicBezTo>
                    <a:pt x="1" y="13711"/>
                    <a:pt x="130" y="13851"/>
                    <a:pt x="292" y="13851"/>
                  </a:cubicBezTo>
                  <a:lnTo>
                    <a:pt x="13595" y="13851"/>
                  </a:lnTo>
                  <a:cubicBezTo>
                    <a:pt x="13735" y="13851"/>
                    <a:pt x="13852" y="13757"/>
                    <a:pt x="13876" y="13624"/>
                  </a:cubicBezTo>
                  <a:cubicBezTo>
                    <a:pt x="13898" y="13454"/>
                    <a:pt x="13771" y="13314"/>
                    <a:pt x="13606" y="13314"/>
                  </a:cubicBezTo>
                  <a:cubicBezTo>
                    <a:pt x="12333" y="13314"/>
                    <a:pt x="11076" y="12985"/>
                    <a:pt x="9971" y="12367"/>
                  </a:cubicBezTo>
                  <a:cubicBezTo>
                    <a:pt x="9258" y="11969"/>
                    <a:pt x="8469" y="11712"/>
                    <a:pt x="7656" y="11618"/>
                  </a:cubicBezTo>
                  <a:cubicBezTo>
                    <a:pt x="7832" y="9877"/>
                    <a:pt x="8258" y="8181"/>
                    <a:pt x="8924" y="6568"/>
                  </a:cubicBezTo>
                  <a:cubicBezTo>
                    <a:pt x="9053" y="7066"/>
                    <a:pt x="9253" y="7550"/>
                    <a:pt x="9528" y="8000"/>
                  </a:cubicBezTo>
                  <a:cubicBezTo>
                    <a:pt x="9731" y="8345"/>
                    <a:pt x="9983" y="8661"/>
                    <a:pt x="10257" y="8947"/>
                  </a:cubicBezTo>
                  <a:cubicBezTo>
                    <a:pt x="10310" y="9001"/>
                    <a:pt x="10380" y="9030"/>
                    <a:pt x="10450" y="9030"/>
                  </a:cubicBezTo>
                  <a:lnTo>
                    <a:pt x="10486" y="9030"/>
                  </a:lnTo>
                  <a:cubicBezTo>
                    <a:pt x="10572" y="9017"/>
                    <a:pt x="10643" y="8965"/>
                    <a:pt x="10690" y="8895"/>
                  </a:cubicBezTo>
                  <a:cubicBezTo>
                    <a:pt x="11198" y="8006"/>
                    <a:pt x="11274" y="6943"/>
                    <a:pt x="10923" y="6007"/>
                  </a:cubicBezTo>
                  <a:lnTo>
                    <a:pt x="10923" y="6007"/>
                  </a:lnTo>
                  <a:cubicBezTo>
                    <a:pt x="11281" y="6148"/>
                    <a:pt x="11648" y="6253"/>
                    <a:pt x="12034" y="6306"/>
                  </a:cubicBezTo>
                  <a:cubicBezTo>
                    <a:pt x="12285" y="6347"/>
                    <a:pt x="12536" y="6365"/>
                    <a:pt x="12789" y="6365"/>
                  </a:cubicBezTo>
                  <a:cubicBezTo>
                    <a:pt x="12916" y="6365"/>
                    <a:pt x="13051" y="6358"/>
                    <a:pt x="13180" y="6347"/>
                  </a:cubicBezTo>
                  <a:cubicBezTo>
                    <a:pt x="13232" y="6347"/>
                    <a:pt x="13285" y="6330"/>
                    <a:pt x="13326" y="6300"/>
                  </a:cubicBezTo>
                  <a:cubicBezTo>
                    <a:pt x="13425" y="6225"/>
                    <a:pt x="13461" y="6096"/>
                    <a:pt x="13420" y="5985"/>
                  </a:cubicBezTo>
                  <a:cubicBezTo>
                    <a:pt x="13145" y="5243"/>
                    <a:pt x="12606" y="4628"/>
                    <a:pt x="11923" y="4254"/>
                  </a:cubicBezTo>
                  <a:cubicBezTo>
                    <a:pt x="12256" y="4114"/>
                    <a:pt x="12571" y="3933"/>
                    <a:pt x="12870" y="3728"/>
                  </a:cubicBezTo>
                  <a:cubicBezTo>
                    <a:pt x="13215" y="3490"/>
                    <a:pt x="13525" y="3209"/>
                    <a:pt x="13806" y="2899"/>
                  </a:cubicBezTo>
                  <a:cubicBezTo>
                    <a:pt x="13841" y="2858"/>
                    <a:pt x="13863" y="2811"/>
                    <a:pt x="13876" y="2764"/>
                  </a:cubicBezTo>
                  <a:cubicBezTo>
                    <a:pt x="13893" y="2635"/>
                    <a:pt x="13828" y="2519"/>
                    <a:pt x="13723" y="2473"/>
                  </a:cubicBezTo>
                  <a:cubicBezTo>
                    <a:pt x="13560" y="2390"/>
                    <a:pt x="13390" y="2320"/>
                    <a:pt x="13215" y="2268"/>
                  </a:cubicBezTo>
                  <a:cubicBezTo>
                    <a:pt x="13188" y="2259"/>
                    <a:pt x="13161" y="2255"/>
                    <a:pt x="13134" y="2255"/>
                  </a:cubicBezTo>
                  <a:cubicBezTo>
                    <a:pt x="13009" y="2255"/>
                    <a:pt x="12894" y="2342"/>
                    <a:pt x="12870" y="2473"/>
                  </a:cubicBezTo>
                  <a:cubicBezTo>
                    <a:pt x="12841" y="2613"/>
                    <a:pt x="12929" y="2746"/>
                    <a:pt x="13062" y="2788"/>
                  </a:cubicBezTo>
                  <a:cubicBezTo>
                    <a:pt x="13086" y="2794"/>
                    <a:pt x="13110" y="2805"/>
                    <a:pt x="13132" y="2811"/>
                  </a:cubicBezTo>
                  <a:cubicBezTo>
                    <a:pt x="12957" y="2980"/>
                    <a:pt x="12765" y="3139"/>
                    <a:pt x="12560" y="3285"/>
                  </a:cubicBezTo>
                  <a:cubicBezTo>
                    <a:pt x="11730" y="3863"/>
                    <a:pt x="10757" y="4172"/>
                    <a:pt x="9755" y="4172"/>
                  </a:cubicBezTo>
                  <a:cubicBezTo>
                    <a:pt x="9685" y="4172"/>
                    <a:pt x="9615" y="4170"/>
                    <a:pt x="9544" y="4167"/>
                  </a:cubicBezTo>
                  <a:cubicBezTo>
                    <a:pt x="9766" y="3787"/>
                    <a:pt x="10070" y="3454"/>
                    <a:pt x="10432" y="3196"/>
                  </a:cubicBezTo>
                  <a:cubicBezTo>
                    <a:pt x="10567" y="3104"/>
                    <a:pt x="10713" y="3015"/>
                    <a:pt x="10853" y="2945"/>
                  </a:cubicBezTo>
                  <a:cubicBezTo>
                    <a:pt x="10976" y="2886"/>
                    <a:pt x="11047" y="2753"/>
                    <a:pt x="11006" y="2624"/>
                  </a:cubicBezTo>
                  <a:cubicBezTo>
                    <a:pt x="10970" y="2501"/>
                    <a:pt x="10860" y="2428"/>
                    <a:pt x="10746" y="2428"/>
                  </a:cubicBezTo>
                  <a:cubicBezTo>
                    <a:pt x="10707" y="2428"/>
                    <a:pt x="10668" y="2437"/>
                    <a:pt x="10631" y="2454"/>
                  </a:cubicBezTo>
                  <a:cubicBezTo>
                    <a:pt x="10456" y="2543"/>
                    <a:pt x="10286" y="2641"/>
                    <a:pt x="10124" y="2753"/>
                  </a:cubicBezTo>
                  <a:cubicBezTo>
                    <a:pt x="10111" y="2759"/>
                    <a:pt x="10105" y="2764"/>
                    <a:pt x="10094" y="2776"/>
                  </a:cubicBezTo>
                  <a:cubicBezTo>
                    <a:pt x="10229" y="1753"/>
                    <a:pt x="9825" y="725"/>
                    <a:pt x="9024" y="64"/>
                  </a:cubicBezTo>
                  <a:cubicBezTo>
                    <a:pt x="8974" y="23"/>
                    <a:pt x="8912" y="1"/>
                    <a:pt x="884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2"/>
            <p:cNvSpPr/>
            <p:nvPr/>
          </p:nvSpPr>
          <p:spPr>
            <a:xfrm>
              <a:off x="2830825" y="1620700"/>
              <a:ext cx="13650" cy="13450"/>
            </a:xfrm>
            <a:custGeom>
              <a:rect b="b" l="l" r="r" t="t"/>
              <a:pathLst>
                <a:path extrusionOk="0" h="538" w="546">
                  <a:moveTo>
                    <a:pt x="270" y="1"/>
                  </a:moveTo>
                  <a:cubicBezTo>
                    <a:pt x="124" y="1"/>
                    <a:pt x="1" y="117"/>
                    <a:pt x="1" y="268"/>
                  </a:cubicBezTo>
                  <a:cubicBezTo>
                    <a:pt x="1" y="421"/>
                    <a:pt x="124" y="538"/>
                    <a:pt x="270" y="538"/>
                  </a:cubicBezTo>
                  <a:cubicBezTo>
                    <a:pt x="422" y="538"/>
                    <a:pt x="545" y="421"/>
                    <a:pt x="545" y="268"/>
                  </a:cubicBezTo>
                  <a:cubicBezTo>
                    <a:pt x="545" y="117"/>
                    <a:pt x="422"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3" name="Google Shape;3243;p52"/>
          <p:cNvGrpSpPr/>
          <p:nvPr/>
        </p:nvGrpSpPr>
        <p:grpSpPr>
          <a:xfrm>
            <a:off x="2502111" y="2131200"/>
            <a:ext cx="346300" cy="346300"/>
            <a:chOff x="2540100" y="2129450"/>
            <a:chExt cx="346300" cy="346300"/>
          </a:xfrm>
        </p:grpSpPr>
        <p:sp>
          <p:nvSpPr>
            <p:cNvPr id="3244" name="Google Shape;3244;p52"/>
            <p:cNvSpPr/>
            <p:nvPr/>
          </p:nvSpPr>
          <p:spPr>
            <a:xfrm>
              <a:off x="2540100" y="2129450"/>
              <a:ext cx="346300" cy="346025"/>
            </a:xfrm>
            <a:custGeom>
              <a:rect b="b" l="l" r="r" t="t"/>
              <a:pathLst>
                <a:path extrusionOk="0" h="13841" w="13852">
                  <a:moveTo>
                    <a:pt x="6925" y="602"/>
                  </a:moveTo>
                  <a:lnTo>
                    <a:pt x="7778" y="1233"/>
                  </a:lnTo>
                  <a:lnTo>
                    <a:pt x="6073" y="1233"/>
                  </a:lnTo>
                  <a:lnTo>
                    <a:pt x="6925" y="602"/>
                  </a:lnTo>
                  <a:close/>
                  <a:moveTo>
                    <a:pt x="1730" y="4419"/>
                  </a:moveTo>
                  <a:lnTo>
                    <a:pt x="1730" y="5839"/>
                  </a:lnTo>
                  <a:lnTo>
                    <a:pt x="737" y="5149"/>
                  </a:lnTo>
                  <a:lnTo>
                    <a:pt x="1730" y="4419"/>
                  </a:lnTo>
                  <a:close/>
                  <a:moveTo>
                    <a:pt x="12121" y="4419"/>
                  </a:moveTo>
                  <a:lnTo>
                    <a:pt x="13115" y="5149"/>
                  </a:lnTo>
                  <a:lnTo>
                    <a:pt x="12121" y="5839"/>
                  </a:lnTo>
                  <a:lnTo>
                    <a:pt x="12121" y="4419"/>
                  </a:lnTo>
                  <a:close/>
                  <a:moveTo>
                    <a:pt x="11578" y="1772"/>
                  </a:moveTo>
                  <a:lnTo>
                    <a:pt x="11578" y="6218"/>
                  </a:lnTo>
                  <a:lnTo>
                    <a:pt x="6925" y="9457"/>
                  </a:lnTo>
                  <a:lnTo>
                    <a:pt x="2273" y="6218"/>
                  </a:lnTo>
                  <a:lnTo>
                    <a:pt x="2273" y="1772"/>
                  </a:lnTo>
                  <a:close/>
                  <a:moveTo>
                    <a:pt x="538" y="5670"/>
                  </a:moveTo>
                  <a:lnTo>
                    <a:pt x="6453" y="9784"/>
                  </a:lnTo>
                  <a:lnTo>
                    <a:pt x="1391" y="13302"/>
                  </a:lnTo>
                  <a:cubicBezTo>
                    <a:pt x="918" y="13261"/>
                    <a:pt x="538" y="12858"/>
                    <a:pt x="538" y="12367"/>
                  </a:cubicBezTo>
                  <a:lnTo>
                    <a:pt x="538" y="5670"/>
                  </a:lnTo>
                  <a:close/>
                  <a:moveTo>
                    <a:pt x="6926" y="1"/>
                  </a:moveTo>
                  <a:cubicBezTo>
                    <a:pt x="6870" y="1"/>
                    <a:pt x="6815" y="18"/>
                    <a:pt x="6768" y="53"/>
                  </a:cubicBezTo>
                  <a:lnTo>
                    <a:pt x="5155" y="1233"/>
                  </a:lnTo>
                  <a:lnTo>
                    <a:pt x="1999" y="1233"/>
                  </a:lnTo>
                  <a:cubicBezTo>
                    <a:pt x="1852" y="1233"/>
                    <a:pt x="1730" y="1357"/>
                    <a:pt x="1730" y="1502"/>
                  </a:cubicBezTo>
                  <a:lnTo>
                    <a:pt x="1730" y="3747"/>
                  </a:lnTo>
                  <a:lnTo>
                    <a:pt x="111" y="4939"/>
                  </a:lnTo>
                  <a:cubicBezTo>
                    <a:pt x="41" y="4985"/>
                    <a:pt x="1" y="5068"/>
                    <a:pt x="1" y="5155"/>
                  </a:cubicBezTo>
                  <a:lnTo>
                    <a:pt x="1" y="13560"/>
                  </a:lnTo>
                  <a:cubicBezTo>
                    <a:pt x="1" y="13711"/>
                    <a:pt x="123" y="13840"/>
                    <a:pt x="281" y="13840"/>
                  </a:cubicBezTo>
                  <a:lnTo>
                    <a:pt x="5815" y="13840"/>
                  </a:lnTo>
                  <a:cubicBezTo>
                    <a:pt x="5833" y="13840"/>
                    <a:pt x="5844" y="13835"/>
                    <a:pt x="5850" y="13828"/>
                  </a:cubicBezTo>
                  <a:cubicBezTo>
                    <a:pt x="6102" y="13589"/>
                    <a:pt x="5938" y="13296"/>
                    <a:pt x="5709" y="13296"/>
                  </a:cubicBezTo>
                  <a:lnTo>
                    <a:pt x="2337" y="13296"/>
                  </a:lnTo>
                  <a:lnTo>
                    <a:pt x="7077" y="10000"/>
                  </a:lnTo>
                  <a:lnTo>
                    <a:pt x="13308" y="5664"/>
                  </a:lnTo>
                  <a:lnTo>
                    <a:pt x="13308" y="13121"/>
                  </a:lnTo>
                  <a:cubicBezTo>
                    <a:pt x="13308" y="13220"/>
                    <a:pt x="13232" y="13296"/>
                    <a:pt x="13132" y="13296"/>
                  </a:cubicBezTo>
                  <a:lnTo>
                    <a:pt x="8036" y="13296"/>
                  </a:lnTo>
                  <a:cubicBezTo>
                    <a:pt x="8018" y="13296"/>
                    <a:pt x="8007" y="13302"/>
                    <a:pt x="7996" y="13314"/>
                  </a:cubicBezTo>
                  <a:cubicBezTo>
                    <a:pt x="7750" y="13547"/>
                    <a:pt x="7913" y="13840"/>
                    <a:pt x="8142" y="13840"/>
                  </a:cubicBezTo>
                  <a:lnTo>
                    <a:pt x="12366" y="13840"/>
                  </a:lnTo>
                  <a:cubicBezTo>
                    <a:pt x="13185" y="13840"/>
                    <a:pt x="13852" y="13174"/>
                    <a:pt x="13852" y="12355"/>
                  </a:cubicBezTo>
                  <a:lnTo>
                    <a:pt x="13852" y="5149"/>
                  </a:lnTo>
                  <a:cubicBezTo>
                    <a:pt x="13852" y="5068"/>
                    <a:pt x="13810" y="4985"/>
                    <a:pt x="13740" y="4933"/>
                  </a:cubicBezTo>
                  <a:lnTo>
                    <a:pt x="12121" y="3747"/>
                  </a:lnTo>
                  <a:lnTo>
                    <a:pt x="12121" y="1502"/>
                  </a:lnTo>
                  <a:cubicBezTo>
                    <a:pt x="12121" y="1357"/>
                    <a:pt x="11999" y="1233"/>
                    <a:pt x="11846" y="1233"/>
                  </a:cubicBezTo>
                  <a:lnTo>
                    <a:pt x="8697" y="1233"/>
                  </a:lnTo>
                  <a:lnTo>
                    <a:pt x="7084" y="53"/>
                  </a:lnTo>
                  <a:cubicBezTo>
                    <a:pt x="7037" y="18"/>
                    <a:pt x="6981" y="1"/>
                    <a:pt x="692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2"/>
            <p:cNvSpPr/>
            <p:nvPr/>
          </p:nvSpPr>
          <p:spPr>
            <a:xfrm>
              <a:off x="2642075" y="2188275"/>
              <a:ext cx="140575" cy="140050"/>
            </a:xfrm>
            <a:custGeom>
              <a:rect b="b" l="l" r="r" t="t"/>
              <a:pathLst>
                <a:path extrusionOk="0" h="5602" w="5623">
                  <a:moveTo>
                    <a:pt x="1584" y="849"/>
                  </a:moveTo>
                  <a:lnTo>
                    <a:pt x="1584" y="849"/>
                  </a:lnTo>
                  <a:cubicBezTo>
                    <a:pt x="1468" y="1137"/>
                    <a:pt x="1409" y="1446"/>
                    <a:pt x="1409" y="1761"/>
                  </a:cubicBezTo>
                  <a:cubicBezTo>
                    <a:pt x="1409" y="3101"/>
                    <a:pt x="2496" y="4193"/>
                    <a:pt x="3840" y="4193"/>
                  </a:cubicBezTo>
                  <a:cubicBezTo>
                    <a:pt x="4155" y="4193"/>
                    <a:pt x="4465" y="4134"/>
                    <a:pt x="4751" y="4018"/>
                  </a:cubicBezTo>
                  <a:lnTo>
                    <a:pt x="4751" y="4018"/>
                  </a:lnTo>
                  <a:cubicBezTo>
                    <a:pt x="4618" y="4216"/>
                    <a:pt x="4459" y="4398"/>
                    <a:pt x="4273" y="4550"/>
                  </a:cubicBezTo>
                  <a:cubicBezTo>
                    <a:pt x="3869" y="4876"/>
                    <a:pt x="3356" y="5057"/>
                    <a:pt x="2830" y="5057"/>
                  </a:cubicBezTo>
                  <a:cubicBezTo>
                    <a:pt x="1567" y="5057"/>
                    <a:pt x="543" y="4029"/>
                    <a:pt x="543" y="2767"/>
                  </a:cubicBezTo>
                  <a:cubicBezTo>
                    <a:pt x="543" y="2246"/>
                    <a:pt x="726" y="1733"/>
                    <a:pt x="1052" y="1329"/>
                  </a:cubicBezTo>
                  <a:cubicBezTo>
                    <a:pt x="1204" y="1143"/>
                    <a:pt x="1379" y="978"/>
                    <a:pt x="1584" y="849"/>
                  </a:cubicBezTo>
                  <a:close/>
                  <a:moveTo>
                    <a:pt x="2273" y="0"/>
                  </a:moveTo>
                  <a:cubicBezTo>
                    <a:pt x="2252" y="0"/>
                    <a:pt x="2231" y="3"/>
                    <a:pt x="2210" y="8"/>
                  </a:cubicBezTo>
                  <a:cubicBezTo>
                    <a:pt x="1595" y="143"/>
                    <a:pt x="1034" y="493"/>
                    <a:pt x="632" y="984"/>
                  </a:cubicBezTo>
                  <a:cubicBezTo>
                    <a:pt x="222" y="1488"/>
                    <a:pt x="0" y="2124"/>
                    <a:pt x="0" y="2767"/>
                  </a:cubicBezTo>
                  <a:cubicBezTo>
                    <a:pt x="0" y="4328"/>
                    <a:pt x="1268" y="5602"/>
                    <a:pt x="2830" y="5602"/>
                  </a:cubicBezTo>
                  <a:cubicBezTo>
                    <a:pt x="3478" y="5602"/>
                    <a:pt x="4109" y="5373"/>
                    <a:pt x="4611" y="4970"/>
                  </a:cubicBezTo>
                  <a:cubicBezTo>
                    <a:pt x="5109" y="4566"/>
                    <a:pt x="5453" y="4005"/>
                    <a:pt x="5593" y="3387"/>
                  </a:cubicBezTo>
                  <a:cubicBezTo>
                    <a:pt x="5622" y="3269"/>
                    <a:pt x="5565" y="3153"/>
                    <a:pt x="5465" y="3094"/>
                  </a:cubicBezTo>
                  <a:cubicBezTo>
                    <a:pt x="5424" y="3071"/>
                    <a:pt x="5378" y="3060"/>
                    <a:pt x="5333" y="3060"/>
                  </a:cubicBezTo>
                  <a:cubicBezTo>
                    <a:pt x="5264" y="3060"/>
                    <a:pt x="5197" y="3086"/>
                    <a:pt x="5144" y="3136"/>
                  </a:cubicBezTo>
                  <a:cubicBezTo>
                    <a:pt x="4793" y="3468"/>
                    <a:pt x="4325" y="3655"/>
                    <a:pt x="3840" y="3655"/>
                  </a:cubicBezTo>
                  <a:cubicBezTo>
                    <a:pt x="2795" y="3655"/>
                    <a:pt x="1946" y="2802"/>
                    <a:pt x="1946" y="1761"/>
                  </a:cubicBezTo>
                  <a:cubicBezTo>
                    <a:pt x="1946" y="1270"/>
                    <a:pt x="2134" y="809"/>
                    <a:pt x="2466" y="458"/>
                  </a:cubicBezTo>
                  <a:cubicBezTo>
                    <a:pt x="2549" y="371"/>
                    <a:pt x="2566" y="242"/>
                    <a:pt x="2507" y="137"/>
                  </a:cubicBezTo>
                  <a:cubicBezTo>
                    <a:pt x="2460" y="51"/>
                    <a:pt x="2369" y="0"/>
                    <a:pt x="2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52"/>
            <p:cNvSpPr/>
            <p:nvPr/>
          </p:nvSpPr>
          <p:spPr>
            <a:xfrm>
              <a:off x="2708975" y="2188300"/>
              <a:ext cx="75425" cy="73550"/>
            </a:xfrm>
            <a:custGeom>
              <a:rect b="b" l="l" r="r" t="t"/>
              <a:pathLst>
                <a:path extrusionOk="0" h="2942" w="3017">
                  <a:moveTo>
                    <a:pt x="1807" y="797"/>
                  </a:moveTo>
                  <a:lnTo>
                    <a:pt x="1789" y="1107"/>
                  </a:lnTo>
                  <a:cubicBezTo>
                    <a:pt x="1783" y="1193"/>
                    <a:pt x="1824" y="1282"/>
                    <a:pt x="1889" y="1339"/>
                  </a:cubicBezTo>
                  <a:lnTo>
                    <a:pt x="2134" y="1527"/>
                  </a:lnTo>
                  <a:lnTo>
                    <a:pt x="1837" y="1603"/>
                  </a:lnTo>
                  <a:cubicBezTo>
                    <a:pt x="1748" y="1627"/>
                    <a:pt x="1678" y="1690"/>
                    <a:pt x="1649" y="1773"/>
                  </a:cubicBezTo>
                  <a:lnTo>
                    <a:pt x="1538" y="2065"/>
                  </a:lnTo>
                  <a:lnTo>
                    <a:pt x="1374" y="1802"/>
                  </a:lnTo>
                  <a:cubicBezTo>
                    <a:pt x="1328" y="1725"/>
                    <a:pt x="1246" y="1679"/>
                    <a:pt x="1158" y="1679"/>
                  </a:cubicBezTo>
                  <a:lnTo>
                    <a:pt x="848" y="1662"/>
                  </a:lnTo>
                  <a:lnTo>
                    <a:pt x="1047" y="1428"/>
                  </a:lnTo>
                  <a:cubicBezTo>
                    <a:pt x="1106" y="1358"/>
                    <a:pt x="1123" y="1264"/>
                    <a:pt x="1100" y="1182"/>
                  </a:cubicBezTo>
                  <a:lnTo>
                    <a:pt x="1012" y="884"/>
                  </a:lnTo>
                  <a:lnTo>
                    <a:pt x="1304" y="996"/>
                  </a:lnTo>
                  <a:cubicBezTo>
                    <a:pt x="1336" y="1009"/>
                    <a:pt x="1370" y="1016"/>
                    <a:pt x="1403" y="1016"/>
                  </a:cubicBezTo>
                  <a:cubicBezTo>
                    <a:pt x="1455" y="1016"/>
                    <a:pt x="1506" y="1000"/>
                    <a:pt x="1549" y="972"/>
                  </a:cubicBezTo>
                  <a:lnTo>
                    <a:pt x="1807" y="797"/>
                  </a:lnTo>
                  <a:close/>
                  <a:moveTo>
                    <a:pt x="2116" y="0"/>
                  </a:moveTo>
                  <a:cubicBezTo>
                    <a:pt x="2064" y="0"/>
                    <a:pt x="2011" y="15"/>
                    <a:pt x="1964" y="42"/>
                  </a:cubicBezTo>
                  <a:lnTo>
                    <a:pt x="1368" y="440"/>
                  </a:lnTo>
                  <a:lnTo>
                    <a:pt x="708" y="177"/>
                  </a:lnTo>
                  <a:cubicBezTo>
                    <a:pt x="675" y="163"/>
                    <a:pt x="642" y="157"/>
                    <a:pt x="609" y="157"/>
                  </a:cubicBezTo>
                  <a:cubicBezTo>
                    <a:pt x="542" y="157"/>
                    <a:pt x="477" y="183"/>
                    <a:pt x="422" y="230"/>
                  </a:cubicBezTo>
                  <a:cubicBezTo>
                    <a:pt x="346" y="294"/>
                    <a:pt x="316" y="405"/>
                    <a:pt x="346" y="505"/>
                  </a:cubicBezTo>
                  <a:lnTo>
                    <a:pt x="539" y="1188"/>
                  </a:lnTo>
                  <a:lnTo>
                    <a:pt x="83" y="1738"/>
                  </a:lnTo>
                  <a:cubicBezTo>
                    <a:pt x="19" y="1819"/>
                    <a:pt x="1" y="1930"/>
                    <a:pt x="41" y="2024"/>
                  </a:cubicBezTo>
                  <a:cubicBezTo>
                    <a:pt x="83" y="2118"/>
                    <a:pt x="176" y="2181"/>
                    <a:pt x="281" y="2181"/>
                  </a:cubicBezTo>
                  <a:lnTo>
                    <a:pt x="995" y="2210"/>
                  </a:lnTo>
                  <a:lnTo>
                    <a:pt x="1374" y="2819"/>
                  </a:lnTo>
                  <a:cubicBezTo>
                    <a:pt x="1427" y="2895"/>
                    <a:pt x="1514" y="2941"/>
                    <a:pt x="1603" y="2941"/>
                  </a:cubicBezTo>
                  <a:lnTo>
                    <a:pt x="1632" y="2941"/>
                  </a:lnTo>
                  <a:cubicBezTo>
                    <a:pt x="1737" y="2930"/>
                    <a:pt x="1824" y="2860"/>
                    <a:pt x="1859" y="2766"/>
                  </a:cubicBezTo>
                  <a:lnTo>
                    <a:pt x="2105" y="2094"/>
                  </a:lnTo>
                  <a:lnTo>
                    <a:pt x="2800" y="1919"/>
                  </a:lnTo>
                  <a:cubicBezTo>
                    <a:pt x="2900" y="1895"/>
                    <a:pt x="2976" y="1813"/>
                    <a:pt x="3000" y="1714"/>
                  </a:cubicBezTo>
                  <a:cubicBezTo>
                    <a:pt x="3016" y="1609"/>
                    <a:pt x="2981" y="1509"/>
                    <a:pt x="2900" y="1445"/>
                  </a:cubicBezTo>
                  <a:lnTo>
                    <a:pt x="2339" y="1001"/>
                  </a:lnTo>
                  <a:lnTo>
                    <a:pt x="2385" y="287"/>
                  </a:lnTo>
                  <a:cubicBezTo>
                    <a:pt x="2391" y="182"/>
                    <a:pt x="2339" y="90"/>
                    <a:pt x="2251" y="36"/>
                  </a:cubicBezTo>
                  <a:cubicBezTo>
                    <a:pt x="2209" y="12"/>
                    <a:pt x="2163" y="0"/>
                    <a:pt x="2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52"/>
            <p:cNvSpPr/>
            <p:nvPr/>
          </p:nvSpPr>
          <p:spPr>
            <a:xfrm>
              <a:off x="2706500" y="2462150"/>
              <a:ext cx="13475" cy="13600"/>
            </a:xfrm>
            <a:custGeom>
              <a:rect b="b" l="l" r="r" t="t"/>
              <a:pathLst>
                <a:path extrusionOk="0" h="544" w="539">
                  <a:moveTo>
                    <a:pt x="269" y="1"/>
                  </a:moveTo>
                  <a:cubicBezTo>
                    <a:pt x="124" y="1"/>
                    <a:pt x="0" y="123"/>
                    <a:pt x="0" y="268"/>
                  </a:cubicBezTo>
                  <a:cubicBezTo>
                    <a:pt x="0" y="421"/>
                    <a:pt x="124" y="543"/>
                    <a:pt x="269" y="543"/>
                  </a:cubicBezTo>
                  <a:cubicBezTo>
                    <a:pt x="421" y="543"/>
                    <a:pt x="539" y="421"/>
                    <a:pt x="539" y="268"/>
                  </a:cubicBezTo>
                  <a:cubicBezTo>
                    <a:pt x="539" y="123"/>
                    <a:pt x="421"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48" name="Google Shape;3248;p52"/>
          <p:cNvGrpSpPr/>
          <p:nvPr/>
        </p:nvGrpSpPr>
        <p:grpSpPr>
          <a:xfrm>
            <a:off x="3283754" y="2691325"/>
            <a:ext cx="348050" cy="346350"/>
            <a:chOff x="3304100" y="2681275"/>
            <a:chExt cx="348050" cy="346350"/>
          </a:xfrm>
        </p:grpSpPr>
        <p:sp>
          <p:nvSpPr>
            <p:cNvPr id="3249" name="Google Shape;3249;p52"/>
            <p:cNvSpPr/>
            <p:nvPr/>
          </p:nvSpPr>
          <p:spPr>
            <a:xfrm>
              <a:off x="3304100" y="2723675"/>
              <a:ext cx="348050" cy="125975"/>
            </a:xfrm>
            <a:custGeom>
              <a:rect b="b" l="l" r="r" t="t"/>
              <a:pathLst>
                <a:path extrusionOk="0" h="5039" w="13922">
                  <a:moveTo>
                    <a:pt x="1041" y="1064"/>
                  </a:moveTo>
                  <a:lnTo>
                    <a:pt x="1041" y="1064"/>
                  </a:lnTo>
                  <a:cubicBezTo>
                    <a:pt x="1619" y="1398"/>
                    <a:pt x="2221" y="1684"/>
                    <a:pt x="2841" y="1911"/>
                  </a:cubicBezTo>
                  <a:lnTo>
                    <a:pt x="1187" y="3040"/>
                  </a:lnTo>
                  <a:lnTo>
                    <a:pt x="1041" y="1064"/>
                  </a:lnTo>
                  <a:close/>
                  <a:moveTo>
                    <a:pt x="12888" y="1064"/>
                  </a:moveTo>
                  <a:lnTo>
                    <a:pt x="12740" y="3040"/>
                  </a:lnTo>
                  <a:lnTo>
                    <a:pt x="11087" y="1911"/>
                  </a:lnTo>
                  <a:cubicBezTo>
                    <a:pt x="11707" y="1684"/>
                    <a:pt x="12308" y="1398"/>
                    <a:pt x="12888" y="1064"/>
                  </a:cubicBezTo>
                  <a:close/>
                  <a:moveTo>
                    <a:pt x="9649" y="2350"/>
                  </a:moveTo>
                  <a:lnTo>
                    <a:pt x="8848" y="4232"/>
                  </a:lnTo>
                  <a:lnTo>
                    <a:pt x="7645" y="2636"/>
                  </a:lnTo>
                  <a:cubicBezTo>
                    <a:pt x="8329" y="2595"/>
                    <a:pt x="8995" y="2501"/>
                    <a:pt x="9649" y="2350"/>
                  </a:cubicBezTo>
                  <a:close/>
                  <a:moveTo>
                    <a:pt x="313" y="1"/>
                  </a:moveTo>
                  <a:cubicBezTo>
                    <a:pt x="227" y="1"/>
                    <a:pt x="142" y="39"/>
                    <a:pt x="89" y="111"/>
                  </a:cubicBezTo>
                  <a:cubicBezTo>
                    <a:pt x="0" y="235"/>
                    <a:pt x="30" y="403"/>
                    <a:pt x="152" y="491"/>
                  </a:cubicBezTo>
                  <a:cubicBezTo>
                    <a:pt x="257" y="567"/>
                    <a:pt x="362" y="637"/>
                    <a:pt x="474" y="707"/>
                  </a:cubicBezTo>
                  <a:lnTo>
                    <a:pt x="678" y="3542"/>
                  </a:lnTo>
                  <a:cubicBezTo>
                    <a:pt x="685" y="3642"/>
                    <a:pt x="742" y="3723"/>
                    <a:pt x="831" y="3769"/>
                  </a:cubicBezTo>
                  <a:cubicBezTo>
                    <a:pt x="866" y="3788"/>
                    <a:pt x="906" y="3793"/>
                    <a:pt x="947" y="3793"/>
                  </a:cubicBezTo>
                  <a:cubicBezTo>
                    <a:pt x="1000" y="3793"/>
                    <a:pt x="1052" y="3776"/>
                    <a:pt x="1098" y="3747"/>
                  </a:cubicBezTo>
                  <a:lnTo>
                    <a:pt x="3483" y="2134"/>
                  </a:lnTo>
                  <a:cubicBezTo>
                    <a:pt x="3525" y="2145"/>
                    <a:pt x="3571" y="2156"/>
                    <a:pt x="3612" y="2175"/>
                  </a:cubicBezTo>
                  <a:lnTo>
                    <a:pt x="4289" y="3758"/>
                  </a:lnTo>
                  <a:cubicBezTo>
                    <a:pt x="4332" y="3863"/>
                    <a:pt x="4437" y="3928"/>
                    <a:pt x="4542" y="3928"/>
                  </a:cubicBezTo>
                  <a:cubicBezTo>
                    <a:pt x="4577" y="3928"/>
                    <a:pt x="4612" y="3917"/>
                    <a:pt x="4647" y="3904"/>
                  </a:cubicBezTo>
                  <a:cubicBezTo>
                    <a:pt x="4780" y="3847"/>
                    <a:pt x="4845" y="3688"/>
                    <a:pt x="4787" y="3548"/>
                  </a:cubicBezTo>
                  <a:lnTo>
                    <a:pt x="4278" y="2350"/>
                  </a:lnTo>
                  <a:lnTo>
                    <a:pt x="4278" y="2350"/>
                  </a:lnTo>
                  <a:cubicBezTo>
                    <a:pt x="4933" y="2501"/>
                    <a:pt x="5600" y="2595"/>
                    <a:pt x="6277" y="2636"/>
                  </a:cubicBezTo>
                  <a:lnTo>
                    <a:pt x="5535" y="3624"/>
                  </a:lnTo>
                  <a:cubicBezTo>
                    <a:pt x="5447" y="3747"/>
                    <a:pt x="5471" y="3917"/>
                    <a:pt x="5587" y="4004"/>
                  </a:cubicBezTo>
                  <a:cubicBezTo>
                    <a:pt x="5635" y="4039"/>
                    <a:pt x="5692" y="4057"/>
                    <a:pt x="5751" y="4057"/>
                  </a:cubicBezTo>
                  <a:cubicBezTo>
                    <a:pt x="5832" y="4057"/>
                    <a:pt x="5915" y="4022"/>
                    <a:pt x="5967" y="3952"/>
                  </a:cubicBezTo>
                  <a:lnTo>
                    <a:pt x="6943" y="2654"/>
                  </a:lnTo>
                  <a:lnTo>
                    <a:pt x="6962" y="2677"/>
                  </a:lnTo>
                  <a:lnTo>
                    <a:pt x="6984" y="2677"/>
                  </a:lnTo>
                  <a:lnTo>
                    <a:pt x="8697" y="4934"/>
                  </a:lnTo>
                  <a:cubicBezTo>
                    <a:pt x="8750" y="4997"/>
                    <a:pt x="8826" y="5039"/>
                    <a:pt x="8913" y="5039"/>
                  </a:cubicBezTo>
                  <a:lnTo>
                    <a:pt x="8948" y="5039"/>
                  </a:lnTo>
                  <a:cubicBezTo>
                    <a:pt x="9042" y="5026"/>
                    <a:pt x="9123" y="4962"/>
                    <a:pt x="9164" y="4875"/>
                  </a:cubicBezTo>
                  <a:lnTo>
                    <a:pt x="10310" y="2175"/>
                  </a:lnTo>
                  <a:cubicBezTo>
                    <a:pt x="10356" y="2163"/>
                    <a:pt x="10404" y="2145"/>
                    <a:pt x="10444" y="2134"/>
                  </a:cubicBezTo>
                  <a:lnTo>
                    <a:pt x="12829" y="3747"/>
                  </a:lnTo>
                  <a:cubicBezTo>
                    <a:pt x="12870" y="3776"/>
                    <a:pt x="12923" y="3793"/>
                    <a:pt x="12980" y="3793"/>
                  </a:cubicBezTo>
                  <a:cubicBezTo>
                    <a:pt x="13015" y="3793"/>
                    <a:pt x="13056" y="3788"/>
                    <a:pt x="13098" y="3769"/>
                  </a:cubicBezTo>
                  <a:cubicBezTo>
                    <a:pt x="13185" y="3723"/>
                    <a:pt x="13238" y="3642"/>
                    <a:pt x="13250" y="3542"/>
                  </a:cubicBezTo>
                  <a:lnTo>
                    <a:pt x="13454" y="707"/>
                  </a:lnTo>
                  <a:cubicBezTo>
                    <a:pt x="13560" y="637"/>
                    <a:pt x="13670" y="567"/>
                    <a:pt x="13776" y="491"/>
                  </a:cubicBezTo>
                  <a:cubicBezTo>
                    <a:pt x="13898" y="403"/>
                    <a:pt x="13921" y="235"/>
                    <a:pt x="13840" y="111"/>
                  </a:cubicBezTo>
                  <a:cubicBezTo>
                    <a:pt x="13786" y="39"/>
                    <a:pt x="13700" y="1"/>
                    <a:pt x="13614" y="1"/>
                  </a:cubicBezTo>
                  <a:cubicBezTo>
                    <a:pt x="13560" y="1"/>
                    <a:pt x="13507" y="16"/>
                    <a:pt x="13460" y="47"/>
                  </a:cubicBezTo>
                  <a:cubicBezTo>
                    <a:pt x="11555" y="1398"/>
                    <a:pt x="9311" y="2110"/>
                    <a:pt x="6962" y="2110"/>
                  </a:cubicBezTo>
                  <a:cubicBezTo>
                    <a:pt x="4618" y="2110"/>
                    <a:pt x="2368" y="1398"/>
                    <a:pt x="467" y="47"/>
                  </a:cubicBezTo>
                  <a:cubicBezTo>
                    <a:pt x="421" y="16"/>
                    <a:pt x="367" y="1"/>
                    <a:pt x="3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2"/>
            <p:cNvSpPr/>
            <p:nvPr/>
          </p:nvSpPr>
          <p:spPr>
            <a:xfrm>
              <a:off x="3304100" y="2901650"/>
              <a:ext cx="348050" cy="125975"/>
            </a:xfrm>
            <a:custGeom>
              <a:rect b="b" l="l" r="r" t="t"/>
              <a:pathLst>
                <a:path extrusionOk="0" h="5039" w="13922">
                  <a:moveTo>
                    <a:pt x="1041" y="1063"/>
                  </a:moveTo>
                  <a:lnTo>
                    <a:pt x="1041" y="1063"/>
                  </a:lnTo>
                  <a:cubicBezTo>
                    <a:pt x="1619" y="1397"/>
                    <a:pt x="2221" y="1683"/>
                    <a:pt x="2841" y="1910"/>
                  </a:cubicBezTo>
                  <a:lnTo>
                    <a:pt x="1187" y="3039"/>
                  </a:lnTo>
                  <a:lnTo>
                    <a:pt x="1041" y="1063"/>
                  </a:lnTo>
                  <a:close/>
                  <a:moveTo>
                    <a:pt x="12888" y="1063"/>
                  </a:moveTo>
                  <a:lnTo>
                    <a:pt x="12740" y="3039"/>
                  </a:lnTo>
                  <a:lnTo>
                    <a:pt x="11087" y="1910"/>
                  </a:lnTo>
                  <a:cubicBezTo>
                    <a:pt x="11707" y="1683"/>
                    <a:pt x="12308" y="1397"/>
                    <a:pt x="12888" y="1063"/>
                  </a:cubicBezTo>
                  <a:close/>
                  <a:moveTo>
                    <a:pt x="4278" y="2349"/>
                  </a:moveTo>
                  <a:lnTo>
                    <a:pt x="4278" y="2349"/>
                  </a:lnTo>
                  <a:cubicBezTo>
                    <a:pt x="4933" y="2501"/>
                    <a:pt x="5600" y="2595"/>
                    <a:pt x="6277" y="2636"/>
                  </a:cubicBezTo>
                  <a:lnTo>
                    <a:pt x="5079" y="4232"/>
                  </a:lnTo>
                  <a:lnTo>
                    <a:pt x="4278" y="2349"/>
                  </a:lnTo>
                  <a:close/>
                  <a:moveTo>
                    <a:pt x="9649" y="2349"/>
                  </a:moveTo>
                  <a:lnTo>
                    <a:pt x="8848" y="4232"/>
                  </a:lnTo>
                  <a:lnTo>
                    <a:pt x="7645" y="2636"/>
                  </a:lnTo>
                  <a:cubicBezTo>
                    <a:pt x="8329" y="2595"/>
                    <a:pt x="8995" y="2501"/>
                    <a:pt x="9649" y="2349"/>
                  </a:cubicBezTo>
                  <a:close/>
                  <a:moveTo>
                    <a:pt x="313" y="0"/>
                  </a:moveTo>
                  <a:cubicBezTo>
                    <a:pt x="227" y="0"/>
                    <a:pt x="142" y="39"/>
                    <a:pt x="89" y="111"/>
                  </a:cubicBezTo>
                  <a:cubicBezTo>
                    <a:pt x="0" y="234"/>
                    <a:pt x="30" y="403"/>
                    <a:pt x="152" y="491"/>
                  </a:cubicBezTo>
                  <a:cubicBezTo>
                    <a:pt x="257" y="567"/>
                    <a:pt x="362" y="637"/>
                    <a:pt x="474" y="707"/>
                  </a:cubicBezTo>
                  <a:lnTo>
                    <a:pt x="678" y="3542"/>
                  </a:lnTo>
                  <a:cubicBezTo>
                    <a:pt x="685" y="3641"/>
                    <a:pt x="742" y="3723"/>
                    <a:pt x="831" y="3769"/>
                  </a:cubicBezTo>
                  <a:cubicBezTo>
                    <a:pt x="866" y="3787"/>
                    <a:pt x="906" y="3793"/>
                    <a:pt x="947" y="3793"/>
                  </a:cubicBezTo>
                  <a:cubicBezTo>
                    <a:pt x="1000" y="3793"/>
                    <a:pt x="1052" y="3776"/>
                    <a:pt x="1098" y="3746"/>
                  </a:cubicBezTo>
                  <a:lnTo>
                    <a:pt x="3483" y="2133"/>
                  </a:lnTo>
                  <a:cubicBezTo>
                    <a:pt x="3525" y="2145"/>
                    <a:pt x="3571" y="2156"/>
                    <a:pt x="3612" y="2174"/>
                  </a:cubicBezTo>
                  <a:lnTo>
                    <a:pt x="4764" y="4874"/>
                  </a:lnTo>
                  <a:cubicBezTo>
                    <a:pt x="4804" y="4961"/>
                    <a:pt x="4886" y="5026"/>
                    <a:pt x="4980" y="5038"/>
                  </a:cubicBezTo>
                  <a:lnTo>
                    <a:pt x="5015" y="5038"/>
                  </a:lnTo>
                  <a:cubicBezTo>
                    <a:pt x="5096" y="5038"/>
                    <a:pt x="5179" y="4996"/>
                    <a:pt x="5231" y="4933"/>
                  </a:cubicBezTo>
                  <a:lnTo>
                    <a:pt x="6943" y="2647"/>
                  </a:lnTo>
                  <a:lnTo>
                    <a:pt x="6962" y="2676"/>
                  </a:lnTo>
                  <a:lnTo>
                    <a:pt x="6984" y="2676"/>
                  </a:lnTo>
                  <a:lnTo>
                    <a:pt x="8697" y="4933"/>
                  </a:lnTo>
                  <a:cubicBezTo>
                    <a:pt x="8750" y="4996"/>
                    <a:pt x="8826" y="5038"/>
                    <a:pt x="8913" y="5038"/>
                  </a:cubicBezTo>
                  <a:lnTo>
                    <a:pt x="8948" y="5038"/>
                  </a:lnTo>
                  <a:cubicBezTo>
                    <a:pt x="9042" y="5026"/>
                    <a:pt x="9123" y="4961"/>
                    <a:pt x="9164" y="4874"/>
                  </a:cubicBezTo>
                  <a:lnTo>
                    <a:pt x="10310" y="2174"/>
                  </a:lnTo>
                  <a:cubicBezTo>
                    <a:pt x="10356" y="2156"/>
                    <a:pt x="10404" y="2145"/>
                    <a:pt x="10444" y="2133"/>
                  </a:cubicBezTo>
                  <a:lnTo>
                    <a:pt x="12829" y="3746"/>
                  </a:lnTo>
                  <a:cubicBezTo>
                    <a:pt x="12870" y="3776"/>
                    <a:pt x="12923" y="3793"/>
                    <a:pt x="12980" y="3793"/>
                  </a:cubicBezTo>
                  <a:cubicBezTo>
                    <a:pt x="13015" y="3793"/>
                    <a:pt x="13056" y="3787"/>
                    <a:pt x="13098" y="3769"/>
                  </a:cubicBezTo>
                  <a:cubicBezTo>
                    <a:pt x="13185" y="3723"/>
                    <a:pt x="13238" y="3641"/>
                    <a:pt x="13250" y="3542"/>
                  </a:cubicBezTo>
                  <a:lnTo>
                    <a:pt x="13454" y="707"/>
                  </a:lnTo>
                  <a:cubicBezTo>
                    <a:pt x="13560" y="637"/>
                    <a:pt x="13670" y="567"/>
                    <a:pt x="13776" y="491"/>
                  </a:cubicBezTo>
                  <a:cubicBezTo>
                    <a:pt x="13898" y="403"/>
                    <a:pt x="13921" y="234"/>
                    <a:pt x="13840" y="111"/>
                  </a:cubicBezTo>
                  <a:cubicBezTo>
                    <a:pt x="13786" y="39"/>
                    <a:pt x="13700" y="0"/>
                    <a:pt x="13614" y="0"/>
                  </a:cubicBezTo>
                  <a:cubicBezTo>
                    <a:pt x="13560" y="0"/>
                    <a:pt x="13507" y="15"/>
                    <a:pt x="13460" y="46"/>
                  </a:cubicBezTo>
                  <a:cubicBezTo>
                    <a:pt x="11555" y="1397"/>
                    <a:pt x="9311" y="2110"/>
                    <a:pt x="6962" y="2110"/>
                  </a:cubicBezTo>
                  <a:cubicBezTo>
                    <a:pt x="4618" y="2110"/>
                    <a:pt x="2368" y="1397"/>
                    <a:pt x="467" y="46"/>
                  </a:cubicBezTo>
                  <a:cubicBezTo>
                    <a:pt x="421" y="15"/>
                    <a:pt x="367" y="0"/>
                    <a:pt x="31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2"/>
            <p:cNvSpPr/>
            <p:nvPr/>
          </p:nvSpPr>
          <p:spPr>
            <a:xfrm>
              <a:off x="3469925" y="2855925"/>
              <a:ext cx="81275" cy="81400"/>
            </a:xfrm>
            <a:custGeom>
              <a:rect b="b" l="l" r="r" t="t"/>
              <a:pathLst>
                <a:path extrusionOk="0" h="3256" w="3251">
                  <a:moveTo>
                    <a:pt x="1549" y="871"/>
                  </a:moveTo>
                  <a:lnTo>
                    <a:pt x="1794" y="1192"/>
                  </a:lnTo>
                  <a:cubicBezTo>
                    <a:pt x="1844" y="1258"/>
                    <a:pt x="1924" y="1298"/>
                    <a:pt x="2007" y="1298"/>
                  </a:cubicBezTo>
                  <a:cubicBezTo>
                    <a:pt x="2012" y="1298"/>
                    <a:pt x="2018" y="1298"/>
                    <a:pt x="2023" y="1297"/>
                  </a:cubicBezTo>
                  <a:lnTo>
                    <a:pt x="2433" y="1279"/>
                  </a:lnTo>
                  <a:lnTo>
                    <a:pt x="2198" y="1613"/>
                  </a:lnTo>
                  <a:cubicBezTo>
                    <a:pt x="2152" y="1689"/>
                    <a:pt x="2139" y="1783"/>
                    <a:pt x="2169" y="1864"/>
                  </a:cubicBezTo>
                  <a:lnTo>
                    <a:pt x="2315" y="2244"/>
                  </a:lnTo>
                  <a:lnTo>
                    <a:pt x="1923" y="2126"/>
                  </a:lnTo>
                  <a:cubicBezTo>
                    <a:pt x="1900" y="2120"/>
                    <a:pt x="1875" y="2117"/>
                    <a:pt x="1851" y="2117"/>
                  </a:cubicBezTo>
                  <a:cubicBezTo>
                    <a:pt x="1790" y="2117"/>
                    <a:pt x="1728" y="2136"/>
                    <a:pt x="1678" y="2174"/>
                  </a:cubicBezTo>
                  <a:lnTo>
                    <a:pt x="1362" y="2431"/>
                  </a:lnTo>
                  <a:lnTo>
                    <a:pt x="1351" y="2028"/>
                  </a:lnTo>
                  <a:cubicBezTo>
                    <a:pt x="1351" y="1934"/>
                    <a:pt x="1303" y="1853"/>
                    <a:pt x="1228" y="1805"/>
                  </a:cubicBezTo>
                  <a:lnTo>
                    <a:pt x="890" y="1583"/>
                  </a:lnTo>
                  <a:lnTo>
                    <a:pt x="1268" y="1449"/>
                  </a:lnTo>
                  <a:cubicBezTo>
                    <a:pt x="1357" y="1419"/>
                    <a:pt x="1421" y="1349"/>
                    <a:pt x="1444" y="1262"/>
                  </a:cubicBezTo>
                  <a:lnTo>
                    <a:pt x="1549" y="871"/>
                  </a:lnTo>
                  <a:close/>
                  <a:moveTo>
                    <a:pt x="1425" y="1"/>
                  </a:moveTo>
                  <a:cubicBezTo>
                    <a:pt x="1408" y="1"/>
                    <a:pt x="1391" y="2"/>
                    <a:pt x="1374" y="5"/>
                  </a:cubicBezTo>
                  <a:cubicBezTo>
                    <a:pt x="1275" y="29"/>
                    <a:pt x="1193" y="105"/>
                    <a:pt x="1163" y="205"/>
                  </a:cubicBezTo>
                  <a:lnTo>
                    <a:pt x="953" y="987"/>
                  </a:lnTo>
                  <a:lnTo>
                    <a:pt x="188" y="1257"/>
                  </a:lnTo>
                  <a:cubicBezTo>
                    <a:pt x="94" y="1292"/>
                    <a:pt x="24" y="1379"/>
                    <a:pt x="13" y="1484"/>
                  </a:cubicBezTo>
                  <a:cubicBezTo>
                    <a:pt x="0" y="1583"/>
                    <a:pt x="48" y="1683"/>
                    <a:pt x="135" y="1741"/>
                  </a:cubicBezTo>
                  <a:lnTo>
                    <a:pt x="812" y="2180"/>
                  </a:lnTo>
                  <a:lnTo>
                    <a:pt x="836" y="2992"/>
                  </a:lnTo>
                  <a:cubicBezTo>
                    <a:pt x="836" y="3097"/>
                    <a:pt x="901" y="3191"/>
                    <a:pt x="995" y="3232"/>
                  </a:cubicBezTo>
                  <a:cubicBezTo>
                    <a:pt x="1030" y="3248"/>
                    <a:pt x="1071" y="3255"/>
                    <a:pt x="1106" y="3255"/>
                  </a:cubicBezTo>
                  <a:cubicBezTo>
                    <a:pt x="1170" y="3255"/>
                    <a:pt x="1228" y="3237"/>
                    <a:pt x="1275" y="3197"/>
                  </a:cubicBezTo>
                  <a:lnTo>
                    <a:pt x="1907" y="2687"/>
                  </a:lnTo>
                  <a:lnTo>
                    <a:pt x="2689" y="2916"/>
                  </a:lnTo>
                  <a:cubicBezTo>
                    <a:pt x="2715" y="2924"/>
                    <a:pt x="2741" y="2927"/>
                    <a:pt x="2766" y="2927"/>
                  </a:cubicBezTo>
                  <a:cubicBezTo>
                    <a:pt x="2841" y="2927"/>
                    <a:pt x="2912" y="2897"/>
                    <a:pt x="2964" y="2840"/>
                  </a:cubicBezTo>
                  <a:cubicBezTo>
                    <a:pt x="3034" y="2765"/>
                    <a:pt x="3051" y="2659"/>
                    <a:pt x="3016" y="2560"/>
                  </a:cubicBezTo>
                  <a:lnTo>
                    <a:pt x="2724" y="1799"/>
                  </a:lnTo>
                  <a:lnTo>
                    <a:pt x="3186" y="1133"/>
                  </a:lnTo>
                  <a:cubicBezTo>
                    <a:pt x="3245" y="1046"/>
                    <a:pt x="3250" y="934"/>
                    <a:pt x="3197" y="847"/>
                  </a:cubicBezTo>
                  <a:cubicBezTo>
                    <a:pt x="3153" y="763"/>
                    <a:pt x="3060" y="706"/>
                    <a:pt x="2960" y="706"/>
                  </a:cubicBezTo>
                  <a:cubicBezTo>
                    <a:pt x="2955" y="706"/>
                    <a:pt x="2951" y="707"/>
                    <a:pt x="2946" y="707"/>
                  </a:cubicBezTo>
                  <a:lnTo>
                    <a:pt x="2139" y="753"/>
                  </a:lnTo>
                  <a:lnTo>
                    <a:pt x="1643" y="105"/>
                  </a:lnTo>
                  <a:cubicBezTo>
                    <a:pt x="1589" y="37"/>
                    <a:pt x="1508" y="1"/>
                    <a:pt x="142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2"/>
            <p:cNvSpPr/>
            <p:nvPr/>
          </p:nvSpPr>
          <p:spPr>
            <a:xfrm>
              <a:off x="3422575" y="2681275"/>
              <a:ext cx="83625" cy="80125"/>
            </a:xfrm>
            <a:custGeom>
              <a:rect b="b" l="l" r="r" t="t"/>
              <a:pathLst>
                <a:path extrusionOk="0" h="3205" w="3345">
                  <a:moveTo>
                    <a:pt x="1222" y="779"/>
                  </a:moveTo>
                  <a:lnTo>
                    <a:pt x="1584" y="990"/>
                  </a:lnTo>
                  <a:cubicBezTo>
                    <a:pt x="1627" y="1012"/>
                    <a:pt x="1675" y="1024"/>
                    <a:pt x="1723" y="1024"/>
                  </a:cubicBezTo>
                  <a:cubicBezTo>
                    <a:pt x="1761" y="1024"/>
                    <a:pt x="1800" y="1016"/>
                    <a:pt x="1837" y="1001"/>
                  </a:cubicBezTo>
                  <a:lnTo>
                    <a:pt x="2210" y="820"/>
                  </a:lnTo>
                  <a:lnTo>
                    <a:pt x="2129" y="1229"/>
                  </a:lnTo>
                  <a:cubicBezTo>
                    <a:pt x="2110" y="1316"/>
                    <a:pt x="2134" y="1405"/>
                    <a:pt x="2193" y="1468"/>
                  </a:cubicBezTo>
                  <a:lnTo>
                    <a:pt x="2485" y="1772"/>
                  </a:lnTo>
                  <a:lnTo>
                    <a:pt x="2070" y="1819"/>
                  </a:lnTo>
                  <a:cubicBezTo>
                    <a:pt x="1977" y="1826"/>
                    <a:pt x="1900" y="1877"/>
                    <a:pt x="1859" y="1959"/>
                  </a:cubicBezTo>
                  <a:lnTo>
                    <a:pt x="1661" y="2328"/>
                  </a:lnTo>
                  <a:lnTo>
                    <a:pt x="1486" y="1942"/>
                  </a:lnTo>
                  <a:cubicBezTo>
                    <a:pt x="1451" y="1861"/>
                    <a:pt x="1374" y="1802"/>
                    <a:pt x="1293" y="1790"/>
                  </a:cubicBezTo>
                  <a:lnTo>
                    <a:pt x="877" y="1713"/>
                  </a:lnTo>
                  <a:lnTo>
                    <a:pt x="1187" y="1433"/>
                  </a:lnTo>
                  <a:cubicBezTo>
                    <a:pt x="1258" y="1370"/>
                    <a:pt x="1287" y="1281"/>
                    <a:pt x="1276" y="1194"/>
                  </a:cubicBezTo>
                  <a:lnTo>
                    <a:pt x="1222" y="779"/>
                  </a:lnTo>
                  <a:close/>
                  <a:moveTo>
                    <a:pt x="882" y="0"/>
                  </a:moveTo>
                  <a:cubicBezTo>
                    <a:pt x="828" y="0"/>
                    <a:pt x="775" y="17"/>
                    <a:pt x="732" y="48"/>
                  </a:cubicBezTo>
                  <a:cubicBezTo>
                    <a:pt x="645" y="107"/>
                    <a:pt x="597" y="205"/>
                    <a:pt x="615" y="305"/>
                  </a:cubicBezTo>
                  <a:lnTo>
                    <a:pt x="720" y="1124"/>
                  </a:lnTo>
                  <a:lnTo>
                    <a:pt x="106" y="1678"/>
                  </a:lnTo>
                  <a:cubicBezTo>
                    <a:pt x="30" y="1748"/>
                    <a:pt x="1" y="1854"/>
                    <a:pt x="30" y="1953"/>
                  </a:cubicBezTo>
                  <a:cubicBezTo>
                    <a:pt x="60" y="2053"/>
                    <a:pt x="141" y="2123"/>
                    <a:pt x="241" y="2147"/>
                  </a:cubicBezTo>
                  <a:lnTo>
                    <a:pt x="1053" y="2293"/>
                  </a:lnTo>
                  <a:lnTo>
                    <a:pt x="1387" y="3046"/>
                  </a:lnTo>
                  <a:cubicBezTo>
                    <a:pt x="1433" y="3140"/>
                    <a:pt x="1521" y="3204"/>
                    <a:pt x="1626" y="3204"/>
                  </a:cubicBezTo>
                  <a:lnTo>
                    <a:pt x="1638" y="3204"/>
                  </a:lnTo>
                  <a:cubicBezTo>
                    <a:pt x="1737" y="3204"/>
                    <a:pt x="1824" y="3151"/>
                    <a:pt x="1872" y="3064"/>
                  </a:cubicBezTo>
                  <a:lnTo>
                    <a:pt x="2269" y="2339"/>
                  </a:lnTo>
                  <a:lnTo>
                    <a:pt x="3087" y="2252"/>
                  </a:lnTo>
                  <a:cubicBezTo>
                    <a:pt x="3186" y="2239"/>
                    <a:pt x="3275" y="2176"/>
                    <a:pt x="3310" y="2077"/>
                  </a:cubicBezTo>
                  <a:cubicBezTo>
                    <a:pt x="3345" y="1983"/>
                    <a:pt x="3326" y="1872"/>
                    <a:pt x="3251" y="1796"/>
                  </a:cubicBezTo>
                  <a:lnTo>
                    <a:pt x="2684" y="1200"/>
                  </a:lnTo>
                  <a:lnTo>
                    <a:pt x="2854" y="393"/>
                  </a:lnTo>
                  <a:cubicBezTo>
                    <a:pt x="2876" y="294"/>
                    <a:pt x="2841" y="189"/>
                    <a:pt x="2760" y="124"/>
                  </a:cubicBezTo>
                  <a:cubicBezTo>
                    <a:pt x="2712" y="86"/>
                    <a:pt x="2653" y="66"/>
                    <a:pt x="2593" y="66"/>
                  </a:cubicBezTo>
                  <a:cubicBezTo>
                    <a:pt x="2553" y="66"/>
                    <a:pt x="2511" y="76"/>
                    <a:pt x="2474" y="95"/>
                  </a:cubicBezTo>
                  <a:lnTo>
                    <a:pt x="1732" y="451"/>
                  </a:lnTo>
                  <a:lnTo>
                    <a:pt x="1018" y="37"/>
                  </a:lnTo>
                  <a:cubicBezTo>
                    <a:pt x="975" y="13"/>
                    <a:pt x="928" y="0"/>
                    <a:pt x="88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2"/>
            <p:cNvSpPr/>
            <p:nvPr/>
          </p:nvSpPr>
          <p:spPr>
            <a:xfrm>
              <a:off x="3361225" y="2847700"/>
              <a:ext cx="34950" cy="34950"/>
            </a:xfrm>
            <a:custGeom>
              <a:rect b="b" l="l" r="r" t="t"/>
              <a:pathLst>
                <a:path extrusionOk="0" h="1398" w="1398">
                  <a:moveTo>
                    <a:pt x="269" y="1"/>
                  </a:moveTo>
                  <a:cubicBezTo>
                    <a:pt x="118" y="1"/>
                    <a:pt x="0" y="124"/>
                    <a:pt x="0" y="270"/>
                  </a:cubicBezTo>
                  <a:cubicBezTo>
                    <a:pt x="0" y="421"/>
                    <a:pt x="118" y="545"/>
                    <a:pt x="269" y="545"/>
                  </a:cubicBezTo>
                  <a:cubicBezTo>
                    <a:pt x="356" y="545"/>
                    <a:pt x="426" y="615"/>
                    <a:pt x="426" y="702"/>
                  </a:cubicBezTo>
                  <a:cubicBezTo>
                    <a:pt x="426" y="1088"/>
                    <a:pt x="742" y="1398"/>
                    <a:pt x="1122" y="1398"/>
                  </a:cubicBezTo>
                  <a:cubicBezTo>
                    <a:pt x="1275" y="1398"/>
                    <a:pt x="1397" y="1281"/>
                    <a:pt x="1397" y="1130"/>
                  </a:cubicBezTo>
                  <a:cubicBezTo>
                    <a:pt x="1397" y="977"/>
                    <a:pt x="1275" y="860"/>
                    <a:pt x="1122" y="860"/>
                  </a:cubicBezTo>
                  <a:cubicBezTo>
                    <a:pt x="1041" y="860"/>
                    <a:pt x="965" y="790"/>
                    <a:pt x="965" y="702"/>
                  </a:cubicBezTo>
                  <a:cubicBezTo>
                    <a:pt x="965" y="316"/>
                    <a:pt x="655" y="1"/>
                    <a:pt x="26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2"/>
            <p:cNvSpPr/>
            <p:nvPr/>
          </p:nvSpPr>
          <p:spPr>
            <a:xfrm>
              <a:off x="3590475" y="2845250"/>
              <a:ext cx="35100" cy="34925"/>
            </a:xfrm>
            <a:custGeom>
              <a:rect b="b" l="l" r="r" t="t"/>
              <a:pathLst>
                <a:path extrusionOk="0" h="1397" w="1404">
                  <a:moveTo>
                    <a:pt x="1128" y="0"/>
                  </a:moveTo>
                  <a:cubicBezTo>
                    <a:pt x="982" y="0"/>
                    <a:pt x="859" y="123"/>
                    <a:pt x="859" y="268"/>
                  </a:cubicBezTo>
                  <a:cubicBezTo>
                    <a:pt x="859" y="357"/>
                    <a:pt x="789" y="427"/>
                    <a:pt x="702" y="427"/>
                  </a:cubicBezTo>
                  <a:cubicBezTo>
                    <a:pt x="316" y="427"/>
                    <a:pt x="1" y="742"/>
                    <a:pt x="1" y="1128"/>
                  </a:cubicBezTo>
                  <a:cubicBezTo>
                    <a:pt x="1" y="1274"/>
                    <a:pt x="123" y="1396"/>
                    <a:pt x="276" y="1396"/>
                  </a:cubicBezTo>
                  <a:cubicBezTo>
                    <a:pt x="421" y="1396"/>
                    <a:pt x="543" y="1274"/>
                    <a:pt x="543" y="1128"/>
                  </a:cubicBezTo>
                  <a:cubicBezTo>
                    <a:pt x="543" y="1040"/>
                    <a:pt x="614" y="970"/>
                    <a:pt x="702" y="970"/>
                  </a:cubicBezTo>
                  <a:cubicBezTo>
                    <a:pt x="1088" y="970"/>
                    <a:pt x="1403" y="654"/>
                    <a:pt x="1403" y="268"/>
                  </a:cubicBezTo>
                  <a:cubicBezTo>
                    <a:pt x="1403" y="123"/>
                    <a:pt x="1280" y="0"/>
                    <a:pt x="112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2"/>
            <p:cNvSpPr/>
            <p:nvPr/>
          </p:nvSpPr>
          <p:spPr>
            <a:xfrm>
              <a:off x="3547200" y="2681325"/>
              <a:ext cx="34950" cy="35075"/>
            </a:xfrm>
            <a:custGeom>
              <a:rect b="b" l="l" r="r" t="t"/>
              <a:pathLst>
                <a:path extrusionOk="0" h="1403" w="1398">
                  <a:moveTo>
                    <a:pt x="1130" y="0"/>
                  </a:moveTo>
                  <a:cubicBezTo>
                    <a:pt x="983" y="0"/>
                    <a:pt x="861" y="122"/>
                    <a:pt x="861" y="274"/>
                  </a:cubicBezTo>
                  <a:cubicBezTo>
                    <a:pt x="861" y="362"/>
                    <a:pt x="790" y="432"/>
                    <a:pt x="702" y="432"/>
                  </a:cubicBezTo>
                  <a:cubicBezTo>
                    <a:pt x="316" y="432"/>
                    <a:pt x="1" y="742"/>
                    <a:pt x="1" y="1128"/>
                  </a:cubicBezTo>
                  <a:cubicBezTo>
                    <a:pt x="1" y="1279"/>
                    <a:pt x="124" y="1403"/>
                    <a:pt x="270" y="1403"/>
                  </a:cubicBezTo>
                  <a:cubicBezTo>
                    <a:pt x="422" y="1403"/>
                    <a:pt x="545" y="1279"/>
                    <a:pt x="545" y="1128"/>
                  </a:cubicBezTo>
                  <a:cubicBezTo>
                    <a:pt x="545" y="1039"/>
                    <a:pt x="615" y="969"/>
                    <a:pt x="702" y="969"/>
                  </a:cubicBezTo>
                  <a:cubicBezTo>
                    <a:pt x="1088" y="969"/>
                    <a:pt x="1398" y="659"/>
                    <a:pt x="1398" y="274"/>
                  </a:cubicBezTo>
                  <a:cubicBezTo>
                    <a:pt x="1398" y="122"/>
                    <a:pt x="1281" y="0"/>
                    <a:pt x="113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2"/>
            <p:cNvSpPr/>
            <p:nvPr/>
          </p:nvSpPr>
          <p:spPr>
            <a:xfrm>
              <a:off x="3422575" y="2836175"/>
              <a:ext cx="13625" cy="13475"/>
            </a:xfrm>
            <a:custGeom>
              <a:rect b="b" l="l" r="r" t="t"/>
              <a:pathLst>
                <a:path extrusionOk="0" h="539" w="545">
                  <a:moveTo>
                    <a:pt x="276" y="0"/>
                  </a:moveTo>
                  <a:cubicBezTo>
                    <a:pt x="124" y="0"/>
                    <a:pt x="1" y="118"/>
                    <a:pt x="1" y="270"/>
                  </a:cubicBezTo>
                  <a:cubicBezTo>
                    <a:pt x="1" y="415"/>
                    <a:pt x="124" y="539"/>
                    <a:pt x="276" y="539"/>
                  </a:cubicBezTo>
                  <a:cubicBezTo>
                    <a:pt x="422" y="539"/>
                    <a:pt x="545" y="415"/>
                    <a:pt x="545" y="270"/>
                  </a:cubicBezTo>
                  <a:cubicBezTo>
                    <a:pt x="545" y="118"/>
                    <a:pt x="422"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7" name="Google Shape;3257;p52"/>
          <p:cNvGrpSpPr/>
          <p:nvPr/>
        </p:nvGrpSpPr>
        <p:grpSpPr>
          <a:xfrm>
            <a:off x="2502111" y="2690775"/>
            <a:ext cx="346300" cy="346900"/>
            <a:chOff x="2549750" y="2690775"/>
            <a:chExt cx="346300" cy="346900"/>
          </a:xfrm>
        </p:grpSpPr>
        <p:sp>
          <p:nvSpPr>
            <p:cNvPr id="3258" name="Google Shape;3258;p52"/>
            <p:cNvSpPr/>
            <p:nvPr/>
          </p:nvSpPr>
          <p:spPr>
            <a:xfrm>
              <a:off x="2549750" y="2918900"/>
              <a:ext cx="300250" cy="118775"/>
            </a:xfrm>
            <a:custGeom>
              <a:rect b="b" l="l" r="r" t="t"/>
              <a:pathLst>
                <a:path extrusionOk="0" h="4751" w="12010">
                  <a:moveTo>
                    <a:pt x="11014" y="541"/>
                  </a:moveTo>
                  <a:cubicBezTo>
                    <a:pt x="11112" y="541"/>
                    <a:pt x="11209" y="573"/>
                    <a:pt x="11292" y="637"/>
                  </a:cubicBezTo>
                  <a:cubicBezTo>
                    <a:pt x="11402" y="724"/>
                    <a:pt x="11460" y="853"/>
                    <a:pt x="11460" y="993"/>
                  </a:cubicBezTo>
                  <a:cubicBezTo>
                    <a:pt x="11454" y="1128"/>
                    <a:pt x="11390" y="1255"/>
                    <a:pt x="11279" y="1338"/>
                  </a:cubicBezTo>
                  <a:lnTo>
                    <a:pt x="9496" y="2676"/>
                  </a:lnTo>
                  <a:cubicBezTo>
                    <a:pt x="8538" y="3389"/>
                    <a:pt x="7357" y="3780"/>
                    <a:pt x="6165" y="3780"/>
                  </a:cubicBezTo>
                  <a:lnTo>
                    <a:pt x="3570" y="3780"/>
                  </a:lnTo>
                  <a:lnTo>
                    <a:pt x="3570" y="917"/>
                  </a:lnTo>
                  <a:cubicBezTo>
                    <a:pt x="3909" y="733"/>
                    <a:pt x="4287" y="639"/>
                    <a:pt x="4667" y="639"/>
                  </a:cubicBezTo>
                  <a:cubicBezTo>
                    <a:pt x="4964" y="639"/>
                    <a:pt x="5261" y="697"/>
                    <a:pt x="5541" y="812"/>
                  </a:cubicBezTo>
                  <a:lnTo>
                    <a:pt x="6259" y="1115"/>
                  </a:lnTo>
                  <a:cubicBezTo>
                    <a:pt x="6283" y="1128"/>
                    <a:pt x="6305" y="1133"/>
                    <a:pt x="6335" y="1133"/>
                  </a:cubicBezTo>
                  <a:lnTo>
                    <a:pt x="7556" y="1285"/>
                  </a:lnTo>
                  <a:cubicBezTo>
                    <a:pt x="7767" y="1309"/>
                    <a:pt x="7931" y="1478"/>
                    <a:pt x="7942" y="1689"/>
                  </a:cubicBezTo>
                  <a:cubicBezTo>
                    <a:pt x="7942" y="1816"/>
                    <a:pt x="7896" y="1940"/>
                    <a:pt x="7796" y="2021"/>
                  </a:cubicBezTo>
                  <a:cubicBezTo>
                    <a:pt x="7721" y="2092"/>
                    <a:pt x="7619" y="2133"/>
                    <a:pt x="7516" y="2133"/>
                  </a:cubicBezTo>
                  <a:cubicBezTo>
                    <a:pt x="7508" y="2133"/>
                    <a:pt x="7500" y="2133"/>
                    <a:pt x="7492" y="2132"/>
                  </a:cubicBezTo>
                  <a:lnTo>
                    <a:pt x="5528" y="2010"/>
                  </a:lnTo>
                  <a:cubicBezTo>
                    <a:pt x="5525" y="2010"/>
                    <a:pt x="5521" y="2010"/>
                    <a:pt x="5518" y="2010"/>
                  </a:cubicBezTo>
                  <a:cubicBezTo>
                    <a:pt x="5376" y="2010"/>
                    <a:pt x="5253" y="2119"/>
                    <a:pt x="5242" y="2267"/>
                  </a:cubicBezTo>
                  <a:cubicBezTo>
                    <a:pt x="5236" y="2413"/>
                    <a:pt x="5347" y="2542"/>
                    <a:pt x="5493" y="2553"/>
                  </a:cubicBezTo>
                  <a:cubicBezTo>
                    <a:pt x="5493" y="2553"/>
                    <a:pt x="7497" y="2671"/>
                    <a:pt x="7516" y="2671"/>
                  </a:cubicBezTo>
                  <a:cubicBezTo>
                    <a:pt x="7756" y="2671"/>
                    <a:pt x="7983" y="2588"/>
                    <a:pt x="8158" y="2425"/>
                  </a:cubicBezTo>
                  <a:cubicBezTo>
                    <a:pt x="8223" y="2366"/>
                    <a:pt x="8282" y="2302"/>
                    <a:pt x="8328" y="2232"/>
                  </a:cubicBezTo>
                  <a:lnTo>
                    <a:pt x="10771" y="613"/>
                  </a:lnTo>
                  <a:cubicBezTo>
                    <a:pt x="10846" y="565"/>
                    <a:pt x="10930" y="541"/>
                    <a:pt x="11014" y="541"/>
                  </a:cubicBezTo>
                  <a:close/>
                  <a:moveTo>
                    <a:pt x="3033" y="666"/>
                  </a:moveTo>
                  <a:lnTo>
                    <a:pt x="3033" y="4214"/>
                  </a:lnTo>
                  <a:lnTo>
                    <a:pt x="543" y="4214"/>
                  </a:lnTo>
                  <a:lnTo>
                    <a:pt x="543" y="666"/>
                  </a:lnTo>
                  <a:close/>
                  <a:moveTo>
                    <a:pt x="11021" y="0"/>
                  </a:moveTo>
                  <a:cubicBezTo>
                    <a:pt x="10833" y="0"/>
                    <a:pt x="10644" y="54"/>
                    <a:pt x="10478" y="163"/>
                  </a:cubicBezTo>
                  <a:lnTo>
                    <a:pt x="8457" y="1495"/>
                  </a:lnTo>
                  <a:cubicBezTo>
                    <a:pt x="8369" y="1104"/>
                    <a:pt x="8047" y="800"/>
                    <a:pt x="7632" y="748"/>
                  </a:cubicBezTo>
                  <a:lnTo>
                    <a:pt x="6434" y="602"/>
                  </a:lnTo>
                  <a:lnTo>
                    <a:pt x="5751" y="316"/>
                  </a:lnTo>
                  <a:cubicBezTo>
                    <a:pt x="5402" y="168"/>
                    <a:pt x="5033" y="96"/>
                    <a:pt x="4666" y="96"/>
                  </a:cubicBezTo>
                  <a:cubicBezTo>
                    <a:pt x="4288" y="96"/>
                    <a:pt x="3912" y="173"/>
                    <a:pt x="3559" y="321"/>
                  </a:cubicBezTo>
                  <a:cubicBezTo>
                    <a:pt x="3529" y="210"/>
                    <a:pt x="3424" y="128"/>
                    <a:pt x="3302" y="128"/>
                  </a:cubicBezTo>
                  <a:lnTo>
                    <a:pt x="268" y="128"/>
                  </a:lnTo>
                  <a:cubicBezTo>
                    <a:pt x="122" y="128"/>
                    <a:pt x="0" y="251"/>
                    <a:pt x="0" y="397"/>
                  </a:cubicBezTo>
                  <a:lnTo>
                    <a:pt x="0" y="4482"/>
                  </a:lnTo>
                  <a:cubicBezTo>
                    <a:pt x="0" y="4634"/>
                    <a:pt x="122" y="4751"/>
                    <a:pt x="268" y="4751"/>
                  </a:cubicBezTo>
                  <a:lnTo>
                    <a:pt x="3302" y="4751"/>
                  </a:lnTo>
                  <a:cubicBezTo>
                    <a:pt x="3448" y="4751"/>
                    <a:pt x="3570" y="4634"/>
                    <a:pt x="3570" y="4482"/>
                  </a:cubicBezTo>
                  <a:lnTo>
                    <a:pt x="3570" y="4319"/>
                  </a:lnTo>
                  <a:lnTo>
                    <a:pt x="6165" y="4319"/>
                  </a:lnTo>
                  <a:cubicBezTo>
                    <a:pt x="7475" y="4319"/>
                    <a:pt x="8772" y="3892"/>
                    <a:pt x="9819" y="3108"/>
                  </a:cubicBezTo>
                  <a:lnTo>
                    <a:pt x="11607" y="1770"/>
                  </a:lnTo>
                  <a:cubicBezTo>
                    <a:pt x="11853" y="1589"/>
                    <a:pt x="11999" y="1309"/>
                    <a:pt x="12004" y="999"/>
                  </a:cubicBezTo>
                  <a:cubicBezTo>
                    <a:pt x="12010" y="689"/>
                    <a:pt x="11870" y="408"/>
                    <a:pt x="11630" y="216"/>
                  </a:cubicBezTo>
                  <a:cubicBezTo>
                    <a:pt x="11452" y="72"/>
                    <a:pt x="11237" y="0"/>
                    <a:pt x="1102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2"/>
            <p:cNvSpPr/>
            <p:nvPr/>
          </p:nvSpPr>
          <p:spPr>
            <a:xfrm>
              <a:off x="2612550" y="2690775"/>
              <a:ext cx="283500" cy="184000"/>
            </a:xfrm>
            <a:custGeom>
              <a:rect b="b" l="l" r="r" t="t"/>
              <a:pathLst>
                <a:path extrusionOk="0" h="7360" w="11340">
                  <a:moveTo>
                    <a:pt x="10801" y="539"/>
                  </a:moveTo>
                  <a:lnTo>
                    <a:pt x="10801" y="4087"/>
                  </a:lnTo>
                  <a:lnTo>
                    <a:pt x="8311" y="4087"/>
                  </a:lnTo>
                  <a:lnTo>
                    <a:pt x="8311" y="539"/>
                  </a:lnTo>
                  <a:close/>
                  <a:moveTo>
                    <a:pt x="3507" y="2865"/>
                  </a:moveTo>
                  <a:lnTo>
                    <a:pt x="3507" y="2865"/>
                  </a:lnTo>
                  <a:cubicBezTo>
                    <a:pt x="3321" y="3064"/>
                    <a:pt x="3221" y="3321"/>
                    <a:pt x="3239" y="3601"/>
                  </a:cubicBezTo>
                  <a:cubicBezTo>
                    <a:pt x="3274" y="4092"/>
                    <a:pt x="3717" y="4489"/>
                    <a:pt x="4214" y="4489"/>
                  </a:cubicBezTo>
                  <a:lnTo>
                    <a:pt x="5366" y="4489"/>
                  </a:lnTo>
                  <a:cubicBezTo>
                    <a:pt x="5448" y="4489"/>
                    <a:pt x="5530" y="4489"/>
                    <a:pt x="5617" y="4484"/>
                  </a:cubicBezTo>
                  <a:cubicBezTo>
                    <a:pt x="5635" y="4601"/>
                    <a:pt x="5646" y="4718"/>
                    <a:pt x="5646" y="4840"/>
                  </a:cubicBezTo>
                  <a:cubicBezTo>
                    <a:pt x="5646" y="5931"/>
                    <a:pt x="4762" y="6820"/>
                    <a:pt x="3674" y="6820"/>
                  </a:cubicBezTo>
                  <a:cubicBezTo>
                    <a:pt x="3636" y="6820"/>
                    <a:pt x="3598" y="6818"/>
                    <a:pt x="3560" y="6816"/>
                  </a:cubicBezTo>
                  <a:cubicBezTo>
                    <a:pt x="2566" y="6763"/>
                    <a:pt x="1759" y="5969"/>
                    <a:pt x="1689" y="4980"/>
                  </a:cubicBezTo>
                  <a:cubicBezTo>
                    <a:pt x="1613" y="3876"/>
                    <a:pt x="2444" y="2953"/>
                    <a:pt x="3507" y="2865"/>
                  </a:cubicBezTo>
                  <a:close/>
                  <a:moveTo>
                    <a:pt x="8043" y="1"/>
                  </a:moveTo>
                  <a:cubicBezTo>
                    <a:pt x="7890" y="1"/>
                    <a:pt x="7768" y="119"/>
                    <a:pt x="7768" y="270"/>
                  </a:cubicBezTo>
                  <a:lnTo>
                    <a:pt x="7768" y="323"/>
                  </a:lnTo>
                  <a:lnTo>
                    <a:pt x="6722" y="323"/>
                  </a:lnTo>
                  <a:cubicBezTo>
                    <a:pt x="6587" y="323"/>
                    <a:pt x="6465" y="422"/>
                    <a:pt x="6447" y="556"/>
                  </a:cubicBezTo>
                  <a:cubicBezTo>
                    <a:pt x="6423" y="720"/>
                    <a:pt x="6552" y="866"/>
                    <a:pt x="6716" y="866"/>
                  </a:cubicBezTo>
                  <a:lnTo>
                    <a:pt x="7768" y="866"/>
                  </a:lnTo>
                  <a:lnTo>
                    <a:pt x="7768" y="3099"/>
                  </a:lnTo>
                  <a:lnTo>
                    <a:pt x="7587" y="3227"/>
                  </a:lnTo>
                  <a:cubicBezTo>
                    <a:pt x="6927" y="3701"/>
                    <a:pt x="6143" y="3946"/>
                    <a:pt x="5331" y="3946"/>
                  </a:cubicBezTo>
                  <a:lnTo>
                    <a:pt x="4151" y="3946"/>
                  </a:lnTo>
                  <a:cubicBezTo>
                    <a:pt x="3969" y="3946"/>
                    <a:pt x="3776" y="3806"/>
                    <a:pt x="3741" y="3625"/>
                  </a:cubicBezTo>
                  <a:cubicBezTo>
                    <a:pt x="3701" y="3437"/>
                    <a:pt x="3776" y="3256"/>
                    <a:pt x="3946" y="3164"/>
                  </a:cubicBezTo>
                  <a:cubicBezTo>
                    <a:pt x="4004" y="3129"/>
                    <a:pt x="4074" y="3110"/>
                    <a:pt x="4144" y="3110"/>
                  </a:cubicBezTo>
                  <a:lnTo>
                    <a:pt x="4192" y="3110"/>
                  </a:lnTo>
                  <a:lnTo>
                    <a:pt x="4694" y="3140"/>
                  </a:lnTo>
                  <a:cubicBezTo>
                    <a:pt x="4934" y="3116"/>
                    <a:pt x="5155" y="3024"/>
                    <a:pt x="5325" y="2854"/>
                  </a:cubicBezTo>
                  <a:cubicBezTo>
                    <a:pt x="5489" y="2690"/>
                    <a:pt x="5582" y="2462"/>
                    <a:pt x="5576" y="2228"/>
                  </a:cubicBezTo>
                  <a:lnTo>
                    <a:pt x="5576" y="1789"/>
                  </a:lnTo>
                  <a:cubicBezTo>
                    <a:pt x="5582" y="1638"/>
                    <a:pt x="5460" y="1516"/>
                    <a:pt x="5314" y="1516"/>
                  </a:cubicBezTo>
                  <a:cubicBezTo>
                    <a:pt x="5161" y="1516"/>
                    <a:pt x="5039" y="1789"/>
                    <a:pt x="5039" y="1789"/>
                  </a:cubicBezTo>
                  <a:lnTo>
                    <a:pt x="5039" y="2223"/>
                  </a:lnTo>
                  <a:cubicBezTo>
                    <a:pt x="5039" y="2293"/>
                    <a:pt x="5015" y="2368"/>
                    <a:pt x="4974" y="2427"/>
                  </a:cubicBezTo>
                  <a:cubicBezTo>
                    <a:pt x="4922" y="2503"/>
                    <a:pt x="4845" y="2549"/>
                    <a:pt x="4758" y="2573"/>
                  </a:cubicBezTo>
                  <a:cubicBezTo>
                    <a:pt x="4419" y="2404"/>
                    <a:pt x="4051" y="2315"/>
                    <a:pt x="3666" y="2315"/>
                  </a:cubicBezTo>
                  <a:cubicBezTo>
                    <a:pt x="2566" y="2315"/>
                    <a:pt x="1632" y="3024"/>
                    <a:pt x="1287" y="4005"/>
                  </a:cubicBezTo>
                  <a:cubicBezTo>
                    <a:pt x="1208" y="4059"/>
                    <a:pt x="1117" y="4086"/>
                    <a:pt x="1026" y="4086"/>
                  </a:cubicBezTo>
                  <a:cubicBezTo>
                    <a:pt x="921" y="4086"/>
                    <a:pt x="816" y="4051"/>
                    <a:pt x="731" y="3982"/>
                  </a:cubicBezTo>
                  <a:cubicBezTo>
                    <a:pt x="620" y="3893"/>
                    <a:pt x="556" y="3766"/>
                    <a:pt x="550" y="3625"/>
                  </a:cubicBezTo>
                  <a:cubicBezTo>
                    <a:pt x="545" y="3485"/>
                    <a:pt x="602" y="3350"/>
                    <a:pt x="707" y="3256"/>
                  </a:cubicBezTo>
                  <a:lnTo>
                    <a:pt x="3175" y="1071"/>
                  </a:lnTo>
                  <a:cubicBezTo>
                    <a:pt x="3326" y="936"/>
                    <a:pt x="3520" y="866"/>
                    <a:pt x="3723" y="866"/>
                  </a:cubicBezTo>
                  <a:lnTo>
                    <a:pt x="4273" y="866"/>
                  </a:lnTo>
                  <a:cubicBezTo>
                    <a:pt x="4413" y="866"/>
                    <a:pt x="4530" y="767"/>
                    <a:pt x="4553" y="632"/>
                  </a:cubicBezTo>
                  <a:cubicBezTo>
                    <a:pt x="4577" y="469"/>
                    <a:pt x="4448" y="323"/>
                    <a:pt x="4284" y="323"/>
                  </a:cubicBezTo>
                  <a:lnTo>
                    <a:pt x="3723" y="323"/>
                  </a:lnTo>
                  <a:cubicBezTo>
                    <a:pt x="3391" y="323"/>
                    <a:pt x="3064" y="445"/>
                    <a:pt x="2818" y="667"/>
                  </a:cubicBezTo>
                  <a:lnTo>
                    <a:pt x="351" y="2854"/>
                  </a:lnTo>
                  <a:cubicBezTo>
                    <a:pt x="129" y="3052"/>
                    <a:pt x="0" y="3339"/>
                    <a:pt x="13" y="3636"/>
                  </a:cubicBezTo>
                  <a:cubicBezTo>
                    <a:pt x="19" y="3941"/>
                    <a:pt x="159" y="4221"/>
                    <a:pt x="392" y="4408"/>
                  </a:cubicBezTo>
                  <a:cubicBezTo>
                    <a:pt x="574" y="4554"/>
                    <a:pt x="801" y="4624"/>
                    <a:pt x="1023" y="4624"/>
                  </a:cubicBezTo>
                  <a:cubicBezTo>
                    <a:pt x="1071" y="4624"/>
                    <a:pt x="1111" y="4624"/>
                    <a:pt x="1152" y="4618"/>
                  </a:cubicBezTo>
                  <a:lnTo>
                    <a:pt x="1152" y="4618"/>
                  </a:lnTo>
                  <a:cubicBezTo>
                    <a:pt x="1146" y="4688"/>
                    <a:pt x="1146" y="4764"/>
                    <a:pt x="1146" y="4840"/>
                  </a:cubicBezTo>
                  <a:cubicBezTo>
                    <a:pt x="1146" y="6231"/>
                    <a:pt x="2274" y="7359"/>
                    <a:pt x="3666" y="7359"/>
                  </a:cubicBezTo>
                  <a:cubicBezTo>
                    <a:pt x="5050" y="7359"/>
                    <a:pt x="6178" y="6231"/>
                    <a:pt x="6178" y="4840"/>
                  </a:cubicBezTo>
                  <a:cubicBezTo>
                    <a:pt x="6178" y="4700"/>
                    <a:pt x="6166" y="4559"/>
                    <a:pt x="6143" y="4419"/>
                  </a:cubicBezTo>
                  <a:cubicBezTo>
                    <a:pt x="6722" y="4314"/>
                    <a:pt x="7272" y="4098"/>
                    <a:pt x="7768" y="3771"/>
                  </a:cubicBezTo>
                  <a:lnTo>
                    <a:pt x="7768" y="4356"/>
                  </a:lnTo>
                  <a:cubicBezTo>
                    <a:pt x="7768" y="4502"/>
                    <a:pt x="7890" y="4624"/>
                    <a:pt x="8043" y="4624"/>
                  </a:cubicBezTo>
                  <a:lnTo>
                    <a:pt x="11070" y="4624"/>
                  </a:lnTo>
                  <a:cubicBezTo>
                    <a:pt x="11222" y="4624"/>
                    <a:pt x="11339" y="4502"/>
                    <a:pt x="11339" y="4356"/>
                  </a:cubicBezTo>
                  <a:lnTo>
                    <a:pt x="11339" y="270"/>
                  </a:lnTo>
                  <a:cubicBezTo>
                    <a:pt x="11339" y="119"/>
                    <a:pt x="11222" y="1"/>
                    <a:pt x="110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2"/>
            <p:cNvSpPr/>
            <p:nvPr/>
          </p:nvSpPr>
          <p:spPr>
            <a:xfrm>
              <a:off x="2743475" y="2698850"/>
              <a:ext cx="13475" cy="13450"/>
            </a:xfrm>
            <a:custGeom>
              <a:rect b="b" l="l" r="r" t="t"/>
              <a:pathLst>
                <a:path extrusionOk="0" h="538" w="539">
                  <a:moveTo>
                    <a:pt x="269" y="0"/>
                  </a:moveTo>
                  <a:cubicBezTo>
                    <a:pt x="117" y="0"/>
                    <a:pt x="1" y="117"/>
                    <a:pt x="1" y="268"/>
                  </a:cubicBezTo>
                  <a:cubicBezTo>
                    <a:pt x="1" y="421"/>
                    <a:pt x="117" y="538"/>
                    <a:pt x="269" y="538"/>
                  </a:cubicBezTo>
                  <a:cubicBezTo>
                    <a:pt x="422" y="538"/>
                    <a:pt x="538" y="421"/>
                    <a:pt x="538" y="268"/>
                  </a:cubicBezTo>
                  <a:cubicBezTo>
                    <a:pt x="538" y="117"/>
                    <a:pt x="422"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1" name="Google Shape;3261;p52"/>
          <p:cNvGrpSpPr/>
          <p:nvPr/>
        </p:nvGrpSpPr>
        <p:grpSpPr>
          <a:xfrm>
            <a:off x="1763731" y="2691300"/>
            <a:ext cx="346300" cy="346375"/>
            <a:chOff x="1784850" y="2681075"/>
            <a:chExt cx="346300" cy="346375"/>
          </a:xfrm>
        </p:grpSpPr>
        <p:sp>
          <p:nvSpPr>
            <p:cNvPr id="3262" name="Google Shape;3262;p52"/>
            <p:cNvSpPr/>
            <p:nvPr/>
          </p:nvSpPr>
          <p:spPr>
            <a:xfrm>
              <a:off x="1784850" y="2681075"/>
              <a:ext cx="346300" cy="346375"/>
            </a:xfrm>
            <a:custGeom>
              <a:rect b="b" l="l" r="r" t="t"/>
              <a:pathLst>
                <a:path extrusionOk="0" h="13855" w="13852">
                  <a:moveTo>
                    <a:pt x="2270" y="550"/>
                  </a:moveTo>
                  <a:cubicBezTo>
                    <a:pt x="2283" y="550"/>
                    <a:pt x="2296" y="551"/>
                    <a:pt x="2309" y="553"/>
                  </a:cubicBezTo>
                  <a:cubicBezTo>
                    <a:pt x="2444" y="571"/>
                    <a:pt x="2543" y="693"/>
                    <a:pt x="2543" y="828"/>
                  </a:cubicBezTo>
                  <a:lnTo>
                    <a:pt x="2543" y="1897"/>
                  </a:lnTo>
                  <a:cubicBezTo>
                    <a:pt x="2543" y="2031"/>
                    <a:pt x="2444" y="2149"/>
                    <a:pt x="2309" y="2172"/>
                  </a:cubicBezTo>
                  <a:cubicBezTo>
                    <a:pt x="2296" y="2173"/>
                    <a:pt x="2283" y="2174"/>
                    <a:pt x="2270" y="2174"/>
                  </a:cubicBezTo>
                  <a:cubicBezTo>
                    <a:pt x="2122" y="2174"/>
                    <a:pt x="1999" y="2053"/>
                    <a:pt x="1999" y="1904"/>
                  </a:cubicBezTo>
                  <a:lnTo>
                    <a:pt x="1999" y="822"/>
                  </a:lnTo>
                  <a:cubicBezTo>
                    <a:pt x="1999" y="671"/>
                    <a:pt x="2122" y="550"/>
                    <a:pt x="2270" y="550"/>
                  </a:cubicBezTo>
                  <a:close/>
                  <a:moveTo>
                    <a:pt x="5384" y="550"/>
                  </a:moveTo>
                  <a:cubicBezTo>
                    <a:pt x="5397" y="550"/>
                    <a:pt x="5411" y="551"/>
                    <a:pt x="5424" y="553"/>
                  </a:cubicBezTo>
                  <a:cubicBezTo>
                    <a:pt x="5559" y="571"/>
                    <a:pt x="5651" y="693"/>
                    <a:pt x="5651" y="828"/>
                  </a:cubicBezTo>
                  <a:lnTo>
                    <a:pt x="5651" y="1897"/>
                  </a:lnTo>
                  <a:cubicBezTo>
                    <a:pt x="5651" y="2031"/>
                    <a:pt x="5559" y="2149"/>
                    <a:pt x="5424" y="2172"/>
                  </a:cubicBezTo>
                  <a:cubicBezTo>
                    <a:pt x="5411" y="2173"/>
                    <a:pt x="5397" y="2174"/>
                    <a:pt x="5384" y="2174"/>
                  </a:cubicBezTo>
                  <a:cubicBezTo>
                    <a:pt x="5233" y="2174"/>
                    <a:pt x="5114" y="2053"/>
                    <a:pt x="5114" y="1904"/>
                  </a:cubicBezTo>
                  <a:lnTo>
                    <a:pt x="5114" y="822"/>
                  </a:lnTo>
                  <a:cubicBezTo>
                    <a:pt x="5114" y="671"/>
                    <a:pt x="5233" y="550"/>
                    <a:pt x="5384" y="550"/>
                  </a:cubicBezTo>
                  <a:close/>
                  <a:moveTo>
                    <a:pt x="8470" y="550"/>
                  </a:moveTo>
                  <a:cubicBezTo>
                    <a:pt x="8483" y="550"/>
                    <a:pt x="8496" y="551"/>
                    <a:pt x="8510" y="553"/>
                  </a:cubicBezTo>
                  <a:cubicBezTo>
                    <a:pt x="8645" y="571"/>
                    <a:pt x="8737" y="693"/>
                    <a:pt x="8737" y="828"/>
                  </a:cubicBezTo>
                  <a:lnTo>
                    <a:pt x="8737" y="1897"/>
                  </a:lnTo>
                  <a:cubicBezTo>
                    <a:pt x="8737" y="2031"/>
                    <a:pt x="8645" y="2149"/>
                    <a:pt x="8510" y="2172"/>
                  </a:cubicBezTo>
                  <a:cubicBezTo>
                    <a:pt x="8496" y="2173"/>
                    <a:pt x="8483" y="2174"/>
                    <a:pt x="8470" y="2174"/>
                  </a:cubicBezTo>
                  <a:cubicBezTo>
                    <a:pt x="8318" y="2174"/>
                    <a:pt x="8194" y="2053"/>
                    <a:pt x="8194" y="1904"/>
                  </a:cubicBezTo>
                  <a:lnTo>
                    <a:pt x="8194" y="822"/>
                  </a:lnTo>
                  <a:cubicBezTo>
                    <a:pt x="8194" y="671"/>
                    <a:pt x="8318" y="550"/>
                    <a:pt x="8470" y="550"/>
                  </a:cubicBezTo>
                  <a:close/>
                  <a:moveTo>
                    <a:pt x="11578" y="550"/>
                  </a:moveTo>
                  <a:cubicBezTo>
                    <a:pt x="11591" y="550"/>
                    <a:pt x="11605" y="551"/>
                    <a:pt x="11618" y="553"/>
                  </a:cubicBezTo>
                  <a:cubicBezTo>
                    <a:pt x="11753" y="571"/>
                    <a:pt x="11847" y="693"/>
                    <a:pt x="11847" y="828"/>
                  </a:cubicBezTo>
                  <a:lnTo>
                    <a:pt x="11847" y="1897"/>
                  </a:lnTo>
                  <a:cubicBezTo>
                    <a:pt x="11847" y="2031"/>
                    <a:pt x="11753" y="2149"/>
                    <a:pt x="11618" y="2172"/>
                  </a:cubicBezTo>
                  <a:cubicBezTo>
                    <a:pt x="11605" y="2173"/>
                    <a:pt x="11591" y="2174"/>
                    <a:pt x="11578" y="2174"/>
                  </a:cubicBezTo>
                  <a:cubicBezTo>
                    <a:pt x="11428" y="2174"/>
                    <a:pt x="11310" y="2053"/>
                    <a:pt x="11310" y="1904"/>
                  </a:cubicBezTo>
                  <a:lnTo>
                    <a:pt x="11310" y="822"/>
                  </a:lnTo>
                  <a:cubicBezTo>
                    <a:pt x="11310" y="671"/>
                    <a:pt x="11428" y="550"/>
                    <a:pt x="11578" y="550"/>
                  </a:cubicBezTo>
                  <a:close/>
                  <a:moveTo>
                    <a:pt x="12495" y="1623"/>
                  </a:moveTo>
                  <a:cubicBezTo>
                    <a:pt x="12945" y="1623"/>
                    <a:pt x="13309" y="1985"/>
                    <a:pt x="13309" y="2435"/>
                  </a:cubicBezTo>
                  <a:lnTo>
                    <a:pt x="13309" y="3895"/>
                  </a:lnTo>
                  <a:lnTo>
                    <a:pt x="8147" y="3895"/>
                  </a:lnTo>
                  <a:cubicBezTo>
                    <a:pt x="8014" y="3895"/>
                    <a:pt x="7890" y="3989"/>
                    <a:pt x="7873" y="4124"/>
                  </a:cubicBezTo>
                  <a:cubicBezTo>
                    <a:pt x="7849" y="4294"/>
                    <a:pt x="7978" y="4440"/>
                    <a:pt x="8141" y="4440"/>
                  </a:cubicBezTo>
                  <a:lnTo>
                    <a:pt x="13309" y="4440"/>
                  </a:lnTo>
                  <a:lnTo>
                    <a:pt x="13309" y="12499"/>
                  </a:lnTo>
                  <a:cubicBezTo>
                    <a:pt x="13309" y="12950"/>
                    <a:pt x="12945" y="13311"/>
                    <a:pt x="12495" y="13311"/>
                  </a:cubicBezTo>
                  <a:lnTo>
                    <a:pt x="1351" y="13311"/>
                  </a:lnTo>
                  <a:cubicBezTo>
                    <a:pt x="901" y="13311"/>
                    <a:pt x="537" y="12950"/>
                    <a:pt x="537" y="12499"/>
                  </a:cubicBezTo>
                  <a:lnTo>
                    <a:pt x="537" y="4440"/>
                  </a:lnTo>
                  <a:lnTo>
                    <a:pt x="5699" y="4440"/>
                  </a:lnTo>
                  <a:cubicBezTo>
                    <a:pt x="5832" y="4440"/>
                    <a:pt x="5956" y="4340"/>
                    <a:pt x="5973" y="4205"/>
                  </a:cubicBezTo>
                  <a:cubicBezTo>
                    <a:pt x="5997" y="4036"/>
                    <a:pt x="5867" y="3895"/>
                    <a:pt x="5705" y="3895"/>
                  </a:cubicBezTo>
                  <a:lnTo>
                    <a:pt x="537" y="3895"/>
                  </a:lnTo>
                  <a:lnTo>
                    <a:pt x="537" y="2435"/>
                  </a:lnTo>
                  <a:cubicBezTo>
                    <a:pt x="537" y="1985"/>
                    <a:pt x="901" y="1623"/>
                    <a:pt x="1351" y="1623"/>
                  </a:cubicBezTo>
                  <a:lnTo>
                    <a:pt x="1462" y="1623"/>
                  </a:lnTo>
                  <a:lnTo>
                    <a:pt x="1462" y="1880"/>
                  </a:lnTo>
                  <a:cubicBezTo>
                    <a:pt x="1462" y="2306"/>
                    <a:pt x="1783" y="2668"/>
                    <a:pt x="2209" y="2703"/>
                  </a:cubicBezTo>
                  <a:cubicBezTo>
                    <a:pt x="2230" y="2705"/>
                    <a:pt x="2250" y="2705"/>
                    <a:pt x="2270" y="2705"/>
                  </a:cubicBezTo>
                  <a:cubicBezTo>
                    <a:pt x="2717" y="2705"/>
                    <a:pt x="3080" y="2339"/>
                    <a:pt x="3080" y="1891"/>
                  </a:cubicBezTo>
                  <a:lnTo>
                    <a:pt x="3080" y="1623"/>
                  </a:lnTo>
                  <a:lnTo>
                    <a:pt x="4570" y="1623"/>
                  </a:lnTo>
                  <a:lnTo>
                    <a:pt x="4570" y="1880"/>
                  </a:lnTo>
                  <a:cubicBezTo>
                    <a:pt x="4570" y="2306"/>
                    <a:pt x="4893" y="2668"/>
                    <a:pt x="5319" y="2703"/>
                  </a:cubicBezTo>
                  <a:cubicBezTo>
                    <a:pt x="5340" y="2705"/>
                    <a:pt x="5360" y="2705"/>
                    <a:pt x="5380" y="2705"/>
                  </a:cubicBezTo>
                  <a:cubicBezTo>
                    <a:pt x="5831" y="2705"/>
                    <a:pt x="6196" y="2339"/>
                    <a:pt x="6196" y="1891"/>
                  </a:cubicBezTo>
                  <a:lnTo>
                    <a:pt x="6196" y="1623"/>
                  </a:lnTo>
                  <a:lnTo>
                    <a:pt x="7656" y="1623"/>
                  </a:lnTo>
                  <a:lnTo>
                    <a:pt x="7656" y="1880"/>
                  </a:lnTo>
                  <a:cubicBezTo>
                    <a:pt x="7656" y="2306"/>
                    <a:pt x="7978" y="2668"/>
                    <a:pt x="8405" y="2703"/>
                  </a:cubicBezTo>
                  <a:cubicBezTo>
                    <a:pt x="8425" y="2705"/>
                    <a:pt x="8445" y="2705"/>
                    <a:pt x="8466" y="2705"/>
                  </a:cubicBezTo>
                  <a:cubicBezTo>
                    <a:pt x="8911" y="2705"/>
                    <a:pt x="9276" y="2339"/>
                    <a:pt x="9276" y="1891"/>
                  </a:cubicBezTo>
                  <a:lnTo>
                    <a:pt x="9276" y="1623"/>
                  </a:lnTo>
                  <a:lnTo>
                    <a:pt x="10766" y="1623"/>
                  </a:lnTo>
                  <a:lnTo>
                    <a:pt x="10766" y="1880"/>
                  </a:lnTo>
                  <a:cubicBezTo>
                    <a:pt x="10766" y="2306"/>
                    <a:pt x="11087" y="2668"/>
                    <a:pt x="11513" y="2703"/>
                  </a:cubicBezTo>
                  <a:cubicBezTo>
                    <a:pt x="11534" y="2705"/>
                    <a:pt x="11554" y="2705"/>
                    <a:pt x="11575" y="2705"/>
                  </a:cubicBezTo>
                  <a:cubicBezTo>
                    <a:pt x="12026" y="2705"/>
                    <a:pt x="12390" y="2339"/>
                    <a:pt x="12390" y="1891"/>
                  </a:cubicBezTo>
                  <a:lnTo>
                    <a:pt x="12390" y="1623"/>
                  </a:lnTo>
                  <a:close/>
                  <a:moveTo>
                    <a:pt x="2271" y="1"/>
                  </a:moveTo>
                  <a:cubicBezTo>
                    <a:pt x="1825" y="1"/>
                    <a:pt x="1462" y="363"/>
                    <a:pt x="1462" y="810"/>
                  </a:cubicBezTo>
                  <a:lnTo>
                    <a:pt x="1462" y="1079"/>
                  </a:lnTo>
                  <a:lnTo>
                    <a:pt x="1351" y="1079"/>
                  </a:lnTo>
                  <a:cubicBezTo>
                    <a:pt x="602" y="1079"/>
                    <a:pt x="0" y="1686"/>
                    <a:pt x="0" y="2435"/>
                  </a:cubicBezTo>
                  <a:lnTo>
                    <a:pt x="0" y="12499"/>
                  </a:lnTo>
                  <a:cubicBezTo>
                    <a:pt x="0" y="13247"/>
                    <a:pt x="602" y="13854"/>
                    <a:pt x="1351" y="13854"/>
                  </a:cubicBezTo>
                  <a:lnTo>
                    <a:pt x="12495" y="13854"/>
                  </a:lnTo>
                  <a:cubicBezTo>
                    <a:pt x="13244" y="13854"/>
                    <a:pt x="13851" y="13247"/>
                    <a:pt x="13851" y="12499"/>
                  </a:cubicBezTo>
                  <a:lnTo>
                    <a:pt x="13851" y="2435"/>
                  </a:lnTo>
                  <a:cubicBezTo>
                    <a:pt x="13851" y="1686"/>
                    <a:pt x="13244" y="1079"/>
                    <a:pt x="12495" y="1079"/>
                  </a:cubicBezTo>
                  <a:lnTo>
                    <a:pt x="12390" y="1079"/>
                  </a:lnTo>
                  <a:lnTo>
                    <a:pt x="12390" y="828"/>
                  </a:lnTo>
                  <a:cubicBezTo>
                    <a:pt x="12390" y="401"/>
                    <a:pt x="12069" y="33"/>
                    <a:pt x="11642" y="3"/>
                  </a:cubicBezTo>
                  <a:cubicBezTo>
                    <a:pt x="11621" y="2"/>
                    <a:pt x="11601" y="1"/>
                    <a:pt x="11580" y="1"/>
                  </a:cubicBezTo>
                  <a:cubicBezTo>
                    <a:pt x="11129" y="1"/>
                    <a:pt x="10766" y="363"/>
                    <a:pt x="10766" y="810"/>
                  </a:cubicBezTo>
                  <a:lnTo>
                    <a:pt x="10766" y="1079"/>
                  </a:lnTo>
                  <a:lnTo>
                    <a:pt x="9276" y="1079"/>
                  </a:lnTo>
                  <a:lnTo>
                    <a:pt x="9276" y="828"/>
                  </a:lnTo>
                  <a:cubicBezTo>
                    <a:pt x="9276" y="401"/>
                    <a:pt x="8953" y="33"/>
                    <a:pt x="8527" y="3"/>
                  </a:cubicBezTo>
                  <a:cubicBezTo>
                    <a:pt x="8506" y="2"/>
                    <a:pt x="8486" y="1"/>
                    <a:pt x="8466" y="1"/>
                  </a:cubicBezTo>
                  <a:cubicBezTo>
                    <a:pt x="8020" y="1"/>
                    <a:pt x="7656" y="363"/>
                    <a:pt x="7656" y="810"/>
                  </a:cubicBezTo>
                  <a:lnTo>
                    <a:pt x="7656" y="1079"/>
                  </a:lnTo>
                  <a:lnTo>
                    <a:pt x="6196" y="1079"/>
                  </a:lnTo>
                  <a:lnTo>
                    <a:pt x="6196" y="828"/>
                  </a:lnTo>
                  <a:cubicBezTo>
                    <a:pt x="6196" y="401"/>
                    <a:pt x="5867" y="33"/>
                    <a:pt x="5447" y="3"/>
                  </a:cubicBezTo>
                  <a:cubicBezTo>
                    <a:pt x="5426" y="2"/>
                    <a:pt x="5405" y="1"/>
                    <a:pt x="5385" y="1"/>
                  </a:cubicBezTo>
                  <a:cubicBezTo>
                    <a:pt x="4934" y="1"/>
                    <a:pt x="4570" y="363"/>
                    <a:pt x="4570" y="810"/>
                  </a:cubicBezTo>
                  <a:lnTo>
                    <a:pt x="4570" y="1079"/>
                  </a:lnTo>
                  <a:lnTo>
                    <a:pt x="3080" y="1079"/>
                  </a:lnTo>
                  <a:lnTo>
                    <a:pt x="3080" y="828"/>
                  </a:lnTo>
                  <a:cubicBezTo>
                    <a:pt x="3080" y="401"/>
                    <a:pt x="2759" y="33"/>
                    <a:pt x="2333" y="3"/>
                  </a:cubicBezTo>
                  <a:cubicBezTo>
                    <a:pt x="2312" y="2"/>
                    <a:pt x="2292" y="1"/>
                    <a:pt x="22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2"/>
            <p:cNvSpPr/>
            <p:nvPr/>
          </p:nvSpPr>
          <p:spPr>
            <a:xfrm>
              <a:off x="1873375" y="2811150"/>
              <a:ext cx="184600" cy="184025"/>
            </a:xfrm>
            <a:custGeom>
              <a:rect b="b" l="l" r="r" t="t"/>
              <a:pathLst>
                <a:path extrusionOk="0" h="7361" w="7384">
                  <a:moveTo>
                    <a:pt x="2251" y="820"/>
                  </a:moveTo>
                  <a:lnTo>
                    <a:pt x="2251" y="820"/>
                  </a:lnTo>
                  <a:cubicBezTo>
                    <a:pt x="2024" y="1271"/>
                    <a:pt x="1900" y="1767"/>
                    <a:pt x="1900" y="2282"/>
                  </a:cubicBezTo>
                  <a:cubicBezTo>
                    <a:pt x="1900" y="4035"/>
                    <a:pt x="3327" y="5467"/>
                    <a:pt x="5086" y="5467"/>
                  </a:cubicBezTo>
                  <a:cubicBezTo>
                    <a:pt x="5600" y="5467"/>
                    <a:pt x="6097" y="5344"/>
                    <a:pt x="6541" y="5117"/>
                  </a:cubicBezTo>
                  <a:lnTo>
                    <a:pt x="6541" y="5117"/>
                  </a:lnTo>
                  <a:cubicBezTo>
                    <a:pt x="6342" y="5495"/>
                    <a:pt x="6062" y="5835"/>
                    <a:pt x="5728" y="6110"/>
                  </a:cubicBezTo>
                  <a:cubicBezTo>
                    <a:pt x="5161" y="6566"/>
                    <a:pt x="4454" y="6817"/>
                    <a:pt x="3724" y="6817"/>
                  </a:cubicBezTo>
                  <a:cubicBezTo>
                    <a:pt x="1970" y="6817"/>
                    <a:pt x="545" y="5390"/>
                    <a:pt x="545" y="3637"/>
                  </a:cubicBezTo>
                  <a:cubicBezTo>
                    <a:pt x="545" y="2913"/>
                    <a:pt x="796" y="2199"/>
                    <a:pt x="1252" y="1638"/>
                  </a:cubicBezTo>
                  <a:cubicBezTo>
                    <a:pt x="1527" y="1300"/>
                    <a:pt x="1871" y="1025"/>
                    <a:pt x="2251" y="820"/>
                  </a:cubicBezTo>
                  <a:close/>
                  <a:moveTo>
                    <a:pt x="2972" y="1"/>
                  </a:moveTo>
                  <a:cubicBezTo>
                    <a:pt x="2952" y="1"/>
                    <a:pt x="2932" y="3"/>
                    <a:pt x="2911" y="8"/>
                  </a:cubicBezTo>
                  <a:cubicBezTo>
                    <a:pt x="2099" y="189"/>
                    <a:pt x="1363" y="645"/>
                    <a:pt x="831" y="1294"/>
                  </a:cubicBezTo>
                  <a:cubicBezTo>
                    <a:pt x="300" y="1954"/>
                    <a:pt x="1" y="2790"/>
                    <a:pt x="1" y="3637"/>
                  </a:cubicBezTo>
                  <a:cubicBezTo>
                    <a:pt x="1" y="5689"/>
                    <a:pt x="1673" y="7361"/>
                    <a:pt x="3724" y="7361"/>
                  </a:cubicBezTo>
                  <a:cubicBezTo>
                    <a:pt x="4578" y="7361"/>
                    <a:pt x="5407" y="7068"/>
                    <a:pt x="6067" y="6530"/>
                  </a:cubicBezTo>
                  <a:cubicBezTo>
                    <a:pt x="6717" y="6004"/>
                    <a:pt x="7178" y="5262"/>
                    <a:pt x="7359" y="4450"/>
                  </a:cubicBezTo>
                  <a:cubicBezTo>
                    <a:pt x="7383" y="4338"/>
                    <a:pt x="7330" y="4216"/>
                    <a:pt x="7225" y="4157"/>
                  </a:cubicBezTo>
                  <a:cubicBezTo>
                    <a:pt x="7183" y="4134"/>
                    <a:pt x="7137" y="4123"/>
                    <a:pt x="7092" y="4123"/>
                  </a:cubicBezTo>
                  <a:cubicBezTo>
                    <a:pt x="7023" y="4123"/>
                    <a:pt x="6956" y="4149"/>
                    <a:pt x="6903" y="4198"/>
                  </a:cubicBezTo>
                  <a:cubicBezTo>
                    <a:pt x="6412" y="4666"/>
                    <a:pt x="5763" y="4923"/>
                    <a:pt x="5086" y="4923"/>
                  </a:cubicBezTo>
                  <a:cubicBezTo>
                    <a:pt x="3624" y="4923"/>
                    <a:pt x="2439" y="3736"/>
                    <a:pt x="2439" y="2282"/>
                  </a:cubicBezTo>
                  <a:cubicBezTo>
                    <a:pt x="2439" y="1597"/>
                    <a:pt x="2695" y="949"/>
                    <a:pt x="3168" y="458"/>
                  </a:cubicBezTo>
                  <a:cubicBezTo>
                    <a:pt x="3251" y="370"/>
                    <a:pt x="3262" y="242"/>
                    <a:pt x="3203" y="137"/>
                  </a:cubicBezTo>
                  <a:cubicBezTo>
                    <a:pt x="3156" y="55"/>
                    <a:pt x="3067" y="1"/>
                    <a:pt x="297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2"/>
            <p:cNvSpPr/>
            <p:nvPr/>
          </p:nvSpPr>
          <p:spPr>
            <a:xfrm>
              <a:off x="1963075" y="2820950"/>
              <a:ext cx="90500" cy="88325"/>
            </a:xfrm>
            <a:custGeom>
              <a:rect b="b" l="l" r="r" t="t"/>
              <a:pathLst>
                <a:path extrusionOk="0" h="3533" w="3620">
                  <a:moveTo>
                    <a:pt x="2258" y="803"/>
                  </a:moveTo>
                  <a:lnTo>
                    <a:pt x="2223" y="1316"/>
                  </a:lnTo>
                  <a:cubicBezTo>
                    <a:pt x="2217" y="1410"/>
                    <a:pt x="2258" y="1491"/>
                    <a:pt x="2328" y="1550"/>
                  </a:cubicBezTo>
                  <a:lnTo>
                    <a:pt x="2736" y="1872"/>
                  </a:lnTo>
                  <a:lnTo>
                    <a:pt x="2228" y="2001"/>
                  </a:lnTo>
                  <a:cubicBezTo>
                    <a:pt x="2147" y="2017"/>
                    <a:pt x="2077" y="2082"/>
                    <a:pt x="2042" y="2165"/>
                  </a:cubicBezTo>
                  <a:lnTo>
                    <a:pt x="1866" y="2656"/>
                  </a:lnTo>
                  <a:lnTo>
                    <a:pt x="1586" y="2217"/>
                  </a:lnTo>
                  <a:cubicBezTo>
                    <a:pt x="1538" y="2141"/>
                    <a:pt x="1457" y="2095"/>
                    <a:pt x="1368" y="2088"/>
                  </a:cubicBezTo>
                  <a:lnTo>
                    <a:pt x="849" y="2071"/>
                  </a:lnTo>
                  <a:lnTo>
                    <a:pt x="1182" y="1667"/>
                  </a:lnTo>
                  <a:cubicBezTo>
                    <a:pt x="1241" y="1604"/>
                    <a:pt x="1258" y="1510"/>
                    <a:pt x="1235" y="1421"/>
                  </a:cubicBezTo>
                  <a:lnTo>
                    <a:pt x="1095" y="925"/>
                  </a:lnTo>
                  <a:lnTo>
                    <a:pt x="1573" y="1118"/>
                  </a:lnTo>
                  <a:cubicBezTo>
                    <a:pt x="1605" y="1129"/>
                    <a:pt x="1638" y="1134"/>
                    <a:pt x="1670" y="1134"/>
                  </a:cubicBezTo>
                  <a:cubicBezTo>
                    <a:pt x="1726" y="1134"/>
                    <a:pt x="1780" y="1118"/>
                    <a:pt x="1824" y="1089"/>
                  </a:cubicBezTo>
                  <a:lnTo>
                    <a:pt x="2258" y="803"/>
                  </a:lnTo>
                  <a:close/>
                  <a:moveTo>
                    <a:pt x="2566" y="1"/>
                  </a:moveTo>
                  <a:cubicBezTo>
                    <a:pt x="2513" y="1"/>
                    <a:pt x="2460" y="17"/>
                    <a:pt x="2415" y="48"/>
                  </a:cubicBezTo>
                  <a:lnTo>
                    <a:pt x="1643" y="557"/>
                  </a:lnTo>
                  <a:lnTo>
                    <a:pt x="785" y="218"/>
                  </a:lnTo>
                  <a:cubicBezTo>
                    <a:pt x="753" y="204"/>
                    <a:pt x="720" y="198"/>
                    <a:pt x="686" y="198"/>
                  </a:cubicBezTo>
                  <a:cubicBezTo>
                    <a:pt x="620" y="198"/>
                    <a:pt x="555" y="222"/>
                    <a:pt x="504" y="264"/>
                  </a:cubicBezTo>
                  <a:cubicBezTo>
                    <a:pt x="429" y="334"/>
                    <a:pt x="399" y="439"/>
                    <a:pt x="422" y="539"/>
                  </a:cubicBezTo>
                  <a:lnTo>
                    <a:pt x="674" y="1434"/>
                  </a:lnTo>
                  <a:lnTo>
                    <a:pt x="84" y="2146"/>
                  </a:lnTo>
                  <a:cubicBezTo>
                    <a:pt x="19" y="2222"/>
                    <a:pt x="1" y="2333"/>
                    <a:pt x="43" y="2427"/>
                  </a:cubicBezTo>
                  <a:cubicBezTo>
                    <a:pt x="89" y="2521"/>
                    <a:pt x="176" y="2586"/>
                    <a:pt x="281" y="2586"/>
                  </a:cubicBezTo>
                  <a:lnTo>
                    <a:pt x="1206" y="2626"/>
                  </a:lnTo>
                  <a:lnTo>
                    <a:pt x="1697" y="3403"/>
                  </a:lnTo>
                  <a:cubicBezTo>
                    <a:pt x="1749" y="3485"/>
                    <a:pt x="1837" y="3532"/>
                    <a:pt x="1930" y="3532"/>
                  </a:cubicBezTo>
                  <a:lnTo>
                    <a:pt x="1953" y="3532"/>
                  </a:lnTo>
                  <a:cubicBezTo>
                    <a:pt x="2059" y="3520"/>
                    <a:pt x="2147" y="3450"/>
                    <a:pt x="2182" y="3357"/>
                  </a:cubicBezTo>
                  <a:lnTo>
                    <a:pt x="2503" y="2486"/>
                  </a:lnTo>
                  <a:lnTo>
                    <a:pt x="3397" y="2257"/>
                  </a:lnTo>
                  <a:cubicBezTo>
                    <a:pt x="3496" y="2235"/>
                    <a:pt x="3572" y="2152"/>
                    <a:pt x="3596" y="2053"/>
                  </a:cubicBezTo>
                  <a:cubicBezTo>
                    <a:pt x="3620" y="1954"/>
                    <a:pt x="3578" y="1849"/>
                    <a:pt x="3502" y="1785"/>
                  </a:cubicBezTo>
                  <a:lnTo>
                    <a:pt x="2771" y="1211"/>
                  </a:lnTo>
                  <a:lnTo>
                    <a:pt x="2836" y="288"/>
                  </a:lnTo>
                  <a:cubicBezTo>
                    <a:pt x="2841" y="188"/>
                    <a:pt x="2789" y="89"/>
                    <a:pt x="2701" y="37"/>
                  </a:cubicBezTo>
                  <a:cubicBezTo>
                    <a:pt x="2658" y="12"/>
                    <a:pt x="2612" y="1"/>
                    <a:pt x="256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2"/>
            <p:cNvSpPr/>
            <p:nvPr/>
          </p:nvSpPr>
          <p:spPr>
            <a:xfrm>
              <a:off x="1951125" y="2778625"/>
              <a:ext cx="13450" cy="13600"/>
            </a:xfrm>
            <a:custGeom>
              <a:rect b="b" l="l" r="r" t="t"/>
              <a:pathLst>
                <a:path extrusionOk="0" h="544" w="538">
                  <a:moveTo>
                    <a:pt x="268" y="0"/>
                  </a:moveTo>
                  <a:cubicBezTo>
                    <a:pt x="117" y="0"/>
                    <a:pt x="1" y="122"/>
                    <a:pt x="1" y="268"/>
                  </a:cubicBezTo>
                  <a:cubicBezTo>
                    <a:pt x="1" y="421"/>
                    <a:pt x="117" y="543"/>
                    <a:pt x="268" y="543"/>
                  </a:cubicBezTo>
                  <a:cubicBezTo>
                    <a:pt x="416" y="543"/>
                    <a:pt x="538" y="421"/>
                    <a:pt x="538" y="268"/>
                  </a:cubicBezTo>
                  <a:cubicBezTo>
                    <a:pt x="538" y="122"/>
                    <a:pt x="416" y="0"/>
                    <a:pt x="26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66" name="Google Shape;3266;p52"/>
          <p:cNvGrpSpPr/>
          <p:nvPr/>
        </p:nvGrpSpPr>
        <p:grpSpPr>
          <a:xfrm>
            <a:off x="1763144" y="2130825"/>
            <a:ext cx="347475" cy="346675"/>
            <a:chOff x="1793900" y="2119700"/>
            <a:chExt cx="347475" cy="346675"/>
          </a:xfrm>
        </p:grpSpPr>
        <p:sp>
          <p:nvSpPr>
            <p:cNvPr id="3267" name="Google Shape;3267;p52"/>
            <p:cNvSpPr/>
            <p:nvPr/>
          </p:nvSpPr>
          <p:spPr>
            <a:xfrm>
              <a:off x="2027250" y="2272050"/>
              <a:ext cx="48250" cy="48100"/>
            </a:xfrm>
            <a:custGeom>
              <a:rect b="b" l="l" r="r" t="t"/>
              <a:pathLst>
                <a:path extrusionOk="0" h="1924" w="1930">
                  <a:moveTo>
                    <a:pt x="964" y="538"/>
                  </a:moveTo>
                  <a:cubicBezTo>
                    <a:pt x="1199" y="538"/>
                    <a:pt x="1391" y="732"/>
                    <a:pt x="1391" y="959"/>
                  </a:cubicBezTo>
                  <a:cubicBezTo>
                    <a:pt x="1391" y="1193"/>
                    <a:pt x="1199" y="1385"/>
                    <a:pt x="964" y="1385"/>
                  </a:cubicBezTo>
                  <a:cubicBezTo>
                    <a:pt x="730" y="1385"/>
                    <a:pt x="544" y="1193"/>
                    <a:pt x="544" y="959"/>
                  </a:cubicBezTo>
                  <a:cubicBezTo>
                    <a:pt x="544" y="732"/>
                    <a:pt x="730" y="538"/>
                    <a:pt x="964" y="538"/>
                  </a:cubicBezTo>
                  <a:close/>
                  <a:moveTo>
                    <a:pt x="964" y="1"/>
                  </a:moveTo>
                  <a:cubicBezTo>
                    <a:pt x="433" y="1"/>
                    <a:pt x="1" y="433"/>
                    <a:pt x="1" y="959"/>
                  </a:cubicBezTo>
                  <a:cubicBezTo>
                    <a:pt x="1" y="1490"/>
                    <a:pt x="433" y="1924"/>
                    <a:pt x="964" y="1924"/>
                  </a:cubicBezTo>
                  <a:cubicBezTo>
                    <a:pt x="1496" y="1924"/>
                    <a:pt x="1929" y="1490"/>
                    <a:pt x="1929" y="959"/>
                  </a:cubicBezTo>
                  <a:cubicBezTo>
                    <a:pt x="1929" y="433"/>
                    <a:pt x="1496" y="1"/>
                    <a:pt x="964"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2"/>
            <p:cNvSpPr/>
            <p:nvPr/>
          </p:nvSpPr>
          <p:spPr>
            <a:xfrm>
              <a:off x="2044800" y="2237050"/>
              <a:ext cx="13450" cy="21400"/>
            </a:xfrm>
            <a:custGeom>
              <a:rect b="b" l="l" r="r" t="t"/>
              <a:pathLst>
                <a:path extrusionOk="0" h="856" w="538">
                  <a:moveTo>
                    <a:pt x="268" y="1"/>
                  </a:moveTo>
                  <a:cubicBezTo>
                    <a:pt x="254" y="1"/>
                    <a:pt x="241" y="2"/>
                    <a:pt x="227" y="4"/>
                  </a:cubicBezTo>
                  <a:cubicBezTo>
                    <a:pt x="93" y="28"/>
                    <a:pt x="0" y="144"/>
                    <a:pt x="0" y="279"/>
                  </a:cubicBezTo>
                  <a:lnTo>
                    <a:pt x="0" y="576"/>
                  </a:lnTo>
                  <a:cubicBezTo>
                    <a:pt x="0" y="711"/>
                    <a:pt x="93" y="834"/>
                    <a:pt x="227" y="851"/>
                  </a:cubicBezTo>
                  <a:cubicBezTo>
                    <a:pt x="244" y="854"/>
                    <a:pt x="260" y="855"/>
                    <a:pt x="276" y="855"/>
                  </a:cubicBezTo>
                  <a:cubicBezTo>
                    <a:pt x="423" y="855"/>
                    <a:pt x="537" y="736"/>
                    <a:pt x="537" y="589"/>
                  </a:cubicBezTo>
                  <a:lnTo>
                    <a:pt x="537" y="273"/>
                  </a:lnTo>
                  <a:cubicBezTo>
                    <a:pt x="537" y="122"/>
                    <a:pt x="419"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2"/>
            <p:cNvSpPr/>
            <p:nvPr/>
          </p:nvSpPr>
          <p:spPr>
            <a:xfrm>
              <a:off x="2044800" y="2333625"/>
              <a:ext cx="13450" cy="51900"/>
            </a:xfrm>
            <a:custGeom>
              <a:rect b="b" l="l" r="r" t="t"/>
              <a:pathLst>
                <a:path extrusionOk="0" h="2076" w="538">
                  <a:moveTo>
                    <a:pt x="268" y="1"/>
                  </a:moveTo>
                  <a:cubicBezTo>
                    <a:pt x="254" y="1"/>
                    <a:pt x="241" y="2"/>
                    <a:pt x="227" y="4"/>
                  </a:cubicBezTo>
                  <a:cubicBezTo>
                    <a:pt x="93" y="27"/>
                    <a:pt x="0" y="144"/>
                    <a:pt x="0" y="284"/>
                  </a:cubicBezTo>
                  <a:lnTo>
                    <a:pt x="0" y="1798"/>
                  </a:lnTo>
                  <a:cubicBezTo>
                    <a:pt x="0" y="1932"/>
                    <a:pt x="93" y="2056"/>
                    <a:pt x="227" y="2073"/>
                  </a:cubicBezTo>
                  <a:cubicBezTo>
                    <a:pt x="241" y="2074"/>
                    <a:pt x="254" y="2075"/>
                    <a:pt x="268" y="2075"/>
                  </a:cubicBezTo>
                  <a:cubicBezTo>
                    <a:pt x="419" y="2075"/>
                    <a:pt x="537" y="1954"/>
                    <a:pt x="537" y="1803"/>
                  </a:cubicBezTo>
                  <a:lnTo>
                    <a:pt x="537" y="273"/>
                  </a:lnTo>
                  <a:cubicBezTo>
                    <a:pt x="537" y="122"/>
                    <a:pt x="419"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2"/>
            <p:cNvSpPr/>
            <p:nvPr/>
          </p:nvSpPr>
          <p:spPr>
            <a:xfrm>
              <a:off x="2088450" y="2289275"/>
              <a:ext cx="52925" cy="13500"/>
            </a:xfrm>
            <a:custGeom>
              <a:rect b="b" l="l" r="r" t="t"/>
              <a:pathLst>
                <a:path extrusionOk="0" h="540" w="2117">
                  <a:moveTo>
                    <a:pt x="299" y="0"/>
                  </a:moveTo>
                  <a:cubicBezTo>
                    <a:pt x="164" y="0"/>
                    <a:pt x="48" y="94"/>
                    <a:pt x="24" y="229"/>
                  </a:cubicBezTo>
                  <a:cubicBezTo>
                    <a:pt x="0" y="399"/>
                    <a:pt x="129" y="539"/>
                    <a:pt x="294" y="539"/>
                  </a:cubicBezTo>
                  <a:lnTo>
                    <a:pt x="1818" y="539"/>
                  </a:lnTo>
                  <a:cubicBezTo>
                    <a:pt x="1953" y="539"/>
                    <a:pt x="2076" y="445"/>
                    <a:pt x="2093" y="310"/>
                  </a:cubicBezTo>
                  <a:cubicBezTo>
                    <a:pt x="2117" y="141"/>
                    <a:pt x="1988" y="0"/>
                    <a:pt x="18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2"/>
            <p:cNvSpPr/>
            <p:nvPr/>
          </p:nvSpPr>
          <p:spPr>
            <a:xfrm>
              <a:off x="2075300" y="2230925"/>
              <a:ext cx="41950" cy="40550"/>
            </a:xfrm>
            <a:custGeom>
              <a:rect b="b" l="l" r="r" t="t"/>
              <a:pathLst>
                <a:path extrusionOk="0" h="1622" w="1678">
                  <a:moveTo>
                    <a:pt x="1383" y="0"/>
                  </a:moveTo>
                  <a:cubicBezTo>
                    <a:pt x="1314" y="0"/>
                    <a:pt x="1245" y="26"/>
                    <a:pt x="1193" y="79"/>
                  </a:cubicBezTo>
                  <a:lnTo>
                    <a:pt x="106" y="1160"/>
                  </a:lnTo>
                  <a:cubicBezTo>
                    <a:pt x="0" y="1266"/>
                    <a:pt x="0" y="1435"/>
                    <a:pt x="106" y="1541"/>
                  </a:cubicBezTo>
                  <a:cubicBezTo>
                    <a:pt x="159" y="1592"/>
                    <a:pt x="229" y="1622"/>
                    <a:pt x="299" y="1622"/>
                  </a:cubicBezTo>
                  <a:cubicBezTo>
                    <a:pt x="369" y="1622"/>
                    <a:pt x="439" y="1592"/>
                    <a:pt x="491" y="1541"/>
                  </a:cubicBezTo>
                  <a:lnTo>
                    <a:pt x="1573" y="459"/>
                  </a:lnTo>
                  <a:cubicBezTo>
                    <a:pt x="1678" y="354"/>
                    <a:pt x="1678" y="184"/>
                    <a:pt x="1573" y="79"/>
                  </a:cubicBezTo>
                  <a:cubicBezTo>
                    <a:pt x="1520" y="26"/>
                    <a:pt x="1451" y="0"/>
                    <a:pt x="138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2"/>
            <p:cNvSpPr/>
            <p:nvPr/>
          </p:nvSpPr>
          <p:spPr>
            <a:xfrm>
              <a:off x="1985600" y="2320625"/>
              <a:ext cx="41825" cy="40725"/>
            </a:xfrm>
            <a:custGeom>
              <a:rect b="b" l="l" r="r" t="t"/>
              <a:pathLst>
                <a:path extrusionOk="0" h="1629" w="1673">
                  <a:moveTo>
                    <a:pt x="1377" y="0"/>
                  </a:moveTo>
                  <a:cubicBezTo>
                    <a:pt x="1308" y="0"/>
                    <a:pt x="1240" y="26"/>
                    <a:pt x="1187" y="79"/>
                  </a:cubicBezTo>
                  <a:lnTo>
                    <a:pt x="106" y="1166"/>
                  </a:lnTo>
                  <a:cubicBezTo>
                    <a:pt x="0" y="1271"/>
                    <a:pt x="0" y="1441"/>
                    <a:pt x="106" y="1546"/>
                  </a:cubicBezTo>
                  <a:cubicBezTo>
                    <a:pt x="159" y="1599"/>
                    <a:pt x="222" y="1629"/>
                    <a:pt x="292" y="1629"/>
                  </a:cubicBezTo>
                  <a:cubicBezTo>
                    <a:pt x="362" y="1629"/>
                    <a:pt x="432" y="1599"/>
                    <a:pt x="486" y="1546"/>
                  </a:cubicBezTo>
                  <a:lnTo>
                    <a:pt x="1567" y="465"/>
                  </a:lnTo>
                  <a:cubicBezTo>
                    <a:pt x="1672" y="360"/>
                    <a:pt x="1672" y="191"/>
                    <a:pt x="1567" y="79"/>
                  </a:cubicBezTo>
                  <a:cubicBezTo>
                    <a:pt x="1515" y="26"/>
                    <a:pt x="1446" y="0"/>
                    <a:pt x="137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2"/>
            <p:cNvSpPr/>
            <p:nvPr/>
          </p:nvSpPr>
          <p:spPr>
            <a:xfrm>
              <a:off x="2075300" y="2320625"/>
              <a:ext cx="20500" cy="19100"/>
            </a:xfrm>
            <a:custGeom>
              <a:rect b="b" l="l" r="r" t="t"/>
              <a:pathLst>
                <a:path extrusionOk="0" h="764" w="820">
                  <a:moveTo>
                    <a:pt x="298" y="0"/>
                  </a:moveTo>
                  <a:cubicBezTo>
                    <a:pt x="228" y="0"/>
                    <a:pt x="158" y="26"/>
                    <a:pt x="106" y="79"/>
                  </a:cubicBezTo>
                  <a:cubicBezTo>
                    <a:pt x="0" y="191"/>
                    <a:pt x="0" y="360"/>
                    <a:pt x="106" y="465"/>
                  </a:cubicBezTo>
                  <a:lnTo>
                    <a:pt x="329" y="688"/>
                  </a:lnTo>
                  <a:cubicBezTo>
                    <a:pt x="380" y="740"/>
                    <a:pt x="451" y="763"/>
                    <a:pt x="521" y="763"/>
                  </a:cubicBezTo>
                  <a:cubicBezTo>
                    <a:pt x="591" y="763"/>
                    <a:pt x="661" y="740"/>
                    <a:pt x="714" y="688"/>
                  </a:cubicBezTo>
                  <a:cubicBezTo>
                    <a:pt x="820" y="583"/>
                    <a:pt x="820" y="407"/>
                    <a:pt x="714" y="302"/>
                  </a:cubicBezTo>
                  <a:lnTo>
                    <a:pt x="491" y="79"/>
                  </a:lnTo>
                  <a:cubicBezTo>
                    <a:pt x="439" y="26"/>
                    <a:pt x="369" y="0"/>
                    <a:pt x="2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2"/>
            <p:cNvSpPr/>
            <p:nvPr/>
          </p:nvSpPr>
          <p:spPr>
            <a:xfrm>
              <a:off x="1985600" y="2230925"/>
              <a:ext cx="41825" cy="40550"/>
            </a:xfrm>
            <a:custGeom>
              <a:rect b="b" l="l" r="r" t="t"/>
              <a:pathLst>
                <a:path extrusionOk="0" h="1622" w="1673">
                  <a:moveTo>
                    <a:pt x="296" y="0"/>
                  </a:moveTo>
                  <a:cubicBezTo>
                    <a:pt x="227" y="0"/>
                    <a:pt x="158" y="26"/>
                    <a:pt x="106" y="79"/>
                  </a:cubicBezTo>
                  <a:cubicBezTo>
                    <a:pt x="0" y="184"/>
                    <a:pt x="0" y="354"/>
                    <a:pt x="106" y="459"/>
                  </a:cubicBezTo>
                  <a:lnTo>
                    <a:pt x="1187" y="1541"/>
                  </a:lnTo>
                  <a:cubicBezTo>
                    <a:pt x="1239" y="1592"/>
                    <a:pt x="1309" y="1622"/>
                    <a:pt x="1379" y="1622"/>
                  </a:cubicBezTo>
                  <a:cubicBezTo>
                    <a:pt x="1444" y="1622"/>
                    <a:pt x="1514" y="1592"/>
                    <a:pt x="1567" y="1541"/>
                  </a:cubicBezTo>
                  <a:cubicBezTo>
                    <a:pt x="1672" y="1435"/>
                    <a:pt x="1672" y="1266"/>
                    <a:pt x="1567" y="1160"/>
                  </a:cubicBezTo>
                  <a:lnTo>
                    <a:pt x="486" y="79"/>
                  </a:lnTo>
                  <a:cubicBezTo>
                    <a:pt x="433" y="26"/>
                    <a:pt x="364" y="0"/>
                    <a:pt x="29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2"/>
            <p:cNvSpPr/>
            <p:nvPr/>
          </p:nvSpPr>
          <p:spPr>
            <a:xfrm>
              <a:off x="1854100" y="2365850"/>
              <a:ext cx="40500" cy="40650"/>
            </a:xfrm>
            <a:custGeom>
              <a:rect b="b" l="l" r="r" t="t"/>
              <a:pathLst>
                <a:path extrusionOk="0" h="1626" w="1620">
                  <a:moveTo>
                    <a:pt x="813" y="544"/>
                  </a:moveTo>
                  <a:cubicBezTo>
                    <a:pt x="958" y="544"/>
                    <a:pt x="1082" y="662"/>
                    <a:pt x="1082" y="813"/>
                  </a:cubicBezTo>
                  <a:cubicBezTo>
                    <a:pt x="1082" y="959"/>
                    <a:pt x="958" y="1082"/>
                    <a:pt x="813" y="1082"/>
                  </a:cubicBezTo>
                  <a:cubicBezTo>
                    <a:pt x="661" y="1082"/>
                    <a:pt x="538" y="959"/>
                    <a:pt x="538" y="813"/>
                  </a:cubicBezTo>
                  <a:cubicBezTo>
                    <a:pt x="538" y="662"/>
                    <a:pt x="661" y="544"/>
                    <a:pt x="813" y="544"/>
                  </a:cubicBezTo>
                  <a:close/>
                  <a:moveTo>
                    <a:pt x="813" y="1"/>
                  </a:moveTo>
                  <a:cubicBezTo>
                    <a:pt x="362" y="1"/>
                    <a:pt x="0" y="363"/>
                    <a:pt x="0" y="813"/>
                  </a:cubicBezTo>
                  <a:cubicBezTo>
                    <a:pt x="0" y="1258"/>
                    <a:pt x="362" y="1625"/>
                    <a:pt x="813" y="1625"/>
                  </a:cubicBezTo>
                  <a:cubicBezTo>
                    <a:pt x="1257" y="1625"/>
                    <a:pt x="1619" y="1258"/>
                    <a:pt x="1619" y="813"/>
                  </a:cubicBezTo>
                  <a:cubicBezTo>
                    <a:pt x="1619" y="363"/>
                    <a:pt x="1257" y="1"/>
                    <a:pt x="8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2"/>
            <p:cNvSpPr/>
            <p:nvPr/>
          </p:nvSpPr>
          <p:spPr>
            <a:xfrm>
              <a:off x="1867525" y="2306325"/>
              <a:ext cx="13500" cy="46025"/>
            </a:xfrm>
            <a:custGeom>
              <a:rect b="b" l="l" r="r" t="t"/>
              <a:pathLst>
                <a:path extrusionOk="0" h="1841" w="540">
                  <a:moveTo>
                    <a:pt x="270" y="0"/>
                  </a:moveTo>
                  <a:cubicBezTo>
                    <a:pt x="119" y="0"/>
                    <a:pt x="1" y="121"/>
                    <a:pt x="1" y="272"/>
                  </a:cubicBezTo>
                  <a:lnTo>
                    <a:pt x="1" y="1563"/>
                  </a:lnTo>
                  <a:cubicBezTo>
                    <a:pt x="1" y="1697"/>
                    <a:pt x="95" y="1821"/>
                    <a:pt x="229" y="1838"/>
                  </a:cubicBezTo>
                  <a:cubicBezTo>
                    <a:pt x="243" y="1840"/>
                    <a:pt x="256" y="1840"/>
                    <a:pt x="270" y="1840"/>
                  </a:cubicBezTo>
                  <a:cubicBezTo>
                    <a:pt x="421" y="1840"/>
                    <a:pt x="539" y="1719"/>
                    <a:pt x="539" y="1570"/>
                  </a:cubicBezTo>
                  <a:lnTo>
                    <a:pt x="539" y="278"/>
                  </a:lnTo>
                  <a:cubicBezTo>
                    <a:pt x="539" y="143"/>
                    <a:pt x="445" y="20"/>
                    <a:pt x="311" y="3"/>
                  </a:cubicBezTo>
                  <a:cubicBezTo>
                    <a:pt x="297" y="1"/>
                    <a:pt x="284" y="0"/>
                    <a:pt x="27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2"/>
            <p:cNvSpPr/>
            <p:nvPr/>
          </p:nvSpPr>
          <p:spPr>
            <a:xfrm>
              <a:off x="1867525" y="2420000"/>
              <a:ext cx="13500" cy="46025"/>
            </a:xfrm>
            <a:custGeom>
              <a:rect b="b" l="l" r="r" t="t"/>
              <a:pathLst>
                <a:path extrusionOk="0" h="1841" w="540">
                  <a:moveTo>
                    <a:pt x="270" y="1"/>
                  </a:moveTo>
                  <a:cubicBezTo>
                    <a:pt x="256" y="1"/>
                    <a:pt x="243" y="1"/>
                    <a:pt x="229" y="3"/>
                  </a:cubicBezTo>
                  <a:cubicBezTo>
                    <a:pt x="95" y="20"/>
                    <a:pt x="1" y="144"/>
                    <a:pt x="1" y="277"/>
                  </a:cubicBezTo>
                  <a:lnTo>
                    <a:pt x="1" y="1563"/>
                  </a:lnTo>
                  <a:cubicBezTo>
                    <a:pt x="1" y="1698"/>
                    <a:pt x="95" y="1820"/>
                    <a:pt x="229" y="1838"/>
                  </a:cubicBezTo>
                  <a:cubicBezTo>
                    <a:pt x="243" y="1840"/>
                    <a:pt x="256" y="1841"/>
                    <a:pt x="270" y="1841"/>
                  </a:cubicBezTo>
                  <a:cubicBezTo>
                    <a:pt x="421" y="1841"/>
                    <a:pt x="539" y="1720"/>
                    <a:pt x="539" y="1569"/>
                  </a:cubicBezTo>
                  <a:lnTo>
                    <a:pt x="539" y="271"/>
                  </a:lnTo>
                  <a:cubicBezTo>
                    <a:pt x="539" y="122"/>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52"/>
            <p:cNvSpPr/>
            <p:nvPr/>
          </p:nvSpPr>
          <p:spPr>
            <a:xfrm>
              <a:off x="1907575" y="2379150"/>
              <a:ext cx="47225" cy="13600"/>
            </a:xfrm>
            <a:custGeom>
              <a:rect b="b" l="l" r="r" t="t"/>
              <a:pathLst>
                <a:path extrusionOk="0" h="544" w="1889">
                  <a:moveTo>
                    <a:pt x="305" y="0"/>
                  </a:moveTo>
                  <a:cubicBezTo>
                    <a:pt x="170" y="0"/>
                    <a:pt x="47" y="100"/>
                    <a:pt x="30" y="235"/>
                  </a:cubicBezTo>
                  <a:cubicBezTo>
                    <a:pt x="0" y="397"/>
                    <a:pt x="135" y="543"/>
                    <a:pt x="292" y="543"/>
                  </a:cubicBezTo>
                  <a:lnTo>
                    <a:pt x="1584" y="543"/>
                  </a:lnTo>
                  <a:cubicBezTo>
                    <a:pt x="1724" y="543"/>
                    <a:pt x="1842" y="445"/>
                    <a:pt x="1865" y="310"/>
                  </a:cubicBezTo>
                  <a:cubicBezTo>
                    <a:pt x="1888" y="146"/>
                    <a:pt x="1759" y="0"/>
                    <a:pt x="1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52"/>
            <p:cNvSpPr/>
            <p:nvPr/>
          </p:nvSpPr>
          <p:spPr>
            <a:xfrm>
              <a:off x="1793900" y="2379150"/>
              <a:ext cx="47225" cy="13600"/>
            </a:xfrm>
            <a:custGeom>
              <a:rect b="b" l="l" r="r" t="t"/>
              <a:pathLst>
                <a:path extrusionOk="0" h="544" w="1889">
                  <a:moveTo>
                    <a:pt x="304" y="0"/>
                  </a:moveTo>
                  <a:cubicBezTo>
                    <a:pt x="170" y="0"/>
                    <a:pt x="48" y="100"/>
                    <a:pt x="30" y="235"/>
                  </a:cubicBezTo>
                  <a:cubicBezTo>
                    <a:pt x="0" y="397"/>
                    <a:pt x="135" y="543"/>
                    <a:pt x="293" y="543"/>
                  </a:cubicBezTo>
                  <a:lnTo>
                    <a:pt x="1596" y="543"/>
                  </a:lnTo>
                  <a:cubicBezTo>
                    <a:pt x="1760" y="543"/>
                    <a:pt x="1888" y="397"/>
                    <a:pt x="1866" y="235"/>
                  </a:cubicBezTo>
                  <a:cubicBezTo>
                    <a:pt x="1842" y="100"/>
                    <a:pt x="1725" y="0"/>
                    <a:pt x="158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52"/>
            <p:cNvSpPr/>
            <p:nvPr/>
          </p:nvSpPr>
          <p:spPr>
            <a:xfrm>
              <a:off x="1895575" y="2327625"/>
              <a:ext cx="37900" cy="36650"/>
            </a:xfrm>
            <a:custGeom>
              <a:rect b="b" l="l" r="r" t="t"/>
              <a:pathLst>
                <a:path extrusionOk="0" h="1466" w="1516">
                  <a:moveTo>
                    <a:pt x="1220" y="1"/>
                  </a:moveTo>
                  <a:cubicBezTo>
                    <a:pt x="1152" y="1"/>
                    <a:pt x="1083" y="27"/>
                    <a:pt x="1030" y="80"/>
                  </a:cubicBezTo>
                  <a:lnTo>
                    <a:pt x="106" y="1004"/>
                  </a:lnTo>
                  <a:cubicBezTo>
                    <a:pt x="1" y="1109"/>
                    <a:pt x="1" y="1279"/>
                    <a:pt x="106" y="1384"/>
                  </a:cubicBezTo>
                  <a:cubicBezTo>
                    <a:pt x="159" y="1436"/>
                    <a:pt x="229" y="1465"/>
                    <a:pt x="300" y="1465"/>
                  </a:cubicBezTo>
                  <a:cubicBezTo>
                    <a:pt x="370" y="1465"/>
                    <a:pt x="440" y="1436"/>
                    <a:pt x="492" y="1384"/>
                  </a:cubicBezTo>
                  <a:lnTo>
                    <a:pt x="1410" y="465"/>
                  </a:lnTo>
                  <a:cubicBezTo>
                    <a:pt x="1516" y="360"/>
                    <a:pt x="1516" y="192"/>
                    <a:pt x="1410" y="80"/>
                  </a:cubicBezTo>
                  <a:cubicBezTo>
                    <a:pt x="1358" y="27"/>
                    <a:pt x="1289" y="1"/>
                    <a:pt x="122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2"/>
            <p:cNvSpPr/>
            <p:nvPr/>
          </p:nvSpPr>
          <p:spPr>
            <a:xfrm>
              <a:off x="1815250" y="2408150"/>
              <a:ext cx="37850" cy="36500"/>
            </a:xfrm>
            <a:custGeom>
              <a:rect b="b" l="l" r="r" t="t"/>
              <a:pathLst>
                <a:path extrusionOk="0" h="1460" w="1514">
                  <a:moveTo>
                    <a:pt x="1218" y="0"/>
                  </a:moveTo>
                  <a:cubicBezTo>
                    <a:pt x="1148" y="0"/>
                    <a:pt x="1078" y="26"/>
                    <a:pt x="1023" y="79"/>
                  </a:cubicBezTo>
                  <a:lnTo>
                    <a:pt x="105" y="996"/>
                  </a:lnTo>
                  <a:cubicBezTo>
                    <a:pt x="0" y="1102"/>
                    <a:pt x="0" y="1271"/>
                    <a:pt x="105" y="1376"/>
                  </a:cubicBezTo>
                  <a:cubicBezTo>
                    <a:pt x="157" y="1430"/>
                    <a:pt x="228" y="1459"/>
                    <a:pt x="298" y="1459"/>
                  </a:cubicBezTo>
                  <a:cubicBezTo>
                    <a:pt x="368" y="1459"/>
                    <a:pt x="438" y="1430"/>
                    <a:pt x="491" y="1376"/>
                  </a:cubicBezTo>
                  <a:lnTo>
                    <a:pt x="1409" y="459"/>
                  </a:lnTo>
                  <a:cubicBezTo>
                    <a:pt x="1514" y="354"/>
                    <a:pt x="1514" y="184"/>
                    <a:pt x="1409" y="79"/>
                  </a:cubicBezTo>
                  <a:cubicBezTo>
                    <a:pt x="1356" y="26"/>
                    <a:pt x="1287" y="0"/>
                    <a:pt x="12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2"/>
            <p:cNvSpPr/>
            <p:nvPr/>
          </p:nvSpPr>
          <p:spPr>
            <a:xfrm>
              <a:off x="1895575" y="2408150"/>
              <a:ext cx="37900" cy="36500"/>
            </a:xfrm>
            <a:custGeom>
              <a:rect b="b" l="l" r="r" t="t"/>
              <a:pathLst>
                <a:path extrusionOk="0" h="1460" w="1516">
                  <a:moveTo>
                    <a:pt x="299" y="0"/>
                  </a:moveTo>
                  <a:cubicBezTo>
                    <a:pt x="229" y="0"/>
                    <a:pt x="159" y="26"/>
                    <a:pt x="106" y="79"/>
                  </a:cubicBezTo>
                  <a:cubicBezTo>
                    <a:pt x="1" y="184"/>
                    <a:pt x="1" y="354"/>
                    <a:pt x="106" y="459"/>
                  </a:cubicBezTo>
                  <a:lnTo>
                    <a:pt x="1030" y="1376"/>
                  </a:lnTo>
                  <a:cubicBezTo>
                    <a:pt x="1082" y="1430"/>
                    <a:pt x="1147" y="1459"/>
                    <a:pt x="1217" y="1459"/>
                  </a:cubicBezTo>
                  <a:cubicBezTo>
                    <a:pt x="1287" y="1459"/>
                    <a:pt x="1357" y="1430"/>
                    <a:pt x="1410" y="1376"/>
                  </a:cubicBezTo>
                  <a:cubicBezTo>
                    <a:pt x="1516" y="1271"/>
                    <a:pt x="1516" y="1102"/>
                    <a:pt x="1410" y="996"/>
                  </a:cubicBezTo>
                  <a:lnTo>
                    <a:pt x="492" y="79"/>
                  </a:lnTo>
                  <a:cubicBezTo>
                    <a:pt x="439" y="26"/>
                    <a:pt x="369" y="0"/>
                    <a:pt x="29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2"/>
            <p:cNvSpPr/>
            <p:nvPr/>
          </p:nvSpPr>
          <p:spPr>
            <a:xfrm>
              <a:off x="1815250" y="2327625"/>
              <a:ext cx="37850" cy="36650"/>
            </a:xfrm>
            <a:custGeom>
              <a:rect b="b" l="l" r="r" t="t"/>
              <a:pathLst>
                <a:path extrusionOk="0" h="1466" w="1514">
                  <a:moveTo>
                    <a:pt x="298" y="1"/>
                  </a:moveTo>
                  <a:cubicBezTo>
                    <a:pt x="228" y="1"/>
                    <a:pt x="158" y="27"/>
                    <a:pt x="105" y="80"/>
                  </a:cubicBezTo>
                  <a:cubicBezTo>
                    <a:pt x="0" y="192"/>
                    <a:pt x="0" y="360"/>
                    <a:pt x="105" y="465"/>
                  </a:cubicBezTo>
                  <a:lnTo>
                    <a:pt x="1023" y="1384"/>
                  </a:lnTo>
                  <a:cubicBezTo>
                    <a:pt x="1075" y="1436"/>
                    <a:pt x="1145" y="1465"/>
                    <a:pt x="1215" y="1465"/>
                  </a:cubicBezTo>
                  <a:cubicBezTo>
                    <a:pt x="1285" y="1465"/>
                    <a:pt x="1355" y="1436"/>
                    <a:pt x="1409" y="1384"/>
                  </a:cubicBezTo>
                  <a:cubicBezTo>
                    <a:pt x="1514" y="1279"/>
                    <a:pt x="1514" y="1109"/>
                    <a:pt x="1409" y="1004"/>
                  </a:cubicBezTo>
                  <a:lnTo>
                    <a:pt x="491" y="80"/>
                  </a:lnTo>
                  <a:cubicBezTo>
                    <a:pt x="439" y="27"/>
                    <a:pt x="368" y="1"/>
                    <a:pt x="29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2"/>
            <p:cNvSpPr/>
            <p:nvPr/>
          </p:nvSpPr>
          <p:spPr>
            <a:xfrm>
              <a:off x="1887550" y="2174400"/>
              <a:ext cx="31450" cy="30050"/>
            </a:xfrm>
            <a:custGeom>
              <a:rect b="b" l="l" r="r" t="t"/>
              <a:pathLst>
                <a:path extrusionOk="0" h="1202" w="1258">
                  <a:moveTo>
                    <a:pt x="959" y="0"/>
                  </a:moveTo>
                  <a:cubicBezTo>
                    <a:pt x="889" y="0"/>
                    <a:pt x="819" y="26"/>
                    <a:pt x="766" y="79"/>
                  </a:cubicBezTo>
                  <a:lnTo>
                    <a:pt x="106" y="738"/>
                  </a:lnTo>
                  <a:cubicBezTo>
                    <a:pt x="1" y="843"/>
                    <a:pt x="1" y="1019"/>
                    <a:pt x="106" y="1124"/>
                  </a:cubicBezTo>
                  <a:cubicBezTo>
                    <a:pt x="159" y="1177"/>
                    <a:pt x="229" y="1201"/>
                    <a:pt x="299" y="1201"/>
                  </a:cubicBezTo>
                  <a:cubicBezTo>
                    <a:pt x="369" y="1201"/>
                    <a:pt x="434" y="1177"/>
                    <a:pt x="491" y="1124"/>
                  </a:cubicBezTo>
                  <a:lnTo>
                    <a:pt x="1152" y="465"/>
                  </a:lnTo>
                  <a:cubicBezTo>
                    <a:pt x="1257" y="359"/>
                    <a:pt x="1257" y="184"/>
                    <a:pt x="1152" y="79"/>
                  </a:cubicBezTo>
                  <a:cubicBezTo>
                    <a:pt x="1100" y="26"/>
                    <a:pt x="1029" y="0"/>
                    <a:pt x="95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2"/>
            <p:cNvSpPr/>
            <p:nvPr/>
          </p:nvSpPr>
          <p:spPr>
            <a:xfrm>
              <a:off x="1829700" y="2232250"/>
              <a:ext cx="31425" cy="30050"/>
            </a:xfrm>
            <a:custGeom>
              <a:rect b="b" l="l" r="r" t="t"/>
              <a:pathLst>
                <a:path extrusionOk="0" h="1202" w="1257">
                  <a:moveTo>
                    <a:pt x="962" y="0"/>
                  </a:moveTo>
                  <a:cubicBezTo>
                    <a:pt x="893" y="0"/>
                    <a:pt x="824" y="27"/>
                    <a:pt x="772" y="79"/>
                  </a:cubicBezTo>
                  <a:lnTo>
                    <a:pt x="111" y="739"/>
                  </a:lnTo>
                  <a:cubicBezTo>
                    <a:pt x="0" y="844"/>
                    <a:pt x="0" y="1013"/>
                    <a:pt x="111" y="1119"/>
                  </a:cubicBezTo>
                  <a:cubicBezTo>
                    <a:pt x="164" y="1172"/>
                    <a:pt x="229" y="1201"/>
                    <a:pt x="299" y="1201"/>
                  </a:cubicBezTo>
                  <a:cubicBezTo>
                    <a:pt x="369" y="1201"/>
                    <a:pt x="439" y="1172"/>
                    <a:pt x="491" y="1119"/>
                  </a:cubicBezTo>
                  <a:lnTo>
                    <a:pt x="1152" y="458"/>
                  </a:lnTo>
                  <a:cubicBezTo>
                    <a:pt x="1257" y="353"/>
                    <a:pt x="1257" y="185"/>
                    <a:pt x="1152" y="79"/>
                  </a:cubicBezTo>
                  <a:cubicBezTo>
                    <a:pt x="1099" y="27"/>
                    <a:pt x="1030" y="0"/>
                    <a:pt x="96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2"/>
            <p:cNvSpPr/>
            <p:nvPr/>
          </p:nvSpPr>
          <p:spPr>
            <a:xfrm>
              <a:off x="1816125" y="2197900"/>
              <a:ext cx="37575" cy="19700"/>
            </a:xfrm>
            <a:custGeom>
              <a:rect b="b" l="l" r="r" t="t"/>
              <a:pathLst>
                <a:path extrusionOk="0" h="788" w="1503">
                  <a:moveTo>
                    <a:pt x="303" y="1"/>
                  </a:moveTo>
                  <a:cubicBezTo>
                    <a:pt x="184" y="1"/>
                    <a:pt x="71" y="79"/>
                    <a:pt x="41" y="202"/>
                  </a:cubicBezTo>
                  <a:cubicBezTo>
                    <a:pt x="0" y="348"/>
                    <a:pt x="87" y="494"/>
                    <a:pt x="228" y="535"/>
                  </a:cubicBezTo>
                  <a:lnTo>
                    <a:pt x="1134" y="774"/>
                  </a:lnTo>
                  <a:cubicBezTo>
                    <a:pt x="1158" y="780"/>
                    <a:pt x="1180" y="787"/>
                    <a:pt x="1204" y="787"/>
                  </a:cubicBezTo>
                  <a:cubicBezTo>
                    <a:pt x="1320" y="787"/>
                    <a:pt x="1432" y="704"/>
                    <a:pt x="1461" y="582"/>
                  </a:cubicBezTo>
                  <a:cubicBezTo>
                    <a:pt x="1503" y="442"/>
                    <a:pt x="1414" y="289"/>
                    <a:pt x="1274" y="254"/>
                  </a:cubicBezTo>
                  <a:lnTo>
                    <a:pt x="368" y="9"/>
                  </a:lnTo>
                  <a:cubicBezTo>
                    <a:pt x="346" y="3"/>
                    <a:pt x="324" y="1"/>
                    <a:pt x="30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2"/>
            <p:cNvSpPr/>
            <p:nvPr/>
          </p:nvSpPr>
          <p:spPr>
            <a:xfrm>
              <a:off x="1895025" y="2219125"/>
              <a:ext cx="37575" cy="19650"/>
            </a:xfrm>
            <a:custGeom>
              <a:rect b="b" l="l" r="r" t="t"/>
              <a:pathLst>
                <a:path extrusionOk="0" h="786" w="1503">
                  <a:moveTo>
                    <a:pt x="302" y="0"/>
                  </a:moveTo>
                  <a:cubicBezTo>
                    <a:pt x="183" y="0"/>
                    <a:pt x="71" y="77"/>
                    <a:pt x="41" y="200"/>
                  </a:cubicBezTo>
                  <a:cubicBezTo>
                    <a:pt x="0" y="346"/>
                    <a:pt x="87" y="492"/>
                    <a:pt x="233" y="534"/>
                  </a:cubicBezTo>
                  <a:lnTo>
                    <a:pt x="1134" y="773"/>
                  </a:lnTo>
                  <a:cubicBezTo>
                    <a:pt x="1158" y="780"/>
                    <a:pt x="1180" y="785"/>
                    <a:pt x="1204" y="785"/>
                  </a:cubicBezTo>
                  <a:cubicBezTo>
                    <a:pt x="1320" y="785"/>
                    <a:pt x="1432" y="702"/>
                    <a:pt x="1468" y="580"/>
                  </a:cubicBezTo>
                  <a:cubicBezTo>
                    <a:pt x="1503" y="440"/>
                    <a:pt x="1420" y="289"/>
                    <a:pt x="1274" y="254"/>
                  </a:cubicBezTo>
                  <a:lnTo>
                    <a:pt x="368" y="8"/>
                  </a:lnTo>
                  <a:cubicBezTo>
                    <a:pt x="346" y="3"/>
                    <a:pt x="324" y="0"/>
                    <a:pt x="3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2"/>
            <p:cNvSpPr/>
            <p:nvPr/>
          </p:nvSpPr>
          <p:spPr>
            <a:xfrm>
              <a:off x="1874400" y="2239700"/>
              <a:ext cx="21075" cy="36175"/>
            </a:xfrm>
            <a:custGeom>
              <a:rect b="b" l="l" r="r" t="t"/>
              <a:pathLst>
                <a:path extrusionOk="0" h="1447" w="843">
                  <a:moveTo>
                    <a:pt x="297" y="0"/>
                  </a:moveTo>
                  <a:cubicBezTo>
                    <a:pt x="275" y="0"/>
                    <a:pt x="252" y="3"/>
                    <a:pt x="229" y="9"/>
                  </a:cubicBezTo>
                  <a:cubicBezTo>
                    <a:pt x="89" y="49"/>
                    <a:pt x="1" y="195"/>
                    <a:pt x="41" y="342"/>
                  </a:cubicBezTo>
                  <a:lnTo>
                    <a:pt x="281" y="1247"/>
                  </a:lnTo>
                  <a:cubicBezTo>
                    <a:pt x="311" y="1365"/>
                    <a:pt x="421" y="1446"/>
                    <a:pt x="545" y="1446"/>
                  </a:cubicBezTo>
                  <a:cubicBezTo>
                    <a:pt x="567" y="1446"/>
                    <a:pt x="591" y="1441"/>
                    <a:pt x="615" y="1435"/>
                  </a:cubicBezTo>
                  <a:cubicBezTo>
                    <a:pt x="755" y="1400"/>
                    <a:pt x="842" y="1247"/>
                    <a:pt x="801" y="1107"/>
                  </a:cubicBezTo>
                  <a:lnTo>
                    <a:pt x="562" y="202"/>
                  </a:lnTo>
                  <a:cubicBezTo>
                    <a:pt x="527" y="78"/>
                    <a:pt x="418" y="0"/>
                    <a:pt x="2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2"/>
            <p:cNvSpPr/>
            <p:nvPr/>
          </p:nvSpPr>
          <p:spPr>
            <a:xfrm>
              <a:off x="1853225" y="2160750"/>
              <a:ext cx="21050" cy="36225"/>
            </a:xfrm>
            <a:custGeom>
              <a:rect b="b" l="l" r="r" t="t"/>
              <a:pathLst>
                <a:path extrusionOk="0" h="1449" w="842">
                  <a:moveTo>
                    <a:pt x="305" y="1"/>
                  </a:moveTo>
                  <a:cubicBezTo>
                    <a:pt x="282" y="1"/>
                    <a:pt x="258" y="4"/>
                    <a:pt x="235" y="11"/>
                  </a:cubicBezTo>
                  <a:cubicBezTo>
                    <a:pt x="89" y="51"/>
                    <a:pt x="0" y="197"/>
                    <a:pt x="41" y="344"/>
                  </a:cubicBezTo>
                  <a:lnTo>
                    <a:pt x="281" y="1244"/>
                  </a:lnTo>
                  <a:cubicBezTo>
                    <a:pt x="316" y="1367"/>
                    <a:pt x="421" y="1448"/>
                    <a:pt x="545" y="1448"/>
                  </a:cubicBezTo>
                  <a:cubicBezTo>
                    <a:pt x="567" y="1448"/>
                    <a:pt x="591" y="1443"/>
                    <a:pt x="615" y="1437"/>
                  </a:cubicBezTo>
                  <a:cubicBezTo>
                    <a:pt x="761" y="1396"/>
                    <a:pt x="842" y="1249"/>
                    <a:pt x="807" y="1103"/>
                  </a:cubicBezTo>
                  <a:lnTo>
                    <a:pt x="561" y="204"/>
                  </a:lnTo>
                  <a:cubicBezTo>
                    <a:pt x="532" y="81"/>
                    <a:pt x="422" y="1"/>
                    <a:pt x="30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2"/>
            <p:cNvSpPr/>
            <p:nvPr/>
          </p:nvSpPr>
          <p:spPr>
            <a:xfrm>
              <a:off x="1940000" y="2119700"/>
              <a:ext cx="95600" cy="93325"/>
            </a:xfrm>
            <a:custGeom>
              <a:rect b="b" l="l" r="r" t="t"/>
              <a:pathLst>
                <a:path extrusionOk="0" h="3733" w="3824">
                  <a:moveTo>
                    <a:pt x="2415" y="800"/>
                  </a:moveTo>
                  <a:lnTo>
                    <a:pt x="2374" y="1390"/>
                  </a:lnTo>
                  <a:cubicBezTo>
                    <a:pt x="2369" y="1477"/>
                    <a:pt x="2409" y="1566"/>
                    <a:pt x="2479" y="1618"/>
                  </a:cubicBezTo>
                  <a:lnTo>
                    <a:pt x="2941" y="1986"/>
                  </a:lnTo>
                  <a:lnTo>
                    <a:pt x="2369" y="2132"/>
                  </a:lnTo>
                  <a:cubicBezTo>
                    <a:pt x="2280" y="2155"/>
                    <a:pt x="2210" y="2219"/>
                    <a:pt x="2181" y="2302"/>
                  </a:cubicBezTo>
                  <a:lnTo>
                    <a:pt x="1976" y="2856"/>
                  </a:lnTo>
                  <a:lnTo>
                    <a:pt x="1660" y="2354"/>
                  </a:lnTo>
                  <a:cubicBezTo>
                    <a:pt x="1614" y="2278"/>
                    <a:pt x="1533" y="2232"/>
                    <a:pt x="1444" y="2232"/>
                  </a:cubicBezTo>
                  <a:lnTo>
                    <a:pt x="848" y="2208"/>
                  </a:lnTo>
                  <a:lnTo>
                    <a:pt x="1228" y="1752"/>
                  </a:lnTo>
                  <a:cubicBezTo>
                    <a:pt x="1287" y="1682"/>
                    <a:pt x="1304" y="1588"/>
                    <a:pt x="1282" y="1507"/>
                  </a:cubicBezTo>
                  <a:lnTo>
                    <a:pt x="1123" y="934"/>
                  </a:lnTo>
                  <a:lnTo>
                    <a:pt x="1673" y="1156"/>
                  </a:lnTo>
                  <a:cubicBezTo>
                    <a:pt x="1705" y="1168"/>
                    <a:pt x="1739" y="1174"/>
                    <a:pt x="1773" y="1174"/>
                  </a:cubicBezTo>
                  <a:cubicBezTo>
                    <a:pt x="1825" y="1174"/>
                    <a:pt x="1878" y="1159"/>
                    <a:pt x="1924" y="1127"/>
                  </a:cubicBezTo>
                  <a:lnTo>
                    <a:pt x="2415" y="800"/>
                  </a:lnTo>
                  <a:close/>
                  <a:moveTo>
                    <a:pt x="2718" y="0"/>
                  </a:moveTo>
                  <a:cubicBezTo>
                    <a:pt x="2666" y="0"/>
                    <a:pt x="2613" y="15"/>
                    <a:pt x="2566" y="45"/>
                  </a:cubicBezTo>
                  <a:lnTo>
                    <a:pt x="1737" y="601"/>
                  </a:lnTo>
                  <a:lnTo>
                    <a:pt x="813" y="233"/>
                  </a:lnTo>
                  <a:cubicBezTo>
                    <a:pt x="777" y="218"/>
                    <a:pt x="741" y="211"/>
                    <a:pt x="706" y="211"/>
                  </a:cubicBezTo>
                  <a:cubicBezTo>
                    <a:pt x="642" y="211"/>
                    <a:pt x="581" y="234"/>
                    <a:pt x="533" y="279"/>
                  </a:cubicBezTo>
                  <a:cubicBezTo>
                    <a:pt x="457" y="350"/>
                    <a:pt x="422" y="455"/>
                    <a:pt x="451" y="554"/>
                  </a:cubicBezTo>
                  <a:lnTo>
                    <a:pt x="720" y="1512"/>
                  </a:lnTo>
                  <a:lnTo>
                    <a:pt x="82" y="2284"/>
                  </a:lnTo>
                  <a:cubicBezTo>
                    <a:pt x="19" y="2360"/>
                    <a:pt x="1" y="2470"/>
                    <a:pt x="47" y="2564"/>
                  </a:cubicBezTo>
                  <a:cubicBezTo>
                    <a:pt x="89" y="2658"/>
                    <a:pt x="176" y="2723"/>
                    <a:pt x="281" y="2723"/>
                  </a:cubicBezTo>
                  <a:lnTo>
                    <a:pt x="1282" y="2763"/>
                  </a:lnTo>
                  <a:lnTo>
                    <a:pt x="1813" y="3605"/>
                  </a:lnTo>
                  <a:cubicBezTo>
                    <a:pt x="1859" y="3686"/>
                    <a:pt x="1948" y="3733"/>
                    <a:pt x="2040" y="3733"/>
                  </a:cubicBezTo>
                  <a:lnTo>
                    <a:pt x="2070" y="3733"/>
                  </a:lnTo>
                  <a:cubicBezTo>
                    <a:pt x="2169" y="3721"/>
                    <a:pt x="2256" y="3651"/>
                    <a:pt x="2291" y="3557"/>
                  </a:cubicBezTo>
                  <a:lnTo>
                    <a:pt x="2637" y="2623"/>
                  </a:lnTo>
                  <a:lnTo>
                    <a:pt x="3607" y="2378"/>
                  </a:lnTo>
                  <a:cubicBezTo>
                    <a:pt x="3707" y="2348"/>
                    <a:pt x="3782" y="2273"/>
                    <a:pt x="3806" y="2167"/>
                  </a:cubicBezTo>
                  <a:cubicBezTo>
                    <a:pt x="3823" y="2068"/>
                    <a:pt x="3788" y="1963"/>
                    <a:pt x="3707" y="1898"/>
                  </a:cubicBezTo>
                  <a:lnTo>
                    <a:pt x="2923" y="1285"/>
                  </a:lnTo>
                  <a:lnTo>
                    <a:pt x="2987" y="291"/>
                  </a:lnTo>
                  <a:cubicBezTo>
                    <a:pt x="2993" y="185"/>
                    <a:pt x="2941" y="86"/>
                    <a:pt x="2853" y="34"/>
                  </a:cubicBezTo>
                  <a:cubicBezTo>
                    <a:pt x="2811" y="12"/>
                    <a:pt x="2765" y="0"/>
                    <a:pt x="271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2"/>
            <p:cNvSpPr/>
            <p:nvPr/>
          </p:nvSpPr>
          <p:spPr>
            <a:xfrm>
              <a:off x="1959300" y="2375050"/>
              <a:ext cx="96025" cy="91325"/>
            </a:xfrm>
            <a:custGeom>
              <a:rect b="b" l="l" r="r" t="t"/>
              <a:pathLst>
                <a:path extrusionOk="0" h="3653" w="3841">
                  <a:moveTo>
                    <a:pt x="1935" y="871"/>
                  </a:moveTo>
                  <a:lnTo>
                    <a:pt x="2198" y="1403"/>
                  </a:lnTo>
                  <a:cubicBezTo>
                    <a:pt x="2239" y="1486"/>
                    <a:pt x="2315" y="1538"/>
                    <a:pt x="2403" y="1549"/>
                  </a:cubicBezTo>
                  <a:lnTo>
                    <a:pt x="2987" y="1637"/>
                  </a:lnTo>
                  <a:lnTo>
                    <a:pt x="2560" y="2052"/>
                  </a:lnTo>
                  <a:cubicBezTo>
                    <a:pt x="2496" y="2110"/>
                    <a:pt x="2466" y="2204"/>
                    <a:pt x="2484" y="2292"/>
                  </a:cubicBezTo>
                  <a:lnTo>
                    <a:pt x="2584" y="2870"/>
                  </a:lnTo>
                  <a:lnTo>
                    <a:pt x="2058" y="2595"/>
                  </a:lnTo>
                  <a:cubicBezTo>
                    <a:pt x="2017" y="2573"/>
                    <a:pt x="1975" y="2566"/>
                    <a:pt x="1929" y="2566"/>
                  </a:cubicBezTo>
                  <a:cubicBezTo>
                    <a:pt x="1888" y="2566"/>
                    <a:pt x="1848" y="2573"/>
                    <a:pt x="1807" y="2595"/>
                  </a:cubicBezTo>
                  <a:lnTo>
                    <a:pt x="1281" y="2870"/>
                  </a:lnTo>
                  <a:lnTo>
                    <a:pt x="1386" y="2285"/>
                  </a:lnTo>
                  <a:cubicBezTo>
                    <a:pt x="1397" y="2198"/>
                    <a:pt x="1368" y="2110"/>
                    <a:pt x="1303" y="2047"/>
                  </a:cubicBezTo>
                  <a:lnTo>
                    <a:pt x="883" y="1632"/>
                  </a:lnTo>
                  <a:lnTo>
                    <a:pt x="1468" y="1549"/>
                  </a:lnTo>
                  <a:cubicBezTo>
                    <a:pt x="1555" y="1538"/>
                    <a:pt x="1632" y="1479"/>
                    <a:pt x="1672" y="1403"/>
                  </a:cubicBezTo>
                  <a:lnTo>
                    <a:pt x="1935" y="871"/>
                  </a:lnTo>
                  <a:close/>
                  <a:moveTo>
                    <a:pt x="1940" y="0"/>
                  </a:moveTo>
                  <a:cubicBezTo>
                    <a:pt x="1835" y="0"/>
                    <a:pt x="1742" y="59"/>
                    <a:pt x="1695" y="153"/>
                  </a:cubicBezTo>
                  <a:lnTo>
                    <a:pt x="1252" y="1047"/>
                  </a:lnTo>
                  <a:lnTo>
                    <a:pt x="270" y="1187"/>
                  </a:lnTo>
                  <a:cubicBezTo>
                    <a:pt x="200" y="1198"/>
                    <a:pt x="129" y="1233"/>
                    <a:pt x="89" y="1292"/>
                  </a:cubicBezTo>
                  <a:cubicBezTo>
                    <a:pt x="0" y="1409"/>
                    <a:pt x="19" y="1556"/>
                    <a:pt x="111" y="1648"/>
                  </a:cubicBezTo>
                  <a:lnTo>
                    <a:pt x="825" y="2344"/>
                  </a:lnTo>
                  <a:lnTo>
                    <a:pt x="655" y="3326"/>
                  </a:lnTo>
                  <a:cubicBezTo>
                    <a:pt x="637" y="3431"/>
                    <a:pt x="678" y="3531"/>
                    <a:pt x="761" y="3595"/>
                  </a:cubicBezTo>
                  <a:cubicBezTo>
                    <a:pt x="810" y="3628"/>
                    <a:pt x="865" y="3646"/>
                    <a:pt x="920" y="3646"/>
                  </a:cubicBezTo>
                  <a:cubicBezTo>
                    <a:pt x="963" y="3646"/>
                    <a:pt x="1006" y="3635"/>
                    <a:pt x="1047" y="3612"/>
                  </a:cubicBezTo>
                  <a:lnTo>
                    <a:pt x="1929" y="3151"/>
                  </a:lnTo>
                  <a:lnTo>
                    <a:pt x="2811" y="3618"/>
                  </a:lnTo>
                  <a:cubicBezTo>
                    <a:pt x="2852" y="3642"/>
                    <a:pt x="2894" y="3653"/>
                    <a:pt x="2940" y="3653"/>
                  </a:cubicBezTo>
                  <a:cubicBezTo>
                    <a:pt x="2992" y="3653"/>
                    <a:pt x="3051" y="3636"/>
                    <a:pt x="3097" y="3601"/>
                  </a:cubicBezTo>
                  <a:cubicBezTo>
                    <a:pt x="3180" y="3536"/>
                    <a:pt x="3221" y="3437"/>
                    <a:pt x="3203" y="3337"/>
                  </a:cubicBezTo>
                  <a:lnTo>
                    <a:pt x="3040" y="2350"/>
                  </a:lnTo>
                  <a:lnTo>
                    <a:pt x="3752" y="1661"/>
                  </a:lnTo>
                  <a:cubicBezTo>
                    <a:pt x="3806" y="1608"/>
                    <a:pt x="3841" y="1538"/>
                    <a:pt x="3841" y="1468"/>
                  </a:cubicBezTo>
                  <a:cubicBezTo>
                    <a:pt x="3841" y="1327"/>
                    <a:pt x="3736" y="1216"/>
                    <a:pt x="3607" y="1198"/>
                  </a:cubicBezTo>
                  <a:lnTo>
                    <a:pt x="2619" y="1052"/>
                  </a:lnTo>
                  <a:lnTo>
                    <a:pt x="2180" y="153"/>
                  </a:lnTo>
                  <a:cubicBezTo>
                    <a:pt x="2134" y="59"/>
                    <a:pt x="2040" y="0"/>
                    <a:pt x="194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2"/>
            <p:cNvSpPr/>
            <p:nvPr/>
          </p:nvSpPr>
          <p:spPr>
            <a:xfrm>
              <a:off x="1991875" y="2289275"/>
              <a:ext cx="22525" cy="13500"/>
            </a:xfrm>
            <a:custGeom>
              <a:rect b="b" l="l" r="r" t="t"/>
              <a:pathLst>
                <a:path extrusionOk="0" h="540" w="901">
                  <a:moveTo>
                    <a:pt x="299" y="0"/>
                  </a:moveTo>
                  <a:cubicBezTo>
                    <a:pt x="165" y="0"/>
                    <a:pt x="41" y="94"/>
                    <a:pt x="24" y="229"/>
                  </a:cubicBezTo>
                  <a:cubicBezTo>
                    <a:pt x="0" y="399"/>
                    <a:pt x="129" y="539"/>
                    <a:pt x="294" y="539"/>
                  </a:cubicBezTo>
                  <a:lnTo>
                    <a:pt x="609" y="539"/>
                  </a:lnTo>
                  <a:cubicBezTo>
                    <a:pt x="766" y="539"/>
                    <a:pt x="901" y="399"/>
                    <a:pt x="872" y="229"/>
                  </a:cubicBezTo>
                  <a:cubicBezTo>
                    <a:pt x="855" y="94"/>
                    <a:pt x="731" y="0"/>
                    <a:pt x="597"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2"/>
            <p:cNvSpPr/>
            <p:nvPr/>
          </p:nvSpPr>
          <p:spPr>
            <a:xfrm>
              <a:off x="2044625" y="2206600"/>
              <a:ext cx="13625" cy="13625"/>
            </a:xfrm>
            <a:custGeom>
              <a:rect b="b" l="l" r="r" t="t"/>
              <a:pathLst>
                <a:path extrusionOk="0" h="545" w="545">
                  <a:moveTo>
                    <a:pt x="269" y="0"/>
                  </a:moveTo>
                  <a:cubicBezTo>
                    <a:pt x="123" y="0"/>
                    <a:pt x="0" y="123"/>
                    <a:pt x="0" y="275"/>
                  </a:cubicBezTo>
                  <a:cubicBezTo>
                    <a:pt x="0" y="421"/>
                    <a:pt x="123" y="544"/>
                    <a:pt x="269" y="544"/>
                  </a:cubicBezTo>
                  <a:cubicBezTo>
                    <a:pt x="421" y="544"/>
                    <a:pt x="544" y="421"/>
                    <a:pt x="544" y="275"/>
                  </a:cubicBezTo>
                  <a:cubicBezTo>
                    <a:pt x="544" y="123"/>
                    <a:pt x="421" y="0"/>
                    <a:pt x="269"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2"/>
            <p:cNvSpPr/>
            <p:nvPr/>
          </p:nvSpPr>
          <p:spPr>
            <a:xfrm>
              <a:off x="1961925" y="2289275"/>
              <a:ext cx="13625" cy="13625"/>
            </a:xfrm>
            <a:custGeom>
              <a:rect b="b" l="l" r="r" t="t"/>
              <a:pathLst>
                <a:path extrusionOk="0" h="545" w="545">
                  <a:moveTo>
                    <a:pt x="276" y="0"/>
                  </a:moveTo>
                  <a:cubicBezTo>
                    <a:pt x="124" y="0"/>
                    <a:pt x="1" y="124"/>
                    <a:pt x="1" y="270"/>
                  </a:cubicBezTo>
                  <a:cubicBezTo>
                    <a:pt x="1" y="421"/>
                    <a:pt x="124" y="545"/>
                    <a:pt x="276" y="545"/>
                  </a:cubicBezTo>
                  <a:cubicBezTo>
                    <a:pt x="421" y="545"/>
                    <a:pt x="545" y="421"/>
                    <a:pt x="545" y="270"/>
                  </a:cubicBezTo>
                  <a:cubicBezTo>
                    <a:pt x="545" y="124"/>
                    <a:pt x="421"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2"/>
            <p:cNvSpPr/>
            <p:nvPr/>
          </p:nvSpPr>
          <p:spPr>
            <a:xfrm>
              <a:off x="2103075" y="2347725"/>
              <a:ext cx="13625" cy="13625"/>
            </a:xfrm>
            <a:custGeom>
              <a:rect b="b" l="l" r="r" t="t"/>
              <a:pathLst>
                <a:path extrusionOk="0" h="545" w="545">
                  <a:moveTo>
                    <a:pt x="270" y="1"/>
                  </a:moveTo>
                  <a:cubicBezTo>
                    <a:pt x="124" y="1"/>
                    <a:pt x="0" y="124"/>
                    <a:pt x="0" y="270"/>
                  </a:cubicBezTo>
                  <a:cubicBezTo>
                    <a:pt x="0" y="421"/>
                    <a:pt x="124" y="545"/>
                    <a:pt x="270" y="545"/>
                  </a:cubicBezTo>
                  <a:cubicBezTo>
                    <a:pt x="421" y="545"/>
                    <a:pt x="544" y="421"/>
                    <a:pt x="544" y="270"/>
                  </a:cubicBezTo>
                  <a:cubicBezTo>
                    <a:pt x="544" y="124"/>
                    <a:pt x="421" y="1"/>
                    <a:pt x="2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2"/>
            <p:cNvSpPr/>
            <p:nvPr/>
          </p:nvSpPr>
          <p:spPr>
            <a:xfrm>
              <a:off x="1867525" y="2211575"/>
              <a:ext cx="13625" cy="13450"/>
            </a:xfrm>
            <a:custGeom>
              <a:rect b="b" l="l" r="r" t="t"/>
              <a:pathLst>
                <a:path extrusionOk="0" h="538" w="545">
                  <a:moveTo>
                    <a:pt x="276" y="0"/>
                  </a:moveTo>
                  <a:cubicBezTo>
                    <a:pt x="124" y="0"/>
                    <a:pt x="1" y="122"/>
                    <a:pt x="1" y="268"/>
                  </a:cubicBezTo>
                  <a:cubicBezTo>
                    <a:pt x="1" y="421"/>
                    <a:pt x="124" y="537"/>
                    <a:pt x="276" y="537"/>
                  </a:cubicBezTo>
                  <a:cubicBezTo>
                    <a:pt x="421" y="537"/>
                    <a:pt x="545" y="421"/>
                    <a:pt x="545" y="268"/>
                  </a:cubicBezTo>
                  <a:cubicBezTo>
                    <a:pt x="545" y="122"/>
                    <a:pt x="421"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97" name="Google Shape;3297;p52"/>
          <p:cNvGrpSpPr/>
          <p:nvPr/>
        </p:nvGrpSpPr>
        <p:grpSpPr>
          <a:xfrm>
            <a:off x="1004950" y="2691375"/>
            <a:ext cx="346725" cy="346300"/>
            <a:chOff x="1039250" y="2681325"/>
            <a:chExt cx="346725" cy="346300"/>
          </a:xfrm>
        </p:grpSpPr>
        <p:sp>
          <p:nvSpPr>
            <p:cNvPr id="3298" name="Google Shape;3298;p52"/>
            <p:cNvSpPr/>
            <p:nvPr/>
          </p:nvSpPr>
          <p:spPr>
            <a:xfrm>
              <a:off x="1039250" y="2681325"/>
              <a:ext cx="346725" cy="346300"/>
            </a:xfrm>
            <a:custGeom>
              <a:rect b="b" l="l" r="r" t="t"/>
              <a:pathLst>
                <a:path extrusionOk="0" h="13852" w="13869">
                  <a:moveTo>
                    <a:pt x="5533" y="0"/>
                  </a:moveTo>
                  <a:cubicBezTo>
                    <a:pt x="5514" y="0"/>
                    <a:pt x="5496" y="2"/>
                    <a:pt x="5477" y="6"/>
                  </a:cubicBezTo>
                  <a:cubicBezTo>
                    <a:pt x="3945" y="344"/>
                    <a:pt x="2554" y="1209"/>
                    <a:pt x="1561" y="2431"/>
                  </a:cubicBezTo>
                  <a:cubicBezTo>
                    <a:pt x="555" y="3675"/>
                    <a:pt x="1" y="5242"/>
                    <a:pt x="1" y="6844"/>
                  </a:cubicBezTo>
                  <a:cubicBezTo>
                    <a:pt x="1" y="8713"/>
                    <a:pt x="730" y="10478"/>
                    <a:pt x="2052" y="11799"/>
                  </a:cubicBezTo>
                  <a:cubicBezTo>
                    <a:pt x="3379" y="13120"/>
                    <a:pt x="5137" y="13851"/>
                    <a:pt x="7007" y="13851"/>
                  </a:cubicBezTo>
                  <a:cubicBezTo>
                    <a:pt x="8609" y="13851"/>
                    <a:pt x="10176" y="13296"/>
                    <a:pt x="11420" y="12290"/>
                  </a:cubicBezTo>
                  <a:cubicBezTo>
                    <a:pt x="12642" y="11297"/>
                    <a:pt x="13507" y="9906"/>
                    <a:pt x="13845" y="8374"/>
                  </a:cubicBezTo>
                  <a:cubicBezTo>
                    <a:pt x="13869" y="8263"/>
                    <a:pt x="13817" y="8141"/>
                    <a:pt x="13718" y="8082"/>
                  </a:cubicBezTo>
                  <a:cubicBezTo>
                    <a:pt x="13676" y="8059"/>
                    <a:pt x="13630" y="8048"/>
                    <a:pt x="13585" y="8048"/>
                  </a:cubicBezTo>
                  <a:cubicBezTo>
                    <a:pt x="13517" y="8048"/>
                    <a:pt x="13449" y="8074"/>
                    <a:pt x="13396" y="8123"/>
                  </a:cubicBezTo>
                  <a:cubicBezTo>
                    <a:pt x="12385" y="9082"/>
                    <a:pt x="11058" y="9614"/>
                    <a:pt x="9661" y="9614"/>
                  </a:cubicBezTo>
                  <a:cubicBezTo>
                    <a:pt x="8620" y="9614"/>
                    <a:pt x="7603" y="9315"/>
                    <a:pt x="6734" y="8748"/>
                  </a:cubicBezTo>
                  <a:cubicBezTo>
                    <a:pt x="6688" y="8722"/>
                    <a:pt x="6637" y="8709"/>
                    <a:pt x="6587" y="8709"/>
                  </a:cubicBezTo>
                  <a:cubicBezTo>
                    <a:pt x="6496" y="8709"/>
                    <a:pt x="6408" y="8751"/>
                    <a:pt x="6359" y="8830"/>
                  </a:cubicBezTo>
                  <a:cubicBezTo>
                    <a:pt x="6278" y="8959"/>
                    <a:pt x="6313" y="9123"/>
                    <a:pt x="6441" y="9204"/>
                  </a:cubicBezTo>
                  <a:cubicBezTo>
                    <a:pt x="7400" y="9824"/>
                    <a:pt x="8515" y="10151"/>
                    <a:pt x="9661" y="10151"/>
                  </a:cubicBezTo>
                  <a:cubicBezTo>
                    <a:pt x="10894" y="10151"/>
                    <a:pt x="12081" y="9777"/>
                    <a:pt x="13074" y="9082"/>
                  </a:cubicBezTo>
                  <a:lnTo>
                    <a:pt x="13074" y="9082"/>
                  </a:lnTo>
                  <a:cubicBezTo>
                    <a:pt x="12677" y="10162"/>
                    <a:pt x="11981" y="11133"/>
                    <a:pt x="11075" y="11869"/>
                  </a:cubicBezTo>
                  <a:cubicBezTo>
                    <a:pt x="9930" y="12799"/>
                    <a:pt x="8487" y="13313"/>
                    <a:pt x="7007" y="13313"/>
                  </a:cubicBezTo>
                  <a:cubicBezTo>
                    <a:pt x="5278" y="13313"/>
                    <a:pt x="3659" y="12635"/>
                    <a:pt x="2437" y="11419"/>
                  </a:cubicBezTo>
                  <a:cubicBezTo>
                    <a:pt x="1216" y="10197"/>
                    <a:pt x="544" y="8573"/>
                    <a:pt x="544" y="6844"/>
                  </a:cubicBezTo>
                  <a:cubicBezTo>
                    <a:pt x="544" y="5365"/>
                    <a:pt x="1053" y="3920"/>
                    <a:pt x="1982" y="2776"/>
                  </a:cubicBezTo>
                  <a:cubicBezTo>
                    <a:pt x="2718" y="1870"/>
                    <a:pt x="3689" y="1174"/>
                    <a:pt x="4770" y="777"/>
                  </a:cubicBezTo>
                  <a:lnTo>
                    <a:pt x="4770" y="777"/>
                  </a:lnTo>
                  <a:cubicBezTo>
                    <a:pt x="4074" y="1770"/>
                    <a:pt x="3700" y="2957"/>
                    <a:pt x="3700" y="4190"/>
                  </a:cubicBezTo>
                  <a:cubicBezTo>
                    <a:pt x="3700" y="5336"/>
                    <a:pt x="4027" y="6452"/>
                    <a:pt x="4641" y="7410"/>
                  </a:cubicBezTo>
                  <a:cubicBezTo>
                    <a:pt x="4693" y="7489"/>
                    <a:pt x="4783" y="7535"/>
                    <a:pt x="4873" y="7535"/>
                  </a:cubicBezTo>
                  <a:cubicBezTo>
                    <a:pt x="4922" y="7535"/>
                    <a:pt x="4972" y="7521"/>
                    <a:pt x="5015" y="7492"/>
                  </a:cubicBezTo>
                  <a:cubicBezTo>
                    <a:pt x="5143" y="7410"/>
                    <a:pt x="5178" y="7241"/>
                    <a:pt x="5097" y="7119"/>
                  </a:cubicBezTo>
                  <a:cubicBezTo>
                    <a:pt x="4536" y="6247"/>
                    <a:pt x="4237" y="5231"/>
                    <a:pt x="4237" y="4190"/>
                  </a:cubicBezTo>
                  <a:cubicBezTo>
                    <a:pt x="4237" y="2793"/>
                    <a:pt x="4770" y="1466"/>
                    <a:pt x="5728" y="456"/>
                  </a:cubicBezTo>
                  <a:cubicBezTo>
                    <a:pt x="5809" y="368"/>
                    <a:pt x="5828" y="239"/>
                    <a:pt x="5769" y="133"/>
                  </a:cubicBezTo>
                  <a:cubicBezTo>
                    <a:pt x="5719" y="51"/>
                    <a:pt x="5629" y="0"/>
                    <a:pt x="553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2"/>
            <p:cNvSpPr/>
            <p:nvPr/>
          </p:nvSpPr>
          <p:spPr>
            <a:xfrm>
              <a:off x="1216025" y="2701725"/>
              <a:ext cx="162800" cy="159475"/>
            </a:xfrm>
            <a:custGeom>
              <a:rect b="b" l="l" r="r" t="t"/>
              <a:pathLst>
                <a:path extrusionOk="0" h="6379" w="6512">
                  <a:moveTo>
                    <a:pt x="4419" y="803"/>
                  </a:moveTo>
                  <a:lnTo>
                    <a:pt x="4320" y="2333"/>
                  </a:lnTo>
                  <a:cubicBezTo>
                    <a:pt x="4314" y="2421"/>
                    <a:pt x="4355" y="2508"/>
                    <a:pt x="4425" y="2562"/>
                  </a:cubicBezTo>
                  <a:lnTo>
                    <a:pt x="5630" y="3514"/>
                  </a:lnTo>
                  <a:lnTo>
                    <a:pt x="4139" y="3894"/>
                  </a:lnTo>
                  <a:cubicBezTo>
                    <a:pt x="4057" y="3911"/>
                    <a:pt x="3987" y="3976"/>
                    <a:pt x="3952" y="4064"/>
                  </a:cubicBezTo>
                  <a:lnTo>
                    <a:pt x="3420" y="5502"/>
                  </a:lnTo>
                  <a:lnTo>
                    <a:pt x="2601" y="4204"/>
                  </a:lnTo>
                  <a:cubicBezTo>
                    <a:pt x="2555" y="4128"/>
                    <a:pt x="2474" y="4081"/>
                    <a:pt x="2385" y="4075"/>
                  </a:cubicBezTo>
                  <a:lnTo>
                    <a:pt x="848" y="4016"/>
                  </a:lnTo>
                  <a:lnTo>
                    <a:pt x="1830" y="2837"/>
                  </a:lnTo>
                  <a:cubicBezTo>
                    <a:pt x="1889" y="2766"/>
                    <a:pt x="1907" y="2672"/>
                    <a:pt x="1883" y="2591"/>
                  </a:cubicBezTo>
                  <a:lnTo>
                    <a:pt x="1468" y="1113"/>
                  </a:lnTo>
                  <a:lnTo>
                    <a:pt x="2894" y="1679"/>
                  </a:lnTo>
                  <a:cubicBezTo>
                    <a:pt x="2926" y="1693"/>
                    <a:pt x="2960" y="1700"/>
                    <a:pt x="2994" y="1700"/>
                  </a:cubicBezTo>
                  <a:cubicBezTo>
                    <a:pt x="3046" y="1700"/>
                    <a:pt x="3099" y="1684"/>
                    <a:pt x="3145" y="1656"/>
                  </a:cubicBezTo>
                  <a:lnTo>
                    <a:pt x="4419" y="803"/>
                  </a:lnTo>
                  <a:close/>
                  <a:moveTo>
                    <a:pt x="4730" y="1"/>
                  </a:moveTo>
                  <a:cubicBezTo>
                    <a:pt x="4677" y="1"/>
                    <a:pt x="4625" y="17"/>
                    <a:pt x="4578" y="48"/>
                  </a:cubicBezTo>
                  <a:lnTo>
                    <a:pt x="2965" y="1124"/>
                  </a:lnTo>
                  <a:lnTo>
                    <a:pt x="1158" y="404"/>
                  </a:lnTo>
                  <a:cubicBezTo>
                    <a:pt x="1127" y="393"/>
                    <a:pt x="1095" y="387"/>
                    <a:pt x="1062" y="387"/>
                  </a:cubicBezTo>
                  <a:cubicBezTo>
                    <a:pt x="995" y="387"/>
                    <a:pt x="928" y="411"/>
                    <a:pt x="877" y="458"/>
                  </a:cubicBezTo>
                  <a:cubicBezTo>
                    <a:pt x="802" y="522"/>
                    <a:pt x="772" y="633"/>
                    <a:pt x="796" y="733"/>
                  </a:cubicBezTo>
                  <a:lnTo>
                    <a:pt x="1322" y="2597"/>
                  </a:lnTo>
                  <a:lnTo>
                    <a:pt x="83" y="4093"/>
                  </a:lnTo>
                  <a:cubicBezTo>
                    <a:pt x="19" y="4169"/>
                    <a:pt x="1" y="4280"/>
                    <a:pt x="41" y="4374"/>
                  </a:cubicBezTo>
                  <a:cubicBezTo>
                    <a:pt x="89" y="4466"/>
                    <a:pt x="176" y="4531"/>
                    <a:pt x="281" y="4537"/>
                  </a:cubicBezTo>
                  <a:lnTo>
                    <a:pt x="2223" y="4612"/>
                  </a:lnTo>
                  <a:lnTo>
                    <a:pt x="3256" y="6255"/>
                  </a:lnTo>
                  <a:cubicBezTo>
                    <a:pt x="3310" y="6331"/>
                    <a:pt x="3391" y="6378"/>
                    <a:pt x="3485" y="6378"/>
                  </a:cubicBezTo>
                  <a:lnTo>
                    <a:pt x="3513" y="6378"/>
                  </a:lnTo>
                  <a:cubicBezTo>
                    <a:pt x="3618" y="6366"/>
                    <a:pt x="3707" y="6303"/>
                    <a:pt x="3742" y="6203"/>
                  </a:cubicBezTo>
                  <a:lnTo>
                    <a:pt x="4413" y="4380"/>
                  </a:lnTo>
                  <a:lnTo>
                    <a:pt x="6296" y="3905"/>
                  </a:lnTo>
                  <a:cubicBezTo>
                    <a:pt x="6395" y="3876"/>
                    <a:pt x="6471" y="3800"/>
                    <a:pt x="6494" y="3695"/>
                  </a:cubicBezTo>
                  <a:cubicBezTo>
                    <a:pt x="6512" y="3595"/>
                    <a:pt x="6477" y="3490"/>
                    <a:pt x="6395" y="3427"/>
                  </a:cubicBezTo>
                  <a:lnTo>
                    <a:pt x="4869" y="2228"/>
                  </a:lnTo>
                  <a:lnTo>
                    <a:pt x="4998" y="288"/>
                  </a:lnTo>
                  <a:cubicBezTo>
                    <a:pt x="5004" y="188"/>
                    <a:pt x="4951" y="89"/>
                    <a:pt x="4864" y="37"/>
                  </a:cubicBezTo>
                  <a:cubicBezTo>
                    <a:pt x="4821" y="12"/>
                    <a:pt x="4775" y="1"/>
                    <a:pt x="473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2"/>
            <p:cNvSpPr/>
            <p:nvPr/>
          </p:nvSpPr>
          <p:spPr>
            <a:xfrm>
              <a:off x="1173400" y="2879850"/>
              <a:ext cx="13575" cy="13650"/>
            </a:xfrm>
            <a:custGeom>
              <a:rect b="b" l="l" r="r" t="t"/>
              <a:pathLst>
                <a:path extrusionOk="0" h="546" w="543">
                  <a:moveTo>
                    <a:pt x="268" y="1"/>
                  </a:moveTo>
                  <a:cubicBezTo>
                    <a:pt x="122" y="1"/>
                    <a:pt x="0" y="124"/>
                    <a:pt x="0" y="276"/>
                  </a:cubicBezTo>
                  <a:cubicBezTo>
                    <a:pt x="0" y="422"/>
                    <a:pt x="122" y="545"/>
                    <a:pt x="268" y="545"/>
                  </a:cubicBezTo>
                  <a:cubicBezTo>
                    <a:pt x="421" y="545"/>
                    <a:pt x="543" y="422"/>
                    <a:pt x="543" y="276"/>
                  </a:cubicBezTo>
                  <a:cubicBezTo>
                    <a:pt x="543" y="124"/>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1" name="Google Shape;3301;p52"/>
          <p:cNvGrpSpPr/>
          <p:nvPr/>
        </p:nvGrpSpPr>
        <p:grpSpPr>
          <a:xfrm>
            <a:off x="1048488" y="2131200"/>
            <a:ext cx="259650" cy="346300"/>
            <a:chOff x="1077975" y="2119525"/>
            <a:chExt cx="259650" cy="346300"/>
          </a:xfrm>
        </p:grpSpPr>
        <p:sp>
          <p:nvSpPr>
            <p:cNvPr id="3302" name="Google Shape;3302;p52"/>
            <p:cNvSpPr/>
            <p:nvPr/>
          </p:nvSpPr>
          <p:spPr>
            <a:xfrm>
              <a:off x="1077975" y="2119525"/>
              <a:ext cx="259650" cy="346300"/>
            </a:xfrm>
            <a:custGeom>
              <a:rect b="b" l="l" r="r" t="t"/>
              <a:pathLst>
                <a:path extrusionOk="0" h="13852" w="10386">
                  <a:moveTo>
                    <a:pt x="9849" y="537"/>
                  </a:moveTo>
                  <a:lnTo>
                    <a:pt x="9849" y="11847"/>
                  </a:lnTo>
                  <a:lnTo>
                    <a:pt x="999" y="11847"/>
                  </a:lnTo>
                  <a:cubicBezTo>
                    <a:pt x="836" y="11847"/>
                    <a:pt x="678" y="11888"/>
                    <a:pt x="538" y="11958"/>
                  </a:cubicBezTo>
                  <a:lnTo>
                    <a:pt x="538" y="999"/>
                  </a:lnTo>
                  <a:cubicBezTo>
                    <a:pt x="538" y="742"/>
                    <a:pt x="748" y="537"/>
                    <a:pt x="999" y="537"/>
                  </a:cubicBezTo>
                  <a:close/>
                  <a:moveTo>
                    <a:pt x="9849" y="12390"/>
                  </a:moveTo>
                  <a:lnTo>
                    <a:pt x="9849" y="13307"/>
                  </a:lnTo>
                  <a:lnTo>
                    <a:pt x="1012" y="13307"/>
                  </a:lnTo>
                  <a:cubicBezTo>
                    <a:pt x="778" y="13307"/>
                    <a:pt x="562" y="13121"/>
                    <a:pt x="543" y="12892"/>
                  </a:cubicBezTo>
                  <a:cubicBezTo>
                    <a:pt x="521" y="12618"/>
                    <a:pt x="731" y="12390"/>
                    <a:pt x="999" y="12390"/>
                  </a:cubicBezTo>
                  <a:close/>
                  <a:moveTo>
                    <a:pt x="999" y="0"/>
                  </a:moveTo>
                  <a:cubicBezTo>
                    <a:pt x="451" y="0"/>
                    <a:pt x="0" y="443"/>
                    <a:pt x="0" y="999"/>
                  </a:cubicBezTo>
                  <a:lnTo>
                    <a:pt x="0" y="12846"/>
                  </a:lnTo>
                  <a:cubicBezTo>
                    <a:pt x="0" y="13401"/>
                    <a:pt x="451" y="13851"/>
                    <a:pt x="999" y="13851"/>
                  </a:cubicBezTo>
                  <a:lnTo>
                    <a:pt x="10116" y="13851"/>
                  </a:lnTo>
                  <a:cubicBezTo>
                    <a:pt x="10269" y="13851"/>
                    <a:pt x="10386" y="13728"/>
                    <a:pt x="10386" y="13576"/>
                  </a:cubicBezTo>
                  <a:lnTo>
                    <a:pt x="10386" y="268"/>
                  </a:lnTo>
                  <a:cubicBezTo>
                    <a:pt x="10386" y="117"/>
                    <a:pt x="10269" y="0"/>
                    <a:pt x="10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2"/>
            <p:cNvSpPr/>
            <p:nvPr/>
          </p:nvSpPr>
          <p:spPr>
            <a:xfrm>
              <a:off x="1142850" y="2173875"/>
              <a:ext cx="129900" cy="201500"/>
            </a:xfrm>
            <a:custGeom>
              <a:rect b="b" l="l" r="r" t="t"/>
              <a:pathLst>
                <a:path extrusionOk="0" h="8060" w="5196">
                  <a:moveTo>
                    <a:pt x="2601" y="561"/>
                  </a:moveTo>
                  <a:cubicBezTo>
                    <a:pt x="3068" y="754"/>
                    <a:pt x="3138" y="918"/>
                    <a:pt x="3138" y="999"/>
                  </a:cubicBezTo>
                  <a:cubicBezTo>
                    <a:pt x="3138" y="1152"/>
                    <a:pt x="3262" y="1274"/>
                    <a:pt x="3413" y="1274"/>
                  </a:cubicBezTo>
                  <a:cubicBezTo>
                    <a:pt x="3712" y="1274"/>
                    <a:pt x="3957" y="1514"/>
                    <a:pt x="3957" y="1818"/>
                  </a:cubicBezTo>
                  <a:cubicBezTo>
                    <a:pt x="3957" y="1870"/>
                    <a:pt x="3945" y="1923"/>
                    <a:pt x="3933" y="1975"/>
                  </a:cubicBezTo>
                  <a:cubicBezTo>
                    <a:pt x="3915" y="2034"/>
                    <a:pt x="3915" y="2099"/>
                    <a:pt x="3933" y="2156"/>
                  </a:cubicBezTo>
                  <a:cubicBezTo>
                    <a:pt x="3974" y="2256"/>
                    <a:pt x="4062" y="2320"/>
                    <a:pt x="4161" y="2332"/>
                  </a:cubicBezTo>
                  <a:cubicBezTo>
                    <a:pt x="4441" y="2355"/>
                    <a:pt x="4652" y="2590"/>
                    <a:pt x="4652" y="2876"/>
                  </a:cubicBezTo>
                  <a:lnTo>
                    <a:pt x="4652" y="5185"/>
                  </a:lnTo>
                  <a:cubicBezTo>
                    <a:pt x="4652" y="5465"/>
                    <a:pt x="4441" y="5698"/>
                    <a:pt x="4161" y="5727"/>
                  </a:cubicBezTo>
                  <a:cubicBezTo>
                    <a:pt x="4114" y="5733"/>
                    <a:pt x="4074" y="5746"/>
                    <a:pt x="4039" y="5774"/>
                  </a:cubicBezTo>
                  <a:cubicBezTo>
                    <a:pt x="3933" y="5844"/>
                    <a:pt x="3898" y="5967"/>
                    <a:pt x="3933" y="6078"/>
                  </a:cubicBezTo>
                  <a:cubicBezTo>
                    <a:pt x="3945" y="6131"/>
                    <a:pt x="3957" y="6183"/>
                    <a:pt x="3957" y="6242"/>
                  </a:cubicBezTo>
                  <a:cubicBezTo>
                    <a:pt x="3957" y="6540"/>
                    <a:pt x="3712" y="6785"/>
                    <a:pt x="3413" y="6785"/>
                  </a:cubicBezTo>
                  <a:cubicBezTo>
                    <a:pt x="3262" y="6785"/>
                    <a:pt x="3138" y="6908"/>
                    <a:pt x="3138" y="7054"/>
                  </a:cubicBezTo>
                  <a:cubicBezTo>
                    <a:pt x="3138" y="7141"/>
                    <a:pt x="3068" y="7305"/>
                    <a:pt x="2601" y="7499"/>
                  </a:cubicBezTo>
                  <a:cubicBezTo>
                    <a:pt x="2134" y="7305"/>
                    <a:pt x="2057" y="7141"/>
                    <a:pt x="2057" y="7054"/>
                  </a:cubicBezTo>
                  <a:cubicBezTo>
                    <a:pt x="2057" y="6908"/>
                    <a:pt x="1935" y="6785"/>
                    <a:pt x="1789" y="6785"/>
                  </a:cubicBezTo>
                  <a:cubicBezTo>
                    <a:pt x="1484" y="6785"/>
                    <a:pt x="1239" y="6540"/>
                    <a:pt x="1239" y="6242"/>
                  </a:cubicBezTo>
                  <a:cubicBezTo>
                    <a:pt x="1239" y="6183"/>
                    <a:pt x="1250" y="6131"/>
                    <a:pt x="1268" y="6078"/>
                  </a:cubicBezTo>
                  <a:cubicBezTo>
                    <a:pt x="1285" y="6019"/>
                    <a:pt x="1285" y="5962"/>
                    <a:pt x="1263" y="5903"/>
                  </a:cubicBezTo>
                  <a:cubicBezTo>
                    <a:pt x="1228" y="5803"/>
                    <a:pt x="1134" y="5739"/>
                    <a:pt x="1034" y="5727"/>
                  </a:cubicBezTo>
                  <a:cubicBezTo>
                    <a:pt x="754" y="5698"/>
                    <a:pt x="543" y="5465"/>
                    <a:pt x="543" y="5185"/>
                  </a:cubicBezTo>
                  <a:lnTo>
                    <a:pt x="543" y="2876"/>
                  </a:lnTo>
                  <a:cubicBezTo>
                    <a:pt x="543" y="2590"/>
                    <a:pt x="754" y="2355"/>
                    <a:pt x="1034" y="2332"/>
                  </a:cubicBezTo>
                  <a:cubicBezTo>
                    <a:pt x="1082" y="2326"/>
                    <a:pt x="1123" y="2309"/>
                    <a:pt x="1163" y="2285"/>
                  </a:cubicBezTo>
                  <a:cubicBezTo>
                    <a:pt x="1263" y="2215"/>
                    <a:pt x="1303" y="2092"/>
                    <a:pt x="1268" y="1981"/>
                  </a:cubicBezTo>
                  <a:cubicBezTo>
                    <a:pt x="1250" y="1929"/>
                    <a:pt x="1239" y="1870"/>
                    <a:pt x="1239" y="1818"/>
                  </a:cubicBezTo>
                  <a:cubicBezTo>
                    <a:pt x="1239" y="1514"/>
                    <a:pt x="1484" y="1274"/>
                    <a:pt x="1789" y="1274"/>
                  </a:cubicBezTo>
                  <a:cubicBezTo>
                    <a:pt x="1935" y="1274"/>
                    <a:pt x="2057" y="1152"/>
                    <a:pt x="2057" y="999"/>
                  </a:cubicBezTo>
                  <a:cubicBezTo>
                    <a:pt x="2057" y="918"/>
                    <a:pt x="2134" y="754"/>
                    <a:pt x="2601" y="561"/>
                  </a:cubicBezTo>
                  <a:close/>
                  <a:moveTo>
                    <a:pt x="2598" y="0"/>
                  </a:moveTo>
                  <a:cubicBezTo>
                    <a:pt x="2566" y="0"/>
                    <a:pt x="2534" y="6"/>
                    <a:pt x="2501" y="17"/>
                  </a:cubicBezTo>
                  <a:cubicBezTo>
                    <a:pt x="2297" y="93"/>
                    <a:pt x="1724" y="310"/>
                    <a:pt x="1560" y="754"/>
                  </a:cubicBezTo>
                  <a:cubicBezTo>
                    <a:pt x="1069" y="859"/>
                    <a:pt x="702" y="1298"/>
                    <a:pt x="702" y="1818"/>
                  </a:cubicBezTo>
                  <a:lnTo>
                    <a:pt x="702" y="1859"/>
                  </a:lnTo>
                  <a:cubicBezTo>
                    <a:pt x="287" y="2010"/>
                    <a:pt x="0" y="2407"/>
                    <a:pt x="0" y="2876"/>
                  </a:cubicBezTo>
                  <a:lnTo>
                    <a:pt x="0" y="5185"/>
                  </a:lnTo>
                  <a:cubicBezTo>
                    <a:pt x="0" y="5646"/>
                    <a:pt x="287" y="6043"/>
                    <a:pt x="702" y="6201"/>
                  </a:cubicBezTo>
                  <a:lnTo>
                    <a:pt x="702" y="6242"/>
                  </a:lnTo>
                  <a:cubicBezTo>
                    <a:pt x="702" y="6763"/>
                    <a:pt x="1069" y="7200"/>
                    <a:pt x="1560" y="7300"/>
                  </a:cubicBezTo>
                  <a:cubicBezTo>
                    <a:pt x="1724" y="7744"/>
                    <a:pt x="2297" y="7966"/>
                    <a:pt x="2501" y="8042"/>
                  </a:cubicBezTo>
                  <a:cubicBezTo>
                    <a:pt x="2536" y="8053"/>
                    <a:pt x="2566" y="8060"/>
                    <a:pt x="2601" y="8060"/>
                  </a:cubicBezTo>
                  <a:cubicBezTo>
                    <a:pt x="2630" y="8060"/>
                    <a:pt x="2665" y="8053"/>
                    <a:pt x="2695" y="8042"/>
                  </a:cubicBezTo>
                  <a:cubicBezTo>
                    <a:pt x="2905" y="7966"/>
                    <a:pt x="3478" y="7744"/>
                    <a:pt x="3635" y="7300"/>
                  </a:cubicBezTo>
                  <a:cubicBezTo>
                    <a:pt x="4126" y="7200"/>
                    <a:pt x="4495" y="6763"/>
                    <a:pt x="4495" y="6242"/>
                  </a:cubicBezTo>
                  <a:lnTo>
                    <a:pt x="4495" y="6201"/>
                  </a:lnTo>
                  <a:cubicBezTo>
                    <a:pt x="4910" y="6043"/>
                    <a:pt x="5196" y="5646"/>
                    <a:pt x="5196" y="5185"/>
                  </a:cubicBezTo>
                  <a:lnTo>
                    <a:pt x="5196" y="2876"/>
                  </a:lnTo>
                  <a:cubicBezTo>
                    <a:pt x="5196" y="2407"/>
                    <a:pt x="4910" y="2010"/>
                    <a:pt x="4495" y="1859"/>
                  </a:cubicBezTo>
                  <a:lnTo>
                    <a:pt x="4495" y="1818"/>
                  </a:lnTo>
                  <a:cubicBezTo>
                    <a:pt x="4495" y="1298"/>
                    <a:pt x="4126" y="859"/>
                    <a:pt x="3635" y="754"/>
                  </a:cubicBezTo>
                  <a:cubicBezTo>
                    <a:pt x="3478" y="310"/>
                    <a:pt x="2905" y="93"/>
                    <a:pt x="2695" y="17"/>
                  </a:cubicBezTo>
                  <a:cubicBezTo>
                    <a:pt x="2663" y="6"/>
                    <a:pt x="2630" y="0"/>
                    <a:pt x="25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2"/>
            <p:cNvSpPr/>
            <p:nvPr/>
          </p:nvSpPr>
          <p:spPr>
            <a:xfrm>
              <a:off x="1105000" y="2146550"/>
              <a:ext cx="205600" cy="255700"/>
            </a:xfrm>
            <a:custGeom>
              <a:rect b="b" l="l" r="r" t="t"/>
              <a:pathLst>
                <a:path extrusionOk="0" h="10228" w="8224">
                  <a:moveTo>
                    <a:pt x="1444" y="1"/>
                  </a:moveTo>
                  <a:cubicBezTo>
                    <a:pt x="1298" y="1"/>
                    <a:pt x="1175" y="117"/>
                    <a:pt x="1175" y="269"/>
                  </a:cubicBezTo>
                  <a:cubicBezTo>
                    <a:pt x="1175" y="765"/>
                    <a:pt x="765" y="1175"/>
                    <a:pt x="269" y="1175"/>
                  </a:cubicBezTo>
                  <a:cubicBezTo>
                    <a:pt x="117" y="1175"/>
                    <a:pt x="1" y="1298"/>
                    <a:pt x="1" y="1444"/>
                  </a:cubicBezTo>
                  <a:lnTo>
                    <a:pt x="1" y="8778"/>
                  </a:lnTo>
                  <a:cubicBezTo>
                    <a:pt x="1" y="8930"/>
                    <a:pt x="123" y="9053"/>
                    <a:pt x="269" y="9053"/>
                  </a:cubicBezTo>
                  <a:cubicBezTo>
                    <a:pt x="772" y="9053"/>
                    <a:pt x="1175" y="9456"/>
                    <a:pt x="1175" y="9959"/>
                  </a:cubicBezTo>
                  <a:cubicBezTo>
                    <a:pt x="1175" y="10105"/>
                    <a:pt x="1298" y="10227"/>
                    <a:pt x="1444" y="10227"/>
                  </a:cubicBezTo>
                  <a:lnTo>
                    <a:pt x="6780" y="10227"/>
                  </a:lnTo>
                  <a:cubicBezTo>
                    <a:pt x="6931" y="10227"/>
                    <a:pt x="7055" y="10105"/>
                    <a:pt x="7049" y="9959"/>
                  </a:cubicBezTo>
                  <a:cubicBezTo>
                    <a:pt x="7049" y="9456"/>
                    <a:pt x="7457" y="9053"/>
                    <a:pt x="7954" y="9053"/>
                  </a:cubicBezTo>
                  <a:cubicBezTo>
                    <a:pt x="8107" y="9053"/>
                    <a:pt x="8223" y="8930"/>
                    <a:pt x="8223" y="8778"/>
                  </a:cubicBezTo>
                  <a:lnTo>
                    <a:pt x="8223" y="6318"/>
                  </a:lnTo>
                  <a:cubicBezTo>
                    <a:pt x="8223" y="6184"/>
                    <a:pt x="8129" y="6060"/>
                    <a:pt x="7996" y="6043"/>
                  </a:cubicBezTo>
                  <a:cubicBezTo>
                    <a:pt x="7982" y="6041"/>
                    <a:pt x="7969" y="6040"/>
                    <a:pt x="7956" y="6040"/>
                  </a:cubicBezTo>
                  <a:cubicBezTo>
                    <a:pt x="7805" y="6040"/>
                    <a:pt x="7686" y="6162"/>
                    <a:pt x="7686" y="6313"/>
                  </a:cubicBezTo>
                  <a:lnTo>
                    <a:pt x="7686" y="8539"/>
                  </a:lnTo>
                  <a:cubicBezTo>
                    <a:pt x="7101" y="8644"/>
                    <a:pt x="6645" y="9105"/>
                    <a:pt x="6535" y="9685"/>
                  </a:cubicBezTo>
                  <a:lnTo>
                    <a:pt x="1690" y="9685"/>
                  </a:lnTo>
                  <a:cubicBezTo>
                    <a:pt x="1579" y="9105"/>
                    <a:pt x="1123" y="8644"/>
                    <a:pt x="544" y="8539"/>
                  </a:cubicBezTo>
                  <a:lnTo>
                    <a:pt x="544" y="1689"/>
                  </a:lnTo>
                  <a:cubicBezTo>
                    <a:pt x="1123" y="1579"/>
                    <a:pt x="1579" y="1123"/>
                    <a:pt x="1690" y="538"/>
                  </a:cubicBezTo>
                  <a:lnTo>
                    <a:pt x="6535" y="538"/>
                  </a:lnTo>
                  <a:cubicBezTo>
                    <a:pt x="6645" y="1123"/>
                    <a:pt x="7101" y="1579"/>
                    <a:pt x="7686" y="1689"/>
                  </a:cubicBezTo>
                  <a:lnTo>
                    <a:pt x="7686" y="3869"/>
                  </a:lnTo>
                  <a:cubicBezTo>
                    <a:pt x="7686" y="4004"/>
                    <a:pt x="7779" y="4126"/>
                    <a:pt x="7913" y="4144"/>
                  </a:cubicBezTo>
                  <a:cubicBezTo>
                    <a:pt x="7926" y="4146"/>
                    <a:pt x="7939" y="4147"/>
                    <a:pt x="7952" y="4147"/>
                  </a:cubicBezTo>
                  <a:cubicBezTo>
                    <a:pt x="8104" y="4147"/>
                    <a:pt x="8223" y="4026"/>
                    <a:pt x="8223" y="3875"/>
                  </a:cubicBezTo>
                  <a:lnTo>
                    <a:pt x="8223" y="1444"/>
                  </a:lnTo>
                  <a:cubicBezTo>
                    <a:pt x="8223" y="1298"/>
                    <a:pt x="8107" y="1175"/>
                    <a:pt x="7954" y="1175"/>
                  </a:cubicBezTo>
                  <a:cubicBezTo>
                    <a:pt x="7457" y="1175"/>
                    <a:pt x="7049" y="765"/>
                    <a:pt x="7049" y="269"/>
                  </a:cubicBezTo>
                  <a:cubicBezTo>
                    <a:pt x="7055" y="117"/>
                    <a:pt x="6931" y="1"/>
                    <a:pt x="67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2"/>
            <p:cNvSpPr/>
            <p:nvPr/>
          </p:nvSpPr>
          <p:spPr>
            <a:xfrm>
              <a:off x="1169575" y="2236175"/>
              <a:ext cx="77175" cy="75725"/>
            </a:xfrm>
            <a:custGeom>
              <a:rect b="b" l="l" r="r" t="t"/>
              <a:pathLst>
                <a:path extrusionOk="0" h="3029" w="3087">
                  <a:moveTo>
                    <a:pt x="1543" y="652"/>
                  </a:moveTo>
                  <a:lnTo>
                    <a:pt x="1718" y="827"/>
                  </a:lnTo>
                  <a:cubicBezTo>
                    <a:pt x="1766" y="875"/>
                    <a:pt x="1836" y="904"/>
                    <a:pt x="1906" y="904"/>
                  </a:cubicBezTo>
                  <a:lnTo>
                    <a:pt x="2152" y="904"/>
                  </a:lnTo>
                  <a:lnTo>
                    <a:pt x="2152" y="1150"/>
                  </a:lnTo>
                  <a:cubicBezTo>
                    <a:pt x="2152" y="1220"/>
                    <a:pt x="2180" y="1290"/>
                    <a:pt x="2233" y="1342"/>
                  </a:cubicBezTo>
                  <a:lnTo>
                    <a:pt x="2403" y="1512"/>
                  </a:lnTo>
                  <a:lnTo>
                    <a:pt x="2233" y="1687"/>
                  </a:lnTo>
                  <a:cubicBezTo>
                    <a:pt x="2180" y="1739"/>
                    <a:pt x="2152" y="1803"/>
                    <a:pt x="2152" y="1879"/>
                  </a:cubicBezTo>
                  <a:lnTo>
                    <a:pt x="2152" y="2124"/>
                  </a:lnTo>
                  <a:lnTo>
                    <a:pt x="1906" y="2124"/>
                  </a:lnTo>
                  <a:cubicBezTo>
                    <a:pt x="1836" y="2124"/>
                    <a:pt x="1766" y="2148"/>
                    <a:pt x="1718" y="2202"/>
                  </a:cubicBezTo>
                  <a:lnTo>
                    <a:pt x="1543" y="2377"/>
                  </a:lnTo>
                  <a:lnTo>
                    <a:pt x="1368" y="2202"/>
                  </a:lnTo>
                  <a:cubicBezTo>
                    <a:pt x="1322" y="2148"/>
                    <a:pt x="1251" y="2124"/>
                    <a:pt x="1181" y="2124"/>
                  </a:cubicBezTo>
                  <a:lnTo>
                    <a:pt x="936" y="2124"/>
                  </a:lnTo>
                  <a:lnTo>
                    <a:pt x="936" y="1879"/>
                  </a:lnTo>
                  <a:cubicBezTo>
                    <a:pt x="936" y="1803"/>
                    <a:pt x="906" y="1739"/>
                    <a:pt x="854" y="1687"/>
                  </a:cubicBezTo>
                  <a:lnTo>
                    <a:pt x="685" y="1512"/>
                  </a:lnTo>
                  <a:lnTo>
                    <a:pt x="854" y="1342"/>
                  </a:lnTo>
                  <a:cubicBezTo>
                    <a:pt x="906" y="1290"/>
                    <a:pt x="936" y="1220"/>
                    <a:pt x="936" y="1150"/>
                  </a:cubicBezTo>
                  <a:lnTo>
                    <a:pt x="936" y="904"/>
                  </a:lnTo>
                  <a:lnTo>
                    <a:pt x="1181" y="904"/>
                  </a:lnTo>
                  <a:cubicBezTo>
                    <a:pt x="1251" y="904"/>
                    <a:pt x="1322" y="875"/>
                    <a:pt x="1368" y="827"/>
                  </a:cubicBezTo>
                  <a:lnTo>
                    <a:pt x="1543" y="652"/>
                  </a:lnTo>
                  <a:close/>
                  <a:moveTo>
                    <a:pt x="1542" y="0"/>
                  </a:moveTo>
                  <a:cubicBezTo>
                    <a:pt x="1471" y="0"/>
                    <a:pt x="1402" y="29"/>
                    <a:pt x="1351" y="79"/>
                  </a:cubicBezTo>
                  <a:lnTo>
                    <a:pt x="1065" y="366"/>
                  </a:lnTo>
                  <a:lnTo>
                    <a:pt x="666" y="366"/>
                  </a:lnTo>
                  <a:cubicBezTo>
                    <a:pt x="515" y="366"/>
                    <a:pt x="392" y="483"/>
                    <a:pt x="392" y="635"/>
                  </a:cubicBezTo>
                  <a:lnTo>
                    <a:pt x="392" y="1037"/>
                  </a:lnTo>
                  <a:lnTo>
                    <a:pt x="105" y="1325"/>
                  </a:lnTo>
                  <a:cubicBezTo>
                    <a:pt x="0" y="1430"/>
                    <a:pt x="0" y="1598"/>
                    <a:pt x="105" y="1704"/>
                  </a:cubicBezTo>
                  <a:lnTo>
                    <a:pt x="392" y="1991"/>
                  </a:lnTo>
                  <a:lnTo>
                    <a:pt x="392" y="2394"/>
                  </a:lnTo>
                  <a:cubicBezTo>
                    <a:pt x="392" y="2540"/>
                    <a:pt x="515" y="2663"/>
                    <a:pt x="666" y="2663"/>
                  </a:cubicBezTo>
                  <a:lnTo>
                    <a:pt x="1065" y="2663"/>
                  </a:lnTo>
                  <a:lnTo>
                    <a:pt x="1351" y="2949"/>
                  </a:lnTo>
                  <a:cubicBezTo>
                    <a:pt x="1368" y="2966"/>
                    <a:pt x="1392" y="2984"/>
                    <a:pt x="1416" y="2996"/>
                  </a:cubicBezTo>
                  <a:cubicBezTo>
                    <a:pt x="1457" y="3018"/>
                    <a:pt x="1502" y="3028"/>
                    <a:pt x="1545" y="3028"/>
                  </a:cubicBezTo>
                  <a:cubicBezTo>
                    <a:pt x="1616" y="3028"/>
                    <a:pt x="1685" y="3000"/>
                    <a:pt x="1737" y="2949"/>
                  </a:cubicBezTo>
                  <a:lnTo>
                    <a:pt x="2017" y="2663"/>
                  </a:lnTo>
                  <a:lnTo>
                    <a:pt x="2420" y="2663"/>
                  </a:lnTo>
                  <a:cubicBezTo>
                    <a:pt x="2573" y="2663"/>
                    <a:pt x="2695" y="2540"/>
                    <a:pt x="2695" y="2394"/>
                  </a:cubicBezTo>
                  <a:lnTo>
                    <a:pt x="2695" y="1991"/>
                  </a:lnTo>
                  <a:lnTo>
                    <a:pt x="2975" y="1704"/>
                  </a:lnTo>
                  <a:cubicBezTo>
                    <a:pt x="3086" y="1598"/>
                    <a:pt x="3086" y="1430"/>
                    <a:pt x="2975" y="1325"/>
                  </a:cubicBezTo>
                  <a:lnTo>
                    <a:pt x="2695" y="1037"/>
                  </a:lnTo>
                  <a:lnTo>
                    <a:pt x="2695" y="635"/>
                  </a:lnTo>
                  <a:cubicBezTo>
                    <a:pt x="2695" y="483"/>
                    <a:pt x="2573" y="366"/>
                    <a:pt x="2420" y="366"/>
                  </a:cubicBezTo>
                  <a:lnTo>
                    <a:pt x="2017" y="366"/>
                  </a:lnTo>
                  <a:lnTo>
                    <a:pt x="1737" y="79"/>
                  </a:lnTo>
                  <a:cubicBezTo>
                    <a:pt x="1718" y="63"/>
                    <a:pt x="1696" y="44"/>
                    <a:pt x="1672" y="33"/>
                  </a:cubicBezTo>
                  <a:cubicBezTo>
                    <a:pt x="1630" y="11"/>
                    <a:pt x="1586" y="0"/>
                    <a:pt x="15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2"/>
            <p:cNvSpPr/>
            <p:nvPr/>
          </p:nvSpPr>
          <p:spPr>
            <a:xfrm>
              <a:off x="1297150" y="2267350"/>
              <a:ext cx="13450" cy="13500"/>
            </a:xfrm>
            <a:custGeom>
              <a:rect b="b" l="l" r="r" t="t"/>
              <a:pathLst>
                <a:path extrusionOk="0" h="540" w="538">
                  <a:moveTo>
                    <a:pt x="268" y="1"/>
                  </a:moveTo>
                  <a:cubicBezTo>
                    <a:pt x="122" y="1"/>
                    <a:pt x="0" y="119"/>
                    <a:pt x="0" y="270"/>
                  </a:cubicBezTo>
                  <a:cubicBezTo>
                    <a:pt x="0" y="422"/>
                    <a:pt x="122" y="539"/>
                    <a:pt x="268" y="539"/>
                  </a:cubicBezTo>
                  <a:cubicBezTo>
                    <a:pt x="421" y="539"/>
                    <a:pt x="537" y="422"/>
                    <a:pt x="537" y="270"/>
                  </a:cubicBezTo>
                  <a:cubicBezTo>
                    <a:pt x="537" y="119"/>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07" name="Google Shape;3307;p52"/>
          <p:cNvGrpSpPr/>
          <p:nvPr/>
        </p:nvGrpSpPr>
        <p:grpSpPr>
          <a:xfrm>
            <a:off x="1826556" y="1577425"/>
            <a:ext cx="220650" cy="346300"/>
            <a:chOff x="1851750" y="1567500"/>
            <a:chExt cx="220650" cy="346300"/>
          </a:xfrm>
        </p:grpSpPr>
        <p:sp>
          <p:nvSpPr>
            <p:cNvPr id="3308" name="Google Shape;3308;p52"/>
            <p:cNvSpPr/>
            <p:nvPr/>
          </p:nvSpPr>
          <p:spPr>
            <a:xfrm>
              <a:off x="1851750" y="1567500"/>
              <a:ext cx="220650" cy="346300"/>
            </a:xfrm>
            <a:custGeom>
              <a:rect b="b" l="l" r="r" t="t"/>
              <a:pathLst>
                <a:path extrusionOk="0" h="13852" w="8826">
                  <a:moveTo>
                    <a:pt x="4419" y="4665"/>
                  </a:moveTo>
                  <a:lnTo>
                    <a:pt x="5408" y="5652"/>
                  </a:lnTo>
                  <a:lnTo>
                    <a:pt x="4419" y="6639"/>
                  </a:lnTo>
                  <a:lnTo>
                    <a:pt x="3431" y="5652"/>
                  </a:lnTo>
                  <a:lnTo>
                    <a:pt x="4419" y="4665"/>
                  </a:lnTo>
                  <a:close/>
                  <a:moveTo>
                    <a:pt x="3046" y="6032"/>
                  </a:moveTo>
                  <a:lnTo>
                    <a:pt x="4040" y="7025"/>
                  </a:lnTo>
                  <a:lnTo>
                    <a:pt x="3046" y="8014"/>
                  </a:lnTo>
                  <a:lnTo>
                    <a:pt x="2058" y="7025"/>
                  </a:lnTo>
                  <a:lnTo>
                    <a:pt x="3046" y="6032"/>
                  </a:lnTo>
                  <a:close/>
                  <a:moveTo>
                    <a:pt x="5793" y="6032"/>
                  </a:moveTo>
                  <a:lnTo>
                    <a:pt x="6781" y="7025"/>
                  </a:lnTo>
                  <a:lnTo>
                    <a:pt x="5793" y="8014"/>
                  </a:lnTo>
                  <a:lnTo>
                    <a:pt x="4805" y="7025"/>
                  </a:lnTo>
                  <a:lnTo>
                    <a:pt x="5793" y="6032"/>
                  </a:lnTo>
                  <a:close/>
                  <a:moveTo>
                    <a:pt x="1678" y="7405"/>
                  </a:moveTo>
                  <a:lnTo>
                    <a:pt x="2665" y="8393"/>
                  </a:lnTo>
                  <a:lnTo>
                    <a:pt x="1678" y="9387"/>
                  </a:lnTo>
                  <a:lnTo>
                    <a:pt x="691" y="8393"/>
                  </a:lnTo>
                  <a:lnTo>
                    <a:pt x="1678" y="7405"/>
                  </a:lnTo>
                  <a:close/>
                  <a:moveTo>
                    <a:pt x="4419" y="7405"/>
                  </a:moveTo>
                  <a:lnTo>
                    <a:pt x="5408" y="8393"/>
                  </a:lnTo>
                  <a:lnTo>
                    <a:pt x="4419" y="9387"/>
                  </a:lnTo>
                  <a:lnTo>
                    <a:pt x="3431" y="8393"/>
                  </a:lnTo>
                  <a:lnTo>
                    <a:pt x="4419" y="7405"/>
                  </a:lnTo>
                  <a:close/>
                  <a:moveTo>
                    <a:pt x="7167" y="7405"/>
                  </a:moveTo>
                  <a:lnTo>
                    <a:pt x="8154" y="8393"/>
                  </a:lnTo>
                  <a:lnTo>
                    <a:pt x="7167" y="9387"/>
                  </a:lnTo>
                  <a:lnTo>
                    <a:pt x="6172" y="8393"/>
                  </a:lnTo>
                  <a:lnTo>
                    <a:pt x="7167" y="7405"/>
                  </a:lnTo>
                  <a:close/>
                  <a:moveTo>
                    <a:pt x="3046" y="8779"/>
                  </a:moveTo>
                  <a:lnTo>
                    <a:pt x="4040" y="9767"/>
                  </a:lnTo>
                  <a:lnTo>
                    <a:pt x="3046" y="10755"/>
                  </a:lnTo>
                  <a:lnTo>
                    <a:pt x="2058" y="9767"/>
                  </a:lnTo>
                  <a:lnTo>
                    <a:pt x="3046" y="8779"/>
                  </a:lnTo>
                  <a:close/>
                  <a:moveTo>
                    <a:pt x="5793" y="8779"/>
                  </a:moveTo>
                  <a:lnTo>
                    <a:pt x="6781" y="9767"/>
                  </a:lnTo>
                  <a:lnTo>
                    <a:pt x="5793" y="10755"/>
                  </a:lnTo>
                  <a:lnTo>
                    <a:pt x="4805" y="9767"/>
                  </a:lnTo>
                  <a:lnTo>
                    <a:pt x="5793" y="8779"/>
                  </a:lnTo>
                  <a:close/>
                  <a:moveTo>
                    <a:pt x="4419" y="10146"/>
                  </a:moveTo>
                  <a:lnTo>
                    <a:pt x="5408" y="11141"/>
                  </a:lnTo>
                  <a:lnTo>
                    <a:pt x="4419" y="12128"/>
                  </a:lnTo>
                  <a:lnTo>
                    <a:pt x="3431" y="11141"/>
                  </a:lnTo>
                  <a:lnTo>
                    <a:pt x="4419" y="10146"/>
                  </a:lnTo>
                  <a:close/>
                  <a:moveTo>
                    <a:pt x="3046" y="11521"/>
                  </a:moveTo>
                  <a:lnTo>
                    <a:pt x="4040" y="12508"/>
                  </a:lnTo>
                  <a:lnTo>
                    <a:pt x="3426" y="13121"/>
                  </a:lnTo>
                  <a:lnTo>
                    <a:pt x="3151" y="12496"/>
                  </a:lnTo>
                  <a:cubicBezTo>
                    <a:pt x="3121" y="12432"/>
                    <a:pt x="3069" y="12379"/>
                    <a:pt x="3005" y="12355"/>
                  </a:cubicBezTo>
                  <a:lnTo>
                    <a:pt x="2444" y="12122"/>
                  </a:lnTo>
                  <a:lnTo>
                    <a:pt x="3046" y="11521"/>
                  </a:lnTo>
                  <a:close/>
                  <a:moveTo>
                    <a:pt x="5793" y="11521"/>
                  </a:moveTo>
                  <a:lnTo>
                    <a:pt x="6395" y="12122"/>
                  </a:lnTo>
                  <a:lnTo>
                    <a:pt x="5834" y="12355"/>
                  </a:lnTo>
                  <a:cubicBezTo>
                    <a:pt x="5770" y="12379"/>
                    <a:pt x="5716" y="12432"/>
                    <a:pt x="5694" y="12496"/>
                  </a:cubicBezTo>
                  <a:lnTo>
                    <a:pt x="5413" y="13121"/>
                  </a:lnTo>
                  <a:lnTo>
                    <a:pt x="4805" y="12508"/>
                  </a:lnTo>
                  <a:lnTo>
                    <a:pt x="5793" y="11521"/>
                  </a:lnTo>
                  <a:close/>
                  <a:moveTo>
                    <a:pt x="3876" y="1"/>
                  </a:moveTo>
                  <a:cubicBezTo>
                    <a:pt x="3724" y="1"/>
                    <a:pt x="3607" y="124"/>
                    <a:pt x="3607" y="270"/>
                  </a:cubicBezTo>
                  <a:lnTo>
                    <a:pt x="3607" y="988"/>
                  </a:lnTo>
                  <a:cubicBezTo>
                    <a:pt x="3607" y="1123"/>
                    <a:pt x="3701" y="1246"/>
                    <a:pt x="3835" y="1263"/>
                  </a:cubicBezTo>
                  <a:cubicBezTo>
                    <a:pt x="3849" y="1265"/>
                    <a:pt x="3862" y="1266"/>
                    <a:pt x="3876" y="1266"/>
                  </a:cubicBezTo>
                  <a:cubicBezTo>
                    <a:pt x="4027" y="1266"/>
                    <a:pt x="4145" y="1145"/>
                    <a:pt x="4145" y="994"/>
                  </a:cubicBezTo>
                  <a:lnTo>
                    <a:pt x="4145" y="545"/>
                  </a:lnTo>
                  <a:lnTo>
                    <a:pt x="4688" y="545"/>
                  </a:lnTo>
                  <a:lnTo>
                    <a:pt x="4688" y="4157"/>
                  </a:lnTo>
                  <a:lnTo>
                    <a:pt x="4607" y="4080"/>
                  </a:lnTo>
                  <a:cubicBezTo>
                    <a:pt x="4589" y="4063"/>
                    <a:pt x="4572" y="4045"/>
                    <a:pt x="4548" y="4033"/>
                  </a:cubicBezTo>
                  <a:cubicBezTo>
                    <a:pt x="4506" y="4011"/>
                    <a:pt x="4462" y="4001"/>
                    <a:pt x="4418" y="4001"/>
                  </a:cubicBezTo>
                  <a:cubicBezTo>
                    <a:pt x="4346" y="4001"/>
                    <a:pt x="4277" y="4029"/>
                    <a:pt x="4227" y="4080"/>
                  </a:cubicBezTo>
                  <a:lnTo>
                    <a:pt x="4145" y="4157"/>
                  </a:lnTo>
                  <a:lnTo>
                    <a:pt x="4145" y="3448"/>
                  </a:lnTo>
                  <a:cubicBezTo>
                    <a:pt x="4145" y="3315"/>
                    <a:pt x="4051" y="3192"/>
                    <a:pt x="3917" y="3175"/>
                  </a:cubicBezTo>
                  <a:cubicBezTo>
                    <a:pt x="3903" y="3173"/>
                    <a:pt x="3889" y="3172"/>
                    <a:pt x="3876" y="3172"/>
                  </a:cubicBezTo>
                  <a:cubicBezTo>
                    <a:pt x="3725" y="3172"/>
                    <a:pt x="3607" y="3293"/>
                    <a:pt x="3607" y="3437"/>
                  </a:cubicBezTo>
                  <a:lnTo>
                    <a:pt x="3607" y="4700"/>
                  </a:lnTo>
                  <a:lnTo>
                    <a:pt x="113" y="8195"/>
                  </a:lnTo>
                  <a:cubicBezTo>
                    <a:pt x="0" y="8300"/>
                    <a:pt x="0" y="8470"/>
                    <a:pt x="113" y="8575"/>
                  </a:cubicBezTo>
                  <a:lnTo>
                    <a:pt x="2660" y="11128"/>
                  </a:lnTo>
                  <a:lnTo>
                    <a:pt x="1772" y="12023"/>
                  </a:lnTo>
                  <a:cubicBezTo>
                    <a:pt x="1684" y="12110"/>
                    <a:pt x="1661" y="12250"/>
                    <a:pt x="1737" y="12362"/>
                  </a:cubicBezTo>
                  <a:cubicBezTo>
                    <a:pt x="1766" y="12409"/>
                    <a:pt x="1813" y="12444"/>
                    <a:pt x="1866" y="12460"/>
                  </a:cubicBezTo>
                  <a:lnTo>
                    <a:pt x="2695" y="12806"/>
                  </a:lnTo>
                  <a:lnTo>
                    <a:pt x="3086" y="13695"/>
                  </a:lnTo>
                  <a:cubicBezTo>
                    <a:pt x="3121" y="13776"/>
                    <a:pt x="3199" y="13835"/>
                    <a:pt x="3285" y="13846"/>
                  </a:cubicBezTo>
                  <a:cubicBezTo>
                    <a:pt x="3304" y="13852"/>
                    <a:pt x="3315" y="13852"/>
                    <a:pt x="3332" y="13852"/>
                  </a:cubicBezTo>
                  <a:cubicBezTo>
                    <a:pt x="3402" y="13852"/>
                    <a:pt x="3472" y="13822"/>
                    <a:pt x="3525" y="13776"/>
                  </a:cubicBezTo>
                  <a:lnTo>
                    <a:pt x="4413" y="12881"/>
                  </a:lnTo>
                  <a:lnTo>
                    <a:pt x="5308" y="13776"/>
                  </a:lnTo>
                  <a:cubicBezTo>
                    <a:pt x="5360" y="13822"/>
                    <a:pt x="5425" y="13852"/>
                    <a:pt x="5500" y="13852"/>
                  </a:cubicBezTo>
                  <a:cubicBezTo>
                    <a:pt x="5513" y="13852"/>
                    <a:pt x="5530" y="13852"/>
                    <a:pt x="5548" y="13846"/>
                  </a:cubicBezTo>
                  <a:cubicBezTo>
                    <a:pt x="5635" y="13835"/>
                    <a:pt x="5711" y="13776"/>
                    <a:pt x="5746" y="13695"/>
                  </a:cubicBezTo>
                  <a:lnTo>
                    <a:pt x="6137" y="12806"/>
                  </a:lnTo>
                  <a:lnTo>
                    <a:pt x="6967" y="12460"/>
                  </a:lnTo>
                  <a:cubicBezTo>
                    <a:pt x="7021" y="12444"/>
                    <a:pt x="7067" y="12409"/>
                    <a:pt x="7096" y="12362"/>
                  </a:cubicBezTo>
                  <a:cubicBezTo>
                    <a:pt x="7167" y="12244"/>
                    <a:pt x="7148" y="12110"/>
                    <a:pt x="7061" y="12023"/>
                  </a:cubicBezTo>
                  <a:lnTo>
                    <a:pt x="6172" y="11128"/>
                  </a:lnTo>
                  <a:lnTo>
                    <a:pt x="8721" y="8575"/>
                  </a:lnTo>
                  <a:cubicBezTo>
                    <a:pt x="8826" y="8470"/>
                    <a:pt x="8826" y="8300"/>
                    <a:pt x="8721" y="8195"/>
                  </a:cubicBezTo>
                  <a:lnTo>
                    <a:pt x="5225" y="4700"/>
                  </a:lnTo>
                  <a:lnTo>
                    <a:pt x="5225" y="270"/>
                  </a:lnTo>
                  <a:cubicBezTo>
                    <a:pt x="5225" y="124"/>
                    <a:pt x="5109" y="1"/>
                    <a:pt x="495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52"/>
            <p:cNvSpPr/>
            <p:nvPr/>
          </p:nvSpPr>
          <p:spPr>
            <a:xfrm>
              <a:off x="1941900" y="1616325"/>
              <a:ext cx="13625" cy="13450"/>
            </a:xfrm>
            <a:custGeom>
              <a:rect b="b" l="l" r="r" t="t"/>
              <a:pathLst>
                <a:path extrusionOk="0" h="538" w="545">
                  <a:moveTo>
                    <a:pt x="276" y="0"/>
                  </a:moveTo>
                  <a:cubicBezTo>
                    <a:pt x="124" y="0"/>
                    <a:pt x="1" y="122"/>
                    <a:pt x="1" y="268"/>
                  </a:cubicBezTo>
                  <a:cubicBezTo>
                    <a:pt x="1" y="421"/>
                    <a:pt x="124" y="537"/>
                    <a:pt x="276" y="537"/>
                  </a:cubicBezTo>
                  <a:cubicBezTo>
                    <a:pt x="421" y="537"/>
                    <a:pt x="545" y="421"/>
                    <a:pt x="545" y="268"/>
                  </a:cubicBezTo>
                  <a:cubicBezTo>
                    <a:pt x="545" y="122"/>
                    <a:pt x="421" y="0"/>
                    <a:pt x="27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3310" name="Google Shape;3310;p52"/>
          <p:cNvCxnSpPr/>
          <p:nvPr/>
        </p:nvCxnSpPr>
        <p:spPr>
          <a:xfrm>
            <a:off x="831775" y="1044025"/>
            <a:ext cx="1808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14" name="Shape 3314"/>
        <p:cNvGrpSpPr/>
        <p:nvPr/>
      </p:nvGrpSpPr>
      <p:grpSpPr>
        <a:xfrm>
          <a:off x="0" y="0"/>
          <a:ext cx="0" cy="0"/>
          <a:chOff x="0" y="0"/>
          <a:chExt cx="0" cy="0"/>
        </a:xfrm>
      </p:grpSpPr>
      <p:sp>
        <p:nvSpPr>
          <p:cNvPr id="3315" name="Google Shape;3315;p53"/>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Alternative</a:t>
            </a:r>
            <a:r>
              <a:rPr lang="en"/>
              <a:t> resources</a:t>
            </a:r>
            <a:endParaRPr/>
          </a:p>
        </p:txBody>
      </p:sp>
      <p:cxnSp>
        <p:nvCxnSpPr>
          <p:cNvPr id="3316" name="Google Shape;3316;p53"/>
          <p:cNvCxnSpPr/>
          <p:nvPr/>
        </p:nvCxnSpPr>
        <p:spPr>
          <a:xfrm>
            <a:off x="831775" y="1044025"/>
            <a:ext cx="4051500" cy="0"/>
          </a:xfrm>
          <a:prstGeom prst="straightConnector1">
            <a:avLst/>
          </a:prstGeom>
          <a:noFill/>
          <a:ln cap="flat" cmpd="sng" w="19050">
            <a:solidFill>
              <a:schemeClr val="accent1"/>
            </a:solidFill>
            <a:prstDash val="solid"/>
            <a:round/>
            <a:headEnd len="med" w="med" type="none"/>
            <a:tailEnd len="med" w="med" type="none"/>
          </a:ln>
        </p:spPr>
      </p:cxnSp>
      <p:grpSp>
        <p:nvGrpSpPr>
          <p:cNvPr id="3317" name="Google Shape;3317;p53"/>
          <p:cNvGrpSpPr/>
          <p:nvPr/>
        </p:nvGrpSpPr>
        <p:grpSpPr>
          <a:xfrm>
            <a:off x="6382166" y="1649671"/>
            <a:ext cx="1471713" cy="2958833"/>
            <a:chOff x="2026775" y="238125"/>
            <a:chExt cx="2605725" cy="5237800"/>
          </a:xfrm>
        </p:grpSpPr>
        <p:sp>
          <p:nvSpPr>
            <p:cNvPr id="3318" name="Google Shape;3318;p53"/>
            <p:cNvSpPr/>
            <p:nvPr/>
          </p:nvSpPr>
          <p:spPr>
            <a:xfrm>
              <a:off x="2026775" y="238125"/>
              <a:ext cx="2605725" cy="1980750"/>
            </a:xfrm>
            <a:custGeom>
              <a:rect b="b" l="l" r="r" t="t"/>
              <a:pathLst>
                <a:path extrusionOk="0" h="79230" w="104229">
                  <a:moveTo>
                    <a:pt x="52113" y="0"/>
                  </a:moveTo>
                  <a:lnTo>
                    <a:pt x="50894" y="2279"/>
                  </a:lnTo>
                  <a:cubicBezTo>
                    <a:pt x="50881" y="2308"/>
                    <a:pt x="49395" y="5060"/>
                    <a:pt x="46312" y="8553"/>
                  </a:cubicBezTo>
                  <a:cubicBezTo>
                    <a:pt x="43216" y="12058"/>
                    <a:pt x="41695" y="14686"/>
                    <a:pt x="41438" y="20093"/>
                  </a:cubicBezTo>
                  <a:cubicBezTo>
                    <a:pt x="34820" y="20263"/>
                    <a:pt x="29462" y="25605"/>
                    <a:pt x="29210" y="32239"/>
                  </a:cubicBezTo>
                  <a:cubicBezTo>
                    <a:pt x="23935" y="33806"/>
                    <a:pt x="20217" y="38728"/>
                    <a:pt x="20217" y="44351"/>
                  </a:cubicBezTo>
                  <a:cubicBezTo>
                    <a:pt x="20217" y="45594"/>
                    <a:pt x="20396" y="46813"/>
                    <a:pt x="20753" y="47993"/>
                  </a:cubicBezTo>
                  <a:cubicBezTo>
                    <a:pt x="15821" y="49759"/>
                    <a:pt x="12382" y="54537"/>
                    <a:pt x="12382" y="59903"/>
                  </a:cubicBezTo>
                  <a:cubicBezTo>
                    <a:pt x="12382" y="61399"/>
                    <a:pt x="12638" y="62853"/>
                    <a:pt x="13148" y="64246"/>
                  </a:cubicBezTo>
                  <a:cubicBezTo>
                    <a:pt x="8404" y="66276"/>
                    <a:pt x="6432" y="68692"/>
                    <a:pt x="4272" y="72737"/>
                  </a:cubicBezTo>
                  <a:cubicBezTo>
                    <a:pt x="2076" y="76851"/>
                    <a:pt x="21" y="79205"/>
                    <a:pt x="0" y="79230"/>
                  </a:cubicBezTo>
                  <a:lnTo>
                    <a:pt x="3498" y="79230"/>
                  </a:lnTo>
                  <a:cubicBezTo>
                    <a:pt x="4355" y="78037"/>
                    <a:pt x="5512" y="76292"/>
                    <a:pt x="6713" y="74038"/>
                  </a:cubicBezTo>
                  <a:cubicBezTo>
                    <a:pt x="8813" y="70101"/>
                    <a:pt x="10496" y="68157"/>
                    <a:pt x="15469" y="66292"/>
                  </a:cubicBezTo>
                  <a:lnTo>
                    <a:pt x="16915" y="65754"/>
                  </a:lnTo>
                  <a:lnTo>
                    <a:pt x="16219" y="64374"/>
                  </a:lnTo>
                  <a:cubicBezTo>
                    <a:pt x="15506" y="62970"/>
                    <a:pt x="15145" y="61465"/>
                    <a:pt x="15145" y="59903"/>
                  </a:cubicBezTo>
                  <a:cubicBezTo>
                    <a:pt x="15145" y="55291"/>
                    <a:pt x="18391" y="51238"/>
                    <a:pt x="22857" y="50261"/>
                  </a:cubicBezTo>
                  <a:lnTo>
                    <a:pt x="24511" y="49900"/>
                  </a:lnTo>
                  <a:lnTo>
                    <a:pt x="23827" y="48350"/>
                  </a:lnTo>
                  <a:cubicBezTo>
                    <a:pt x="23268" y="47082"/>
                    <a:pt x="22981" y="45736"/>
                    <a:pt x="22981" y="44351"/>
                  </a:cubicBezTo>
                  <a:cubicBezTo>
                    <a:pt x="22981" y="39648"/>
                    <a:pt x="26305" y="35575"/>
                    <a:pt x="30880" y="34672"/>
                  </a:cubicBezTo>
                  <a:lnTo>
                    <a:pt x="32052" y="34439"/>
                  </a:lnTo>
                  <a:lnTo>
                    <a:pt x="31978" y="33035"/>
                  </a:lnTo>
                  <a:cubicBezTo>
                    <a:pt x="31974" y="32931"/>
                    <a:pt x="31966" y="32832"/>
                    <a:pt x="31966" y="32727"/>
                  </a:cubicBezTo>
                  <a:cubicBezTo>
                    <a:pt x="31966" y="27282"/>
                    <a:pt x="36357" y="22857"/>
                    <a:pt x="41762" y="22857"/>
                  </a:cubicBezTo>
                  <a:cubicBezTo>
                    <a:pt x="42064" y="22857"/>
                    <a:pt x="42358" y="22870"/>
                    <a:pt x="42657" y="22899"/>
                  </a:cubicBezTo>
                  <a:lnTo>
                    <a:pt x="44148" y="23031"/>
                  </a:lnTo>
                  <a:lnTo>
                    <a:pt x="44164" y="21531"/>
                  </a:lnTo>
                  <a:cubicBezTo>
                    <a:pt x="44210" y="16069"/>
                    <a:pt x="45308" y="13866"/>
                    <a:pt x="48383" y="10385"/>
                  </a:cubicBezTo>
                  <a:cubicBezTo>
                    <a:pt x="50066" y="8478"/>
                    <a:pt x="51300" y="6784"/>
                    <a:pt x="52113" y="5565"/>
                  </a:cubicBezTo>
                  <a:cubicBezTo>
                    <a:pt x="52929" y="6784"/>
                    <a:pt x="54163" y="8478"/>
                    <a:pt x="55846" y="10385"/>
                  </a:cubicBezTo>
                  <a:cubicBezTo>
                    <a:pt x="58921" y="13866"/>
                    <a:pt x="60019" y="16069"/>
                    <a:pt x="60069" y="21531"/>
                  </a:cubicBezTo>
                  <a:lnTo>
                    <a:pt x="60081" y="23031"/>
                  </a:lnTo>
                  <a:lnTo>
                    <a:pt x="61572" y="22899"/>
                  </a:lnTo>
                  <a:cubicBezTo>
                    <a:pt x="61871" y="22870"/>
                    <a:pt x="62165" y="22857"/>
                    <a:pt x="62467" y="22857"/>
                  </a:cubicBezTo>
                  <a:cubicBezTo>
                    <a:pt x="67868" y="22857"/>
                    <a:pt x="72263" y="27282"/>
                    <a:pt x="72263" y="32727"/>
                  </a:cubicBezTo>
                  <a:cubicBezTo>
                    <a:pt x="72263" y="32832"/>
                    <a:pt x="72255" y="32931"/>
                    <a:pt x="72251" y="33035"/>
                  </a:cubicBezTo>
                  <a:lnTo>
                    <a:pt x="72177" y="34439"/>
                  </a:lnTo>
                  <a:lnTo>
                    <a:pt x="73349" y="34672"/>
                  </a:lnTo>
                  <a:cubicBezTo>
                    <a:pt x="77924" y="35575"/>
                    <a:pt x="81248" y="39648"/>
                    <a:pt x="81248" y="44351"/>
                  </a:cubicBezTo>
                  <a:cubicBezTo>
                    <a:pt x="81248" y="45736"/>
                    <a:pt x="80961" y="47082"/>
                    <a:pt x="80402" y="48350"/>
                  </a:cubicBezTo>
                  <a:lnTo>
                    <a:pt x="79718" y="49900"/>
                  </a:lnTo>
                  <a:lnTo>
                    <a:pt x="81372" y="50261"/>
                  </a:lnTo>
                  <a:cubicBezTo>
                    <a:pt x="85838" y="51238"/>
                    <a:pt x="89084" y="55291"/>
                    <a:pt x="89084" y="59903"/>
                  </a:cubicBezTo>
                  <a:cubicBezTo>
                    <a:pt x="89084" y="61465"/>
                    <a:pt x="88723" y="62970"/>
                    <a:pt x="88010" y="64374"/>
                  </a:cubicBezTo>
                  <a:lnTo>
                    <a:pt x="87314" y="65754"/>
                  </a:lnTo>
                  <a:lnTo>
                    <a:pt x="88760" y="66292"/>
                  </a:lnTo>
                  <a:cubicBezTo>
                    <a:pt x="93733" y="68157"/>
                    <a:pt x="95416" y="70101"/>
                    <a:pt x="97516" y="74038"/>
                  </a:cubicBezTo>
                  <a:cubicBezTo>
                    <a:pt x="98717" y="76287"/>
                    <a:pt x="99874" y="78037"/>
                    <a:pt x="100731" y="79230"/>
                  </a:cubicBezTo>
                  <a:lnTo>
                    <a:pt x="104229" y="79230"/>
                  </a:lnTo>
                  <a:cubicBezTo>
                    <a:pt x="104208" y="79205"/>
                    <a:pt x="102153" y="76851"/>
                    <a:pt x="99957" y="72737"/>
                  </a:cubicBezTo>
                  <a:cubicBezTo>
                    <a:pt x="97797" y="68692"/>
                    <a:pt x="95825" y="66276"/>
                    <a:pt x="91081" y="64246"/>
                  </a:cubicBezTo>
                  <a:cubicBezTo>
                    <a:pt x="91591" y="62853"/>
                    <a:pt x="91847" y="61399"/>
                    <a:pt x="91847" y="59903"/>
                  </a:cubicBezTo>
                  <a:cubicBezTo>
                    <a:pt x="91847" y="54537"/>
                    <a:pt x="88408" y="49759"/>
                    <a:pt x="83476" y="47993"/>
                  </a:cubicBezTo>
                  <a:cubicBezTo>
                    <a:pt x="83834" y="46813"/>
                    <a:pt x="84012" y="45594"/>
                    <a:pt x="84012" y="44351"/>
                  </a:cubicBezTo>
                  <a:cubicBezTo>
                    <a:pt x="84012" y="38728"/>
                    <a:pt x="80294" y="33806"/>
                    <a:pt x="75019" y="32239"/>
                  </a:cubicBezTo>
                  <a:cubicBezTo>
                    <a:pt x="74767" y="25605"/>
                    <a:pt x="69409" y="20263"/>
                    <a:pt x="62791" y="20093"/>
                  </a:cubicBezTo>
                  <a:cubicBezTo>
                    <a:pt x="62534" y="14690"/>
                    <a:pt x="61013" y="12058"/>
                    <a:pt x="57917" y="8553"/>
                  </a:cubicBezTo>
                  <a:cubicBezTo>
                    <a:pt x="54835" y="5060"/>
                    <a:pt x="53348" y="2308"/>
                    <a:pt x="53335" y="2279"/>
                  </a:cubicBezTo>
                  <a:lnTo>
                    <a:pt x="5211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3"/>
            <p:cNvSpPr/>
            <p:nvPr/>
          </p:nvSpPr>
          <p:spPr>
            <a:xfrm>
              <a:off x="2026775" y="3495150"/>
              <a:ext cx="2605725" cy="1980775"/>
            </a:xfrm>
            <a:custGeom>
              <a:rect b="b" l="l" r="r" t="t"/>
              <a:pathLst>
                <a:path extrusionOk="0" h="79231" w="104229">
                  <a:moveTo>
                    <a:pt x="0" y="0"/>
                  </a:moveTo>
                  <a:cubicBezTo>
                    <a:pt x="21" y="25"/>
                    <a:pt x="2076" y="2379"/>
                    <a:pt x="4272" y="6493"/>
                  </a:cubicBezTo>
                  <a:cubicBezTo>
                    <a:pt x="6432" y="10538"/>
                    <a:pt x="8404" y="12954"/>
                    <a:pt x="13148" y="14985"/>
                  </a:cubicBezTo>
                  <a:cubicBezTo>
                    <a:pt x="12638" y="16377"/>
                    <a:pt x="12382" y="17831"/>
                    <a:pt x="12382" y="19327"/>
                  </a:cubicBezTo>
                  <a:cubicBezTo>
                    <a:pt x="12382" y="24693"/>
                    <a:pt x="15821" y="29476"/>
                    <a:pt x="20753" y="31236"/>
                  </a:cubicBezTo>
                  <a:cubicBezTo>
                    <a:pt x="20396" y="32417"/>
                    <a:pt x="20217" y="33636"/>
                    <a:pt x="20217" y="34879"/>
                  </a:cubicBezTo>
                  <a:cubicBezTo>
                    <a:pt x="20217" y="40502"/>
                    <a:pt x="23935" y="45425"/>
                    <a:pt x="29210" y="46991"/>
                  </a:cubicBezTo>
                  <a:cubicBezTo>
                    <a:pt x="29462" y="53625"/>
                    <a:pt x="34820" y="58967"/>
                    <a:pt x="41433" y="59137"/>
                  </a:cubicBezTo>
                  <a:cubicBezTo>
                    <a:pt x="41695" y="64540"/>
                    <a:pt x="43216" y="67172"/>
                    <a:pt x="46312" y="70677"/>
                  </a:cubicBezTo>
                  <a:cubicBezTo>
                    <a:pt x="49395" y="74170"/>
                    <a:pt x="50881" y="76922"/>
                    <a:pt x="50894" y="76951"/>
                  </a:cubicBezTo>
                  <a:lnTo>
                    <a:pt x="52117" y="79230"/>
                  </a:lnTo>
                  <a:lnTo>
                    <a:pt x="53335" y="76951"/>
                  </a:lnTo>
                  <a:cubicBezTo>
                    <a:pt x="53348" y="76922"/>
                    <a:pt x="54835" y="74170"/>
                    <a:pt x="57917" y="70677"/>
                  </a:cubicBezTo>
                  <a:cubicBezTo>
                    <a:pt x="61013" y="67172"/>
                    <a:pt x="62534" y="64544"/>
                    <a:pt x="62791" y="59137"/>
                  </a:cubicBezTo>
                  <a:cubicBezTo>
                    <a:pt x="69409" y="58967"/>
                    <a:pt x="74767" y="53625"/>
                    <a:pt x="75019" y="46991"/>
                  </a:cubicBezTo>
                  <a:cubicBezTo>
                    <a:pt x="80294" y="45425"/>
                    <a:pt x="84012" y="40502"/>
                    <a:pt x="84012" y="34879"/>
                  </a:cubicBezTo>
                  <a:cubicBezTo>
                    <a:pt x="84012" y="33636"/>
                    <a:pt x="83834" y="32417"/>
                    <a:pt x="83476" y="31236"/>
                  </a:cubicBezTo>
                  <a:cubicBezTo>
                    <a:pt x="88408" y="29476"/>
                    <a:pt x="91847" y="24693"/>
                    <a:pt x="91847" y="19327"/>
                  </a:cubicBezTo>
                  <a:cubicBezTo>
                    <a:pt x="91847" y="17831"/>
                    <a:pt x="91591" y="16377"/>
                    <a:pt x="91081" y="14985"/>
                  </a:cubicBezTo>
                  <a:cubicBezTo>
                    <a:pt x="95825" y="12954"/>
                    <a:pt x="97797" y="10538"/>
                    <a:pt x="99957" y="6493"/>
                  </a:cubicBezTo>
                  <a:cubicBezTo>
                    <a:pt x="102153" y="2379"/>
                    <a:pt x="104208" y="25"/>
                    <a:pt x="104229" y="0"/>
                  </a:cubicBezTo>
                  <a:lnTo>
                    <a:pt x="100731" y="0"/>
                  </a:lnTo>
                  <a:cubicBezTo>
                    <a:pt x="99874" y="1194"/>
                    <a:pt x="98717" y="2938"/>
                    <a:pt x="97516" y="5193"/>
                  </a:cubicBezTo>
                  <a:cubicBezTo>
                    <a:pt x="95416" y="9129"/>
                    <a:pt x="93733" y="11072"/>
                    <a:pt x="88760" y="12937"/>
                  </a:cubicBezTo>
                  <a:lnTo>
                    <a:pt x="87314" y="13476"/>
                  </a:lnTo>
                  <a:lnTo>
                    <a:pt x="88010" y="14856"/>
                  </a:lnTo>
                  <a:cubicBezTo>
                    <a:pt x="88723" y="16261"/>
                    <a:pt x="89084" y="17765"/>
                    <a:pt x="89084" y="19327"/>
                  </a:cubicBezTo>
                  <a:cubicBezTo>
                    <a:pt x="89084" y="23939"/>
                    <a:pt x="85838" y="27992"/>
                    <a:pt x="81372" y="28969"/>
                  </a:cubicBezTo>
                  <a:lnTo>
                    <a:pt x="79718" y="29330"/>
                  </a:lnTo>
                  <a:lnTo>
                    <a:pt x="80402" y="30880"/>
                  </a:lnTo>
                  <a:cubicBezTo>
                    <a:pt x="80961" y="32148"/>
                    <a:pt x="81248" y="33495"/>
                    <a:pt x="81248" y="34879"/>
                  </a:cubicBezTo>
                  <a:cubicBezTo>
                    <a:pt x="81248" y="39582"/>
                    <a:pt x="77924" y="43655"/>
                    <a:pt x="73349" y="44558"/>
                  </a:cubicBezTo>
                  <a:lnTo>
                    <a:pt x="72177" y="44791"/>
                  </a:lnTo>
                  <a:lnTo>
                    <a:pt x="72251" y="46195"/>
                  </a:lnTo>
                  <a:cubicBezTo>
                    <a:pt x="72255" y="46299"/>
                    <a:pt x="72263" y="46398"/>
                    <a:pt x="72263" y="46502"/>
                  </a:cubicBezTo>
                  <a:cubicBezTo>
                    <a:pt x="72263" y="51947"/>
                    <a:pt x="67868" y="56372"/>
                    <a:pt x="62467" y="56372"/>
                  </a:cubicBezTo>
                  <a:cubicBezTo>
                    <a:pt x="62165" y="56372"/>
                    <a:pt x="61871" y="56360"/>
                    <a:pt x="61572" y="56332"/>
                  </a:cubicBezTo>
                  <a:lnTo>
                    <a:pt x="60077" y="56198"/>
                  </a:lnTo>
                  <a:lnTo>
                    <a:pt x="60065" y="57699"/>
                  </a:lnTo>
                  <a:cubicBezTo>
                    <a:pt x="60019" y="63160"/>
                    <a:pt x="58921" y="65365"/>
                    <a:pt x="55846" y="68846"/>
                  </a:cubicBezTo>
                  <a:cubicBezTo>
                    <a:pt x="54163" y="70752"/>
                    <a:pt x="52929" y="72447"/>
                    <a:pt x="52113" y="73665"/>
                  </a:cubicBezTo>
                  <a:cubicBezTo>
                    <a:pt x="51300" y="72447"/>
                    <a:pt x="50066" y="70752"/>
                    <a:pt x="48383" y="68846"/>
                  </a:cubicBezTo>
                  <a:cubicBezTo>
                    <a:pt x="45308" y="65365"/>
                    <a:pt x="44210" y="63160"/>
                    <a:pt x="44160" y="57699"/>
                  </a:cubicBezTo>
                  <a:lnTo>
                    <a:pt x="44148" y="56198"/>
                  </a:lnTo>
                  <a:lnTo>
                    <a:pt x="42657" y="56332"/>
                  </a:lnTo>
                  <a:cubicBezTo>
                    <a:pt x="42358" y="56360"/>
                    <a:pt x="42064" y="56372"/>
                    <a:pt x="41762" y="56372"/>
                  </a:cubicBezTo>
                  <a:cubicBezTo>
                    <a:pt x="36357" y="56372"/>
                    <a:pt x="31966" y="51947"/>
                    <a:pt x="31966" y="46502"/>
                  </a:cubicBezTo>
                  <a:cubicBezTo>
                    <a:pt x="31966" y="46398"/>
                    <a:pt x="31974" y="46299"/>
                    <a:pt x="31978" y="46195"/>
                  </a:cubicBezTo>
                  <a:lnTo>
                    <a:pt x="32052" y="44791"/>
                  </a:lnTo>
                  <a:lnTo>
                    <a:pt x="30880" y="44558"/>
                  </a:lnTo>
                  <a:cubicBezTo>
                    <a:pt x="26305" y="43655"/>
                    <a:pt x="22981" y="39582"/>
                    <a:pt x="22981" y="34879"/>
                  </a:cubicBezTo>
                  <a:cubicBezTo>
                    <a:pt x="22981" y="33495"/>
                    <a:pt x="23268" y="32148"/>
                    <a:pt x="23827" y="30880"/>
                  </a:cubicBezTo>
                  <a:lnTo>
                    <a:pt x="24511" y="29330"/>
                  </a:lnTo>
                  <a:lnTo>
                    <a:pt x="22857" y="28969"/>
                  </a:lnTo>
                  <a:cubicBezTo>
                    <a:pt x="18391" y="27992"/>
                    <a:pt x="15145" y="23939"/>
                    <a:pt x="15145" y="19327"/>
                  </a:cubicBezTo>
                  <a:cubicBezTo>
                    <a:pt x="15145" y="17765"/>
                    <a:pt x="15506" y="16261"/>
                    <a:pt x="16219" y="14856"/>
                  </a:cubicBezTo>
                  <a:lnTo>
                    <a:pt x="16915" y="13476"/>
                  </a:lnTo>
                  <a:lnTo>
                    <a:pt x="15469" y="12937"/>
                  </a:lnTo>
                  <a:cubicBezTo>
                    <a:pt x="10496" y="11072"/>
                    <a:pt x="8813" y="9129"/>
                    <a:pt x="6713" y="5193"/>
                  </a:cubicBezTo>
                  <a:cubicBezTo>
                    <a:pt x="5512" y="2942"/>
                    <a:pt x="4355" y="1194"/>
                    <a:pt x="349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3"/>
            <p:cNvSpPr/>
            <p:nvPr/>
          </p:nvSpPr>
          <p:spPr>
            <a:xfrm>
              <a:off x="3133250" y="786250"/>
              <a:ext cx="392775" cy="635975"/>
            </a:xfrm>
            <a:custGeom>
              <a:rect b="b" l="l" r="r" t="t"/>
              <a:pathLst>
                <a:path extrusionOk="0" h="25439" w="15711">
                  <a:moveTo>
                    <a:pt x="7854" y="0"/>
                  </a:moveTo>
                  <a:cubicBezTo>
                    <a:pt x="7854" y="0"/>
                    <a:pt x="6125" y="1479"/>
                    <a:pt x="5989" y="3705"/>
                  </a:cubicBezTo>
                  <a:cubicBezTo>
                    <a:pt x="5989" y="3705"/>
                    <a:pt x="5665" y="3588"/>
                    <a:pt x="5245" y="3588"/>
                  </a:cubicBezTo>
                  <a:cubicBezTo>
                    <a:pt x="4707" y="3588"/>
                    <a:pt x="4010" y="3779"/>
                    <a:pt x="3631" y="4649"/>
                  </a:cubicBezTo>
                  <a:cubicBezTo>
                    <a:pt x="3631" y="4649"/>
                    <a:pt x="6743" y="5747"/>
                    <a:pt x="7622" y="7765"/>
                  </a:cubicBezTo>
                  <a:lnTo>
                    <a:pt x="7622" y="11926"/>
                  </a:lnTo>
                  <a:cubicBezTo>
                    <a:pt x="7622" y="11934"/>
                    <a:pt x="7626" y="11942"/>
                    <a:pt x="7626" y="11951"/>
                  </a:cubicBezTo>
                  <a:cubicBezTo>
                    <a:pt x="7153" y="12439"/>
                    <a:pt x="6096" y="13716"/>
                    <a:pt x="5989" y="15436"/>
                  </a:cubicBezTo>
                  <a:cubicBezTo>
                    <a:pt x="5989" y="15436"/>
                    <a:pt x="5665" y="15319"/>
                    <a:pt x="5245" y="15319"/>
                  </a:cubicBezTo>
                  <a:cubicBezTo>
                    <a:pt x="4707" y="15319"/>
                    <a:pt x="4010" y="15510"/>
                    <a:pt x="3631" y="16381"/>
                  </a:cubicBezTo>
                  <a:cubicBezTo>
                    <a:pt x="3631" y="16381"/>
                    <a:pt x="6743" y="17479"/>
                    <a:pt x="7622" y="19496"/>
                  </a:cubicBezTo>
                  <a:lnTo>
                    <a:pt x="7622" y="21979"/>
                  </a:lnTo>
                  <a:cubicBezTo>
                    <a:pt x="4265" y="21854"/>
                    <a:pt x="1580" y="19103"/>
                    <a:pt x="1580" y="15717"/>
                  </a:cubicBezTo>
                  <a:cubicBezTo>
                    <a:pt x="1580" y="13629"/>
                    <a:pt x="2603" y="11785"/>
                    <a:pt x="4174" y="10645"/>
                  </a:cubicBezTo>
                  <a:lnTo>
                    <a:pt x="4174" y="10645"/>
                  </a:lnTo>
                  <a:cubicBezTo>
                    <a:pt x="1692" y="11967"/>
                    <a:pt x="1" y="14574"/>
                    <a:pt x="1" y="17582"/>
                  </a:cubicBezTo>
                  <a:cubicBezTo>
                    <a:pt x="1" y="21921"/>
                    <a:pt x="3519" y="25439"/>
                    <a:pt x="7854" y="25439"/>
                  </a:cubicBezTo>
                  <a:cubicBezTo>
                    <a:pt x="12192" y="25439"/>
                    <a:pt x="15710" y="21921"/>
                    <a:pt x="15710" y="17582"/>
                  </a:cubicBezTo>
                  <a:cubicBezTo>
                    <a:pt x="15710" y="14574"/>
                    <a:pt x="14020" y="11967"/>
                    <a:pt x="11537" y="10645"/>
                  </a:cubicBezTo>
                  <a:lnTo>
                    <a:pt x="11537" y="10645"/>
                  </a:lnTo>
                  <a:cubicBezTo>
                    <a:pt x="13108" y="11785"/>
                    <a:pt x="14127" y="13629"/>
                    <a:pt x="14127" y="15717"/>
                  </a:cubicBezTo>
                  <a:cubicBezTo>
                    <a:pt x="14127" y="19103"/>
                    <a:pt x="11446" y="21854"/>
                    <a:pt x="8089" y="21979"/>
                  </a:cubicBezTo>
                  <a:lnTo>
                    <a:pt x="8089" y="19496"/>
                  </a:lnTo>
                  <a:cubicBezTo>
                    <a:pt x="8968" y="17479"/>
                    <a:pt x="12080" y="16381"/>
                    <a:pt x="12080" y="16381"/>
                  </a:cubicBezTo>
                  <a:cubicBezTo>
                    <a:pt x="11701" y="15510"/>
                    <a:pt x="11004" y="15319"/>
                    <a:pt x="10466" y="15319"/>
                  </a:cubicBezTo>
                  <a:cubicBezTo>
                    <a:pt x="10046" y="15319"/>
                    <a:pt x="9722" y="15436"/>
                    <a:pt x="9722" y="15436"/>
                  </a:cubicBezTo>
                  <a:cubicBezTo>
                    <a:pt x="9615" y="13716"/>
                    <a:pt x="8558" y="12439"/>
                    <a:pt x="8085" y="11951"/>
                  </a:cubicBezTo>
                  <a:cubicBezTo>
                    <a:pt x="8085" y="11942"/>
                    <a:pt x="8089" y="11934"/>
                    <a:pt x="8089" y="11926"/>
                  </a:cubicBezTo>
                  <a:lnTo>
                    <a:pt x="8089" y="7765"/>
                  </a:lnTo>
                  <a:cubicBezTo>
                    <a:pt x="8968" y="5747"/>
                    <a:pt x="12080" y="4649"/>
                    <a:pt x="12080" y="4649"/>
                  </a:cubicBezTo>
                  <a:cubicBezTo>
                    <a:pt x="11701" y="3779"/>
                    <a:pt x="11004" y="3588"/>
                    <a:pt x="10466" y="3588"/>
                  </a:cubicBezTo>
                  <a:cubicBezTo>
                    <a:pt x="10046" y="3588"/>
                    <a:pt x="9722" y="3705"/>
                    <a:pt x="9722" y="3705"/>
                  </a:cubicBezTo>
                  <a:cubicBezTo>
                    <a:pt x="9586" y="1479"/>
                    <a:pt x="7854" y="0"/>
                    <a:pt x="78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3"/>
            <p:cNvSpPr/>
            <p:nvPr/>
          </p:nvSpPr>
          <p:spPr>
            <a:xfrm>
              <a:off x="3133250" y="4291800"/>
              <a:ext cx="392775" cy="636000"/>
            </a:xfrm>
            <a:custGeom>
              <a:rect b="b" l="l" r="r" t="t"/>
              <a:pathLst>
                <a:path extrusionOk="0" h="25440" w="15711">
                  <a:moveTo>
                    <a:pt x="7854" y="1"/>
                  </a:moveTo>
                  <a:cubicBezTo>
                    <a:pt x="3519" y="1"/>
                    <a:pt x="1" y="3518"/>
                    <a:pt x="1" y="7857"/>
                  </a:cubicBezTo>
                  <a:cubicBezTo>
                    <a:pt x="1" y="10866"/>
                    <a:pt x="1692" y="13472"/>
                    <a:pt x="4174" y="14794"/>
                  </a:cubicBezTo>
                  <a:cubicBezTo>
                    <a:pt x="2603" y="13654"/>
                    <a:pt x="1580" y="11810"/>
                    <a:pt x="1580" y="9722"/>
                  </a:cubicBezTo>
                  <a:cubicBezTo>
                    <a:pt x="1580" y="6337"/>
                    <a:pt x="4265" y="3585"/>
                    <a:pt x="7622" y="3460"/>
                  </a:cubicBezTo>
                  <a:lnTo>
                    <a:pt x="7622" y="5943"/>
                  </a:lnTo>
                  <a:cubicBezTo>
                    <a:pt x="6743" y="7961"/>
                    <a:pt x="3631" y="9059"/>
                    <a:pt x="3631" y="9059"/>
                  </a:cubicBezTo>
                  <a:cubicBezTo>
                    <a:pt x="4010" y="9929"/>
                    <a:pt x="4707" y="10120"/>
                    <a:pt x="5245" y="10120"/>
                  </a:cubicBezTo>
                  <a:cubicBezTo>
                    <a:pt x="5665" y="10120"/>
                    <a:pt x="5989" y="10003"/>
                    <a:pt x="5989" y="10003"/>
                  </a:cubicBezTo>
                  <a:cubicBezTo>
                    <a:pt x="6096" y="11723"/>
                    <a:pt x="7153" y="13000"/>
                    <a:pt x="7626" y="13488"/>
                  </a:cubicBezTo>
                  <a:cubicBezTo>
                    <a:pt x="7626" y="13497"/>
                    <a:pt x="7622" y="13505"/>
                    <a:pt x="7622" y="13513"/>
                  </a:cubicBezTo>
                  <a:lnTo>
                    <a:pt x="7622" y="17674"/>
                  </a:lnTo>
                  <a:cubicBezTo>
                    <a:pt x="6743" y="19692"/>
                    <a:pt x="3631" y="20790"/>
                    <a:pt x="3631" y="20790"/>
                  </a:cubicBezTo>
                  <a:cubicBezTo>
                    <a:pt x="4010" y="21660"/>
                    <a:pt x="4707" y="21851"/>
                    <a:pt x="5245" y="21851"/>
                  </a:cubicBezTo>
                  <a:cubicBezTo>
                    <a:pt x="5665" y="21851"/>
                    <a:pt x="5989" y="21735"/>
                    <a:pt x="5989" y="21735"/>
                  </a:cubicBezTo>
                  <a:cubicBezTo>
                    <a:pt x="6125" y="23959"/>
                    <a:pt x="7854" y="25439"/>
                    <a:pt x="7854" y="25439"/>
                  </a:cubicBezTo>
                  <a:cubicBezTo>
                    <a:pt x="7854" y="25439"/>
                    <a:pt x="9586" y="23959"/>
                    <a:pt x="9722" y="21735"/>
                  </a:cubicBezTo>
                  <a:cubicBezTo>
                    <a:pt x="9722" y="21735"/>
                    <a:pt x="10046" y="21851"/>
                    <a:pt x="10466" y="21851"/>
                  </a:cubicBezTo>
                  <a:cubicBezTo>
                    <a:pt x="11004" y="21851"/>
                    <a:pt x="11701" y="21660"/>
                    <a:pt x="12080" y="20790"/>
                  </a:cubicBezTo>
                  <a:cubicBezTo>
                    <a:pt x="12080" y="20790"/>
                    <a:pt x="8968" y="19692"/>
                    <a:pt x="8089" y="17674"/>
                  </a:cubicBezTo>
                  <a:lnTo>
                    <a:pt x="8089" y="13513"/>
                  </a:lnTo>
                  <a:cubicBezTo>
                    <a:pt x="8089" y="13505"/>
                    <a:pt x="8085" y="13497"/>
                    <a:pt x="8085" y="13488"/>
                  </a:cubicBezTo>
                  <a:cubicBezTo>
                    <a:pt x="8558" y="13000"/>
                    <a:pt x="9615" y="11723"/>
                    <a:pt x="9722" y="10003"/>
                  </a:cubicBezTo>
                  <a:cubicBezTo>
                    <a:pt x="9722" y="10003"/>
                    <a:pt x="10046" y="10120"/>
                    <a:pt x="10466" y="10120"/>
                  </a:cubicBezTo>
                  <a:cubicBezTo>
                    <a:pt x="11004" y="10120"/>
                    <a:pt x="11701" y="9929"/>
                    <a:pt x="12080" y="9059"/>
                  </a:cubicBezTo>
                  <a:cubicBezTo>
                    <a:pt x="12080" y="9059"/>
                    <a:pt x="8968" y="7961"/>
                    <a:pt x="8089" y="5943"/>
                  </a:cubicBezTo>
                  <a:lnTo>
                    <a:pt x="8089" y="3460"/>
                  </a:lnTo>
                  <a:cubicBezTo>
                    <a:pt x="11446" y="3585"/>
                    <a:pt x="14127" y="6337"/>
                    <a:pt x="14127" y="9722"/>
                  </a:cubicBezTo>
                  <a:cubicBezTo>
                    <a:pt x="14127" y="11810"/>
                    <a:pt x="13108" y="13654"/>
                    <a:pt x="11537" y="14794"/>
                  </a:cubicBezTo>
                  <a:cubicBezTo>
                    <a:pt x="14020" y="13472"/>
                    <a:pt x="15710" y="10866"/>
                    <a:pt x="15710" y="7857"/>
                  </a:cubicBezTo>
                  <a:cubicBezTo>
                    <a:pt x="15710" y="3518"/>
                    <a:pt x="12192" y="1"/>
                    <a:pt x="78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22" name="Google Shape;3322;p53"/>
          <p:cNvSpPr/>
          <p:nvPr/>
        </p:nvSpPr>
        <p:spPr>
          <a:xfrm>
            <a:off x="3010876" y="3562650"/>
            <a:ext cx="645004" cy="634430"/>
          </a:xfrm>
          <a:custGeom>
            <a:rect b="b" l="l" r="r" t="t"/>
            <a:pathLst>
              <a:path extrusionOk="0" h="4620" w="4697">
                <a:moveTo>
                  <a:pt x="3880" y="555"/>
                </a:moveTo>
                <a:lnTo>
                  <a:pt x="3880" y="555"/>
                </a:lnTo>
                <a:lnTo>
                  <a:pt x="3880" y="555"/>
                </a:lnTo>
                <a:close/>
                <a:moveTo>
                  <a:pt x="2347" y="0"/>
                </a:moveTo>
                <a:lnTo>
                  <a:pt x="1891" y="1127"/>
                </a:lnTo>
                <a:lnTo>
                  <a:pt x="817" y="555"/>
                </a:lnTo>
                <a:lnTo>
                  <a:pt x="1190" y="1716"/>
                </a:lnTo>
                <a:lnTo>
                  <a:pt x="1" y="1969"/>
                </a:lnTo>
                <a:lnTo>
                  <a:pt x="1033" y="2615"/>
                </a:lnTo>
                <a:lnTo>
                  <a:pt x="283" y="3572"/>
                </a:lnTo>
                <a:lnTo>
                  <a:pt x="1489" y="3407"/>
                </a:lnTo>
                <a:lnTo>
                  <a:pt x="1534" y="4620"/>
                </a:lnTo>
                <a:lnTo>
                  <a:pt x="2347" y="3717"/>
                </a:lnTo>
                <a:lnTo>
                  <a:pt x="3164" y="4620"/>
                </a:lnTo>
                <a:lnTo>
                  <a:pt x="3208" y="3407"/>
                </a:lnTo>
                <a:lnTo>
                  <a:pt x="4411" y="3572"/>
                </a:lnTo>
                <a:lnTo>
                  <a:pt x="3665" y="2615"/>
                </a:lnTo>
                <a:lnTo>
                  <a:pt x="4696" y="1969"/>
                </a:lnTo>
                <a:lnTo>
                  <a:pt x="3503" y="1716"/>
                </a:lnTo>
                <a:lnTo>
                  <a:pt x="3880" y="555"/>
                </a:lnTo>
                <a:lnTo>
                  <a:pt x="2806" y="1127"/>
                </a:lnTo>
                <a:lnTo>
                  <a:pt x="2347"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3"/>
          <p:cNvSpPr/>
          <p:nvPr/>
        </p:nvSpPr>
        <p:spPr>
          <a:xfrm>
            <a:off x="1290120" y="3142373"/>
            <a:ext cx="760962" cy="1232074"/>
          </a:xfrm>
          <a:custGeom>
            <a:rect b="b" l="l" r="r" t="t"/>
            <a:pathLst>
              <a:path extrusionOk="0" h="25439" w="15711">
                <a:moveTo>
                  <a:pt x="7854" y="0"/>
                </a:moveTo>
                <a:cubicBezTo>
                  <a:pt x="7854" y="0"/>
                  <a:pt x="6125" y="1479"/>
                  <a:pt x="5989" y="3705"/>
                </a:cubicBezTo>
                <a:cubicBezTo>
                  <a:pt x="5989" y="3705"/>
                  <a:pt x="5665" y="3588"/>
                  <a:pt x="5245" y="3588"/>
                </a:cubicBezTo>
                <a:cubicBezTo>
                  <a:pt x="4707" y="3588"/>
                  <a:pt x="4010" y="3779"/>
                  <a:pt x="3631" y="4649"/>
                </a:cubicBezTo>
                <a:cubicBezTo>
                  <a:pt x="3631" y="4649"/>
                  <a:pt x="6743" y="5747"/>
                  <a:pt x="7622" y="7765"/>
                </a:cubicBezTo>
                <a:lnTo>
                  <a:pt x="7622" y="11926"/>
                </a:lnTo>
                <a:cubicBezTo>
                  <a:pt x="7622" y="11934"/>
                  <a:pt x="7626" y="11942"/>
                  <a:pt x="7626" y="11951"/>
                </a:cubicBezTo>
                <a:cubicBezTo>
                  <a:pt x="7153" y="12439"/>
                  <a:pt x="6096" y="13716"/>
                  <a:pt x="5989" y="15436"/>
                </a:cubicBezTo>
                <a:cubicBezTo>
                  <a:pt x="5989" y="15436"/>
                  <a:pt x="5665" y="15319"/>
                  <a:pt x="5245" y="15319"/>
                </a:cubicBezTo>
                <a:cubicBezTo>
                  <a:pt x="4707" y="15319"/>
                  <a:pt x="4010" y="15510"/>
                  <a:pt x="3631" y="16381"/>
                </a:cubicBezTo>
                <a:cubicBezTo>
                  <a:pt x="3631" y="16381"/>
                  <a:pt x="6743" y="17479"/>
                  <a:pt x="7622" y="19496"/>
                </a:cubicBezTo>
                <a:lnTo>
                  <a:pt x="7622" y="21979"/>
                </a:lnTo>
                <a:cubicBezTo>
                  <a:pt x="4265" y="21854"/>
                  <a:pt x="1580" y="19103"/>
                  <a:pt x="1580" y="15717"/>
                </a:cubicBezTo>
                <a:cubicBezTo>
                  <a:pt x="1580" y="13629"/>
                  <a:pt x="2603" y="11785"/>
                  <a:pt x="4174" y="10645"/>
                </a:cubicBezTo>
                <a:lnTo>
                  <a:pt x="4174" y="10645"/>
                </a:lnTo>
                <a:cubicBezTo>
                  <a:pt x="1692" y="11967"/>
                  <a:pt x="1" y="14574"/>
                  <a:pt x="1" y="17582"/>
                </a:cubicBezTo>
                <a:cubicBezTo>
                  <a:pt x="1" y="21921"/>
                  <a:pt x="3519" y="25439"/>
                  <a:pt x="7854" y="25439"/>
                </a:cubicBezTo>
                <a:cubicBezTo>
                  <a:pt x="12192" y="25439"/>
                  <a:pt x="15710" y="21921"/>
                  <a:pt x="15710" y="17582"/>
                </a:cubicBezTo>
                <a:cubicBezTo>
                  <a:pt x="15710" y="14574"/>
                  <a:pt x="14020" y="11967"/>
                  <a:pt x="11537" y="10645"/>
                </a:cubicBezTo>
                <a:lnTo>
                  <a:pt x="11537" y="10645"/>
                </a:lnTo>
                <a:cubicBezTo>
                  <a:pt x="13108" y="11785"/>
                  <a:pt x="14127" y="13629"/>
                  <a:pt x="14127" y="15717"/>
                </a:cubicBezTo>
                <a:cubicBezTo>
                  <a:pt x="14127" y="19103"/>
                  <a:pt x="11446" y="21854"/>
                  <a:pt x="8089" y="21979"/>
                </a:cubicBezTo>
                <a:lnTo>
                  <a:pt x="8089" y="19496"/>
                </a:lnTo>
                <a:cubicBezTo>
                  <a:pt x="8968" y="17479"/>
                  <a:pt x="12080" y="16381"/>
                  <a:pt x="12080" y="16381"/>
                </a:cubicBezTo>
                <a:cubicBezTo>
                  <a:pt x="11701" y="15510"/>
                  <a:pt x="11004" y="15319"/>
                  <a:pt x="10466" y="15319"/>
                </a:cubicBezTo>
                <a:cubicBezTo>
                  <a:pt x="10046" y="15319"/>
                  <a:pt x="9722" y="15436"/>
                  <a:pt x="9722" y="15436"/>
                </a:cubicBezTo>
                <a:cubicBezTo>
                  <a:pt x="9615" y="13716"/>
                  <a:pt x="8558" y="12439"/>
                  <a:pt x="8085" y="11951"/>
                </a:cubicBezTo>
                <a:cubicBezTo>
                  <a:pt x="8085" y="11942"/>
                  <a:pt x="8089" y="11934"/>
                  <a:pt x="8089" y="11926"/>
                </a:cubicBezTo>
                <a:lnTo>
                  <a:pt x="8089" y="7765"/>
                </a:lnTo>
                <a:cubicBezTo>
                  <a:pt x="8968" y="5747"/>
                  <a:pt x="12080" y="4649"/>
                  <a:pt x="12080" y="4649"/>
                </a:cubicBezTo>
                <a:cubicBezTo>
                  <a:pt x="11701" y="3779"/>
                  <a:pt x="11004" y="3588"/>
                  <a:pt x="10466" y="3588"/>
                </a:cubicBezTo>
                <a:cubicBezTo>
                  <a:pt x="10046" y="3588"/>
                  <a:pt x="9722" y="3705"/>
                  <a:pt x="9722" y="3705"/>
                </a:cubicBezTo>
                <a:cubicBezTo>
                  <a:pt x="9586" y="1479"/>
                  <a:pt x="7854" y="0"/>
                  <a:pt x="7854"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3"/>
          <p:cNvSpPr txBox="1"/>
          <p:nvPr/>
        </p:nvSpPr>
        <p:spPr>
          <a:xfrm>
            <a:off x="720000" y="1152475"/>
            <a:ext cx="5297400" cy="137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n">
                <a:solidFill>
                  <a:srgbClr val="90775D"/>
                </a:solidFill>
                <a:latin typeface="Manrope"/>
                <a:ea typeface="Manrope"/>
                <a:cs typeface="Manrope"/>
                <a:sym typeface="Manrope"/>
              </a:rPr>
              <a:t>Here’s an assortment of alternative resources whose style fits that of this template</a:t>
            </a:r>
            <a:endParaRPr>
              <a:solidFill>
                <a:srgbClr val="90775D"/>
              </a:solidFill>
              <a:latin typeface="Manrope"/>
              <a:ea typeface="Manrope"/>
              <a:cs typeface="Manrope"/>
              <a:sym typeface="Manrope"/>
            </a:endParaRPr>
          </a:p>
          <a:p>
            <a:pPr indent="0" lvl="0" marL="0" rtl="0" algn="l">
              <a:lnSpc>
                <a:spcPct val="115000"/>
              </a:lnSpc>
              <a:spcBef>
                <a:spcPts val="1000"/>
              </a:spcBef>
              <a:spcAft>
                <a:spcPts val="0"/>
              </a:spcAft>
              <a:buNone/>
            </a:pPr>
            <a:r>
              <a:rPr b="1" lang="en" sz="2300">
                <a:solidFill>
                  <a:srgbClr val="419CA9"/>
                </a:solidFill>
                <a:latin typeface="Philosopher"/>
                <a:ea typeface="Philosopher"/>
                <a:cs typeface="Philosopher"/>
                <a:sym typeface="Philosopher"/>
              </a:rPr>
              <a:t>Vectors </a:t>
            </a:r>
            <a:endParaRPr b="1" sz="2300">
              <a:solidFill>
                <a:srgbClr val="90775D"/>
              </a:solidFill>
              <a:latin typeface="Philosopher"/>
              <a:ea typeface="Philosopher"/>
              <a:cs typeface="Philosopher"/>
              <a:sym typeface="Philosopher"/>
            </a:endParaRPr>
          </a:p>
          <a:p>
            <a:pPr indent="-317500" lvl="0" marL="457200" rtl="0" algn="l">
              <a:lnSpc>
                <a:spcPct val="115000"/>
              </a:lnSpc>
              <a:spcBef>
                <a:spcPts val="0"/>
              </a:spcBef>
              <a:spcAft>
                <a:spcPts val="0"/>
              </a:spcAft>
              <a:buClr>
                <a:schemeClr val="accent2"/>
              </a:buClr>
              <a:buSzPts val="1400"/>
              <a:buFont typeface="Manrope"/>
              <a:buChar char="🟐"/>
            </a:pPr>
            <a:r>
              <a:rPr lang="en">
                <a:solidFill>
                  <a:schemeClr val="accent1"/>
                </a:solidFill>
                <a:uFill>
                  <a:noFill/>
                </a:uFill>
                <a:latin typeface="Manrope"/>
                <a:ea typeface="Manrope"/>
                <a:cs typeface="Manrope"/>
                <a:sym typeface="Manrope"/>
                <a:hlinkClick r:id="rId3">
                  <a:extLst>
                    <a:ext uri="{A12FA001-AC4F-418D-AE19-62706E023703}">
                      <ahyp:hlinkClr val="tx"/>
                    </a:ext>
                  </a:extLst>
                </a:hlinkClick>
              </a:rPr>
              <a:t>Flat vertical islamic new year poster template</a:t>
            </a:r>
            <a:endParaRPr>
              <a:solidFill>
                <a:schemeClr val="accent1"/>
              </a:solidFill>
              <a:latin typeface="Manrope"/>
              <a:ea typeface="Manrope"/>
              <a:cs typeface="Manrope"/>
              <a:sym typeface="Manrope"/>
            </a:endParaRPr>
          </a:p>
        </p:txBody>
      </p:sp>
      <p:sp>
        <p:nvSpPr>
          <p:cNvPr id="3325" name="Google Shape;3325;p53"/>
          <p:cNvSpPr/>
          <p:nvPr/>
        </p:nvSpPr>
        <p:spPr>
          <a:xfrm>
            <a:off x="4615673" y="3436150"/>
            <a:ext cx="806700" cy="806700"/>
          </a:xfrm>
          <a:prstGeom prst="star4">
            <a:avLst>
              <a:gd fmla="val 19502"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329" name="Shape 3329"/>
        <p:cNvGrpSpPr/>
        <p:nvPr/>
      </p:nvGrpSpPr>
      <p:grpSpPr>
        <a:xfrm>
          <a:off x="0" y="0"/>
          <a:ext cx="0" cy="0"/>
          <a:chOff x="0" y="0"/>
          <a:chExt cx="0" cy="0"/>
        </a:xfrm>
      </p:grpSpPr>
      <p:sp>
        <p:nvSpPr>
          <p:cNvPr id="3330" name="Google Shape;3330;p54"/>
          <p:cNvSpPr txBox="1"/>
          <p:nvPr>
            <p:ph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Resources</a:t>
            </a:r>
            <a:endParaRPr>
              <a:solidFill>
                <a:schemeClr val="accent2"/>
              </a:solidFill>
            </a:endParaRPr>
          </a:p>
        </p:txBody>
      </p:sp>
      <p:sp>
        <p:nvSpPr>
          <p:cNvPr id="3331" name="Google Shape;3331;p54"/>
          <p:cNvSpPr txBox="1"/>
          <p:nvPr>
            <p:ph idx="1" type="body"/>
          </p:nvPr>
        </p:nvSpPr>
        <p:spPr>
          <a:xfrm>
            <a:off x="720000" y="1152475"/>
            <a:ext cx="7704000" cy="3416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Did you like the resources on this template? Get them for free at our other websites:</a:t>
            </a:r>
            <a:endParaRPr/>
          </a:p>
          <a:p>
            <a:pPr indent="0" lvl="0" marL="0" rtl="0" algn="l">
              <a:spcBef>
                <a:spcPts val="1000"/>
              </a:spcBef>
              <a:spcAft>
                <a:spcPts val="0"/>
              </a:spcAft>
              <a:buNone/>
            </a:pPr>
            <a:r>
              <a:rPr b="1" lang="en" sz="2300">
                <a:solidFill>
                  <a:schemeClr val="dk2"/>
                </a:solidFill>
                <a:latin typeface="Philosopher"/>
                <a:ea typeface="Philosopher"/>
                <a:cs typeface="Philosopher"/>
                <a:sym typeface="Philosopher"/>
              </a:rPr>
              <a:t>Vectors </a:t>
            </a:r>
            <a:endParaRPr b="1" sz="2300">
              <a:latin typeface="Philosopher"/>
              <a:ea typeface="Philosopher"/>
              <a:cs typeface="Philosopher"/>
              <a:sym typeface="Philosopher"/>
            </a:endParaRPr>
          </a:p>
          <a:p>
            <a:pPr indent="-317500" lvl="0" marL="457200" rtl="0" algn="l">
              <a:spcBef>
                <a:spcPts val="0"/>
              </a:spcBef>
              <a:spcAft>
                <a:spcPts val="0"/>
              </a:spcAft>
              <a:buClr>
                <a:schemeClr val="accent2"/>
              </a:buClr>
              <a:buSzPts val="1400"/>
              <a:buChar char="🟐"/>
            </a:pPr>
            <a:r>
              <a:rPr lang="en">
                <a:uFill>
                  <a:noFill/>
                </a:uFill>
                <a:hlinkClick r:id="rId3"/>
              </a:rPr>
              <a:t>Flat vertical islamic new year poster template</a:t>
            </a:r>
            <a:endParaRPr/>
          </a:p>
          <a:p>
            <a:pPr indent="0" lvl="0" marL="0" rtl="0" algn="l">
              <a:spcBef>
                <a:spcPts val="1000"/>
              </a:spcBef>
              <a:spcAft>
                <a:spcPts val="0"/>
              </a:spcAft>
              <a:buNone/>
            </a:pPr>
            <a:r>
              <a:rPr b="1" lang="en" sz="2300">
                <a:solidFill>
                  <a:schemeClr val="dk2"/>
                </a:solidFill>
                <a:latin typeface="Philosopher"/>
                <a:ea typeface="Philosopher"/>
                <a:cs typeface="Philosopher"/>
                <a:sym typeface="Philosopher"/>
              </a:rPr>
              <a:t>Photos</a:t>
            </a:r>
            <a:endParaRPr b="1" sz="2300">
              <a:solidFill>
                <a:schemeClr val="dk2"/>
              </a:solidFill>
              <a:latin typeface="Philosopher"/>
              <a:ea typeface="Philosopher"/>
              <a:cs typeface="Philosopher"/>
              <a:sym typeface="Philosopher"/>
            </a:endParaRPr>
          </a:p>
          <a:p>
            <a:pPr indent="-317500" lvl="0" marL="457200" rtl="0" algn="l">
              <a:spcBef>
                <a:spcPts val="0"/>
              </a:spcBef>
              <a:spcAft>
                <a:spcPts val="0"/>
              </a:spcAft>
              <a:buClr>
                <a:schemeClr val="accent2"/>
              </a:buClr>
              <a:buSzPts val="1400"/>
              <a:buChar char="🟐"/>
            </a:pPr>
            <a:r>
              <a:rPr lang="en">
                <a:uFill>
                  <a:noFill/>
                </a:uFill>
                <a:hlinkClick r:id="rId4"/>
              </a:rPr>
              <a:t>Close-up islamic new year concept with misbaha</a:t>
            </a:r>
            <a:endParaRPr/>
          </a:p>
          <a:p>
            <a:pPr indent="-317500" lvl="0" marL="457200" rtl="0" algn="l">
              <a:spcBef>
                <a:spcPts val="0"/>
              </a:spcBef>
              <a:spcAft>
                <a:spcPts val="0"/>
              </a:spcAft>
              <a:buClr>
                <a:schemeClr val="accent2"/>
              </a:buClr>
              <a:buSzPts val="1400"/>
              <a:buChar char="🟐"/>
            </a:pPr>
            <a:r>
              <a:rPr lang="en">
                <a:uFill>
                  <a:noFill/>
                </a:uFill>
                <a:hlinkClick r:id="rId5"/>
              </a:rPr>
              <a:t>Islamic new year decoration with traditional food and quran</a:t>
            </a:r>
            <a:endParaRPr/>
          </a:p>
          <a:p>
            <a:pPr indent="0" lvl="0" marL="0" rtl="0" algn="l">
              <a:spcBef>
                <a:spcPts val="1000"/>
              </a:spcBef>
              <a:spcAft>
                <a:spcPts val="0"/>
              </a:spcAft>
              <a:buNone/>
            </a:pPr>
            <a:r>
              <a:rPr b="1" lang="en" sz="2300">
                <a:solidFill>
                  <a:schemeClr val="dk2"/>
                </a:solidFill>
                <a:latin typeface="Philosopher"/>
                <a:ea typeface="Philosopher"/>
                <a:cs typeface="Philosopher"/>
                <a:sym typeface="Philosopher"/>
              </a:rPr>
              <a:t>Icons</a:t>
            </a:r>
            <a:endParaRPr b="1" sz="2300">
              <a:solidFill>
                <a:schemeClr val="dk2"/>
              </a:solidFill>
              <a:latin typeface="Philosopher"/>
              <a:ea typeface="Philosopher"/>
              <a:cs typeface="Philosopher"/>
              <a:sym typeface="Philosopher"/>
            </a:endParaRPr>
          </a:p>
          <a:p>
            <a:pPr indent="-317500" lvl="0" marL="457200" rtl="0" algn="l">
              <a:spcBef>
                <a:spcPts val="0"/>
              </a:spcBef>
              <a:spcAft>
                <a:spcPts val="0"/>
              </a:spcAft>
              <a:buClr>
                <a:schemeClr val="accent2"/>
              </a:buClr>
              <a:buSzPts val="1400"/>
              <a:buChar char="🟐"/>
            </a:pPr>
            <a:r>
              <a:rPr lang="en">
                <a:uFill>
                  <a:noFill/>
                </a:uFill>
                <a:hlinkClick r:id="rId6"/>
              </a:rPr>
              <a:t>Islamic New Year</a:t>
            </a:r>
            <a:endParaRPr/>
          </a:p>
        </p:txBody>
      </p:sp>
      <p:cxnSp>
        <p:nvCxnSpPr>
          <p:cNvPr id="3332" name="Google Shape;3332;p54"/>
          <p:cNvCxnSpPr/>
          <p:nvPr/>
        </p:nvCxnSpPr>
        <p:spPr>
          <a:xfrm>
            <a:off x="831775" y="1044025"/>
            <a:ext cx="19233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36" name="Shape 3336"/>
        <p:cNvGrpSpPr/>
        <p:nvPr/>
      </p:nvGrpSpPr>
      <p:grpSpPr>
        <a:xfrm>
          <a:off x="0" y="0"/>
          <a:ext cx="0" cy="0"/>
          <a:chOff x="0" y="0"/>
          <a:chExt cx="0" cy="0"/>
        </a:xfrm>
      </p:grpSpPr>
      <p:sp>
        <p:nvSpPr>
          <p:cNvPr id="3337" name="Google Shape;3337;p55"/>
          <p:cNvSpPr txBox="1"/>
          <p:nvPr/>
        </p:nvSpPr>
        <p:spPr>
          <a:xfrm>
            <a:off x="1048350" y="902900"/>
            <a:ext cx="7047300" cy="26865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None/>
            </a:pPr>
            <a:r>
              <a:rPr lang="en" sz="1100">
                <a:solidFill>
                  <a:srgbClr val="FFFFFF"/>
                </a:solidFill>
              </a:rPr>
              <a:t>In order to use this template, you must credit </a:t>
            </a:r>
            <a:r>
              <a:rPr b="1" lang="en" sz="1100" u="sng">
                <a:solidFill>
                  <a:srgbClr val="869FB2"/>
                </a:solidFill>
                <a:hlinkClick r:id="rId3">
                  <a:extLst>
                    <a:ext uri="{A12FA001-AC4F-418D-AE19-62706E023703}">
                      <ahyp:hlinkClr val="tx"/>
                    </a:ext>
                  </a:extLst>
                </a:hlinkClick>
              </a:rPr>
              <a:t>Slidesgo</a:t>
            </a:r>
            <a:r>
              <a:rPr lang="en" sz="1100">
                <a:solidFill>
                  <a:srgbClr val="435D74"/>
                </a:solidFill>
              </a:rPr>
              <a:t> </a:t>
            </a:r>
            <a:r>
              <a:rPr lang="en" sz="1100">
                <a:solidFill>
                  <a:srgbClr val="FFFFFF"/>
                </a:solidFill>
              </a:rPr>
              <a:t>by keeping the </a:t>
            </a:r>
            <a:r>
              <a:rPr b="1" lang="en" sz="1100" u="sng">
                <a:solidFill>
                  <a:schemeClr val="hlink"/>
                </a:solidFill>
                <a:hlinkClick action="ppaction://hlinksldjump" r:id="rId4"/>
              </a:rPr>
              <a:t>Thanks</a:t>
            </a:r>
            <a:r>
              <a:rPr lang="en" sz="1100">
                <a:solidFill>
                  <a:srgbClr val="869FB2"/>
                </a:solidFill>
              </a:rPr>
              <a:t> </a:t>
            </a:r>
            <a:r>
              <a:rPr lang="en" sz="1100">
                <a:solidFill>
                  <a:srgbClr val="FFFFFF"/>
                </a:solidFill>
              </a:rPr>
              <a:t>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Modify this template.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Use it for both personal and commercial projects.</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0" lvl="0" marL="0" rtl="0" algn="l">
              <a:lnSpc>
                <a:spcPct val="115000"/>
              </a:lnSpc>
              <a:spcBef>
                <a:spcPts val="400"/>
              </a:spcBef>
              <a:spcAft>
                <a:spcPts val="0"/>
              </a:spcAft>
              <a:buNone/>
            </a:pPr>
            <a:r>
              <a:rPr lang="en" sz="1000">
                <a:solidFill>
                  <a:srgbClr val="FFFFFF"/>
                </a:solidFill>
              </a:rPr>
              <a:t>- Sublicense, sell or rent any of Slidesgo Content (or a modified version of Slidesgo Content).</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Distribute Slidesgo Content unless it has been expressly authorized by Slidesgo.</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Include Slidesgo Content in an online or offline database or file.</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Offer Slidesgo templates (or modified versions of Slidesgo templates) for download.</a:t>
            </a:r>
            <a:endParaRPr sz="1000">
              <a:solidFill>
                <a:srgbClr val="FFFFFF"/>
              </a:solidFill>
            </a:endParaRPr>
          </a:p>
          <a:p>
            <a:pPr indent="0" lvl="0" marL="0" rtl="0" algn="l">
              <a:lnSpc>
                <a:spcPct val="115000"/>
              </a:lnSpc>
              <a:spcBef>
                <a:spcPts val="0"/>
              </a:spcBef>
              <a:spcAft>
                <a:spcPts val="0"/>
              </a:spcAft>
              <a:buNone/>
            </a:pPr>
            <a:r>
              <a:rPr lang="en" sz="1000">
                <a:solidFill>
                  <a:srgbClr val="FFFFFF"/>
                </a:solidFill>
              </a:rPr>
              <a:t>- Acquire the copyright of Slidesgo Content.</a:t>
            </a:r>
            <a:endParaRPr sz="1000">
              <a:solidFill>
                <a:srgbClr val="FFFFFF"/>
              </a:solidFill>
            </a:endParaRPr>
          </a:p>
        </p:txBody>
      </p:sp>
      <p:sp>
        <p:nvSpPr>
          <p:cNvPr id="3338" name="Google Shape;3338;p55"/>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5">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6">
                  <a:extLst>
                    <a:ext uri="{A12FA001-AC4F-418D-AE19-62706E023703}">
                      <ahyp:hlinkClr val="tx"/>
                    </a:ext>
                  </a:extLst>
                </a:hlinkClick>
              </a:rPr>
              <a:t>https://slidesgo.com/slidesgo-school</a:t>
            </a:r>
            <a:endParaRPr sz="1000" u="sng">
              <a:solidFill>
                <a:srgbClr val="869FB2"/>
              </a:solidFill>
            </a:endParaRPr>
          </a:p>
        </p:txBody>
      </p:sp>
      <p:sp>
        <p:nvSpPr>
          <p:cNvPr id="3339" name="Google Shape;3339;p5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43" name="Shape 3343"/>
        <p:cNvGrpSpPr/>
        <p:nvPr/>
      </p:nvGrpSpPr>
      <p:grpSpPr>
        <a:xfrm>
          <a:off x="0" y="0"/>
          <a:ext cx="0" cy="0"/>
          <a:chOff x="0" y="0"/>
          <a:chExt cx="0" cy="0"/>
        </a:xfrm>
      </p:grpSpPr>
      <p:sp>
        <p:nvSpPr>
          <p:cNvPr id="3344" name="Google Shape;3344;p56"/>
          <p:cNvSpPr txBox="1"/>
          <p:nvPr/>
        </p:nvSpPr>
        <p:spPr>
          <a:xfrm>
            <a:off x="1048350" y="902900"/>
            <a:ext cx="7047300" cy="39297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1400"/>
              </a:spcBef>
              <a:spcAft>
                <a:spcPts val="0"/>
              </a:spcAft>
              <a:buClr>
                <a:schemeClr val="dk1"/>
              </a:buClr>
              <a:buSzPts val="1100"/>
              <a:buFont typeface="Arial"/>
              <a:buNone/>
            </a:pPr>
            <a:r>
              <a:rPr lang="en" sz="1100">
                <a:solidFill>
                  <a:schemeClr val="lt1"/>
                </a:solidFill>
              </a:rPr>
              <a:t>As a Premium user, you can use this template without attributing </a:t>
            </a:r>
            <a:r>
              <a:rPr b="1" lang="en" sz="1000" u="sng">
                <a:solidFill>
                  <a:schemeClr val="hlink"/>
                </a:solidFill>
              </a:rPr>
              <a:t>S</a:t>
            </a:r>
            <a:r>
              <a:rPr b="1" lang="en" sz="1100" u="sng">
                <a:solidFill>
                  <a:schemeClr val="hlink"/>
                </a:solidFill>
                <a:hlinkClick r:id="rId3"/>
              </a:rPr>
              <a:t>lidesgo</a:t>
            </a:r>
            <a:r>
              <a:rPr lang="en" sz="1100">
                <a:solidFill>
                  <a:schemeClr val="lt1"/>
                </a:solidFill>
              </a:rPr>
              <a:t> or keeping the "Thanks" slide.</a:t>
            </a:r>
            <a:endParaRPr sz="11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Modify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it for both personal and commercial purposes.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Hide or delete the “Thanks” slide and the mention to Slidesgo in the credits.</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Share this template in an editable format with people who are not part of your team.</a:t>
            </a:r>
            <a:endParaRPr sz="1000">
              <a:solidFill>
                <a:srgbClr val="FFFFFF"/>
              </a:solidFill>
            </a:endParaRPr>
          </a:p>
          <a:p>
            <a:pPr indent="0" lvl="0" marL="0" rtl="0" algn="l">
              <a:lnSpc>
                <a:spcPct val="115000"/>
              </a:lnSpc>
              <a:spcBef>
                <a:spcPts val="1400"/>
              </a:spcBef>
              <a:spcAft>
                <a:spcPts val="0"/>
              </a:spcAft>
              <a:buNone/>
            </a:pPr>
            <a:r>
              <a:rPr b="1" lang="en" sz="1000">
                <a:solidFill>
                  <a:srgbClr val="869FB2"/>
                </a:solidFill>
              </a:rPr>
              <a:t>You are not allowed to:</a:t>
            </a:r>
            <a:endParaRPr b="1" sz="1000">
              <a:solidFill>
                <a:srgbClr val="869FB2"/>
              </a:solidFill>
            </a:endParaRPr>
          </a:p>
          <a:p>
            <a:pPr indent="-292100" lvl="0" marL="457200" rtl="0" algn="l">
              <a:lnSpc>
                <a:spcPct val="115000"/>
              </a:lnSpc>
              <a:spcBef>
                <a:spcPts val="400"/>
              </a:spcBef>
              <a:spcAft>
                <a:spcPts val="0"/>
              </a:spcAft>
              <a:buClr>
                <a:srgbClr val="FFFFFF"/>
              </a:buClr>
              <a:buSzPts val="1000"/>
              <a:buFont typeface="Arial"/>
              <a:buChar char="●"/>
            </a:pPr>
            <a:r>
              <a:rPr lang="en" sz="1000">
                <a:solidFill>
                  <a:srgbClr val="FFFFFF"/>
                </a:solidFill>
              </a:rPr>
              <a:t>Sublicense, sell or rent this Slidesgo Template (or a modified version of this Slidesgo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Use any of the elements that are part of this Slidesgo Template in an isolated and separated way from this Template.</a:t>
            </a:r>
            <a:endParaRPr sz="1000">
              <a:solidFill>
                <a:srgbClr val="FFFFFF"/>
              </a:solidFill>
            </a:endParaRPr>
          </a:p>
          <a:p>
            <a:pPr indent="-292100" lvl="0" marL="457200" rtl="0" algn="l">
              <a:lnSpc>
                <a:spcPct val="115000"/>
              </a:lnSpc>
              <a:spcBef>
                <a:spcPts val="0"/>
              </a:spcBef>
              <a:spcAft>
                <a:spcPts val="0"/>
              </a:spcAft>
              <a:buClr>
                <a:srgbClr val="FFFFFF"/>
              </a:buClr>
              <a:buSzPts val="1000"/>
              <a:buFont typeface="Arial"/>
              <a:buChar char="●"/>
            </a:pPr>
            <a:r>
              <a:rPr lang="en" sz="1000">
                <a:solidFill>
                  <a:srgbClr val="FFFFFF"/>
                </a:solidFill>
              </a:rPr>
              <a:t>Register any of the elements that are part of this template as a trademark or logo, or register it as a work in an intellectual property registry or similar.</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a:p>
            <a:pPr indent="0" lvl="0" marL="0" rtl="0" algn="l">
              <a:lnSpc>
                <a:spcPct val="115000"/>
              </a:lnSpc>
              <a:spcBef>
                <a:spcPts val="0"/>
              </a:spcBef>
              <a:spcAft>
                <a:spcPts val="0"/>
              </a:spcAft>
              <a:buNone/>
            </a:pPr>
            <a:r>
              <a:t/>
            </a:r>
            <a:endParaRPr sz="1000">
              <a:solidFill>
                <a:srgbClr val="FFFFFF"/>
              </a:solidFill>
            </a:endParaRPr>
          </a:p>
        </p:txBody>
      </p:sp>
      <p:sp>
        <p:nvSpPr>
          <p:cNvPr id="3345" name="Google Shape;3345;p56"/>
          <p:cNvSpPr txBox="1"/>
          <p:nvPr/>
        </p:nvSpPr>
        <p:spPr>
          <a:xfrm>
            <a:off x="1048350" y="4314290"/>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indent="0" lvl="0" marL="0" rtl="0" algn="ctr">
              <a:lnSpc>
                <a:spcPct val="115000"/>
              </a:lnSpc>
              <a:spcBef>
                <a:spcPts val="0"/>
              </a:spcBef>
              <a:spcAft>
                <a:spcPts val="0"/>
              </a:spcAft>
              <a:buNone/>
            </a:pPr>
            <a:r>
              <a:rPr lang="en" sz="1000" u="sng">
                <a:solidFill>
                  <a:srgbClr val="869FB2"/>
                </a:solidFill>
                <a:hlinkClick r:id="rId4">
                  <a:extLst>
                    <a:ext uri="{A12FA001-AC4F-418D-AE19-62706E023703}">
                      <ahyp:hlinkCl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val="tx"/>
                    </a:ext>
                  </a:extLst>
                </a:hlinkClick>
              </a:rPr>
              <a:t>https://slidesgo.com/slidesgo-school</a:t>
            </a:r>
            <a:endParaRPr sz="1000" u="sng">
              <a:solidFill>
                <a:srgbClr val="869FB2"/>
              </a:solidFill>
            </a:endParaRPr>
          </a:p>
        </p:txBody>
      </p:sp>
      <p:sp>
        <p:nvSpPr>
          <p:cNvPr id="3346" name="Google Shape;3346;p56"/>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40" name="Shape 2540"/>
        <p:cNvGrpSpPr/>
        <p:nvPr/>
      </p:nvGrpSpPr>
      <p:grpSpPr>
        <a:xfrm>
          <a:off x="0" y="0"/>
          <a:ext cx="0" cy="0"/>
          <a:chOff x="0" y="0"/>
          <a:chExt cx="0" cy="0"/>
        </a:xfrm>
      </p:grpSpPr>
      <p:sp>
        <p:nvSpPr>
          <p:cNvPr id="2541" name="Google Shape;2541;p30"/>
          <p:cNvSpPr/>
          <p:nvPr/>
        </p:nvSpPr>
        <p:spPr>
          <a:xfrm>
            <a:off x="1153063" y="1625550"/>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30"/>
          <p:cNvSpPr txBox="1"/>
          <p:nvPr>
            <p:ph idx="1" type="subTitle"/>
          </p:nvPr>
        </p:nvSpPr>
        <p:spPr>
          <a:xfrm>
            <a:off x="2001060" y="1970608"/>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43" name="Google Shape;2543;p30"/>
          <p:cNvSpPr txBox="1"/>
          <p:nvPr>
            <p:ph type="title"/>
          </p:nvPr>
        </p:nvSpPr>
        <p:spPr>
          <a:xfrm>
            <a:off x="2001060" y="1686992"/>
            <a:ext cx="2336400" cy="25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2544" name="Google Shape;2544;p30"/>
          <p:cNvSpPr txBox="1"/>
          <p:nvPr>
            <p:ph idx="2" type="title"/>
          </p:nvPr>
        </p:nvSpPr>
        <p:spPr>
          <a:xfrm>
            <a:off x="1218986" y="1763984"/>
            <a:ext cx="6717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545" name="Google Shape;2545;p30"/>
          <p:cNvSpPr txBox="1"/>
          <p:nvPr>
            <p:ph idx="3"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Table</a:t>
            </a:r>
            <a:r>
              <a:rPr lang="en"/>
              <a:t> of contents</a:t>
            </a:r>
            <a:endParaRPr/>
          </a:p>
        </p:txBody>
      </p:sp>
      <p:sp>
        <p:nvSpPr>
          <p:cNvPr id="2546" name="Google Shape;2546;p30"/>
          <p:cNvSpPr txBox="1"/>
          <p:nvPr>
            <p:ph idx="4" type="title"/>
          </p:nvPr>
        </p:nvSpPr>
        <p:spPr>
          <a:xfrm>
            <a:off x="2001060" y="3393892"/>
            <a:ext cx="2336400" cy="25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Results analysis</a:t>
            </a:r>
            <a:endParaRPr/>
          </a:p>
        </p:txBody>
      </p:sp>
      <p:sp>
        <p:nvSpPr>
          <p:cNvPr id="2547" name="Google Shape;2547;p30"/>
          <p:cNvSpPr txBox="1"/>
          <p:nvPr>
            <p:ph idx="5" type="title"/>
          </p:nvPr>
        </p:nvSpPr>
        <p:spPr>
          <a:xfrm>
            <a:off x="1218986" y="3470884"/>
            <a:ext cx="6717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2548" name="Google Shape;2548;p30"/>
          <p:cNvSpPr txBox="1"/>
          <p:nvPr>
            <p:ph idx="6" type="subTitle"/>
          </p:nvPr>
        </p:nvSpPr>
        <p:spPr>
          <a:xfrm>
            <a:off x="2001060" y="3677508"/>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49" name="Google Shape;2549;p30"/>
          <p:cNvSpPr txBox="1"/>
          <p:nvPr>
            <p:ph idx="7" type="title"/>
          </p:nvPr>
        </p:nvSpPr>
        <p:spPr>
          <a:xfrm>
            <a:off x="5654585" y="1686992"/>
            <a:ext cx="2336400" cy="25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Methodology</a:t>
            </a:r>
            <a:endParaRPr/>
          </a:p>
        </p:txBody>
      </p:sp>
      <p:sp>
        <p:nvSpPr>
          <p:cNvPr id="2550" name="Google Shape;2550;p30"/>
          <p:cNvSpPr txBox="1"/>
          <p:nvPr>
            <p:ph idx="8" type="title"/>
          </p:nvPr>
        </p:nvSpPr>
        <p:spPr>
          <a:xfrm>
            <a:off x="4872511" y="1763984"/>
            <a:ext cx="6717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2551" name="Google Shape;2551;p30"/>
          <p:cNvSpPr txBox="1"/>
          <p:nvPr>
            <p:ph idx="9" type="subTitle"/>
          </p:nvPr>
        </p:nvSpPr>
        <p:spPr>
          <a:xfrm>
            <a:off x="5654585" y="1970608"/>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sp>
        <p:nvSpPr>
          <p:cNvPr id="2552" name="Google Shape;2552;p30"/>
          <p:cNvSpPr txBox="1"/>
          <p:nvPr>
            <p:ph idx="13" type="title"/>
          </p:nvPr>
        </p:nvSpPr>
        <p:spPr>
          <a:xfrm>
            <a:off x="5654585" y="3393892"/>
            <a:ext cx="2336400" cy="255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Conclusions</a:t>
            </a:r>
            <a:endParaRPr/>
          </a:p>
        </p:txBody>
      </p:sp>
      <p:sp>
        <p:nvSpPr>
          <p:cNvPr id="2553" name="Google Shape;2553;p30"/>
          <p:cNvSpPr txBox="1"/>
          <p:nvPr>
            <p:ph idx="14" type="title"/>
          </p:nvPr>
        </p:nvSpPr>
        <p:spPr>
          <a:xfrm>
            <a:off x="4872511" y="3470884"/>
            <a:ext cx="671700" cy="593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2554" name="Google Shape;2554;p30"/>
          <p:cNvSpPr txBox="1"/>
          <p:nvPr>
            <p:ph idx="15" type="subTitle"/>
          </p:nvPr>
        </p:nvSpPr>
        <p:spPr>
          <a:xfrm>
            <a:off x="5654585" y="3677508"/>
            <a:ext cx="23364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describe the topic of the section here</a:t>
            </a:r>
            <a:endParaRPr/>
          </a:p>
        </p:txBody>
      </p:sp>
      <p:cxnSp>
        <p:nvCxnSpPr>
          <p:cNvPr id="2555" name="Google Shape;2555;p30"/>
          <p:cNvCxnSpPr/>
          <p:nvPr/>
        </p:nvCxnSpPr>
        <p:spPr>
          <a:xfrm>
            <a:off x="828925" y="1044025"/>
            <a:ext cx="3312300" cy="0"/>
          </a:xfrm>
          <a:prstGeom prst="straightConnector1">
            <a:avLst/>
          </a:prstGeom>
          <a:noFill/>
          <a:ln cap="flat" cmpd="sng" w="19050">
            <a:solidFill>
              <a:schemeClr val="accent1"/>
            </a:solidFill>
            <a:prstDash val="solid"/>
            <a:round/>
            <a:headEnd len="med" w="med" type="none"/>
            <a:tailEnd len="med" w="med" type="none"/>
          </a:ln>
        </p:spPr>
      </p:cxnSp>
      <p:sp>
        <p:nvSpPr>
          <p:cNvPr id="2556" name="Google Shape;2556;p30"/>
          <p:cNvSpPr/>
          <p:nvPr/>
        </p:nvSpPr>
        <p:spPr>
          <a:xfrm>
            <a:off x="1153063" y="3332450"/>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30"/>
          <p:cNvSpPr/>
          <p:nvPr/>
        </p:nvSpPr>
        <p:spPr>
          <a:xfrm>
            <a:off x="4806563" y="1625550"/>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30"/>
          <p:cNvSpPr/>
          <p:nvPr/>
        </p:nvSpPr>
        <p:spPr>
          <a:xfrm>
            <a:off x="4806563" y="3332450"/>
            <a:ext cx="803559" cy="870243"/>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50" name="Shape 3350"/>
        <p:cNvGrpSpPr/>
        <p:nvPr/>
      </p:nvGrpSpPr>
      <p:grpSpPr>
        <a:xfrm>
          <a:off x="0" y="0"/>
          <a:ext cx="0" cy="0"/>
          <a:chOff x="0" y="0"/>
          <a:chExt cx="0" cy="0"/>
        </a:xfrm>
      </p:grpSpPr>
      <p:sp>
        <p:nvSpPr>
          <p:cNvPr id="3351" name="Google Shape;3351;p57"/>
          <p:cNvSpPr txBox="1"/>
          <p:nvPr/>
        </p:nvSpPr>
        <p:spPr>
          <a:xfrm>
            <a:off x="1068100" y="1087849"/>
            <a:ext cx="7047300" cy="4401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This presentation has been made using the following fonts:</a:t>
            </a:r>
            <a:endParaRPr sz="1100">
              <a:solidFill>
                <a:srgbClr val="FFFFFF"/>
              </a:solidFill>
            </a:endParaRPr>
          </a:p>
          <a:p>
            <a:pPr indent="0" lvl="0" marL="0" rtl="0" algn="l">
              <a:lnSpc>
                <a:spcPct val="115000"/>
              </a:lnSpc>
              <a:spcBef>
                <a:spcPts val="0"/>
              </a:spcBef>
              <a:spcAft>
                <a:spcPts val="0"/>
              </a:spcAft>
              <a:buNone/>
            </a:pPr>
            <a:r>
              <a:t/>
            </a:r>
            <a:endParaRPr sz="1300">
              <a:solidFill>
                <a:srgbClr val="435D74"/>
              </a:solidFill>
            </a:endParaRPr>
          </a:p>
        </p:txBody>
      </p:sp>
      <p:sp>
        <p:nvSpPr>
          <p:cNvPr id="3352" name="Google Shape;3352;p57"/>
          <p:cNvSpPr txBox="1"/>
          <p:nvPr/>
        </p:nvSpPr>
        <p:spPr>
          <a:xfrm>
            <a:off x="1068100" y="1610422"/>
            <a:ext cx="7047300" cy="12549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b="1" lang="en" sz="1100">
                <a:solidFill>
                  <a:schemeClr val="lt1"/>
                </a:solidFill>
              </a:rPr>
              <a:t>Philosopher</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val="tx"/>
                    </a:ext>
                  </a:extLst>
                </a:hlinkClick>
              </a:rPr>
              <a:t>https://fonts.google.com/specimen/Philosopher</a:t>
            </a:r>
            <a:r>
              <a:rPr lang="en" sz="1100">
                <a:solidFill>
                  <a:schemeClr val="lt1"/>
                </a:solidFill>
              </a:rPr>
              <a:t>)</a:t>
            </a:r>
            <a:endParaRPr sz="1100">
              <a:solidFill>
                <a:schemeClr val="lt1"/>
              </a:solidFill>
            </a:endParaRPr>
          </a:p>
          <a:p>
            <a:pPr indent="0" lvl="0" marL="0" rtl="0" algn="ctr">
              <a:lnSpc>
                <a:spcPct val="115000"/>
              </a:lnSpc>
              <a:spcBef>
                <a:spcPts val="0"/>
              </a:spcBef>
              <a:spcAft>
                <a:spcPts val="0"/>
              </a:spcAft>
              <a:buNone/>
            </a:pPr>
            <a:r>
              <a:t/>
            </a:r>
            <a:endParaRPr sz="800">
              <a:solidFill>
                <a:schemeClr val="lt1"/>
              </a:solidFill>
            </a:endParaRPr>
          </a:p>
          <a:p>
            <a:pPr indent="0" lvl="0" marL="0" rtl="0" algn="ctr">
              <a:lnSpc>
                <a:spcPct val="115000"/>
              </a:lnSpc>
              <a:spcBef>
                <a:spcPts val="0"/>
              </a:spcBef>
              <a:spcAft>
                <a:spcPts val="0"/>
              </a:spcAft>
              <a:buNone/>
            </a:pPr>
            <a:r>
              <a:rPr b="1" lang="en" sz="1100">
                <a:solidFill>
                  <a:schemeClr val="lt1"/>
                </a:solidFill>
              </a:rPr>
              <a:t>Manrope</a:t>
            </a:r>
            <a:endParaRPr b="1" sz="1100">
              <a:solidFill>
                <a:schemeClr val="lt1"/>
              </a:solidFill>
            </a:endParaRPr>
          </a:p>
          <a:p>
            <a:pPr indent="0" lvl="0" marL="0" rtl="0" algn="ctr">
              <a:lnSpc>
                <a:spcPct val="115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val="tx"/>
                    </a:ext>
                  </a:extLst>
                </a:hlinkClick>
              </a:rPr>
              <a:t>https://fonts.google.com/specimen/Manrope</a:t>
            </a:r>
            <a:r>
              <a:rPr lang="en" sz="1100">
                <a:solidFill>
                  <a:schemeClr val="lt1"/>
                </a:solidFill>
              </a:rPr>
              <a:t>)</a:t>
            </a:r>
            <a:endParaRPr sz="1100">
              <a:solidFill>
                <a:schemeClr val="lt1"/>
              </a:solidFill>
            </a:endParaRPr>
          </a:p>
        </p:txBody>
      </p:sp>
      <p:sp>
        <p:nvSpPr>
          <p:cNvPr id="3353" name="Google Shape;3353;p57"/>
          <p:cNvSpPr/>
          <p:nvPr/>
        </p:nvSpPr>
        <p:spPr>
          <a:xfrm>
            <a:off x="2052650" y="3293025"/>
            <a:ext cx="791400" cy="754200"/>
          </a:xfrm>
          <a:prstGeom prst="roundRect">
            <a:avLst>
              <a:gd fmla="val 16667" name="adj"/>
            </a:avLst>
          </a:prstGeom>
          <a:solidFill>
            <a:srgbClr val="419CA9"/>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7"/>
          <p:cNvSpPr/>
          <p:nvPr/>
        </p:nvSpPr>
        <p:spPr>
          <a:xfrm>
            <a:off x="3114470" y="3293025"/>
            <a:ext cx="791400" cy="754200"/>
          </a:xfrm>
          <a:prstGeom prst="roundRect">
            <a:avLst>
              <a:gd fmla="val 16667" name="adj"/>
            </a:avLst>
          </a:prstGeom>
          <a:solidFill>
            <a:srgbClr val="EBE9E5"/>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7"/>
          <p:cNvSpPr/>
          <p:nvPr/>
        </p:nvSpPr>
        <p:spPr>
          <a:xfrm>
            <a:off x="4176289" y="3293025"/>
            <a:ext cx="791400" cy="754200"/>
          </a:xfrm>
          <a:prstGeom prst="roundRect">
            <a:avLst>
              <a:gd fmla="val 16667" name="adj"/>
            </a:avLst>
          </a:prstGeom>
          <a:solidFill>
            <a:srgbClr val="90775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7"/>
          <p:cNvSpPr txBox="1"/>
          <p:nvPr/>
        </p:nvSpPr>
        <p:spPr>
          <a:xfrm>
            <a:off x="205265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#419ca9</a:t>
            </a:r>
            <a:endParaRPr sz="1000">
              <a:solidFill>
                <a:srgbClr val="FFFFFF"/>
              </a:solidFill>
            </a:endParaRPr>
          </a:p>
        </p:txBody>
      </p:sp>
      <p:sp>
        <p:nvSpPr>
          <p:cNvPr id="3357" name="Google Shape;3357;p57"/>
          <p:cNvSpPr txBox="1"/>
          <p:nvPr/>
        </p:nvSpPr>
        <p:spPr>
          <a:xfrm>
            <a:off x="3114475"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#ebe9e5</a:t>
            </a:r>
            <a:endParaRPr sz="1000">
              <a:solidFill>
                <a:schemeClr val="dk2"/>
              </a:solidFill>
            </a:endParaRPr>
          </a:p>
        </p:txBody>
      </p:sp>
      <p:sp>
        <p:nvSpPr>
          <p:cNvPr id="3358" name="Google Shape;3358;p57"/>
          <p:cNvSpPr txBox="1"/>
          <p:nvPr/>
        </p:nvSpPr>
        <p:spPr>
          <a:xfrm>
            <a:off x="417630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#90775d</a:t>
            </a:r>
            <a:endParaRPr sz="1000">
              <a:solidFill>
                <a:srgbClr val="FFFFFF"/>
              </a:solidFill>
            </a:endParaRPr>
          </a:p>
        </p:txBody>
      </p:sp>
      <p:sp>
        <p:nvSpPr>
          <p:cNvPr id="3359" name="Google Shape;3359;p57"/>
          <p:cNvSpPr/>
          <p:nvPr/>
        </p:nvSpPr>
        <p:spPr>
          <a:xfrm>
            <a:off x="5238125" y="3293025"/>
            <a:ext cx="791400" cy="754200"/>
          </a:xfrm>
          <a:prstGeom prst="roundRect">
            <a:avLst>
              <a:gd fmla="val 16667" name="adj"/>
            </a:avLst>
          </a:prstGeom>
          <a:solidFill>
            <a:srgbClr val="11516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7"/>
          <p:cNvSpPr txBox="1"/>
          <p:nvPr/>
        </p:nvSpPr>
        <p:spPr>
          <a:xfrm>
            <a:off x="5238125"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#11516d</a:t>
            </a:r>
            <a:endParaRPr sz="1000">
              <a:solidFill>
                <a:srgbClr val="FFFFFF"/>
              </a:solidFill>
            </a:endParaRPr>
          </a:p>
        </p:txBody>
      </p:sp>
      <p:sp>
        <p:nvSpPr>
          <p:cNvPr id="3361" name="Google Shape;3361;p57"/>
          <p:cNvSpPr/>
          <p:nvPr/>
        </p:nvSpPr>
        <p:spPr>
          <a:xfrm>
            <a:off x="6299950" y="3293025"/>
            <a:ext cx="791400" cy="754200"/>
          </a:xfrm>
          <a:prstGeom prst="roundRect">
            <a:avLst>
              <a:gd fmla="val 16667" name="adj"/>
            </a:avLst>
          </a:prstGeom>
          <a:solidFill>
            <a:srgbClr val="CCCAC7"/>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7"/>
          <p:cNvSpPr txBox="1"/>
          <p:nvPr/>
        </p:nvSpPr>
        <p:spPr>
          <a:xfrm>
            <a:off x="6299950" y="345007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chemeClr val="dk2"/>
                </a:solidFill>
              </a:rPr>
              <a:t>#cccac7</a:t>
            </a:r>
            <a:endParaRPr sz="1000">
              <a:solidFill>
                <a:schemeClr val="dk2"/>
              </a:solidFill>
            </a:endParaRPr>
          </a:p>
        </p:txBody>
      </p:sp>
      <p:sp>
        <p:nvSpPr>
          <p:cNvPr id="3363" name="Google Shape;3363;p57"/>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Fonts &amp; colors used</a:t>
            </a:r>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67" name="Shape 3367"/>
        <p:cNvGrpSpPr/>
        <p:nvPr/>
      </p:nvGrpSpPr>
      <p:grpSpPr>
        <a:xfrm>
          <a:off x="0" y="0"/>
          <a:ext cx="0" cy="0"/>
          <a:chOff x="0" y="0"/>
          <a:chExt cx="0" cy="0"/>
        </a:xfrm>
      </p:grpSpPr>
      <p:sp>
        <p:nvSpPr>
          <p:cNvPr id="3368" name="Google Shape;3368;p58"/>
          <p:cNvSpPr txBox="1"/>
          <p:nvPr/>
        </p:nvSpPr>
        <p:spPr>
          <a:xfrm>
            <a:off x="1252425" y="1086401"/>
            <a:ext cx="6630900" cy="8526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val="tx"/>
                    </a:ext>
                  </a:extLst>
                </a:hlinkClick>
              </a:rPr>
              <a:t>How it Works.</a:t>
            </a:r>
            <a:endParaRPr sz="1100">
              <a:solidFill>
                <a:srgbClr val="869FB2"/>
              </a:solidFill>
            </a:endParaRPr>
          </a:p>
        </p:txBody>
      </p:sp>
      <p:pic>
        <p:nvPicPr>
          <p:cNvPr id="3369" name="Google Shape;3369;p58"/>
          <p:cNvPicPr preferRelativeResize="0"/>
          <p:nvPr/>
        </p:nvPicPr>
        <p:blipFill rotWithShape="1">
          <a:blip r:embed="rId4">
            <a:alphaModFix/>
          </a:blip>
          <a:srcRect b="16547" l="0" r="0" t="16540"/>
          <a:stretch/>
        </p:blipFill>
        <p:spPr>
          <a:xfrm>
            <a:off x="510820" y="2688639"/>
            <a:ext cx="1606719" cy="1075073"/>
          </a:xfrm>
          <a:prstGeom prst="rect">
            <a:avLst/>
          </a:prstGeom>
          <a:noFill/>
          <a:ln>
            <a:noFill/>
          </a:ln>
        </p:spPr>
      </p:pic>
      <p:sp>
        <p:nvSpPr>
          <p:cNvPr id="3370" name="Google Shape;3370;p58">
            <a:hlinkClick r:id="rId5"/>
          </p:cNvPr>
          <p:cNvSpPr txBox="1"/>
          <p:nvPr/>
        </p:nvSpPr>
        <p:spPr>
          <a:xfrm>
            <a:off x="678041"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extLst>
                    <a:ext uri="{A12FA001-AC4F-418D-AE19-62706E023703}">
                      <ahyp:hlinkClr val="tx"/>
                    </a:ext>
                  </a:extLst>
                </a:hlinkClick>
              </a:rPr>
              <a:t>Pana</a:t>
            </a:r>
            <a:endParaRPr>
              <a:solidFill>
                <a:srgbClr val="869FB2"/>
              </a:solidFill>
            </a:endParaRPr>
          </a:p>
        </p:txBody>
      </p:sp>
      <p:sp>
        <p:nvSpPr>
          <p:cNvPr id="3371" name="Google Shape;3371;p58">
            <a:hlinkClick r:id="rId7"/>
          </p:cNvPr>
          <p:cNvSpPr txBox="1"/>
          <p:nvPr/>
        </p:nvSpPr>
        <p:spPr>
          <a:xfrm>
            <a:off x="2289219"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extLst>
                    <a:ext uri="{A12FA001-AC4F-418D-AE19-62706E023703}">
                      <ahyp:hlinkClr val="tx"/>
                    </a:ext>
                  </a:extLst>
                </a:hlinkClick>
              </a:rPr>
              <a:t>Amico</a:t>
            </a:r>
            <a:endParaRPr>
              <a:solidFill>
                <a:srgbClr val="869FB2"/>
              </a:solidFill>
            </a:endParaRPr>
          </a:p>
        </p:txBody>
      </p:sp>
      <p:sp>
        <p:nvSpPr>
          <p:cNvPr id="3372" name="Google Shape;3372;p58">
            <a:hlinkClick r:id="rId9"/>
          </p:cNvPr>
          <p:cNvSpPr txBox="1"/>
          <p:nvPr/>
        </p:nvSpPr>
        <p:spPr>
          <a:xfrm>
            <a:off x="3900404"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0">
                  <a:extLst>
                    <a:ext uri="{A12FA001-AC4F-418D-AE19-62706E023703}">
                      <ahyp:hlinkClr val="tx"/>
                    </a:ext>
                  </a:extLst>
                </a:hlinkClick>
              </a:rPr>
              <a:t>Bro</a:t>
            </a:r>
            <a:endParaRPr>
              <a:solidFill>
                <a:srgbClr val="869FB2"/>
              </a:solidFill>
            </a:endParaRPr>
          </a:p>
        </p:txBody>
      </p:sp>
      <p:sp>
        <p:nvSpPr>
          <p:cNvPr id="3373" name="Google Shape;3373;p58">
            <a:hlinkClick r:id="rId11"/>
          </p:cNvPr>
          <p:cNvSpPr txBox="1"/>
          <p:nvPr/>
        </p:nvSpPr>
        <p:spPr>
          <a:xfrm>
            <a:off x="5511563"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2">
                  <a:extLst>
                    <a:ext uri="{A12FA001-AC4F-418D-AE19-62706E023703}">
                      <ahyp:hlinkClr val="tx"/>
                    </a:ext>
                  </a:extLst>
                </a:hlinkClick>
              </a:rPr>
              <a:t>Rafiki</a:t>
            </a:r>
            <a:endParaRPr>
              <a:solidFill>
                <a:srgbClr val="869FB2"/>
              </a:solidFill>
            </a:endParaRPr>
          </a:p>
        </p:txBody>
      </p:sp>
      <p:pic>
        <p:nvPicPr>
          <p:cNvPr id="3374" name="Google Shape;3374;p58"/>
          <p:cNvPicPr preferRelativeResize="0"/>
          <p:nvPr/>
        </p:nvPicPr>
        <p:blipFill rotWithShape="1">
          <a:blip r:embed="rId13">
            <a:alphaModFix/>
          </a:blip>
          <a:srcRect b="0" l="0" r="0" t="0"/>
          <a:stretch/>
        </p:blipFill>
        <p:spPr>
          <a:xfrm>
            <a:off x="2255077" y="2410850"/>
            <a:ext cx="1340595" cy="1340603"/>
          </a:xfrm>
          <a:prstGeom prst="rect">
            <a:avLst/>
          </a:prstGeom>
          <a:noFill/>
          <a:ln>
            <a:noFill/>
          </a:ln>
        </p:spPr>
      </p:pic>
      <p:pic>
        <p:nvPicPr>
          <p:cNvPr id="3375" name="Google Shape;3375;p58"/>
          <p:cNvPicPr preferRelativeResize="0"/>
          <p:nvPr/>
        </p:nvPicPr>
        <p:blipFill rotWithShape="1">
          <a:blip r:embed="rId14">
            <a:alphaModFix/>
          </a:blip>
          <a:srcRect b="8854" l="4194" r="4213" t="11228"/>
          <a:stretch/>
        </p:blipFill>
        <p:spPr>
          <a:xfrm>
            <a:off x="3774275" y="2532512"/>
            <a:ext cx="1448304" cy="1263588"/>
          </a:xfrm>
          <a:prstGeom prst="rect">
            <a:avLst/>
          </a:prstGeom>
          <a:noFill/>
          <a:ln>
            <a:noFill/>
          </a:ln>
        </p:spPr>
      </p:pic>
      <p:pic>
        <p:nvPicPr>
          <p:cNvPr id="3376" name="Google Shape;3376;p58"/>
          <p:cNvPicPr preferRelativeResize="0"/>
          <p:nvPr/>
        </p:nvPicPr>
        <p:blipFill rotWithShape="1">
          <a:blip r:embed="rId15">
            <a:alphaModFix/>
          </a:blip>
          <a:srcRect b="11945" l="0" r="0" t="6567"/>
          <a:stretch/>
        </p:blipFill>
        <p:spPr>
          <a:xfrm>
            <a:off x="5347337" y="2581527"/>
            <a:ext cx="1448284" cy="1180164"/>
          </a:xfrm>
          <a:prstGeom prst="rect">
            <a:avLst/>
          </a:prstGeom>
          <a:noFill/>
          <a:ln>
            <a:noFill/>
          </a:ln>
        </p:spPr>
      </p:pic>
      <p:pic>
        <p:nvPicPr>
          <p:cNvPr id="3377" name="Google Shape;3377;p58"/>
          <p:cNvPicPr preferRelativeResize="0"/>
          <p:nvPr/>
        </p:nvPicPr>
        <p:blipFill rotWithShape="1">
          <a:blip r:embed="rId16">
            <a:alphaModFix/>
          </a:blip>
          <a:srcRect b="17967" l="0" r="0" t="11708"/>
          <a:stretch/>
        </p:blipFill>
        <p:spPr>
          <a:xfrm>
            <a:off x="6836257" y="2523903"/>
            <a:ext cx="1796923" cy="1263600"/>
          </a:xfrm>
          <a:prstGeom prst="rect">
            <a:avLst/>
          </a:prstGeom>
          <a:noFill/>
          <a:ln>
            <a:noFill/>
          </a:ln>
        </p:spPr>
      </p:pic>
      <p:sp>
        <p:nvSpPr>
          <p:cNvPr id="3378" name="Google Shape;3378;p58">
            <a:hlinkClick r:id="rId17"/>
          </p:cNvPr>
          <p:cNvSpPr txBox="1"/>
          <p:nvPr/>
        </p:nvSpPr>
        <p:spPr>
          <a:xfrm>
            <a:off x="7122738" y="39763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18">
                  <a:extLst>
                    <a:ext uri="{A12FA001-AC4F-418D-AE19-62706E023703}">
                      <ahyp:hlinkClr val="tx"/>
                    </a:ext>
                  </a:extLst>
                </a:hlinkClick>
              </a:rPr>
              <a:t>Cuate</a:t>
            </a:r>
            <a:endParaRPr>
              <a:solidFill>
                <a:srgbClr val="869FB2"/>
              </a:solidFill>
            </a:endParaRPr>
          </a:p>
        </p:txBody>
      </p:sp>
      <p:sp>
        <p:nvSpPr>
          <p:cNvPr id="3379" name="Google Shape;3379;p58"/>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chemeClr val="dk1"/>
              </a:buClr>
              <a:buSzPts val="1100"/>
              <a:buFont typeface="Arial"/>
              <a:buNone/>
            </a:pPr>
            <a:r>
              <a:rPr lang="en">
                <a:solidFill>
                  <a:schemeClr val="lt1"/>
                </a:solidFill>
              </a:rPr>
              <a:t>Storyset</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3383" name="Shape 3383"/>
        <p:cNvGrpSpPr/>
        <p:nvPr/>
      </p:nvGrpSpPr>
      <p:grpSpPr>
        <a:xfrm>
          <a:off x="0" y="0"/>
          <a:ext cx="0" cy="0"/>
          <a:chOff x="0" y="0"/>
          <a:chExt cx="0" cy="0"/>
        </a:xfrm>
      </p:grpSpPr>
      <p:sp>
        <p:nvSpPr>
          <p:cNvPr id="3384" name="Google Shape;3384;p59"/>
          <p:cNvSpPr txBox="1"/>
          <p:nvPr/>
        </p:nvSpPr>
        <p:spPr>
          <a:xfrm>
            <a:off x="1068100" y="1221875"/>
            <a:ext cx="7047300" cy="482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val="tx"/>
                    </a:ext>
                  </a:extLst>
                </a:hlinkClick>
              </a:rPr>
              <a:t>infographics</a:t>
            </a:r>
            <a:r>
              <a:rPr lang="en" sz="1100">
                <a:solidFill>
                  <a:srgbClr val="FFFFFF"/>
                </a:solidFill>
              </a:rPr>
              <a:t> on Slidesgo.</a:t>
            </a:r>
            <a:endParaRPr sz="1100">
              <a:solidFill>
                <a:srgbClr val="FFFFFF"/>
              </a:solidFill>
            </a:endParaRPr>
          </a:p>
        </p:txBody>
      </p:sp>
      <p:grpSp>
        <p:nvGrpSpPr>
          <p:cNvPr id="3385" name="Google Shape;3385;p59"/>
          <p:cNvGrpSpPr/>
          <p:nvPr/>
        </p:nvGrpSpPr>
        <p:grpSpPr>
          <a:xfrm>
            <a:off x="5156078" y="3085736"/>
            <a:ext cx="474294" cy="551291"/>
            <a:chOff x="4727025" y="1332775"/>
            <a:chExt cx="59900" cy="69625"/>
          </a:xfrm>
        </p:grpSpPr>
        <p:sp>
          <p:nvSpPr>
            <p:cNvPr id="3386" name="Google Shape;3386;p59"/>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9"/>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88" name="Google Shape;3388;p59"/>
          <p:cNvGrpSpPr/>
          <p:nvPr/>
        </p:nvGrpSpPr>
        <p:grpSpPr>
          <a:xfrm>
            <a:off x="5769734" y="2314340"/>
            <a:ext cx="555653" cy="557031"/>
            <a:chOff x="4820425" y="1329900"/>
            <a:chExt cx="70175" cy="70350"/>
          </a:xfrm>
        </p:grpSpPr>
        <p:sp>
          <p:nvSpPr>
            <p:cNvPr id="3389" name="Google Shape;3389;p59"/>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9"/>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9"/>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9"/>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3" name="Google Shape;3393;p59"/>
          <p:cNvGrpSpPr/>
          <p:nvPr/>
        </p:nvGrpSpPr>
        <p:grpSpPr>
          <a:xfrm>
            <a:off x="6396103" y="2318845"/>
            <a:ext cx="582574" cy="533871"/>
            <a:chOff x="4903200" y="1331525"/>
            <a:chExt cx="73575" cy="67425"/>
          </a:xfrm>
        </p:grpSpPr>
        <p:sp>
          <p:nvSpPr>
            <p:cNvPr id="3394" name="Google Shape;3394;p59"/>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9"/>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96" name="Google Shape;3396;p59"/>
          <p:cNvGrpSpPr/>
          <p:nvPr/>
        </p:nvGrpSpPr>
        <p:grpSpPr>
          <a:xfrm>
            <a:off x="5755581" y="3078709"/>
            <a:ext cx="583960" cy="565345"/>
            <a:chOff x="4815575" y="1416800"/>
            <a:chExt cx="73750" cy="71400"/>
          </a:xfrm>
        </p:grpSpPr>
        <p:sp>
          <p:nvSpPr>
            <p:cNvPr id="3397" name="Google Shape;3397;p59"/>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9"/>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9"/>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0" name="Google Shape;3400;p59"/>
          <p:cNvGrpSpPr/>
          <p:nvPr/>
        </p:nvGrpSpPr>
        <p:grpSpPr>
          <a:xfrm>
            <a:off x="6390362" y="3108896"/>
            <a:ext cx="589898" cy="504970"/>
            <a:chOff x="4902475" y="1418875"/>
            <a:chExt cx="74500" cy="63775"/>
          </a:xfrm>
        </p:grpSpPr>
        <p:sp>
          <p:nvSpPr>
            <p:cNvPr id="3401" name="Google Shape;3401;p59"/>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9"/>
            <p:cNvSpPr/>
            <p:nvPr/>
          </p:nvSpPr>
          <p:spPr>
            <a:xfrm>
              <a:off x="4916350"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3" name="Google Shape;3403;p59"/>
          <p:cNvGrpSpPr/>
          <p:nvPr/>
        </p:nvGrpSpPr>
        <p:grpSpPr>
          <a:xfrm>
            <a:off x="5765577" y="3826000"/>
            <a:ext cx="563967" cy="567127"/>
            <a:chOff x="4818100" y="1507675"/>
            <a:chExt cx="71225" cy="71625"/>
          </a:xfrm>
        </p:grpSpPr>
        <p:sp>
          <p:nvSpPr>
            <p:cNvPr id="3404" name="Google Shape;3404;p59"/>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9"/>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9"/>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9"/>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8" name="Google Shape;3408;p59"/>
          <p:cNvGrpSpPr/>
          <p:nvPr/>
        </p:nvGrpSpPr>
        <p:grpSpPr>
          <a:xfrm>
            <a:off x="5079075" y="3829461"/>
            <a:ext cx="628301" cy="588505"/>
            <a:chOff x="4721450" y="1509475"/>
            <a:chExt cx="79350" cy="74325"/>
          </a:xfrm>
        </p:grpSpPr>
        <p:sp>
          <p:nvSpPr>
            <p:cNvPr id="3409" name="Google Shape;3409;p59"/>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9"/>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9"/>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9"/>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3" name="Google Shape;3413;p59"/>
          <p:cNvGrpSpPr/>
          <p:nvPr/>
        </p:nvGrpSpPr>
        <p:grpSpPr>
          <a:xfrm>
            <a:off x="6424608" y="3814027"/>
            <a:ext cx="557038" cy="562772"/>
            <a:chOff x="4906800" y="1507500"/>
            <a:chExt cx="70350" cy="71075"/>
          </a:xfrm>
        </p:grpSpPr>
        <p:sp>
          <p:nvSpPr>
            <p:cNvPr id="3414" name="Google Shape;3414;p59"/>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9"/>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9"/>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9"/>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9"/>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19" name="Google Shape;3419;p59"/>
          <p:cNvGrpSpPr/>
          <p:nvPr/>
        </p:nvGrpSpPr>
        <p:grpSpPr>
          <a:xfrm>
            <a:off x="4462216" y="2340963"/>
            <a:ext cx="517934" cy="517934"/>
            <a:chOff x="3736598" y="2170606"/>
            <a:chExt cx="404889" cy="404889"/>
          </a:xfrm>
        </p:grpSpPr>
        <p:sp>
          <p:nvSpPr>
            <p:cNvPr id="3420" name="Google Shape;3420;p59"/>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9"/>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59"/>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59"/>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4" name="Google Shape;3424;p59"/>
          <p:cNvGrpSpPr/>
          <p:nvPr/>
        </p:nvGrpSpPr>
        <p:grpSpPr>
          <a:xfrm>
            <a:off x="3729277" y="2341061"/>
            <a:ext cx="586986" cy="517740"/>
            <a:chOff x="3161917" y="2170682"/>
            <a:chExt cx="458870" cy="404737"/>
          </a:xfrm>
        </p:grpSpPr>
        <p:sp>
          <p:nvSpPr>
            <p:cNvPr id="3425" name="Google Shape;3425;p59"/>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59"/>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59"/>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28" name="Google Shape;3428;p59"/>
          <p:cNvGrpSpPr/>
          <p:nvPr/>
        </p:nvGrpSpPr>
        <p:grpSpPr>
          <a:xfrm>
            <a:off x="3752299" y="3102400"/>
            <a:ext cx="540943" cy="517963"/>
            <a:chOff x="3179914" y="2889488"/>
            <a:chExt cx="422876" cy="404911"/>
          </a:xfrm>
        </p:grpSpPr>
        <p:sp>
          <p:nvSpPr>
            <p:cNvPr id="3429" name="Google Shape;3429;p59"/>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59"/>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1" name="Google Shape;3431;p59"/>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2" name="Google Shape;3432;p59"/>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3" name="Google Shape;3433;p59"/>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4" name="Google Shape;3434;p59"/>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35" name="Google Shape;3435;p59"/>
          <p:cNvGrpSpPr/>
          <p:nvPr/>
        </p:nvGrpSpPr>
        <p:grpSpPr>
          <a:xfrm>
            <a:off x="4453093" y="3102358"/>
            <a:ext cx="536180" cy="518047"/>
            <a:chOff x="3729467" y="2889422"/>
            <a:chExt cx="419153" cy="404977"/>
          </a:xfrm>
        </p:grpSpPr>
        <p:sp>
          <p:nvSpPr>
            <p:cNvPr id="3436" name="Google Shape;3436;p59"/>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59"/>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59"/>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59"/>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cap="flat" cmpd="sng" w="9525">
              <a:solidFill>
                <a:srgbClr val="F8FAFB"/>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59"/>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59"/>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59"/>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3" name="Google Shape;3443;p59"/>
          <p:cNvGrpSpPr/>
          <p:nvPr/>
        </p:nvGrpSpPr>
        <p:grpSpPr>
          <a:xfrm>
            <a:off x="1990126" y="3445787"/>
            <a:ext cx="965351" cy="134611"/>
            <a:chOff x="4411970" y="2962952"/>
            <a:chExt cx="706544" cy="104212"/>
          </a:xfrm>
        </p:grpSpPr>
        <p:sp>
          <p:nvSpPr>
            <p:cNvPr id="3444" name="Google Shape;3444;p59"/>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59"/>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59"/>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59"/>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48" name="Google Shape;3448;p59"/>
          <p:cNvGrpSpPr/>
          <p:nvPr/>
        </p:nvGrpSpPr>
        <p:grpSpPr>
          <a:xfrm>
            <a:off x="1990126" y="3041077"/>
            <a:ext cx="960158" cy="289172"/>
            <a:chOff x="4411970" y="2726085"/>
            <a:chExt cx="643107" cy="193659"/>
          </a:xfrm>
        </p:grpSpPr>
        <p:sp>
          <p:nvSpPr>
            <p:cNvPr id="3449" name="Google Shape;3449;p59"/>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59"/>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59"/>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2" name="Google Shape;3452;p59"/>
          <p:cNvGrpSpPr/>
          <p:nvPr/>
        </p:nvGrpSpPr>
        <p:grpSpPr>
          <a:xfrm>
            <a:off x="998624" y="3295400"/>
            <a:ext cx="811503" cy="252584"/>
            <a:chOff x="4411970" y="4340222"/>
            <a:chExt cx="779467" cy="242683"/>
          </a:xfrm>
        </p:grpSpPr>
        <p:sp>
          <p:nvSpPr>
            <p:cNvPr id="3453" name="Google Shape;3453;p59"/>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59"/>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59"/>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56" name="Google Shape;3456;p59"/>
          <p:cNvGrpSpPr/>
          <p:nvPr/>
        </p:nvGrpSpPr>
        <p:grpSpPr>
          <a:xfrm>
            <a:off x="1990126" y="2709308"/>
            <a:ext cx="965160" cy="216230"/>
            <a:chOff x="4411970" y="2468674"/>
            <a:chExt cx="747317" cy="167425"/>
          </a:xfrm>
        </p:grpSpPr>
        <p:sp>
          <p:nvSpPr>
            <p:cNvPr id="3457" name="Google Shape;3457;p59"/>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59"/>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59" name="Google Shape;3459;p59"/>
          <p:cNvSpPr/>
          <p:nvPr/>
        </p:nvSpPr>
        <p:spPr>
          <a:xfrm>
            <a:off x="996874" y="3014089"/>
            <a:ext cx="810618" cy="19298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60" name="Google Shape;3460;p59"/>
          <p:cNvGrpSpPr/>
          <p:nvPr/>
        </p:nvGrpSpPr>
        <p:grpSpPr>
          <a:xfrm>
            <a:off x="997692" y="2334687"/>
            <a:ext cx="1959041" cy="208784"/>
            <a:chOff x="6336019" y="3733725"/>
            <a:chExt cx="2566206" cy="351310"/>
          </a:xfrm>
        </p:grpSpPr>
        <p:sp>
          <p:nvSpPr>
            <p:cNvPr id="3461" name="Google Shape;3461;p59"/>
            <p:cNvSpPr/>
            <p:nvPr/>
          </p:nvSpPr>
          <p:spPr>
            <a:xfrm>
              <a:off x="6336019" y="3733735"/>
              <a:ext cx="1881300" cy="351300"/>
            </a:xfrm>
            <a:prstGeom prst="homePlate">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59"/>
            <p:cNvSpPr/>
            <p:nvPr/>
          </p:nvSpPr>
          <p:spPr>
            <a:xfrm>
              <a:off x="80985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59"/>
            <p:cNvSpPr/>
            <p:nvPr/>
          </p:nvSpPr>
          <p:spPr>
            <a:xfrm>
              <a:off x="83271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59"/>
            <p:cNvSpPr/>
            <p:nvPr/>
          </p:nvSpPr>
          <p:spPr>
            <a:xfrm>
              <a:off x="8555725" y="3733725"/>
              <a:ext cx="346500" cy="351300"/>
            </a:xfrm>
            <a:prstGeom prst="chevron">
              <a:avLst>
                <a:gd fmla="val 50000" name="adj"/>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5" name="Google Shape;3465;p59"/>
          <p:cNvGrpSpPr/>
          <p:nvPr/>
        </p:nvGrpSpPr>
        <p:grpSpPr>
          <a:xfrm>
            <a:off x="1990126" y="3950602"/>
            <a:ext cx="946551" cy="153200"/>
            <a:chOff x="4404545" y="3301592"/>
            <a:chExt cx="782403" cy="129272"/>
          </a:xfrm>
        </p:grpSpPr>
        <p:sp>
          <p:nvSpPr>
            <p:cNvPr id="3466" name="Google Shape;3466;p59"/>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59"/>
            <p:cNvSpPr/>
            <p:nvPr/>
          </p:nvSpPr>
          <p:spPr>
            <a:xfrm>
              <a:off x="4420869" y="3318308"/>
              <a:ext cx="92621" cy="9585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68" name="Google Shape;3468;p59"/>
          <p:cNvGrpSpPr/>
          <p:nvPr/>
        </p:nvGrpSpPr>
        <p:grpSpPr>
          <a:xfrm>
            <a:off x="1990126" y="3695937"/>
            <a:ext cx="962257" cy="139127"/>
            <a:chOff x="4411970" y="3131459"/>
            <a:chExt cx="710520" cy="117397"/>
          </a:xfrm>
        </p:grpSpPr>
        <p:sp>
          <p:nvSpPr>
            <p:cNvPr id="3469" name="Google Shape;3469;p59"/>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59"/>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3471" name="Google Shape;3471;p59"/>
          <p:cNvSpPr/>
          <p:nvPr/>
        </p:nvSpPr>
        <p:spPr>
          <a:xfrm>
            <a:off x="1990126" y="4219341"/>
            <a:ext cx="960300" cy="153000"/>
          </a:xfrm>
          <a:prstGeom prst="homePlate">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72" name="Google Shape;3472;p59"/>
          <p:cNvGrpSpPr/>
          <p:nvPr/>
        </p:nvGrpSpPr>
        <p:grpSpPr>
          <a:xfrm>
            <a:off x="990271" y="3621603"/>
            <a:ext cx="823838" cy="458988"/>
            <a:chOff x="4411970" y="1801825"/>
            <a:chExt cx="734586" cy="409262"/>
          </a:xfrm>
        </p:grpSpPr>
        <p:sp>
          <p:nvSpPr>
            <p:cNvPr id="3473" name="Google Shape;3473;p59"/>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59"/>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5" name="Google Shape;3475;p59"/>
          <p:cNvGrpSpPr/>
          <p:nvPr/>
        </p:nvGrpSpPr>
        <p:grpSpPr>
          <a:xfrm>
            <a:off x="3095243" y="2339173"/>
            <a:ext cx="521514" cy="521514"/>
            <a:chOff x="5681300" y="2527788"/>
            <a:chExt cx="805800" cy="805800"/>
          </a:xfrm>
        </p:grpSpPr>
        <p:sp>
          <p:nvSpPr>
            <p:cNvPr id="3476" name="Google Shape;3476;p59"/>
            <p:cNvSpPr/>
            <p:nvPr/>
          </p:nvSpPr>
          <p:spPr>
            <a:xfrm>
              <a:off x="5681300" y="2527788"/>
              <a:ext cx="805800" cy="805800"/>
            </a:xfrm>
            <a:prstGeom prst="ellipse">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59"/>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78" name="Google Shape;3478;p59"/>
          <p:cNvGrpSpPr/>
          <p:nvPr/>
        </p:nvGrpSpPr>
        <p:grpSpPr>
          <a:xfrm>
            <a:off x="3089483" y="3094865"/>
            <a:ext cx="533033" cy="533033"/>
            <a:chOff x="4049800" y="640400"/>
            <a:chExt cx="858900" cy="858900"/>
          </a:xfrm>
        </p:grpSpPr>
        <p:sp>
          <p:nvSpPr>
            <p:cNvPr id="3479" name="Google Shape;3479;p59"/>
            <p:cNvSpPr/>
            <p:nvPr/>
          </p:nvSpPr>
          <p:spPr>
            <a:xfrm>
              <a:off x="4049800" y="640400"/>
              <a:ext cx="858900" cy="858900"/>
            </a:xfrm>
            <a:prstGeom prst="donut">
              <a:avLst>
                <a:gd fmla="val 25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59"/>
            <p:cNvSpPr/>
            <p:nvPr/>
          </p:nvSpPr>
          <p:spPr>
            <a:xfrm>
              <a:off x="4049800" y="640400"/>
              <a:ext cx="858900" cy="858900"/>
            </a:xfrm>
            <a:prstGeom prst="blockArc">
              <a:avLst>
                <a:gd fmla="val 7914150" name="adj1"/>
                <a:gd fmla="val 0" name="adj2"/>
                <a:gd fmla="val 25000" name="adj3"/>
              </a:avLst>
            </a:prstGeom>
            <a:solidFill>
              <a:srgbClr val="667E92"/>
            </a:solid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81" name="Google Shape;3481;p59"/>
          <p:cNvGrpSpPr/>
          <p:nvPr/>
        </p:nvGrpSpPr>
        <p:grpSpPr>
          <a:xfrm>
            <a:off x="3014966" y="3772543"/>
            <a:ext cx="682068" cy="682068"/>
            <a:chOff x="5080188" y="927900"/>
            <a:chExt cx="961200" cy="961200"/>
          </a:xfrm>
        </p:grpSpPr>
        <p:sp>
          <p:nvSpPr>
            <p:cNvPr id="3482" name="Google Shape;3482;p59"/>
            <p:cNvSpPr/>
            <p:nvPr/>
          </p:nvSpPr>
          <p:spPr>
            <a:xfrm>
              <a:off x="5201900" y="1050116"/>
              <a:ext cx="716700" cy="716700"/>
            </a:xfrm>
            <a:prstGeom prst="donut">
              <a:avLst>
                <a:gd fmla="val 4716"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59"/>
            <p:cNvSpPr/>
            <p:nvPr/>
          </p:nvSpPr>
          <p:spPr>
            <a:xfrm>
              <a:off x="5269594" y="1117818"/>
              <a:ext cx="581100" cy="581100"/>
            </a:xfrm>
            <a:prstGeom prst="donut">
              <a:avLst>
                <a:gd fmla="val 5814"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59"/>
            <p:cNvSpPr/>
            <p:nvPr/>
          </p:nvSpPr>
          <p:spPr>
            <a:xfrm>
              <a:off x="5339279" y="1187526"/>
              <a:ext cx="441900" cy="441600"/>
            </a:xfrm>
            <a:prstGeom prst="donut">
              <a:avLst>
                <a:gd fmla="val 7648"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59"/>
            <p:cNvSpPr/>
            <p:nvPr/>
          </p:nvSpPr>
          <p:spPr>
            <a:xfrm>
              <a:off x="5414892" y="1263155"/>
              <a:ext cx="290700" cy="290700"/>
            </a:xfrm>
            <a:prstGeom prst="donut">
              <a:avLst>
                <a:gd fmla="val 10182"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59"/>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59"/>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59"/>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59"/>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90" name="Google Shape;3490;p59"/>
          <p:cNvGrpSpPr/>
          <p:nvPr/>
        </p:nvGrpSpPr>
        <p:grpSpPr>
          <a:xfrm>
            <a:off x="4478465" y="3869234"/>
            <a:ext cx="505650" cy="504006"/>
            <a:chOff x="6039282" y="1042577"/>
            <a:chExt cx="734315" cy="731929"/>
          </a:xfrm>
        </p:grpSpPr>
        <p:sp>
          <p:nvSpPr>
            <p:cNvPr id="3491" name="Google Shape;3491;p59"/>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59"/>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59"/>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59"/>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59"/>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59"/>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59"/>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59"/>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59"/>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59"/>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59"/>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59"/>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59"/>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59"/>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59"/>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59"/>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59"/>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59"/>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59"/>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59"/>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59"/>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2" name="Google Shape;3512;p59"/>
          <p:cNvGrpSpPr/>
          <p:nvPr/>
        </p:nvGrpSpPr>
        <p:grpSpPr>
          <a:xfrm>
            <a:off x="5091067" y="2298862"/>
            <a:ext cx="567744" cy="602136"/>
            <a:chOff x="1825800" y="1651625"/>
            <a:chExt cx="539989" cy="571775"/>
          </a:xfrm>
        </p:grpSpPr>
        <p:sp>
          <p:nvSpPr>
            <p:cNvPr id="3513" name="Google Shape;3513;p59"/>
            <p:cNvSpPr/>
            <p:nvPr/>
          </p:nvSpPr>
          <p:spPr>
            <a:xfrm>
              <a:off x="2093189"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59"/>
            <p:cNvSpPr/>
            <p:nvPr/>
          </p:nvSpPr>
          <p:spPr>
            <a:xfrm>
              <a:off x="1825800" y="1967150"/>
              <a:ext cx="231900" cy="233575"/>
            </a:xfrm>
            <a:custGeom>
              <a:rect b="b" l="l" r="r" t="t"/>
              <a:pathLst>
                <a:path extrusionOk="0" h="9343" w="9276">
                  <a:moveTo>
                    <a:pt x="0" y="1"/>
                  </a:moveTo>
                  <a:cubicBezTo>
                    <a:pt x="465" y="4930"/>
                    <a:pt x="4350" y="8842"/>
                    <a:pt x="9275" y="9343"/>
                  </a:cubicBezTo>
                  <a:lnTo>
                    <a:pt x="9275" y="1"/>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59"/>
            <p:cNvSpPr/>
            <p:nvPr/>
          </p:nvSpPr>
          <p:spPr>
            <a:xfrm>
              <a:off x="2093189" y="1967150"/>
              <a:ext cx="244350" cy="256250"/>
            </a:xfrm>
            <a:custGeom>
              <a:rect b="b" l="l" r="r" t="t"/>
              <a:pathLst>
                <a:path extrusionOk="0" h="10250" w="9774">
                  <a:moveTo>
                    <a:pt x="0" y="1"/>
                  </a:moveTo>
                  <a:lnTo>
                    <a:pt x="0" y="10249"/>
                  </a:lnTo>
                  <a:cubicBezTo>
                    <a:pt x="5200" y="9514"/>
                    <a:pt x="9280" y="5280"/>
                    <a:pt x="977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59"/>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17" name="Google Shape;3517;p59"/>
          <p:cNvGrpSpPr/>
          <p:nvPr/>
        </p:nvGrpSpPr>
        <p:grpSpPr>
          <a:xfrm>
            <a:off x="3765995" y="3855579"/>
            <a:ext cx="508123" cy="507955"/>
            <a:chOff x="1897577" y="2802432"/>
            <a:chExt cx="492176" cy="492014"/>
          </a:xfrm>
        </p:grpSpPr>
        <p:sp>
          <p:nvSpPr>
            <p:cNvPr id="3518" name="Google Shape;3518;p59"/>
            <p:cNvSpPr/>
            <p:nvPr/>
          </p:nvSpPr>
          <p:spPr>
            <a:xfrm>
              <a:off x="2067309" y="2802432"/>
              <a:ext cx="152163" cy="136326"/>
            </a:xfrm>
            <a:custGeom>
              <a:rect b="b" l="l" r="r" t="t"/>
              <a:pathLst>
                <a:path extrusionOk="0" h="8453" w="9435">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59"/>
            <p:cNvSpPr/>
            <p:nvPr/>
          </p:nvSpPr>
          <p:spPr>
            <a:xfrm>
              <a:off x="2179099" y="2814350"/>
              <a:ext cx="163452" cy="166049"/>
            </a:xfrm>
            <a:custGeom>
              <a:rect b="b" l="l" r="r" t="t"/>
              <a:pathLst>
                <a:path extrusionOk="0" h="10296" w="10135">
                  <a:moveTo>
                    <a:pt x="2491" y="1"/>
                  </a:moveTo>
                  <a:lnTo>
                    <a:pt x="0" y="7702"/>
                  </a:lnTo>
                  <a:cubicBezTo>
                    <a:pt x="1435" y="8161"/>
                    <a:pt x="2686" y="9079"/>
                    <a:pt x="3581" y="10296"/>
                  </a:cubicBezTo>
                  <a:lnTo>
                    <a:pt x="10135" y="5533"/>
                  </a:lnTo>
                  <a:cubicBezTo>
                    <a:pt x="8230" y="2927"/>
                    <a:pt x="5555" y="988"/>
                    <a:pt x="249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59"/>
            <p:cNvSpPr/>
            <p:nvPr/>
          </p:nvSpPr>
          <p:spPr>
            <a:xfrm>
              <a:off x="2236848" y="3048492"/>
              <a:ext cx="152905" cy="144760"/>
            </a:xfrm>
            <a:custGeom>
              <a:rect b="b" l="l" r="r" t="t"/>
              <a:pathLst>
                <a:path extrusionOk="0" h="8976" w="9481">
                  <a:moveTo>
                    <a:pt x="1377" y="0"/>
                  </a:moveTo>
                  <a:cubicBezTo>
                    <a:pt x="1377" y="1515"/>
                    <a:pt x="895" y="2996"/>
                    <a:pt x="0" y="4212"/>
                  </a:cubicBezTo>
                  <a:lnTo>
                    <a:pt x="6554" y="8976"/>
                  </a:lnTo>
                  <a:cubicBezTo>
                    <a:pt x="8459" y="6370"/>
                    <a:pt x="9480" y="3225"/>
                    <a:pt x="94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59"/>
            <p:cNvSpPr/>
            <p:nvPr/>
          </p:nvSpPr>
          <p:spPr>
            <a:xfrm>
              <a:off x="1944586" y="2814543"/>
              <a:ext cx="163097" cy="166226"/>
            </a:xfrm>
            <a:custGeom>
              <a:rect b="b" l="l" r="r" t="t"/>
              <a:pathLst>
                <a:path extrusionOk="0" h="10307" w="10113">
                  <a:moveTo>
                    <a:pt x="7610" y="0"/>
                  </a:moveTo>
                  <a:cubicBezTo>
                    <a:pt x="4557" y="999"/>
                    <a:pt x="1883" y="2938"/>
                    <a:pt x="1" y="5544"/>
                  </a:cubicBezTo>
                  <a:lnTo>
                    <a:pt x="6554" y="10307"/>
                  </a:lnTo>
                  <a:cubicBezTo>
                    <a:pt x="7438" y="9090"/>
                    <a:pt x="8677" y="8172"/>
                    <a:pt x="10112" y="7701"/>
                  </a:cubicBezTo>
                  <a:lnTo>
                    <a:pt x="761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59"/>
            <p:cNvSpPr/>
            <p:nvPr/>
          </p:nvSpPr>
          <p:spPr>
            <a:xfrm>
              <a:off x="2236848" y="2903562"/>
              <a:ext cx="152905" cy="144954"/>
            </a:xfrm>
            <a:custGeom>
              <a:rect b="b" l="l" r="r" t="t"/>
              <a:pathLst>
                <a:path extrusionOk="0" h="8988" w="9481">
                  <a:moveTo>
                    <a:pt x="6554" y="1"/>
                  </a:moveTo>
                  <a:lnTo>
                    <a:pt x="0" y="4764"/>
                  </a:lnTo>
                  <a:cubicBezTo>
                    <a:pt x="895" y="5992"/>
                    <a:pt x="1377" y="7472"/>
                    <a:pt x="1377" y="8987"/>
                  </a:cubicBezTo>
                  <a:lnTo>
                    <a:pt x="9469" y="8987"/>
                  </a:lnTo>
                  <a:cubicBezTo>
                    <a:pt x="9480" y="5751"/>
                    <a:pt x="8459" y="2606"/>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59"/>
            <p:cNvSpPr/>
            <p:nvPr/>
          </p:nvSpPr>
          <p:spPr>
            <a:xfrm>
              <a:off x="2179099" y="3116417"/>
              <a:ext cx="163452" cy="166242"/>
            </a:xfrm>
            <a:custGeom>
              <a:rect b="b" l="l" r="r" t="t"/>
              <a:pathLst>
                <a:path extrusionOk="0" h="10308" w="10135">
                  <a:moveTo>
                    <a:pt x="3581" y="0"/>
                  </a:moveTo>
                  <a:cubicBezTo>
                    <a:pt x="2686" y="1229"/>
                    <a:pt x="1435" y="2135"/>
                    <a:pt x="0" y="2594"/>
                  </a:cubicBezTo>
                  <a:lnTo>
                    <a:pt x="2502" y="10307"/>
                  </a:lnTo>
                  <a:cubicBezTo>
                    <a:pt x="5567" y="9309"/>
                    <a:pt x="8241" y="7369"/>
                    <a:pt x="10135" y="4764"/>
                  </a:cubicBezTo>
                  <a:lnTo>
                    <a:pt x="3581"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59"/>
            <p:cNvSpPr/>
            <p:nvPr/>
          </p:nvSpPr>
          <p:spPr>
            <a:xfrm>
              <a:off x="1897577" y="2903933"/>
              <a:ext cx="152727" cy="144583"/>
            </a:xfrm>
            <a:custGeom>
              <a:rect b="b" l="l" r="r" t="t"/>
              <a:pathLst>
                <a:path extrusionOk="0" h="8965" w="9470">
                  <a:moveTo>
                    <a:pt x="2916" y="1"/>
                  </a:moveTo>
                  <a:cubicBezTo>
                    <a:pt x="1022" y="2606"/>
                    <a:pt x="0" y="5739"/>
                    <a:pt x="12" y="8964"/>
                  </a:cubicBezTo>
                  <a:lnTo>
                    <a:pt x="8103" y="8964"/>
                  </a:lnTo>
                  <a:cubicBezTo>
                    <a:pt x="8103" y="7449"/>
                    <a:pt x="8574" y="5980"/>
                    <a:pt x="9469" y="4764"/>
                  </a:cubicBezTo>
                  <a:lnTo>
                    <a:pt x="2916"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59"/>
            <p:cNvSpPr/>
            <p:nvPr/>
          </p:nvSpPr>
          <p:spPr>
            <a:xfrm>
              <a:off x="2067309" y="3158056"/>
              <a:ext cx="152163" cy="136390"/>
            </a:xfrm>
            <a:custGeom>
              <a:rect b="b" l="l" r="r" t="t"/>
              <a:pathLst>
                <a:path extrusionOk="0" h="8457" w="9435">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59"/>
            <p:cNvSpPr/>
            <p:nvPr/>
          </p:nvSpPr>
          <p:spPr>
            <a:xfrm>
              <a:off x="1944586" y="3116046"/>
              <a:ext cx="163097" cy="166242"/>
            </a:xfrm>
            <a:custGeom>
              <a:rect b="b" l="l" r="r" t="t"/>
              <a:pathLst>
                <a:path extrusionOk="0" h="10308" w="10113">
                  <a:moveTo>
                    <a:pt x="6554" y="1"/>
                  </a:moveTo>
                  <a:lnTo>
                    <a:pt x="1" y="4764"/>
                  </a:lnTo>
                  <a:cubicBezTo>
                    <a:pt x="1883" y="7369"/>
                    <a:pt x="4557" y="9309"/>
                    <a:pt x="7610" y="10307"/>
                  </a:cubicBezTo>
                  <a:lnTo>
                    <a:pt x="10112" y="2606"/>
                  </a:lnTo>
                  <a:cubicBezTo>
                    <a:pt x="8677" y="2135"/>
                    <a:pt x="7438" y="1229"/>
                    <a:pt x="65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59"/>
            <p:cNvSpPr/>
            <p:nvPr/>
          </p:nvSpPr>
          <p:spPr>
            <a:xfrm>
              <a:off x="1897577" y="3048492"/>
              <a:ext cx="152727" cy="144390"/>
            </a:xfrm>
            <a:custGeom>
              <a:rect b="b" l="l" r="r" t="t"/>
              <a:pathLst>
                <a:path extrusionOk="0" h="8953" w="9470">
                  <a:moveTo>
                    <a:pt x="12" y="0"/>
                  </a:moveTo>
                  <a:cubicBezTo>
                    <a:pt x="0" y="3214"/>
                    <a:pt x="1022" y="6347"/>
                    <a:pt x="2916" y="8953"/>
                  </a:cubicBezTo>
                  <a:lnTo>
                    <a:pt x="9469" y="4190"/>
                  </a:lnTo>
                  <a:cubicBezTo>
                    <a:pt x="8574" y="2973"/>
                    <a:pt x="8103" y="1504"/>
                    <a:pt x="810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59"/>
            <p:cNvSpPr/>
            <p:nvPr/>
          </p:nvSpPr>
          <p:spPr>
            <a:xfrm>
              <a:off x="2143379" y="3048492"/>
              <a:ext cx="16" cy="16"/>
            </a:xfrm>
            <a:custGeom>
              <a:rect b="b" l="l" r="r" t="t"/>
              <a:pathLst>
                <a:path extrusionOk="0" fill="none" h="1" w="1">
                  <a:moveTo>
                    <a:pt x="0" y="0"/>
                  </a:moveTo>
                  <a:lnTo>
                    <a:pt x="0" y="0"/>
                  </a:lnTo>
                  <a:close/>
                </a:path>
              </a:pathLst>
            </a:custGeom>
            <a:noFill/>
            <a:ln cap="rnd"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59"/>
            <p:cNvSpPr/>
            <p:nvPr/>
          </p:nvSpPr>
          <p:spPr>
            <a:xfrm>
              <a:off x="2143379" y="3048492"/>
              <a:ext cx="16" cy="16"/>
            </a:xfrm>
            <a:custGeom>
              <a:rect b="b" l="l" r="r" t="t"/>
              <a:pathLst>
                <a:path extrusionOk="0" fill="none" h="1" w="1">
                  <a:moveTo>
                    <a:pt x="0" y="0"/>
                  </a:moveTo>
                  <a:lnTo>
                    <a:pt x="0" y="0"/>
                  </a:lnTo>
                  <a:close/>
                </a:path>
              </a:pathLst>
            </a:custGeom>
            <a:no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0" name="Google Shape;3530;p59"/>
          <p:cNvGrpSpPr/>
          <p:nvPr/>
        </p:nvGrpSpPr>
        <p:grpSpPr>
          <a:xfrm>
            <a:off x="997525" y="4169123"/>
            <a:ext cx="809227" cy="200842"/>
            <a:chOff x="2013045" y="4813233"/>
            <a:chExt cx="921986" cy="228854"/>
          </a:xfrm>
        </p:grpSpPr>
        <p:sp>
          <p:nvSpPr>
            <p:cNvPr id="3531" name="Google Shape;3531;p59"/>
            <p:cNvSpPr/>
            <p:nvPr/>
          </p:nvSpPr>
          <p:spPr>
            <a:xfrm>
              <a:off x="2013045" y="4867370"/>
              <a:ext cx="921986" cy="174718"/>
            </a:xfrm>
            <a:custGeom>
              <a:rect b="b" l="l" r="r" t="t"/>
              <a:pathLst>
                <a:path extrusionOk="0" fill="none" h="26303" w="138801">
                  <a:moveTo>
                    <a:pt x="0" y="18153"/>
                  </a:moveTo>
                  <a:lnTo>
                    <a:pt x="0" y="26303"/>
                  </a:lnTo>
                  <a:lnTo>
                    <a:pt x="138800" y="26303"/>
                  </a:lnTo>
                  <a:lnTo>
                    <a:pt x="138800" y="0"/>
                  </a:lnTo>
                  <a:lnTo>
                    <a:pt x="38405" y="0"/>
                  </a:lnTo>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59"/>
            <p:cNvSpPr/>
            <p:nvPr/>
          </p:nvSpPr>
          <p:spPr>
            <a:xfrm>
              <a:off x="2013045" y="4813233"/>
              <a:ext cx="316628" cy="174718"/>
            </a:xfrm>
            <a:custGeom>
              <a:rect b="b" l="l" r="r" t="t"/>
              <a:pathLst>
                <a:path extrusionOk="0" fill="none" h="26303" w="47667">
                  <a:moveTo>
                    <a:pt x="0" y="0"/>
                  </a:moveTo>
                  <a:lnTo>
                    <a:pt x="0" y="26303"/>
                  </a:lnTo>
                  <a:lnTo>
                    <a:pt x="47666" y="26303"/>
                  </a:lnTo>
                  <a:lnTo>
                    <a:pt x="34453"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33" name="Google Shape;3533;p59"/>
          <p:cNvGrpSpPr/>
          <p:nvPr/>
        </p:nvGrpSpPr>
        <p:grpSpPr>
          <a:xfrm>
            <a:off x="1005985" y="2656004"/>
            <a:ext cx="792421" cy="269941"/>
            <a:chOff x="1046767" y="4756633"/>
            <a:chExt cx="859646" cy="292841"/>
          </a:xfrm>
        </p:grpSpPr>
        <p:sp>
          <p:nvSpPr>
            <p:cNvPr id="3534" name="Google Shape;3534;p59"/>
            <p:cNvSpPr/>
            <p:nvPr/>
          </p:nvSpPr>
          <p:spPr>
            <a:xfrm>
              <a:off x="1046767" y="4811593"/>
              <a:ext cx="859646" cy="237881"/>
            </a:xfrm>
            <a:custGeom>
              <a:rect b="b" l="l" r="r" t="t"/>
              <a:pathLst>
                <a:path extrusionOk="0" fill="none" h="35812" w="129416">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59"/>
            <p:cNvSpPr/>
            <p:nvPr/>
          </p:nvSpPr>
          <p:spPr>
            <a:xfrm>
              <a:off x="1046767" y="4983846"/>
              <a:ext cx="65628" cy="65628"/>
            </a:xfrm>
            <a:custGeom>
              <a:rect b="b" l="l" r="r" t="t"/>
              <a:pathLst>
                <a:path extrusionOk="0" fill="none" h="9880" w="9880">
                  <a:moveTo>
                    <a:pt x="1" y="0"/>
                  </a:moveTo>
                  <a:lnTo>
                    <a:pt x="1" y="9879"/>
                  </a:lnTo>
                  <a:lnTo>
                    <a:pt x="9880" y="9879"/>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59"/>
            <p:cNvSpPr/>
            <p:nvPr/>
          </p:nvSpPr>
          <p:spPr>
            <a:xfrm>
              <a:off x="1067279" y="4756633"/>
              <a:ext cx="179640" cy="179646"/>
            </a:xfrm>
            <a:custGeom>
              <a:rect b="b" l="l" r="r" t="t"/>
              <a:pathLst>
                <a:path extrusionOk="0" fill="none" h="27045" w="27044">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cap="flat" cmpd="sng" w="9525">
              <a:solidFill>
                <a:srgbClr val="A5B7C5"/>
              </a:solidFill>
              <a:prstDash val="solid"/>
              <a:miter lim="12348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37" name="Google Shape;3537;p59"/>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59"/>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59"/>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59"/>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41" name="Google Shape;3541;p59"/>
          <p:cNvGrpSpPr/>
          <p:nvPr/>
        </p:nvGrpSpPr>
        <p:grpSpPr>
          <a:xfrm>
            <a:off x="7141841" y="2550562"/>
            <a:ext cx="166473" cy="141497"/>
            <a:chOff x="4660325" y="1866850"/>
            <a:chExt cx="68350" cy="58100"/>
          </a:xfrm>
        </p:grpSpPr>
        <p:sp>
          <p:nvSpPr>
            <p:cNvPr id="3542" name="Google Shape;3542;p59"/>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59"/>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4" name="Google Shape;3544;p59"/>
          <p:cNvGrpSpPr/>
          <p:nvPr/>
        </p:nvGrpSpPr>
        <p:grpSpPr>
          <a:xfrm>
            <a:off x="7451186" y="2576286"/>
            <a:ext cx="162515" cy="90049"/>
            <a:chOff x="4791775" y="1877500"/>
            <a:chExt cx="66725" cy="36975"/>
          </a:xfrm>
        </p:grpSpPr>
        <p:sp>
          <p:nvSpPr>
            <p:cNvPr id="3545" name="Google Shape;3545;p59"/>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59"/>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7" name="Google Shape;3547;p59"/>
          <p:cNvGrpSpPr/>
          <p:nvPr/>
        </p:nvGrpSpPr>
        <p:grpSpPr>
          <a:xfrm>
            <a:off x="7772899" y="2576286"/>
            <a:ext cx="144979" cy="90049"/>
            <a:chOff x="4923925" y="1877500"/>
            <a:chExt cx="59525" cy="36975"/>
          </a:xfrm>
        </p:grpSpPr>
        <p:sp>
          <p:nvSpPr>
            <p:cNvPr id="3548" name="Google Shape;3548;p59"/>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59"/>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0" name="Google Shape;3550;p59"/>
          <p:cNvGrpSpPr/>
          <p:nvPr/>
        </p:nvGrpSpPr>
        <p:grpSpPr>
          <a:xfrm>
            <a:off x="8067390" y="2558477"/>
            <a:ext cx="141447" cy="125667"/>
            <a:chOff x="5058450" y="1870100"/>
            <a:chExt cx="58075" cy="51600"/>
          </a:xfrm>
        </p:grpSpPr>
        <p:sp>
          <p:nvSpPr>
            <p:cNvPr id="3551" name="Google Shape;3551;p59"/>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59"/>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3" name="Google Shape;3553;p59"/>
          <p:cNvGrpSpPr/>
          <p:nvPr/>
        </p:nvGrpSpPr>
        <p:grpSpPr>
          <a:xfrm>
            <a:off x="7481905" y="2980885"/>
            <a:ext cx="101077" cy="107645"/>
            <a:chOff x="4811425" y="2065025"/>
            <a:chExt cx="41500" cy="44200"/>
          </a:xfrm>
        </p:grpSpPr>
        <p:sp>
          <p:nvSpPr>
            <p:cNvPr id="3554" name="Google Shape;3554;p59"/>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59"/>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6" name="Google Shape;3556;p59"/>
          <p:cNvGrpSpPr/>
          <p:nvPr/>
        </p:nvGrpSpPr>
        <p:grpSpPr>
          <a:xfrm>
            <a:off x="7774342" y="2981098"/>
            <a:ext cx="120867" cy="107218"/>
            <a:chOff x="4929875" y="2065025"/>
            <a:chExt cx="49625" cy="44025"/>
          </a:xfrm>
        </p:grpSpPr>
        <p:sp>
          <p:nvSpPr>
            <p:cNvPr id="3557" name="Google Shape;3557;p59"/>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59"/>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59" name="Google Shape;3559;p59"/>
          <p:cNvGrpSpPr/>
          <p:nvPr/>
        </p:nvGrpSpPr>
        <p:grpSpPr>
          <a:xfrm>
            <a:off x="8103011" y="2984112"/>
            <a:ext cx="70206" cy="101191"/>
            <a:chOff x="5083925" y="2066350"/>
            <a:chExt cx="28825" cy="41550"/>
          </a:xfrm>
        </p:grpSpPr>
        <p:sp>
          <p:nvSpPr>
            <p:cNvPr id="3560" name="Google Shape;3560;p59"/>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59"/>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2" name="Google Shape;3562;p59"/>
          <p:cNvGrpSpPr/>
          <p:nvPr/>
        </p:nvGrpSpPr>
        <p:grpSpPr>
          <a:xfrm>
            <a:off x="7134565" y="2999759"/>
            <a:ext cx="181026" cy="69896"/>
            <a:chOff x="4659775" y="2072775"/>
            <a:chExt cx="74325" cy="28700"/>
          </a:xfrm>
        </p:grpSpPr>
        <p:sp>
          <p:nvSpPr>
            <p:cNvPr id="3563" name="Google Shape;3563;p59"/>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59"/>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59"/>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66" name="Google Shape;3566;p59"/>
          <p:cNvGrpSpPr/>
          <p:nvPr/>
        </p:nvGrpSpPr>
        <p:grpSpPr>
          <a:xfrm>
            <a:off x="8054421" y="2790324"/>
            <a:ext cx="167387" cy="89197"/>
            <a:chOff x="4662475" y="1976500"/>
            <a:chExt cx="68725" cy="36625"/>
          </a:xfrm>
        </p:grpSpPr>
        <p:sp>
          <p:nvSpPr>
            <p:cNvPr id="3567" name="Google Shape;3567;p59"/>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59"/>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59"/>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0" name="Google Shape;3570;p59"/>
          <p:cNvGrpSpPr/>
          <p:nvPr/>
        </p:nvGrpSpPr>
        <p:grpSpPr>
          <a:xfrm>
            <a:off x="7751326" y="2793764"/>
            <a:ext cx="166899" cy="82317"/>
            <a:chOff x="4920150" y="1977875"/>
            <a:chExt cx="68525" cy="33800"/>
          </a:xfrm>
        </p:grpSpPr>
        <p:sp>
          <p:nvSpPr>
            <p:cNvPr id="3571" name="Google Shape;3571;p59"/>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59"/>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59"/>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4" name="Google Shape;3574;p59"/>
          <p:cNvGrpSpPr/>
          <p:nvPr/>
        </p:nvGrpSpPr>
        <p:grpSpPr>
          <a:xfrm>
            <a:off x="7162483" y="3197682"/>
            <a:ext cx="125190" cy="127859"/>
            <a:chOff x="4676550" y="2160575"/>
            <a:chExt cx="51400" cy="52500"/>
          </a:xfrm>
        </p:grpSpPr>
        <p:sp>
          <p:nvSpPr>
            <p:cNvPr id="3575" name="Google Shape;3575;p59"/>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59"/>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59"/>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78" name="Google Shape;3578;p59"/>
          <p:cNvGrpSpPr/>
          <p:nvPr/>
        </p:nvGrpSpPr>
        <p:grpSpPr>
          <a:xfrm>
            <a:off x="7459741" y="3204714"/>
            <a:ext cx="145405" cy="113794"/>
            <a:chOff x="4768325" y="2163475"/>
            <a:chExt cx="59700" cy="46725"/>
          </a:xfrm>
        </p:grpSpPr>
        <p:sp>
          <p:nvSpPr>
            <p:cNvPr id="3579" name="Google Shape;3579;p59"/>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59"/>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81" name="Google Shape;3581;p59"/>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59"/>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59"/>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59"/>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59"/>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59"/>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87" name="Google Shape;3587;p59"/>
          <p:cNvGrpSpPr/>
          <p:nvPr/>
        </p:nvGrpSpPr>
        <p:grpSpPr>
          <a:xfrm>
            <a:off x="7476059" y="3459808"/>
            <a:ext cx="112768" cy="106853"/>
            <a:chOff x="4768575" y="2253950"/>
            <a:chExt cx="46300" cy="43875"/>
          </a:xfrm>
        </p:grpSpPr>
        <p:sp>
          <p:nvSpPr>
            <p:cNvPr id="3588" name="Google Shape;3588;p59"/>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59"/>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0" name="Google Shape;3590;p59"/>
          <p:cNvGrpSpPr/>
          <p:nvPr/>
        </p:nvGrpSpPr>
        <p:grpSpPr>
          <a:xfrm>
            <a:off x="7775682" y="3948834"/>
            <a:ext cx="118187" cy="146246"/>
            <a:chOff x="4960900" y="2433225"/>
            <a:chExt cx="48525" cy="60050"/>
          </a:xfrm>
        </p:grpSpPr>
        <p:sp>
          <p:nvSpPr>
            <p:cNvPr id="3591" name="Google Shape;3591;p59"/>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59"/>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93" name="Google Shape;3593;p59"/>
          <p:cNvGrpSpPr/>
          <p:nvPr/>
        </p:nvGrpSpPr>
        <p:grpSpPr>
          <a:xfrm>
            <a:off x="7464247" y="4212895"/>
            <a:ext cx="136394" cy="143810"/>
            <a:chOff x="4854075" y="2527625"/>
            <a:chExt cx="56000" cy="59050"/>
          </a:xfrm>
        </p:grpSpPr>
        <p:sp>
          <p:nvSpPr>
            <p:cNvPr id="3594" name="Google Shape;3594;p59"/>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59"/>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596" name="Google Shape;3596;p59"/>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59"/>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59"/>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599" name="Google Shape;3599;p59"/>
          <p:cNvGrpSpPr/>
          <p:nvPr/>
        </p:nvGrpSpPr>
        <p:grpSpPr>
          <a:xfrm>
            <a:off x="8088458" y="3676639"/>
            <a:ext cx="99312" cy="160797"/>
            <a:chOff x="5059700" y="2334775"/>
            <a:chExt cx="40775" cy="66025"/>
          </a:xfrm>
        </p:grpSpPr>
        <p:sp>
          <p:nvSpPr>
            <p:cNvPr id="3600" name="Google Shape;3600;p59"/>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59"/>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59"/>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59"/>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59"/>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59"/>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59"/>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59"/>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59"/>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09" name="Google Shape;3609;p59"/>
          <p:cNvGrpSpPr/>
          <p:nvPr/>
        </p:nvGrpSpPr>
        <p:grpSpPr>
          <a:xfrm>
            <a:off x="8045622" y="3941771"/>
            <a:ext cx="184984" cy="160371"/>
            <a:chOff x="5037700" y="2430325"/>
            <a:chExt cx="75950" cy="65850"/>
          </a:xfrm>
        </p:grpSpPr>
        <p:sp>
          <p:nvSpPr>
            <p:cNvPr id="3610" name="Google Shape;3610;p59"/>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59"/>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12" name="Google Shape;3612;p59"/>
          <p:cNvGrpSpPr/>
          <p:nvPr/>
        </p:nvGrpSpPr>
        <p:grpSpPr>
          <a:xfrm>
            <a:off x="7465128" y="3708223"/>
            <a:ext cx="173014" cy="97629"/>
            <a:chOff x="4756975" y="2341800"/>
            <a:chExt cx="91975" cy="51925"/>
          </a:xfrm>
        </p:grpSpPr>
        <p:sp>
          <p:nvSpPr>
            <p:cNvPr id="3613" name="Google Shape;3613;p59"/>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59"/>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59"/>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59"/>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59"/>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59"/>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59"/>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59"/>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59"/>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59"/>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59"/>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59"/>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59"/>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59"/>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59"/>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59"/>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59"/>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59"/>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59"/>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59"/>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33" name="Google Shape;3633;p59"/>
          <p:cNvGrpSpPr/>
          <p:nvPr/>
        </p:nvGrpSpPr>
        <p:grpSpPr>
          <a:xfrm>
            <a:off x="7732065" y="4196920"/>
            <a:ext cx="212497" cy="175761"/>
            <a:chOff x="4943575" y="2516350"/>
            <a:chExt cx="98675" cy="81700"/>
          </a:xfrm>
        </p:grpSpPr>
        <p:sp>
          <p:nvSpPr>
            <p:cNvPr id="3634" name="Google Shape;3634;p59"/>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59"/>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59"/>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59"/>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59"/>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59"/>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59"/>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59"/>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59"/>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59"/>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59"/>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59"/>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59"/>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59"/>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59"/>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59"/>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59"/>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59"/>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59"/>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59"/>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59"/>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59"/>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59"/>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59"/>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59"/>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59"/>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59"/>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59"/>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59"/>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59"/>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59"/>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59"/>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59"/>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59"/>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59"/>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59"/>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59"/>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59"/>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59"/>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59"/>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59"/>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59"/>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59"/>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59"/>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59"/>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59"/>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59"/>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59"/>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59"/>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59"/>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59"/>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59"/>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59"/>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59"/>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59"/>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59"/>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59"/>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59"/>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59"/>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59"/>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59"/>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59"/>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59"/>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59"/>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59"/>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59"/>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59"/>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59"/>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59"/>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59"/>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59"/>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59"/>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59"/>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59"/>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59"/>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59"/>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59"/>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59"/>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12" name="Google Shape;3712;p59"/>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59"/>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59"/>
          <p:cNvSpPr/>
          <p:nvPr/>
        </p:nvSpPr>
        <p:spPr>
          <a:xfrm>
            <a:off x="7165978"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59"/>
          <p:cNvSpPr/>
          <p:nvPr/>
        </p:nvSpPr>
        <p:spPr>
          <a:xfrm flipH="1">
            <a:off x="7473344" y="2775822"/>
            <a:ext cx="118200" cy="118200"/>
          </a:xfrm>
          <a:prstGeom prst="curvedRightArrow">
            <a:avLst>
              <a:gd fmla="val 25000" name="adj1"/>
              <a:gd fmla="val 50000" name="adj2"/>
              <a:gd fmla="val 25000" name="adj3"/>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59"/>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720" name="Shape 3720"/>
        <p:cNvGrpSpPr/>
        <p:nvPr/>
      </p:nvGrpSpPr>
      <p:grpSpPr>
        <a:xfrm>
          <a:off x="0" y="0"/>
          <a:ext cx="0" cy="0"/>
          <a:chOff x="0" y="0"/>
          <a:chExt cx="0" cy="0"/>
        </a:xfrm>
      </p:grpSpPr>
      <p:grpSp>
        <p:nvGrpSpPr>
          <p:cNvPr id="3721" name="Google Shape;3721;p60"/>
          <p:cNvGrpSpPr/>
          <p:nvPr/>
        </p:nvGrpSpPr>
        <p:grpSpPr>
          <a:xfrm>
            <a:off x="6647587" y="3567393"/>
            <a:ext cx="560636" cy="516497"/>
            <a:chOff x="6652051" y="3714143"/>
            <a:chExt cx="560636" cy="516497"/>
          </a:xfrm>
        </p:grpSpPr>
        <p:grpSp>
          <p:nvGrpSpPr>
            <p:cNvPr id="3722" name="Google Shape;3722;p60"/>
            <p:cNvGrpSpPr/>
            <p:nvPr/>
          </p:nvGrpSpPr>
          <p:grpSpPr>
            <a:xfrm>
              <a:off x="6669657" y="3716715"/>
              <a:ext cx="466768" cy="464314"/>
              <a:chOff x="3139766" y="765669"/>
              <a:chExt cx="886380" cy="881888"/>
            </a:xfrm>
          </p:grpSpPr>
          <p:grpSp>
            <p:nvGrpSpPr>
              <p:cNvPr id="3723" name="Google Shape;3723;p60"/>
              <p:cNvGrpSpPr/>
              <p:nvPr/>
            </p:nvGrpSpPr>
            <p:grpSpPr>
              <a:xfrm>
                <a:off x="3139766" y="765669"/>
                <a:ext cx="886380" cy="881888"/>
                <a:chOff x="3139766" y="765669"/>
                <a:chExt cx="886380" cy="881888"/>
              </a:xfrm>
            </p:grpSpPr>
            <p:sp>
              <p:nvSpPr>
                <p:cNvPr id="3724" name="Google Shape;3724;p60"/>
                <p:cNvSpPr/>
                <p:nvPr/>
              </p:nvSpPr>
              <p:spPr>
                <a:xfrm>
                  <a:off x="3139766" y="765669"/>
                  <a:ext cx="733591" cy="881888"/>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0"/>
                <p:cNvSpPr/>
                <p:nvPr/>
              </p:nvSpPr>
              <p:spPr>
                <a:xfrm>
                  <a:off x="3787623" y="1419737"/>
                  <a:ext cx="223361" cy="194002"/>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0"/>
                <p:cNvSpPr/>
                <p:nvPr/>
              </p:nvSpPr>
              <p:spPr>
                <a:xfrm>
                  <a:off x="3757694" y="1303888"/>
                  <a:ext cx="77956" cy="97007"/>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0"/>
                <p:cNvSpPr/>
                <p:nvPr/>
              </p:nvSpPr>
              <p:spPr>
                <a:xfrm>
                  <a:off x="3916892" y="1338867"/>
                  <a:ext cx="109254" cy="68436"/>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0"/>
                <p:cNvSpPr/>
                <p:nvPr/>
              </p:nvSpPr>
              <p:spPr>
                <a:xfrm>
                  <a:off x="3865184" y="936118"/>
                  <a:ext cx="73103" cy="134516"/>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0"/>
                <p:cNvSpPr/>
                <p:nvPr/>
              </p:nvSpPr>
              <p:spPr>
                <a:xfrm>
                  <a:off x="3738260" y="1420756"/>
                  <a:ext cx="79895" cy="16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0"/>
                <p:cNvSpPr/>
                <p:nvPr/>
              </p:nvSpPr>
              <p:spPr>
                <a:xfrm>
                  <a:off x="3833886" y="1361610"/>
                  <a:ext cx="29370" cy="41224"/>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0"/>
                <p:cNvSpPr/>
                <p:nvPr/>
              </p:nvSpPr>
              <p:spPr>
                <a:xfrm>
                  <a:off x="3852553" y="1272590"/>
                  <a:ext cx="36162" cy="34421"/>
                </a:xfrm>
                <a:custGeom>
                  <a:rect b="b" l="l" r="r" t="t"/>
                  <a:pathLst>
                    <a:path extrusionOk="0" h="3142" w="3301">
                      <a:moveTo>
                        <a:pt x="3301" y="0"/>
                      </a:moveTo>
                      <a:lnTo>
                        <a:pt x="0" y="1455"/>
                      </a:lnTo>
                      <a:lnTo>
                        <a:pt x="550" y="2520"/>
                      </a:lnTo>
                      <a:lnTo>
                        <a:pt x="1154" y="1793"/>
                      </a:lnTo>
                      <a:lnTo>
                        <a:pt x="2804" y="3141"/>
                      </a:lnTo>
                      <a:lnTo>
                        <a:pt x="3301"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0"/>
                <p:cNvSpPr/>
                <p:nvPr/>
              </p:nvSpPr>
              <p:spPr>
                <a:xfrm>
                  <a:off x="3832330" y="1195806"/>
                  <a:ext cx="18481" cy="46668"/>
                </a:xfrm>
                <a:custGeom>
                  <a:rect b="b" l="l" r="r" t="t"/>
                  <a:pathLst>
                    <a:path extrusionOk="0" h="4260" w="1687">
                      <a:moveTo>
                        <a:pt x="249" y="1"/>
                      </a:moveTo>
                      <a:cubicBezTo>
                        <a:pt x="1" y="2627"/>
                        <a:pt x="1" y="2627"/>
                        <a:pt x="977" y="4259"/>
                      </a:cubicBezTo>
                      <a:cubicBezTo>
                        <a:pt x="1687" y="1261"/>
                        <a:pt x="1687" y="1261"/>
                        <a:pt x="249"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3" name="Google Shape;3733;p60"/>
              <p:cNvSpPr/>
              <p:nvPr/>
            </p:nvSpPr>
            <p:spPr>
              <a:xfrm>
                <a:off x="3243368" y="1332656"/>
                <a:ext cx="2147" cy="975"/>
              </a:xfrm>
              <a:custGeom>
                <a:rect b="b" l="l" r="r" t="t"/>
                <a:pathLst>
                  <a:path extrusionOk="0" h="89" w="196">
                    <a:moveTo>
                      <a:pt x="196" y="0"/>
                    </a:moveTo>
                    <a:lnTo>
                      <a:pt x="1" y="89"/>
                    </a:lnTo>
                    <a:lnTo>
                      <a:pt x="1" y="89"/>
                    </a:lnTo>
                    <a:lnTo>
                      <a:pt x="196" y="18"/>
                    </a:lnTo>
                    <a:lnTo>
                      <a:pt x="196"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0"/>
              <p:cNvSpPr/>
              <p:nvPr/>
            </p:nvSpPr>
            <p:spPr>
              <a:xfrm>
                <a:off x="3903089" y="838542"/>
                <a:ext cx="31496" cy="31112"/>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0"/>
              <p:cNvSpPr/>
              <p:nvPr/>
            </p:nvSpPr>
            <p:spPr>
              <a:xfrm>
                <a:off x="3240256" y="1333620"/>
                <a:ext cx="2925" cy="1380"/>
              </a:xfrm>
              <a:custGeom>
                <a:rect b="b" l="l" r="r" t="t"/>
                <a:pathLst>
                  <a:path extrusionOk="0" h="126" w="267">
                    <a:moveTo>
                      <a:pt x="267" y="1"/>
                    </a:moveTo>
                    <a:cubicBezTo>
                      <a:pt x="178" y="36"/>
                      <a:pt x="89" y="72"/>
                      <a:pt x="1" y="125"/>
                    </a:cubicBezTo>
                    <a:cubicBezTo>
                      <a:pt x="107" y="90"/>
                      <a:pt x="178" y="36"/>
                      <a:pt x="26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0"/>
              <p:cNvSpPr/>
              <p:nvPr/>
            </p:nvSpPr>
            <p:spPr>
              <a:xfrm>
                <a:off x="3334721" y="1524314"/>
                <a:ext cx="58719" cy="88834"/>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37" name="Google Shape;3737;p60"/>
            <p:cNvSpPr/>
            <p:nvPr/>
          </p:nvSpPr>
          <p:spPr>
            <a:xfrm>
              <a:off x="6652051" y="3714143"/>
              <a:ext cx="560636" cy="516497"/>
            </a:xfrm>
            <a:custGeom>
              <a:rect b="b" l="l" r="r" t="t"/>
              <a:pathLst>
                <a:path extrusionOk="0" h="89553" w="97164">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38" name="Google Shape;3738;p60"/>
          <p:cNvGrpSpPr/>
          <p:nvPr/>
        </p:nvGrpSpPr>
        <p:grpSpPr>
          <a:xfrm>
            <a:off x="7646296" y="3047976"/>
            <a:ext cx="104231" cy="320340"/>
            <a:chOff x="7564426" y="3224343"/>
            <a:chExt cx="119985" cy="368801"/>
          </a:xfrm>
        </p:grpSpPr>
        <p:sp>
          <p:nvSpPr>
            <p:cNvPr id="3739" name="Google Shape;3739;p60"/>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0"/>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1" name="Google Shape;3741;p60"/>
          <p:cNvGrpSpPr/>
          <p:nvPr/>
        </p:nvGrpSpPr>
        <p:grpSpPr>
          <a:xfrm>
            <a:off x="7345785" y="3042077"/>
            <a:ext cx="189489" cy="332132"/>
            <a:chOff x="8370831" y="3202002"/>
            <a:chExt cx="218129" cy="382376"/>
          </a:xfrm>
        </p:grpSpPr>
        <p:sp>
          <p:nvSpPr>
            <p:cNvPr id="3742" name="Google Shape;3742;p60"/>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0"/>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4" name="Google Shape;3744;p60"/>
          <p:cNvGrpSpPr/>
          <p:nvPr/>
        </p:nvGrpSpPr>
        <p:grpSpPr>
          <a:xfrm>
            <a:off x="8069174" y="3453209"/>
            <a:ext cx="309429" cy="267000"/>
            <a:chOff x="6742064" y="3750480"/>
            <a:chExt cx="399315" cy="344560"/>
          </a:xfrm>
        </p:grpSpPr>
        <p:sp>
          <p:nvSpPr>
            <p:cNvPr id="3745" name="Google Shape;3745;p60"/>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0"/>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7" name="Google Shape;3747;p60"/>
          <p:cNvGrpSpPr/>
          <p:nvPr/>
        </p:nvGrpSpPr>
        <p:grpSpPr>
          <a:xfrm>
            <a:off x="7608193" y="3804257"/>
            <a:ext cx="180437" cy="281608"/>
            <a:chOff x="7248525" y="3739696"/>
            <a:chExt cx="230531" cy="359790"/>
          </a:xfrm>
        </p:grpSpPr>
        <p:sp>
          <p:nvSpPr>
            <p:cNvPr id="3748" name="Google Shape;3748;p60"/>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0"/>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0" name="Google Shape;3750;p60"/>
          <p:cNvGrpSpPr/>
          <p:nvPr/>
        </p:nvGrpSpPr>
        <p:grpSpPr>
          <a:xfrm>
            <a:off x="7854113" y="3447481"/>
            <a:ext cx="162896" cy="278710"/>
            <a:chOff x="7601242" y="3729267"/>
            <a:chExt cx="222566" cy="380803"/>
          </a:xfrm>
        </p:grpSpPr>
        <p:sp>
          <p:nvSpPr>
            <p:cNvPr id="3751" name="Google Shape;3751;p60"/>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0"/>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53" name="Google Shape;3753;p60"/>
          <p:cNvSpPr/>
          <p:nvPr/>
        </p:nvSpPr>
        <p:spPr>
          <a:xfrm>
            <a:off x="7820139" y="3059838"/>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54" name="Google Shape;3754;p60"/>
          <p:cNvGrpSpPr/>
          <p:nvPr/>
        </p:nvGrpSpPr>
        <p:grpSpPr>
          <a:xfrm>
            <a:off x="7343758" y="3448622"/>
            <a:ext cx="193543" cy="275990"/>
            <a:chOff x="8304647" y="3738687"/>
            <a:chExt cx="225076" cy="320956"/>
          </a:xfrm>
        </p:grpSpPr>
        <p:sp>
          <p:nvSpPr>
            <p:cNvPr id="3755" name="Google Shape;3755;p60"/>
            <p:cNvSpPr/>
            <p:nvPr/>
          </p:nvSpPr>
          <p:spPr>
            <a:xfrm>
              <a:off x="8341164" y="3738692"/>
              <a:ext cx="2209"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60"/>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60"/>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8" name="Google Shape;3758;p60"/>
          <p:cNvGrpSpPr/>
          <p:nvPr/>
        </p:nvGrpSpPr>
        <p:grpSpPr>
          <a:xfrm>
            <a:off x="7616251" y="3448622"/>
            <a:ext cx="178492" cy="275990"/>
            <a:chOff x="8615101" y="3738687"/>
            <a:chExt cx="207573" cy="320956"/>
          </a:xfrm>
        </p:grpSpPr>
        <p:sp>
          <p:nvSpPr>
            <p:cNvPr id="3759" name="Google Shape;3759;p60"/>
            <p:cNvSpPr/>
            <p:nvPr/>
          </p:nvSpPr>
          <p:spPr>
            <a:xfrm>
              <a:off x="8651571" y="3738692"/>
              <a:ext cx="3896" cy="309245"/>
            </a:xfrm>
            <a:custGeom>
              <a:rect b="b" l="l" r="r" t="t"/>
              <a:pathLst>
                <a:path extrusionOk="0" h="34011" w="1347">
                  <a:moveTo>
                    <a:pt x="0" y="0"/>
                  </a:moveTo>
                  <a:lnTo>
                    <a:pt x="0" y="34010"/>
                  </a:lnTo>
                  <a:lnTo>
                    <a:pt x="1347" y="34010"/>
                  </a:lnTo>
                  <a:lnTo>
                    <a:pt x="134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0"/>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0"/>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2" name="Google Shape;3762;p60"/>
          <p:cNvSpPr/>
          <p:nvPr/>
        </p:nvSpPr>
        <p:spPr>
          <a:xfrm>
            <a:off x="8112690" y="3038505"/>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3" name="Google Shape;3763;p60"/>
          <p:cNvGrpSpPr/>
          <p:nvPr/>
        </p:nvGrpSpPr>
        <p:grpSpPr>
          <a:xfrm>
            <a:off x="7841782" y="3851282"/>
            <a:ext cx="187557" cy="187557"/>
            <a:chOff x="8565775" y="671075"/>
            <a:chExt cx="441000" cy="441000"/>
          </a:xfrm>
        </p:grpSpPr>
        <p:sp>
          <p:nvSpPr>
            <p:cNvPr id="3764" name="Google Shape;3764;p60"/>
            <p:cNvSpPr/>
            <p:nvPr/>
          </p:nvSpPr>
          <p:spPr>
            <a:xfrm>
              <a:off x="8565775" y="671075"/>
              <a:ext cx="441000" cy="4410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0"/>
            <p:cNvSpPr/>
            <p:nvPr/>
          </p:nvSpPr>
          <p:spPr>
            <a:xfrm>
              <a:off x="8706625" y="811925"/>
              <a:ext cx="159300" cy="1593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66" name="Google Shape;3766;p60"/>
          <p:cNvSpPr/>
          <p:nvPr/>
        </p:nvSpPr>
        <p:spPr>
          <a:xfrm>
            <a:off x="8127048" y="3847203"/>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0"/>
          <p:cNvSpPr/>
          <p:nvPr/>
        </p:nvSpPr>
        <p:spPr>
          <a:xfrm flipH="1">
            <a:off x="7351235" y="3813658"/>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768" name="Google Shape;3768;p60"/>
          <p:cNvGrpSpPr/>
          <p:nvPr/>
        </p:nvGrpSpPr>
        <p:grpSpPr>
          <a:xfrm>
            <a:off x="5996254" y="2923808"/>
            <a:ext cx="587865" cy="517731"/>
            <a:chOff x="6000718" y="3070557"/>
            <a:chExt cx="587865" cy="517731"/>
          </a:xfrm>
        </p:grpSpPr>
        <p:sp>
          <p:nvSpPr>
            <p:cNvPr id="3769" name="Google Shape;3769;p60"/>
            <p:cNvSpPr/>
            <p:nvPr/>
          </p:nvSpPr>
          <p:spPr>
            <a:xfrm>
              <a:off x="6161116" y="3104229"/>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0"/>
            <p:cNvSpPr/>
            <p:nvPr/>
          </p:nvSpPr>
          <p:spPr>
            <a:xfrm>
              <a:off x="6032245" y="3317811"/>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0"/>
            <p:cNvSpPr/>
            <p:nvPr/>
          </p:nvSpPr>
          <p:spPr>
            <a:xfrm>
              <a:off x="6189159" y="3073176"/>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0"/>
            <p:cNvSpPr/>
            <p:nvPr/>
          </p:nvSpPr>
          <p:spPr>
            <a:xfrm>
              <a:off x="6123036" y="3116815"/>
              <a:ext cx="22734" cy="17095"/>
            </a:xfrm>
            <a:custGeom>
              <a:rect b="b" l="l" r="r" t="t"/>
              <a:pathLst>
                <a:path extrusionOk="0" h="2964" w="394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0"/>
            <p:cNvSpPr/>
            <p:nvPr/>
          </p:nvSpPr>
          <p:spPr>
            <a:xfrm>
              <a:off x="6099493" y="3152223"/>
              <a:ext cx="3999" cy="4205"/>
            </a:xfrm>
            <a:custGeom>
              <a:rect b="b" l="l" r="r" t="t"/>
              <a:pathLst>
                <a:path extrusionOk="0" h="729" w="693">
                  <a:moveTo>
                    <a:pt x="693" y="1"/>
                  </a:moveTo>
                  <a:cubicBezTo>
                    <a:pt x="462" y="231"/>
                    <a:pt x="231" y="480"/>
                    <a:pt x="1" y="728"/>
                  </a:cubicBezTo>
                  <a:cubicBezTo>
                    <a:pt x="284" y="533"/>
                    <a:pt x="533" y="285"/>
                    <a:pt x="69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0"/>
            <p:cNvSpPr/>
            <p:nvPr/>
          </p:nvSpPr>
          <p:spPr>
            <a:xfrm>
              <a:off x="6350890" y="3500386"/>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0"/>
            <p:cNvSpPr/>
            <p:nvPr/>
          </p:nvSpPr>
          <p:spPr>
            <a:xfrm>
              <a:off x="6263064" y="3138409"/>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0"/>
            <p:cNvSpPr/>
            <p:nvPr/>
          </p:nvSpPr>
          <p:spPr>
            <a:xfrm>
              <a:off x="6251907" y="3097504"/>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0"/>
            <p:cNvSpPr/>
            <p:nvPr/>
          </p:nvSpPr>
          <p:spPr>
            <a:xfrm>
              <a:off x="6251498" y="3152108"/>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0"/>
            <p:cNvSpPr/>
            <p:nvPr/>
          </p:nvSpPr>
          <p:spPr>
            <a:xfrm>
              <a:off x="6000718" y="3070557"/>
              <a:ext cx="587865" cy="517731"/>
            </a:xfrm>
            <a:custGeom>
              <a:rect b="b" l="l" r="r" t="t"/>
              <a:pathLst>
                <a:path extrusionOk="0" h="89767" w="101883">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79" name="Google Shape;3779;p60"/>
          <p:cNvGrpSpPr/>
          <p:nvPr/>
        </p:nvGrpSpPr>
        <p:grpSpPr>
          <a:xfrm>
            <a:off x="6011059" y="3567468"/>
            <a:ext cx="557665" cy="516387"/>
            <a:chOff x="6015523" y="3714217"/>
            <a:chExt cx="557665" cy="516387"/>
          </a:xfrm>
        </p:grpSpPr>
        <p:grpSp>
          <p:nvGrpSpPr>
            <p:cNvPr id="3780" name="Google Shape;3780;p60"/>
            <p:cNvGrpSpPr/>
            <p:nvPr/>
          </p:nvGrpSpPr>
          <p:grpSpPr>
            <a:xfrm>
              <a:off x="6036094" y="3716980"/>
              <a:ext cx="529822" cy="510480"/>
              <a:chOff x="3148311" y="-545634"/>
              <a:chExt cx="1006118" cy="969572"/>
            </a:xfrm>
          </p:grpSpPr>
          <p:sp>
            <p:nvSpPr>
              <p:cNvPr id="3781" name="Google Shape;3781;p60"/>
              <p:cNvSpPr/>
              <p:nvPr/>
            </p:nvSpPr>
            <p:spPr>
              <a:xfrm>
                <a:off x="3497808" y="-545634"/>
                <a:ext cx="152012" cy="12208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0"/>
              <p:cNvSpPr/>
              <p:nvPr/>
            </p:nvSpPr>
            <p:spPr>
              <a:xfrm>
                <a:off x="3779659" y="-441254"/>
                <a:ext cx="74264" cy="69794"/>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0"/>
              <p:cNvSpPr/>
              <p:nvPr/>
            </p:nvSpPr>
            <p:spPr>
              <a:xfrm>
                <a:off x="3658562" y="-488295"/>
                <a:ext cx="47632" cy="25284"/>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0"/>
              <p:cNvSpPr/>
              <p:nvPr/>
            </p:nvSpPr>
            <p:spPr>
              <a:xfrm>
                <a:off x="3773239" y="-411709"/>
                <a:ext cx="34223" cy="31496"/>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0"/>
              <p:cNvSpPr/>
              <p:nvPr/>
            </p:nvSpPr>
            <p:spPr>
              <a:xfrm>
                <a:off x="3776942" y="-526397"/>
                <a:ext cx="377487" cy="831956"/>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0"/>
              <p:cNvSpPr/>
              <p:nvPr/>
            </p:nvSpPr>
            <p:spPr>
              <a:xfrm>
                <a:off x="3352414" y="12491"/>
                <a:ext cx="353584" cy="411448"/>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0"/>
              <p:cNvSpPr/>
              <p:nvPr/>
            </p:nvSpPr>
            <p:spPr>
              <a:xfrm>
                <a:off x="3289631" y="-66747"/>
                <a:ext cx="64547" cy="26511"/>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0"/>
              <p:cNvSpPr/>
              <p:nvPr/>
            </p:nvSpPr>
            <p:spPr>
              <a:xfrm>
                <a:off x="3368156" y="-47247"/>
                <a:ext cx="67855" cy="22556"/>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0"/>
              <p:cNvSpPr/>
              <p:nvPr/>
            </p:nvSpPr>
            <p:spPr>
              <a:xfrm>
                <a:off x="3466707" y="-328516"/>
                <a:ext cx="37532" cy="23334"/>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0"/>
              <p:cNvSpPr/>
              <p:nvPr/>
            </p:nvSpPr>
            <p:spPr>
              <a:xfrm>
                <a:off x="3148311" y="-512013"/>
                <a:ext cx="344841" cy="575576"/>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791" name="Google Shape;3791;p60"/>
            <p:cNvSpPr/>
            <p:nvPr/>
          </p:nvSpPr>
          <p:spPr>
            <a:xfrm>
              <a:off x="6015523" y="3714217"/>
              <a:ext cx="557665" cy="516387"/>
            </a:xfrm>
            <a:custGeom>
              <a:rect b="b" l="l" r="r" t="t"/>
              <a:pathLst>
                <a:path extrusionOk="0" h="89534" w="96649">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92" name="Google Shape;3792;p60"/>
          <p:cNvGrpSpPr/>
          <p:nvPr/>
        </p:nvGrpSpPr>
        <p:grpSpPr>
          <a:xfrm>
            <a:off x="6639841" y="2926879"/>
            <a:ext cx="576302" cy="511871"/>
            <a:chOff x="6644304" y="3073628"/>
            <a:chExt cx="576302" cy="511871"/>
          </a:xfrm>
        </p:grpSpPr>
        <p:grpSp>
          <p:nvGrpSpPr>
            <p:cNvPr id="3793" name="Google Shape;3793;p60"/>
            <p:cNvGrpSpPr/>
            <p:nvPr/>
          </p:nvGrpSpPr>
          <p:grpSpPr>
            <a:xfrm>
              <a:off x="6712169" y="3073651"/>
              <a:ext cx="481611" cy="506713"/>
              <a:chOff x="1833536" y="-546641"/>
              <a:chExt cx="914567" cy="962419"/>
            </a:xfrm>
          </p:grpSpPr>
          <p:grpSp>
            <p:nvGrpSpPr>
              <p:cNvPr id="3794" name="Google Shape;3794;p60"/>
              <p:cNvGrpSpPr/>
              <p:nvPr/>
            </p:nvGrpSpPr>
            <p:grpSpPr>
              <a:xfrm>
                <a:off x="1833536" y="-524249"/>
                <a:ext cx="914567" cy="940027"/>
                <a:chOff x="1833536" y="-524249"/>
                <a:chExt cx="914567" cy="940027"/>
              </a:xfrm>
            </p:grpSpPr>
            <p:sp>
              <p:nvSpPr>
                <p:cNvPr id="3795" name="Google Shape;3795;p60"/>
                <p:cNvSpPr/>
                <p:nvPr/>
              </p:nvSpPr>
              <p:spPr>
                <a:xfrm>
                  <a:off x="1833536" y="-524249"/>
                  <a:ext cx="453307" cy="599490"/>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0"/>
                <p:cNvSpPr/>
                <p:nvPr/>
              </p:nvSpPr>
              <p:spPr>
                <a:xfrm>
                  <a:off x="2215098" y="11844"/>
                  <a:ext cx="361756" cy="403933"/>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0"/>
                <p:cNvSpPr/>
                <p:nvPr/>
              </p:nvSpPr>
              <p:spPr>
                <a:xfrm>
                  <a:off x="2637874" y="-333183"/>
                  <a:ext cx="110229" cy="289442"/>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0"/>
                <p:cNvSpPr/>
                <p:nvPr/>
              </p:nvSpPr>
              <p:spPr>
                <a:xfrm>
                  <a:off x="2134042" y="-54389"/>
                  <a:ext cx="90203" cy="2219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0"/>
                <p:cNvSpPr/>
                <p:nvPr/>
              </p:nvSpPr>
              <p:spPr>
                <a:xfrm>
                  <a:off x="2238816" y="-47827"/>
                  <a:ext cx="72325" cy="27026"/>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0" name="Google Shape;3800;p60"/>
              <p:cNvSpPr/>
              <p:nvPr/>
            </p:nvSpPr>
            <p:spPr>
              <a:xfrm>
                <a:off x="2128411" y="-546641"/>
                <a:ext cx="194386" cy="108115"/>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0"/>
              <p:cNvSpPr/>
              <p:nvPr/>
            </p:nvSpPr>
            <p:spPr>
              <a:xfrm>
                <a:off x="2511333" y="-459604"/>
                <a:ext cx="149109" cy="146063"/>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0"/>
              <p:cNvSpPr/>
              <p:nvPr/>
            </p:nvSpPr>
            <p:spPr>
              <a:xfrm>
                <a:off x="2278079" y="-341148"/>
                <a:ext cx="40051" cy="28001"/>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0"/>
              <p:cNvSpPr/>
              <p:nvPr/>
            </p:nvSpPr>
            <p:spPr>
              <a:xfrm>
                <a:off x="2357973" y="-515102"/>
                <a:ext cx="46077" cy="20902"/>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804" name="Google Shape;3804;p60"/>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05" name="Google Shape;3805;p60"/>
          <p:cNvGrpSpPr/>
          <p:nvPr/>
        </p:nvGrpSpPr>
        <p:grpSpPr>
          <a:xfrm>
            <a:off x="719115" y="2852867"/>
            <a:ext cx="2622876" cy="1333540"/>
            <a:chOff x="238125" y="1038125"/>
            <a:chExt cx="7146800" cy="3633625"/>
          </a:xfrm>
        </p:grpSpPr>
        <p:sp>
          <p:nvSpPr>
            <p:cNvPr id="3806" name="Google Shape;3806;p60"/>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0"/>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0"/>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0"/>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0"/>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0"/>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0"/>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0"/>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0"/>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0"/>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0"/>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0"/>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0"/>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0"/>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0"/>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0"/>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0"/>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0"/>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0"/>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0"/>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0"/>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0"/>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0"/>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0"/>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0"/>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0"/>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0"/>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0"/>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0"/>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0"/>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0"/>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0"/>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0"/>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0"/>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0"/>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0"/>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0"/>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0"/>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0"/>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0"/>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0"/>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0"/>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0"/>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0"/>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0"/>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0"/>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0"/>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0"/>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0"/>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0"/>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0"/>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0"/>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0"/>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0"/>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0"/>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0"/>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0"/>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0"/>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0"/>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0"/>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0"/>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0"/>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0"/>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0"/>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0"/>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0"/>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0"/>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0"/>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0"/>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0"/>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0"/>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0"/>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0"/>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0"/>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0"/>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0"/>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0"/>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0"/>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0"/>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0"/>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0"/>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0"/>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0"/>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0"/>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0"/>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0"/>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0"/>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0"/>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0"/>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0"/>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0"/>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0"/>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0"/>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0"/>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0"/>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0"/>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0"/>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0"/>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0"/>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0"/>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0"/>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0"/>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0"/>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0"/>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0"/>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0"/>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0"/>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0"/>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0"/>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0"/>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0"/>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0"/>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0"/>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0"/>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0"/>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0"/>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0"/>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0"/>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0"/>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0"/>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0"/>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0"/>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0"/>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0"/>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0"/>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0"/>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0"/>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0"/>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0"/>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0"/>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0"/>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0"/>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0"/>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0"/>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0"/>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0"/>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0"/>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0"/>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0"/>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0"/>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0"/>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0"/>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0"/>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0"/>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0"/>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0"/>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0"/>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0"/>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0"/>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0"/>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0"/>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0"/>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0"/>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0"/>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0"/>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0"/>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0"/>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0"/>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0"/>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0"/>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0"/>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0"/>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0"/>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0"/>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0"/>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0"/>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0"/>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0"/>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0"/>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0"/>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0"/>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0"/>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60"/>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60"/>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0"/>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0"/>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0"/>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0"/>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0"/>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0"/>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0"/>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0"/>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0"/>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0"/>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0"/>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0"/>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0"/>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0"/>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0"/>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0"/>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0"/>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0"/>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0"/>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0"/>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0"/>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0"/>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0"/>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0"/>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0"/>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0"/>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0"/>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0"/>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0"/>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0"/>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0"/>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0"/>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0"/>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0"/>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0"/>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0"/>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0"/>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0"/>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0"/>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0"/>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0"/>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0"/>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0"/>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0"/>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0"/>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0"/>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0"/>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0"/>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0"/>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0"/>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0"/>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0"/>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0"/>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0"/>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0"/>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0"/>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0"/>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0"/>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0"/>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0"/>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0"/>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0"/>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0"/>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0"/>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0"/>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0"/>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0"/>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0"/>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0"/>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0"/>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0"/>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0"/>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0"/>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0"/>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0"/>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0"/>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0"/>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0"/>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0"/>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0"/>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0"/>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0"/>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0"/>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0"/>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0"/>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0"/>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0"/>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0"/>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0"/>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0"/>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0"/>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0"/>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0"/>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0"/>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0"/>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0"/>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0"/>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0"/>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0"/>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0"/>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0"/>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0"/>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0"/>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0"/>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0"/>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0"/>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0"/>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0"/>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0"/>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0"/>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0"/>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0"/>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0"/>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0"/>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0"/>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0"/>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0"/>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0"/>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0"/>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0"/>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0"/>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0"/>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0"/>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0"/>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0"/>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0"/>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0"/>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60"/>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60"/>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0"/>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0"/>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0"/>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0"/>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0"/>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0"/>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0"/>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0"/>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0"/>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0"/>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0"/>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0"/>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0"/>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0"/>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0"/>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0"/>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0"/>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0"/>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0"/>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0"/>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0"/>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0"/>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0"/>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0"/>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0"/>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0"/>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0"/>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0"/>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0"/>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0"/>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0"/>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0"/>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0"/>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0"/>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0"/>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0"/>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0"/>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0"/>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0"/>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0"/>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0"/>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0"/>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0"/>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0"/>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0"/>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0"/>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0"/>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0"/>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0"/>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0"/>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0"/>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0"/>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0"/>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0"/>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0"/>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0"/>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0"/>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0"/>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0"/>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0"/>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0"/>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0"/>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0"/>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0"/>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0"/>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0"/>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0"/>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0"/>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0"/>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0"/>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0"/>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0"/>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0"/>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0"/>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0"/>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0"/>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0"/>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0"/>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0"/>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0"/>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0"/>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0"/>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0"/>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0"/>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0"/>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0"/>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0"/>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0"/>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0"/>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0"/>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0"/>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0"/>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0"/>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0"/>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0"/>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0"/>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0"/>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0"/>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0"/>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0"/>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0"/>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0"/>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0"/>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0"/>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0"/>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0"/>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0"/>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0"/>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0"/>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0"/>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0"/>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0"/>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0"/>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0"/>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0"/>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0"/>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0"/>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0"/>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0"/>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0"/>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0"/>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0"/>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0"/>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0"/>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0"/>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0"/>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0"/>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0"/>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0"/>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0"/>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0"/>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0"/>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0"/>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0"/>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0"/>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0"/>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0"/>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0"/>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0"/>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0"/>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0"/>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0"/>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0"/>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0"/>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0"/>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0"/>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0"/>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0"/>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0"/>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0"/>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0"/>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0"/>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0"/>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0"/>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0"/>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0"/>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0"/>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0"/>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0"/>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0"/>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0"/>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0"/>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0"/>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0"/>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0"/>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0"/>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0"/>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0"/>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0"/>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0"/>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0"/>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0"/>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0"/>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0"/>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0"/>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0"/>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0"/>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0"/>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0"/>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0"/>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0"/>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0"/>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0"/>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0"/>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0"/>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0"/>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0"/>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0"/>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0"/>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0"/>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0"/>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0"/>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0"/>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0"/>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0"/>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0"/>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0"/>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0"/>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0"/>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0"/>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0"/>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0"/>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0"/>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0"/>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0"/>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0"/>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0"/>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0"/>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0"/>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0"/>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0"/>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0"/>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0"/>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0"/>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0"/>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0"/>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0"/>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0"/>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0"/>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0"/>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0"/>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0"/>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0"/>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0"/>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0"/>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0"/>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0"/>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0"/>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0"/>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0"/>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0"/>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0"/>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0"/>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0"/>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0"/>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0"/>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0"/>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0"/>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0"/>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0"/>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0"/>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0"/>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0"/>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0"/>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0"/>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0"/>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0"/>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0"/>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0"/>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0"/>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0"/>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0"/>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0"/>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0"/>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0"/>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0"/>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0"/>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0"/>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0"/>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0"/>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0"/>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0"/>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0"/>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0"/>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0"/>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0"/>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0"/>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0"/>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0"/>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0"/>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0"/>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0"/>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0"/>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0"/>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0"/>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0"/>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0"/>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0"/>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0"/>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0"/>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0"/>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0"/>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0"/>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0"/>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0"/>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0"/>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0"/>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0"/>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0"/>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0"/>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0"/>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0"/>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0"/>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0"/>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0"/>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0"/>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0"/>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0"/>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0"/>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0"/>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0"/>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0"/>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0"/>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0"/>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60"/>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60"/>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0"/>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0"/>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0"/>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0"/>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0"/>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0"/>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0"/>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0"/>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0"/>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0"/>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0"/>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0"/>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0"/>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0"/>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0"/>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0"/>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0"/>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0"/>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0"/>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0"/>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0"/>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0"/>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0"/>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0"/>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0"/>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0"/>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0"/>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0"/>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0"/>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0"/>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0"/>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0"/>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0"/>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0"/>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0"/>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0"/>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0"/>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0"/>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0"/>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0"/>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0"/>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0"/>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0"/>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0"/>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0"/>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0"/>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0"/>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0"/>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0"/>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0"/>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0"/>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0"/>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0"/>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0"/>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0"/>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0"/>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0"/>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0"/>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0"/>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0"/>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0"/>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0"/>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0"/>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0"/>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0"/>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0"/>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0"/>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0"/>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0"/>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0"/>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0"/>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0"/>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0"/>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0"/>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0"/>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0"/>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0"/>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0"/>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0"/>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0"/>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0"/>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0"/>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0"/>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0"/>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0"/>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0"/>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0"/>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0"/>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0"/>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0"/>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0"/>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0"/>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0"/>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0"/>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0"/>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0"/>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0"/>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0"/>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0"/>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0"/>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0"/>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0"/>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0"/>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0"/>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0"/>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0"/>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0"/>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0"/>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0"/>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0"/>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0"/>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0"/>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0"/>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0"/>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0"/>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0"/>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0"/>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0"/>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0"/>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0"/>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0"/>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0"/>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0"/>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0"/>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0"/>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0"/>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0"/>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0"/>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0"/>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0"/>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0"/>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0"/>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0"/>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0"/>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0"/>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0"/>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0"/>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0"/>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0"/>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0"/>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0"/>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0"/>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0"/>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0"/>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0"/>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0"/>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0"/>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0"/>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0"/>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0"/>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0"/>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0"/>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0"/>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0"/>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0"/>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0"/>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0"/>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0"/>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0"/>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0"/>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0"/>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0"/>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0"/>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0"/>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0"/>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0"/>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0"/>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0"/>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0"/>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0"/>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0"/>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0"/>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0"/>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0"/>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0"/>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0"/>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0"/>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0"/>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0"/>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0"/>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0"/>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0"/>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0"/>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0"/>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0"/>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0"/>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0"/>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0"/>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0"/>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0"/>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0"/>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0"/>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0"/>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0"/>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0"/>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0"/>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0"/>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0"/>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0"/>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0"/>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0"/>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0"/>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0"/>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0"/>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0"/>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0"/>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0"/>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0"/>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0"/>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0"/>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0"/>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0"/>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0"/>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0"/>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0"/>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0"/>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0"/>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0"/>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0"/>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0"/>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0"/>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0"/>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0"/>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0"/>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0"/>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0"/>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0"/>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0"/>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0"/>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0"/>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0"/>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0"/>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0"/>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0"/>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0"/>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0"/>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0"/>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0"/>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0"/>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0"/>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0"/>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0"/>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0"/>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0"/>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0"/>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0"/>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0"/>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0"/>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0"/>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0"/>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0"/>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0"/>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0"/>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0"/>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0"/>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0"/>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0"/>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0"/>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0"/>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0"/>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0"/>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0"/>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0"/>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0"/>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0"/>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0"/>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0"/>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0"/>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0"/>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0"/>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0"/>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0"/>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0"/>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0"/>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0"/>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0"/>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0"/>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0"/>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0"/>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0"/>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0"/>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0"/>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0"/>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0"/>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0"/>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0"/>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0"/>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0"/>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0"/>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0"/>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0"/>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0"/>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0"/>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0"/>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0"/>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0"/>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0"/>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0"/>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0"/>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0"/>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0"/>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0"/>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0"/>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0"/>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0"/>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0"/>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0"/>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0"/>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0"/>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0"/>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0"/>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0"/>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0"/>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0"/>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0"/>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0"/>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0"/>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0"/>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0"/>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0"/>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0"/>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0"/>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0"/>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0"/>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0"/>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0"/>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0"/>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0"/>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0"/>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0"/>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0"/>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0"/>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0"/>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0"/>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0"/>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0"/>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60"/>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60"/>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60"/>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60"/>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60"/>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60"/>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60"/>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0"/>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0"/>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0"/>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0"/>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0"/>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0"/>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0"/>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60"/>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60"/>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0"/>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0"/>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0"/>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0"/>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0"/>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0"/>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0"/>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0"/>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0"/>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0"/>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0"/>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0"/>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60"/>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60"/>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60"/>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60"/>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60"/>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60"/>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60"/>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60"/>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60"/>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0"/>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0"/>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0"/>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0"/>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0"/>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0"/>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0"/>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0"/>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0"/>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0"/>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0"/>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0"/>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0"/>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0"/>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0"/>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0"/>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0"/>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0"/>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0"/>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0"/>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0"/>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0"/>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0"/>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0"/>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0"/>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0"/>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0"/>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0"/>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0"/>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0"/>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0"/>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0"/>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0"/>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0"/>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0"/>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0"/>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0"/>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0"/>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0"/>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0"/>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0"/>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60"/>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60"/>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60"/>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60"/>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60"/>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60"/>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60"/>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60"/>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60"/>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60"/>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60"/>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60"/>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60"/>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60"/>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60"/>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0"/>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0"/>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0"/>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0"/>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60"/>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60"/>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60"/>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60"/>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0"/>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0"/>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60"/>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60"/>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60"/>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60"/>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60"/>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60"/>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60"/>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60"/>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60"/>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60"/>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60"/>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60"/>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60"/>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60"/>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60"/>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60"/>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60"/>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60"/>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60"/>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60"/>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60"/>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60"/>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60"/>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0"/>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60"/>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60"/>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0"/>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0"/>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0"/>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60"/>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60"/>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60"/>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60"/>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60"/>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0"/>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0"/>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60"/>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60"/>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0"/>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60"/>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60"/>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0"/>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0"/>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0"/>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60"/>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60"/>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0"/>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0"/>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0"/>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60"/>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60"/>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0"/>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0"/>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0"/>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0"/>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60"/>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60"/>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0"/>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0"/>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0"/>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60"/>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60"/>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60"/>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0"/>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60"/>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60"/>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0"/>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0"/>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0"/>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0"/>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0"/>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60"/>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60"/>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0"/>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0"/>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0"/>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0"/>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0"/>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0"/>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60"/>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0"/>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0"/>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0"/>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60"/>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60"/>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0"/>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60"/>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60"/>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0"/>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60"/>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60"/>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0"/>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60"/>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60"/>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0"/>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60"/>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60"/>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0"/>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60"/>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60"/>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0"/>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60"/>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60"/>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0"/>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60"/>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60"/>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0"/>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0"/>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60"/>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60"/>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0"/>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0"/>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60"/>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60"/>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0"/>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0"/>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60"/>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60"/>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0"/>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0"/>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60"/>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60"/>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0"/>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60"/>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0"/>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0"/>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0"/>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0"/>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0"/>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60"/>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60"/>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0"/>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60"/>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60"/>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0"/>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60"/>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60"/>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0"/>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60"/>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0"/>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0"/>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60"/>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60"/>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0"/>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0"/>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0"/>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0"/>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0"/>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0"/>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0"/>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0"/>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60"/>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60"/>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0"/>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60"/>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60"/>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0"/>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0"/>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0"/>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0"/>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0"/>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0"/>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0"/>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0"/>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0"/>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0"/>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0"/>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0"/>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0"/>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0"/>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0"/>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0"/>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0"/>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0"/>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0"/>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60"/>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60"/>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0"/>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0"/>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0"/>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0"/>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0"/>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0"/>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0"/>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0"/>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0"/>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0"/>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0"/>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0"/>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0"/>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0"/>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0"/>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0"/>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0"/>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0"/>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0"/>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0"/>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0"/>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0"/>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0"/>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0"/>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0"/>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0"/>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0"/>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0"/>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0"/>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0"/>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0"/>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0"/>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0"/>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0"/>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0"/>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0"/>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0"/>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0"/>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0"/>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0"/>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0"/>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0"/>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0"/>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0"/>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0"/>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0"/>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0"/>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0"/>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0"/>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0"/>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0"/>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0"/>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0"/>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0"/>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0"/>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0"/>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0"/>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0"/>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0"/>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0"/>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0"/>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0"/>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0"/>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0"/>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0"/>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0"/>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0"/>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0"/>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0"/>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0"/>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0"/>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0"/>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0"/>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0"/>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0"/>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0"/>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0"/>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60"/>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60"/>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0"/>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0"/>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0"/>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60"/>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60"/>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0"/>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0"/>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60"/>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60"/>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0"/>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0"/>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60"/>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60"/>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0"/>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60"/>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60"/>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0"/>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0"/>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0"/>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0"/>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60"/>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60"/>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60"/>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0"/>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0"/>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0"/>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60"/>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60"/>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0"/>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60"/>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60"/>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0"/>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60"/>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60"/>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60"/>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0"/>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60"/>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60"/>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0"/>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60"/>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60"/>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0"/>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60"/>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60"/>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0"/>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60"/>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60"/>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0"/>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0"/>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0"/>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0"/>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0"/>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0"/>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0"/>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60"/>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60"/>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0"/>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0"/>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0"/>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0"/>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0"/>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0"/>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0"/>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0"/>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0"/>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60"/>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60"/>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0"/>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0"/>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0"/>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0"/>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0"/>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0"/>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0"/>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0"/>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0"/>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0"/>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0"/>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0"/>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0"/>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0"/>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0"/>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0"/>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0"/>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0"/>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0"/>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0"/>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60"/>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60"/>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0"/>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0"/>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0"/>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0"/>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0"/>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60"/>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0"/>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0"/>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0"/>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60"/>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60"/>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60"/>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60"/>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60"/>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60"/>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60"/>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60"/>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60"/>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60"/>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60"/>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60"/>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60"/>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0"/>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0"/>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0"/>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60"/>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60"/>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60"/>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60"/>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60"/>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60"/>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60"/>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0"/>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0"/>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0"/>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0"/>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60"/>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60"/>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0"/>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60"/>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60"/>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0"/>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60"/>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60"/>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60"/>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0"/>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60"/>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60"/>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60"/>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60"/>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60"/>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60"/>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60"/>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0"/>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60"/>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60"/>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60"/>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60"/>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60"/>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60"/>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60"/>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60"/>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60"/>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60"/>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0"/>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0"/>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60"/>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60"/>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0"/>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0"/>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0"/>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0"/>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0"/>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0"/>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0"/>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0"/>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0"/>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0"/>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0"/>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0"/>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0"/>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0"/>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0"/>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60"/>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0"/>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0"/>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0"/>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0"/>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0"/>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0"/>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0"/>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0"/>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0"/>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0"/>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0"/>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0"/>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0"/>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0"/>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0"/>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0"/>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0"/>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0"/>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0"/>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60"/>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60"/>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60"/>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60"/>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0"/>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60"/>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60"/>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60"/>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0"/>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0"/>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0"/>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60"/>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0"/>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0"/>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0"/>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0"/>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0"/>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0"/>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60"/>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60"/>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0"/>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0"/>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0"/>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60"/>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0"/>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0"/>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0"/>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0"/>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0"/>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0"/>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0"/>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0"/>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0"/>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0"/>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0"/>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0"/>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0"/>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0"/>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0"/>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0"/>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0"/>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0"/>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0"/>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0"/>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0"/>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0"/>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0"/>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0"/>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0"/>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0"/>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0"/>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0"/>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60"/>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60"/>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0"/>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60"/>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60"/>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60"/>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60"/>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60"/>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60"/>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0"/>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60"/>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0"/>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0"/>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0"/>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0"/>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0"/>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0"/>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0"/>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60"/>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60"/>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0"/>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0"/>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0"/>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60"/>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78" name="Google Shape;5378;p60"/>
          <p:cNvGrpSpPr/>
          <p:nvPr/>
        </p:nvGrpSpPr>
        <p:grpSpPr>
          <a:xfrm>
            <a:off x="3574273" y="2854307"/>
            <a:ext cx="2241344" cy="1330656"/>
            <a:chOff x="3597785" y="3065882"/>
            <a:chExt cx="2241344" cy="1330656"/>
          </a:xfrm>
        </p:grpSpPr>
        <p:grpSp>
          <p:nvGrpSpPr>
            <p:cNvPr id="5379" name="Google Shape;5379;p60"/>
            <p:cNvGrpSpPr/>
            <p:nvPr/>
          </p:nvGrpSpPr>
          <p:grpSpPr>
            <a:xfrm>
              <a:off x="5296908" y="3937355"/>
              <a:ext cx="143198" cy="32380"/>
              <a:chOff x="5296908" y="3937355"/>
              <a:chExt cx="143198" cy="32380"/>
            </a:xfrm>
          </p:grpSpPr>
          <p:sp>
            <p:nvSpPr>
              <p:cNvPr id="5380" name="Google Shape;5380;p60"/>
              <p:cNvSpPr/>
              <p:nvPr/>
            </p:nvSpPr>
            <p:spPr>
              <a:xfrm>
                <a:off x="5319457" y="3952794"/>
                <a:ext cx="111895" cy="8"/>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1" name="Google Shape;5381;p60"/>
              <p:cNvGrpSpPr/>
              <p:nvPr/>
            </p:nvGrpSpPr>
            <p:grpSpPr>
              <a:xfrm>
                <a:off x="5402331" y="3937355"/>
                <a:ext cx="37776" cy="32380"/>
                <a:chOff x="5402331" y="3937355"/>
                <a:chExt cx="37776" cy="32380"/>
              </a:xfrm>
            </p:grpSpPr>
            <p:sp>
              <p:nvSpPr>
                <p:cNvPr id="5382" name="Google Shape;5382;p60"/>
                <p:cNvSpPr/>
                <p:nvPr/>
              </p:nvSpPr>
              <p:spPr>
                <a:xfrm>
                  <a:off x="5402331" y="3937355"/>
                  <a:ext cx="37776" cy="32380"/>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0"/>
                <p:cNvSpPr/>
                <p:nvPr/>
              </p:nvSpPr>
              <p:spPr>
                <a:xfrm>
                  <a:off x="5415174" y="3946990"/>
                  <a:ext cx="15321" cy="13064"/>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84" name="Google Shape;5384;p60"/>
              <p:cNvGrpSpPr/>
              <p:nvPr/>
            </p:nvGrpSpPr>
            <p:grpSpPr>
              <a:xfrm>
                <a:off x="5296908" y="3937355"/>
                <a:ext cx="37783" cy="32380"/>
                <a:chOff x="5296908" y="3937355"/>
                <a:chExt cx="37783" cy="32380"/>
              </a:xfrm>
            </p:grpSpPr>
            <p:sp>
              <p:nvSpPr>
                <p:cNvPr id="5385" name="Google Shape;5385;p60"/>
                <p:cNvSpPr/>
                <p:nvPr/>
              </p:nvSpPr>
              <p:spPr>
                <a:xfrm>
                  <a:off x="5296908" y="3937355"/>
                  <a:ext cx="37783" cy="32380"/>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60"/>
                <p:cNvSpPr/>
                <p:nvPr/>
              </p:nvSpPr>
              <p:spPr>
                <a:xfrm>
                  <a:off x="5309846" y="3946990"/>
                  <a:ext cx="15235" cy="13064"/>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387" name="Google Shape;5387;p60"/>
            <p:cNvGrpSpPr/>
            <p:nvPr/>
          </p:nvGrpSpPr>
          <p:grpSpPr>
            <a:xfrm>
              <a:off x="4724163" y="3119631"/>
              <a:ext cx="120838" cy="84218"/>
              <a:chOff x="4724163" y="3119631"/>
              <a:chExt cx="120838" cy="84218"/>
            </a:xfrm>
          </p:grpSpPr>
          <p:grpSp>
            <p:nvGrpSpPr>
              <p:cNvPr id="5388" name="Google Shape;5388;p60"/>
              <p:cNvGrpSpPr/>
              <p:nvPr/>
            </p:nvGrpSpPr>
            <p:grpSpPr>
              <a:xfrm>
                <a:off x="4746712" y="3132773"/>
                <a:ext cx="86869" cy="56424"/>
                <a:chOff x="4746712" y="3132773"/>
                <a:chExt cx="86869" cy="56424"/>
              </a:xfrm>
            </p:grpSpPr>
            <p:sp>
              <p:nvSpPr>
                <p:cNvPr id="5389" name="Google Shape;5389;p60"/>
                <p:cNvSpPr/>
                <p:nvPr/>
              </p:nvSpPr>
              <p:spPr>
                <a:xfrm>
                  <a:off x="4746712" y="3132773"/>
                  <a:ext cx="86869" cy="56424"/>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60"/>
                <p:cNvSpPr/>
                <p:nvPr/>
              </p:nvSpPr>
              <p:spPr>
                <a:xfrm>
                  <a:off x="4746712" y="3145334"/>
                  <a:ext cx="49479" cy="13520"/>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1" name="Google Shape;5391;p60"/>
              <p:cNvGrpSpPr/>
              <p:nvPr/>
            </p:nvGrpSpPr>
            <p:grpSpPr>
              <a:xfrm>
                <a:off x="4773634" y="3143336"/>
                <a:ext cx="37776" cy="32451"/>
                <a:chOff x="4773634" y="3143336"/>
                <a:chExt cx="37776" cy="32451"/>
              </a:xfrm>
            </p:grpSpPr>
            <p:sp>
              <p:nvSpPr>
                <p:cNvPr id="5392" name="Google Shape;5392;p60"/>
                <p:cNvSpPr/>
                <p:nvPr/>
              </p:nvSpPr>
              <p:spPr>
                <a:xfrm>
                  <a:off x="4773634" y="3143336"/>
                  <a:ext cx="37776" cy="32451"/>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0"/>
                <p:cNvSpPr/>
                <p:nvPr/>
              </p:nvSpPr>
              <p:spPr>
                <a:xfrm>
                  <a:off x="4788664" y="3153041"/>
                  <a:ext cx="13048" cy="1304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4" name="Google Shape;5394;p60"/>
              <p:cNvGrpSpPr/>
              <p:nvPr/>
            </p:nvGrpSpPr>
            <p:grpSpPr>
              <a:xfrm>
                <a:off x="4724163" y="3131248"/>
                <a:ext cx="37776" cy="32459"/>
                <a:chOff x="4724163" y="3131248"/>
                <a:chExt cx="37776" cy="32459"/>
              </a:xfrm>
            </p:grpSpPr>
            <p:sp>
              <p:nvSpPr>
                <p:cNvPr id="5395" name="Google Shape;5395;p60"/>
                <p:cNvSpPr/>
                <p:nvPr/>
              </p:nvSpPr>
              <p:spPr>
                <a:xfrm>
                  <a:off x="4724163" y="3131248"/>
                  <a:ext cx="37776" cy="32459"/>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0"/>
                <p:cNvSpPr/>
                <p:nvPr/>
              </p:nvSpPr>
              <p:spPr>
                <a:xfrm>
                  <a:off x="4739288" y="3140953"/>
                  <a:ext cx="13040" cy="13048"/>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97" name="Google Shape;5397;p60"/>
              <p:cNvGrpSpPr/>
              <p:nvPr/>
            </p:nvGrpSpPr>
            <p:grpSpPr>
              <a:xfrm>
                <a:off x="4755081" y="3176054"/>
                <a:ext cx="32357" cy="27795"/>
                <a:chOff x="4755081" y="3176054"/>
                <a:chExt cx="32357" cy="27795"/>
              </a:xfrm>
            </p:grpSpPr>
            <p:sp>
              <p:nvSpPr>
                <p:cNvPr id="5398" name="Google Shape;5398;p60"/>
                <p:cNvSpPr/>
                <p:nvPr/>
              </p:nvSpPr>
              <p:spPr>
                <a:xfrm>
                  <a:off x="4755081" y="3176054"/>
                  <a:ext cx="32357" cy="27795"/>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0"/>
                <p:cNvSpPr/>
                <p:nvPr/>
              </p:nvSpPr>
              <p:spPr>
                <a:xfrm>
                  <a:off x="4767924" y="3185768"/>
                  <a:ext cx="9902" cy="8392"/>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0" name="Google Shape;5400;p60"/>
              <p:cNvGrpSpPr/>
              <p:nvPr/>
            </p:nvGrpSpPr>
            <p:grpSpPr>
              <a:xfrm>
                <a:off x="4812550" y="3119631"/>
                <a:ext cx="32451" cy="27803"/>
                <a:chOff x="4812550" y="3119631"/>
                <a:chExt cx="32451" cy="27803"/>
              </a:xfrm>
            </p:grpSpPr>
            <p:sp>
              <p:nvSpPr>
                <p:cNvPr id="5401" name="Google Shape;5401;p60"/>
                <p:cNvSpPr/>
                <p:nvPr/>
              </p:nvSpPr>
              <p:spPr>
                <a:xfrm>
                  <a:off x="4812550" y="3119631"/>
                  <a:ext cx="32451" cy="27803"/>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0"/>
                <p:cNvSpPr/>
                <p:nvPr/>
              </p:nvSpPr>
              <p:spPr>
                <a:xfrm>
                  <a:off x="4826912" y="3129352"/>
                  <a:ext cx="8478" cy="8376"/>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03" name="Google Shape;5403;p60"/>
            <p:cNvGrpSpPr/>
            <p:nvPr/>
          </p:nvGrpSpPr>
          <p:grpSpPr>
            <a:xfrm>
              <a:off x="5382826" y="4027197"/>
              <a:ext cx="268967" cy="250422"/>
              <a:chOff x="5382826" y="4027197"/>
              <a:chExt cx="268967" cy="250422"/>
            </a:xfrm>
          </p:grpSpPr>
          <p:grpSp>
            <p:nvGrpSpPr>
              <p:cNvPr id="5404" name="Google Shape;5404;p60"/>
              <p:cNvGrpSpPr/>
              <p:nvPr/>
            </p:nvGrpSpPr>
            <p:grpSpPr>
              <a:xfrm>
                <a:off x="5405280" y="4042510"/>
                <a:ext cx="237570" cy="218647"/>
                <a:chOff x="5405280" y="4042510"/>
                <a:chExt cx="237570" cy="218647"/>
              </a:xfrm>
            </p:grpSpPr>
            <p:sp>
              <p:nvSpPr>
                <p:cNvPr id="5405" name="Google Shape;5405;p60"/>
                <p:cNvSpPr/>
                <p:nvPr/>
              </p:nvSpPr>
              <p:spPr>
                <a:xfrm>
                  <a:off x="5405280" y="4042510"/>
                  <a:ext cx="144999" cy="173832"/>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0"/>
                <p:cNvSpPr/>
                <p:nvPr/>
              </p:nvSpPr>
              <p:spPr>
                <a:xfrm>
                  <a:off x="5502036" y="4125093"/>
                  <a:ext cx="134350" cy="13558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60"/>
                <p:cNvSpPr/>
                <p:nvPr/>
              </p:nvSpPr>
              <p:spPr>
                <a:xfrm>
                  <a:off x="5543704" y="4042990"/>
                  <a:ext cx="99146" cy="81639"/>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0"/>
                <p:cNvSpPr/>
                <p:nvPr/>
              </p:nvSpPr>
              <p:spPr>
                <a:xfrm>
                  <a:off x="5501941" y="4140980"/>
                  <a:ext cx="103708" cy="51862"/>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0"/>
                <p:cNvSpPr/>
                <p:nvPr/>
              </p:nvSpPr>
              <p:spPr>
                <a:xfrm>
                  <a:off x="5495854" y="4211010"/>
                  <a:ext cx="105989" cy="50147"/>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0"/>
                <p:cNvSpPr/>
                <p:nvPr/>
              </p:nvSpPr>
              <p:spPr>
                <a:xfrm>
                  <a:off x="5405280" y="4134420"/>
                  <a:ext cx="96669" cy="6567"/>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1" name="Google Shape;5411;p60"/>
              <p:cNvGrpSpPr/>
              <p:nvPr/>
            </p:nvGrpSpPr>
            <p:grpSpPr>
              <a:xfrm>
                <a:off x="5382826" y="4125549"/>
                <a:ext cx="37776" cy="32380"/>
                <a:chOff x="5382826" y="4125549"/>
                <a:chExt cx="37776" cy="32380"/>
              </a:xfrm>
            </p:grpSpPr>
            <p:sp>
              <p:nvSpPr>
                <p:cNvPr id="5412" name="Google Shape;5412;p60"/>
                <p:cNvSpPr/>
                <p:nvPr/>
              </p:nvSpPr>
              <p:spPr>
                <a:xfrm>
                  <a:off x="5382826" y="4125549"/>
                  <a:ext cx="37776" cy="32380"/>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0"/>
                <p:cNvSpPr/>
                <p:nvPr/>
              </p:nvSpPr>
              <p:spPr>
                <a:xfrm>
                  <a:off x="5395669" y="4135176"/>
                  <a:ext cx="15227" cy="13072"/>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4" name="Google Shape;5414;p60"/>
              <p:cNvGrpSpPr/>
              <p:nvPr/>
            </p:nvGrpSpPr>
            <p:grpSpPr>
              <a:xfrm>
                <a:off x="5475680" y="4195587"/>
                <a:ext cx="37783" cy="32364"/>
                <a:chOff x="5475680" y="4195587"/>
                <a:chExt cx="37783" cy="32364"/>
              </a:xfrm>
            </p:grpSpPr>
            <p:sp>
              <p:nvSpPr>
                <p:cNvPr id="5415" name="Google Shape;5415;p60"/>
                <p:cNvSpPr/>
                <p:nvPr/>
              </p:nvSpPr>
              <p:spPr>
                <a:xfrm>
                  <a:off x="5475680" y="4195587"/>
                  <a:ext cx="37783" cy="32364"/>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0"/>
                <p:cNvSpPr/>
                <p:nvPr/>
              </p:nvSpPr>
              <p:spPr>
                <a:xfrm>
                  <a:off x="5488523" y="4205300"/>
                  <a:ext cx="15329" cy="1304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17" name="Google Shape;5417;p60"/>
              <p:cNvGrpSpPr/>
              <p:nvPr/>
            </p:nvGrpSpPr>
            <p:grpSpPr>
              <a:xfrm>
                <a:off x="5532575" y="4027197"/>
                <a:ext cx="33308" cy="32262"/>
                <a:chOff x="5532575" y="4027197"/>
                <a:chExt cx="33308" cy="32262"/>
              </a:xfrm>
            </p:grpSpPr>
            <p:sp>
              <p:nvSpPr>
                <p:cNvPr id="5418" name="Google Shape;5418;p60"/>
                <p:cNvSpPr/>
                <p:nvPr/>
              </p:nvSpPr>
              <p:spPr>
                <a:xfrm>
                  <a:off x="5532575" y="4027197"/>
                  <a:ext cx="33308" cy="32262"/>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60"/>
                <p:cNvSpPr/>
                <p:nvPr/>
              </p:nvSpPr>
              <p:spPr>
                <a:xfrm>
                  <a:off x="5540661" y="4036792"/>
                  <a:ext cx="15502" cy="13064"/>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0" name="Google Shape;5420;p60"/>
              <p:cNvGrpSpPr/>
              <p:nvPr/>
            </p:nvGrpSpPr>
            <p:grpSpPr>
              <a:xfrm>
                <a:off x="5590706" y="4245348"/>
                <a:ext cx="33497" cy="32270"/>
                <a:chOff x="5590706" y="4245348"/>
                <a:chExt cx="33497" cy="32270"/>
              </a:xfrm>
            </p:grpSpPr>
            <p:sp>
              <p:nvSpPr>
                <p:cNvPr id="5421" name="Google Shape;5421;p60"/>
                <p:cNvSpPr/>
                <p:nvPr/>
              </p:nvSpPr>
              <p:spPr>
                <a:xfrm>
                  <a:off x="5590706" y="4245348"/>
                  <a:ext cx="33497" cy="32270"/>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0"/>
                <p:cNvSpPr/>
                <p:nvPr/>
              </p:nvSpPr>
              <p:spPr>
                <a:xfrm>
                  <a:off x="5598791" y="4254944"/>
                  <a:ext cx="15408" cy="13048"/>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3" name="Google Shape;5423;p60"/>
              <p:cNvGrpSpPr/>
              <p:nvPr/>
            </p:nvGrpSpPr>
            <p:grpSpPr>
              <a:xfrm>
                <a:off x="5618681" y="4109677"/>
                <a:ext cx="33112" cy="32357"/>
                <a:chOff x="5618681" y="4109677"/>
                <a:chExt cx="33112" cy="32357"/>
              </a:xfrm>
            </p:grpSpPr>
            <p:sp>
              <p:nvSpPr>
                <p:cNvPr id="5424" name="Google Shape;5424;p60"/>
                <p:cNvSpPr/>
                <p:nvPr/>
              </p:nvSpPr>
              <p:spPr>
                <a:xfrm>
                  <a:off x="5618681" y="4109677"/>
                  <a:ext cx="33112" cy="32357"/>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0"/>
                <p:cNvSpPr/>
                <p:nvPr/>
              </p:nvSpPr>
              <p:spPr>
                <a:xfrm>
                  <a:off x="5626767" y="4119280"/>
                  <a:ext cx="15494" cy="13056"/>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6" name="Google Shape;5426;p60"/>
              <p:cNvGrpSpPr/>
              <p:nvPr/>
            </p:nvGrpSpPr>
            <p:grpSpPr>
              <a:xfrm>
                <a:off x="5479298" y="4128262"/>
                <a:ext cx="31405" cy="26906"/>
                <a:chOff x="5479298" y="4128262"/>
                <a:chExt cx="31405" cy="26906"/>
              </a:xfrm>
            </p:grpSpPr>
            <p:sp>
              <p:nvSpPr>
                <p:cNvPr id="5427" name="Google Shape;5427;p60"/>
                <p:cNvSpPr/>
                <p:nvPr/>
              </p:nvSpPr>
              <p:spPr>
                <a:xfrm>
                  <a:off x="5479298" y="4128262"/>
                  <a:ext cx="31405" cy="26906"/>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0"/>
                <p:cNvSpPr/>
                <p:nvPr/>
              </p:nvSpPr>
              <p:spPr>
                <a:xfrm>
                  <a:off x="5493471" y="4137936"/>
                  <a:ext cx="7621" cy="7621"/>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29" name="Google Shape;5429;p60"/>
              <p:cNvGrpSpPr/>
              <p:nvPr/>
            </p:nvGrpSpPr>
            <p:grpSpPr>
              <a:xfrm>
                <a:off x="5582903" y="4180116"/>
                <a:ext cx="31499" cy="26898"/>
                <a:chOff x="5582903" y="4180116"/>
                <a:chExt cx="31499" cy="26898"/>
              </a:xfrm>
            </p:grpSpPr>
            <p:sp>
              <p:nvSpPr>
                <p:cNvPr id="5430" name="Google Shape;5430;p60"/>
                <p:cNvSpPr/>
                <p:nvPr/>
              </p:nvSpPr>
              <p:spPr>
                <a:xfrm>
                  <a:off x="5582903" y="4180116"/>
                  <a:ext cx="31499" cy="26898"/>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0"/>
                <p:cNvSpPr/>
                <p:nvPr/>
              </p:nvSpPr>
              <p:spPr>
                <a:xfrm>
                  <a:off x="5597084" y="4189790"/>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32" name="Google Shape;5432;p60"/>
            <p:cNvGrpSpPr/>
            <p:nvPr/>
          </p:nvGrpSpPr>
          <p:grpSpPr>
            <a:xfrm>
              <a:off x="3977681" y="3230323"/>
              <a:ext cx="94584" cy="84085"/>
              <a:chOff x="3977681" y="3230323"/>
              <a:chExt cx="94584" cy="84085"/>
            </a:xfrm>
          </p:grpSpPr>
          <p:grpSp>
            <p:nvGrpSpPr>
              <p:cNvPr id="5433" name="Google Shape;5433;p60"/>
              <p:cNvGrpSpPr/>
              <p:nvPr/>
            </p:nvGrpSpPr>
            <p:grpSpPr>
              <a:xfrm>
                <a:off x="4000135" y="3243041"/>
                <a:ext cx="59570" cy="57186"/>
                <a:chOff x="4000135" y="3243041"/>
                <a:chExt cx="59570" cy="57186"/>
              </a:xfrm>
            </p:grpSpPr>
            <p:sp>
              <p:nvSpPr>
                <p:cNvPr id="5434" name="Google Shape;5434;p60"/>
                <p:cNvSpPr/>
                <p:nvPr/>
              </p:nvSpPr>
              <p:spPr>
                <a:xfrm>
                  <a:off x="4000135" y="3243041"/>
                  <a:ext cx="59570" cy="57092"/>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5" name="Google Shape;5435;p60"/>
                <p:cNvSpPr/>
                <p:nvPr/>
              </p:nvSpPr>
              <p:spPr>
                <a:xfrm>
                  <a:off x="4024210" y="3246847"/>
                  <a:ext cx="15706" cy="53380"/>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0"/>
                <p:cNvSpPr/>
                <p:nvPr/>
              </p:nvSpPr>
              <p:spPr>
                <a:xfrm>
                  <a:off x="4002896" y="3261311"/>
                  <a:ext cx="56809" cy="14086"/>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37" name="Google Shape;5437;p60"/>
              <p:cNvGrpSpPr/>
              <p:nvPr/>
            </p:nvGrpSpPr>
            <p:grpSpPr>
              <a:xfrm>
                <a:off x="3977681" y="3245872"/>
                <a:ext cx="37783" cy="32380"/>
                <a:chOff x="3977681" y="3245872"/>
                <a:chExt cx="37783" cy="32380"/>
              </a:xfrm>
            </p:grpSpPr>
            <p:sp>
              <p:nvSpPr>
                <p:cNvPr id="5438" name="Google Shape;5438;p60"/>
                <p:cNvSpPr/>
                <p:nvPr/>
              </p:nvSpPr>
              <p:spPr>
                <a:xfrm>
                  <a:off x="3977681" y="3245872"/>
                  <a:ext cx="37783" cy="32380"/>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0"/>
                <p:cNvSpPr/>
                <p:nvPr/>
              </p:nvSpPr>
              <p:spPr>
                <a:xfrm>
                  <a:off x="3992718" y="3255507"/>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0" name="Google Shape;5440;p60"/>
              <p:cNvGrpSpPr/>
              <p:nvPr/>
            </p:nvGrpSpPr>
            <p:grpSpPr>
              <a:xfrm>
                <a:off x="4040860" y="3262672"/>
                <a:ext cx="31405" cy="27001"/>
                <a:chOff x="4040860" y="3262672"/>
                <a:chExt cx="31405" cy="27001"/>
              </a:xfrm>
            </p:grpSpPr>
            <p:sp>
              <p:nvSpPr>
                <p:cNvPr id="5441" name="Google Shape;5441;p60"/>
                <p:cNvSpPr/>
                <p:nvPr/>
              </p:nvSpPr>
              <p:spPr>
                <a:xfrm>
                  <a:off x="4040860" y="3262672"/>
                  <a:ext cx="31405" cy="27001"/>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0"/>
                <p:cNvSpPr/>
                <p:nvPr/>
              </p:nvSpPr>
              <p:spPr>
                <a:xfrm>
                  <a:off x="4054938" y="3272346"/>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3" name="Google Shape;5443;p60"/>
              <p:cNvGrpSpPr/>
              <p:nvPr/>
            </p:nvGrpSpPr>
            <p:grpSpPr>
              <a:xfrm>
                <a:off x="4021072" y="3230323"/>
                <a:ext cx="31397" cy="26906"/>
                <a:chOff x="4021072" y="3230323"/>
                <a:chExt cx="31397" cy="26906"/>
              </a:xfrm>
            </p:grpSpPr>
            <p:sp>
              <p:nvSpPr>
                <p:cNvPr id="5444" name="Google Shape;5444;p60"/>
                <p:cNvSpPr/>
                <p:nvPr/>
              </p:nvSpPr>
              <p:spPr>
                <a:xfrm>
                  <a:off x="4021072" y="3230323"/>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0"/>
                <p:cNvSpPr/>
                <p:nvPr/>
              </p:nvSpPr>
              <p:spPr>
                <a:xfrm>
                  <a:off x="403524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46" name="Google Shape;5446;p60"/>
              <p:cNvGrpSpPr/>
              <p:nvPr/>
            </p:nvGrpSpPr>
            <p:grpSpPr>
              <a:xfrm>
                <a:off x="4001472" y="3287462"/>
                <a:ext cx="31499" cy="26945"/>
                <a:chOff x="4001472" y="3287462"/>
                <a:chExt cx="31499" cy="26945"/>
              </a:xfrm>
            </p:grpSpPr>
            <p:sp>
              <p:nvSpPr>
                <p:cNvPr id="5447" name="Google Shape;5447;p60"/>
                <p:cNvSpPr/>
                <p:nvPr/>
              </p:nvSpPr>
              <p:spPr>
                <a:xfrm>
                  <a:off x="4001472" y="3287462"/>
                  <a:ext cx="31499" cy="26945"/>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0"/>
                <p:cNvSpPr/>
                <p:nvPr/>
              </p:nvSpPr>
              <p:spPr>
                <a:xfrm>
                  <a:off x="4014410" y="3297175"/>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49" name="Google Shape;5449;p60"/>
            <p:cNvGrpSpPr/>
            <p:nvPr/>
          </p:nvGrpSpPr>
          <p:grpSpPr>
            <a:xfrm>
              <a:off x="4084715" y="3258865"/>
              <a:ext cx="184961" cy="137268"/>
              <a:chOff x="4084715" y="3258865"/>
              <a:chExt cx="184961" cy="137268"/>
            </a:xfrm>
          </p:grpSpPr>
          <p:grpSp>
            <p:nvGrpSpPr>
              <p:cNvPr id="5450" name="Google Shape;5450;p60"/>
              <p:cNvGrpSpPr/>
              <p:nvPr/>
            </p:nvGrpSpPr>
            <p:grpSpPr>
              <a:xfrm>
                <a:off x="4107453" y="3271583"/>
                <a:ext cx="153470" cy="110275"/>
                <a:chOff x="4107453" y="3271583"/>
                <a:chExt cx="153470" cy="110275"/>
              </a:xfrm>
            </p:grpSpPr>
            <p:sp>
              <p:nvSpPr>
                <p:cNvPr id="5451" name="Google Shape;5451;p60"/>
                <p:cNvSpPr/>
                <p:nvPr/>
              </p:nvSpPr>
              <p:spPr>
                <a:xfrm>
                  <a:off x="4107453" y="3271583"/>
                  <a:ext cx="153470" cy="11027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0"/>
                <p:cNvSpPr/>
                <p:nvPr/>
              </p:nvSpPr>
              <p:spPr>
                <a:xfrm>
                  <a:off x="4155886" y="3271968"/>
                  <a:ext cx="22171" cy="20559"/>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0"/>
                <p:cNvSpPr/>
                <p:nvPr/>
              </p:nvSpPr>
              <p:spPr>
                <a:xfrm>
                  <a:off x="4178049" y="3279196"/>
                  <a:ext cx="42345" cy="13331"/>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60"/>
                <p:cNvSpPr/>
                <p:nvPr/>
              </p:nvSpPr>
              <p:spPr>
                <a:xfrm>
                  <a:off x="4220387" y="3279196"/>
                  <a:ext cx="8" cy="71745"/>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5" name="Google Shape;5455;p60"/>
              <p:cNvGrpSpPr/>
              <p:nvPr/>
            </p:nvGrpSpPr>
            <p:grpSpPr>
              <a:xfrm>
                <a:off x="4136947" y="3258865"/>
                <a:ext cx="31499" cy="27001"/>
                <a:chOff x="4136947" y="3258865"/>
                <a:chExt cx="31499" cy="27001"/>
              </a:xfrm>
            </p:grpSpPr>
            <p:sp>
              <p:nvSpPr>
                <p:cNvPr id="5456" name="Google Shape;5456;p60"/>
                <p:cNvSpPr/>
                <p:nvPr/>
              </p:nvSpPr>
              <p:spPr>
                <a:xfrm>
                  <a:off x="4136947" y="3258865"/>
                  <a:ext cx="31499" cy="27001"/>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0"/>
                <p:cNvSpPr/>
                <p:nvPr/>
              </p:nvSpPr>
              <p:spPr>
                <a:xfrm>
                  <a:off x="4151222" y="3268539"/>
                  <a:ext cx="7621" cy="7621"/>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58" name="Google Shape;5458;p60"/>
              <p:cNvGrpSpPr/>
              <p:nvPr/>
            </p:nvGrpSpPr>
            <p:grpSpPr>
              <a:xfrm>
                <a:off x="4084715" y="3266478"/>
                <a:ext cx="31468" cy="26898"/>
                <a:chOff x="4084715" y="3266478"/>
                <a:chExt cx="31468" cy="26898"/>
              </a:xfrm>
            </p:grpSpPr>
            <p:sp>
              <p:nvSpPr>
                <p:cNvPr id="5459" name="Google Shape;5459;p60"/>
                <p:cNvSpPr/>
                <p:nvPr/>
              </p:nvSpPr>
              <p:spPr>
                <a:xfrm>
                  <a:off x="4084715" y="3266478"/>
                  <a:ext cx="31468" cy="26898"/>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60"/>
                <p:cNvSpPr/>
                <p:nvPr/>
              </p:nvSpPr>
              <p:spPr>
                <a:xfrm>
                  <a:off x="4098896" y="3276152"/>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1" name="Google Shape;5461;p60"/>
              <p:cNvGrpSpPr/>
              <p:nvPr/>
            </p:nvGrpSpPr>
            <p:grpSpPr>
              <a:xfrm>
                <a:off x="4159213" y="3279849"/>
                <a:ext cx="31405" cy="26945"/>
                <a:chOff x="4159213" y="3279849"/>
                <a:chExt cx="31405" cy="26945"/>
              </a:xfrm>
            </p:grpSpPr>
            <p:sp>
              <p:nvSpPr>
                <p:cNvPr id="5462" name="Google Shape;5462;p60"/>
                <p:cNvSpPr/>
                <p:nvPr/>
              </p:nvSpPr>
              <p:spPr>
                <a:xfrm>
                  <a:off x="4159213" y="3279849"/>
                  <a:ext cx="31405" cy="26945"/>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0"/>
                <p:cNvSpPr/>
                <p:nvPr/>
              </p:nvSpPr>
              <p:spPr>
                <a:xfrm>
                  <a:off x="4173385" y="3289570"/>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4" name="Google Shape;5464;p60"/>
              <p:cNvGrpSpPr/>
              <p:nvPr/>
            </p:nvGrpSpPr>
            <p:grpSpPr>
              <a:xfrm>
                <a:off x="4201550" y="3266502"/>
                <a:ext cx="31405" cy="26883"/>
                <a:chOff x="4201550" y="3266502"/>
                <a:chExt cx="31405" cy="26883"/>
              </a:xfrm>
            </p:grpSpPr>
            <p:sp>
              <p:nvSpPr>
                <p:cNvPr id="5465" name="Google Shape;5465;p60"/>
                <p:cNvSpPr/>
                <p:nvPr/>
              </p:nvSpPr>
              <p:spPr>
                <a:xfrm>
                  <a:off x="4201550" y="3266502"/>
                  <a:ext cx="31405" cy="26883"/>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0"/>
                <p:cNvSpPr/>
                <p:nvPr/>
              </p:nvSpPr>
              <p:spPr>
                <a:xfrm>
                  <a:off x="4214331" y="3276247"/>
                  <a:ext cx="8919" cy="7582"/>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67" name="Google Shape;5467;p60"/>
              <p:cNvGrpSpPr/>
              <p:nvPr/>
            </p:nvGrpSpPr>
            <p:grpSpPr>
              <a:xfrm>
                <a:off x="4201550" y="3338278"/>
                <a:ext cx="31405" cy="26930"/>
                <a:chOff x="4201550" y="3338278"/>
                <a:chExt cx="31405" cy="26930"/>
              </a:xfrm>
            </p:grpSpPr>
            <p:sp>
              <p:nvSpPr>
                <p:cNvPr id="5468" name="Google Shape;5468;p60"/>
                <p:cNvSpPr/>
                <p:nvPr/>
              </p:nvSpPr>
              <p:spPr>
                <a:xfrm>
                  <a:off x="4201550" y="3338278"/>
                  <a:ext cx="31405" cy="2693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0"/>
                <p:cNvSpPr/>
                <p:nvPr/>
              </p:nvSpPr>
              <p:spPr>
                <a:xfrm>
                  <a:off x="4214331" y="3347976"/>
                  <a:ext cx="8919" cy="7590"/>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60"/>
              <p:cNvGrpSpPr/>
              <p:nvPr/>
            </p:nvGrpSpPr>
            <p:grpSpPr>
              <a:xfrm>
                <a:off x="4238272" y="3369132"/>
                <a:ext cx="31405" cy="27001"/>
                <a:chOff x="4238272" y="3369132"/>
                <a:chExt cx="31405" cy="27001"/>
              </a:xfrm>
            </p:grpSpPr>
            <p:sp>
              <p:nvSpPr>
                <p:cNvPr id="5471" name="Google Shape;5471;p60"/>
                <p:cNvSpPr/>
                <p:nvPr/>
              </p:nvSpPr>
              <p:spPr>
                <a:xfrm>
                  <a:off x="4238272" y="3369132"/>
                  <a:ext cx="31405" cy="27001"/>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0"/>
                <p:cNvSpPr/>
                <p:nvPr/>
              </p:nvSpPr>
              <p:spPr>
                <a:xfrm>
                  <a:off x="4251217" y="3378806"/>
                  <a:ext cx="8856" cy="760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73" name="Google Shape;5473;p60"/>
            <p:cNvGrpSpPr/>
            <p:nvPr/>
          </p:nvGrpSpPr>
          <p:grpSpPr>
            <a:xfrm>
              <a:off x="4068639" y="3200169"/>
              <a:ext cx="77643" cy="37272"/>
              <a:chOff x="4068639" y="3200169"/>
              <a:chExt cx="77643" cy="37272"/>
            </a:xfrm>
          </p:grpSpPr>
          <p:sp>
            <p:nvSpPr>
              <p:cNvPr id="5474" name="Google Shape;5474;p60"/>
              <p:cNvSpPr/>
              <p:nvPr/>
            </p:nvSpPr>
            <p:spPr>
              <a:xfrm>
                <a:off x="4087570" y="3212886"/>
                <a:ext cx="49958" cy="10374"/>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75" name="Google Shape;5475;p60"/>
              <p:cNvGrpSpPr/>
              <p:nvPr/>
            </p:nvGrpSpPr>
            <p:grpSpPr>
              <a:xfrm>
                <a:off x="4114878" y="3200169"/>
                <a:ext cx="31405" cy="26993"/>
                <a:chOff x="4114878" y="3200169"/>
                <a:chExt cx="31405" cy="26993"/>
              </a:xfrm>
            </p:grpSpPr>
            <p:sp>
              <p:nvSpPr>
                <p:cNvPr id="5476" name="Google Shape;5476;p60"/>
                <p:cNvSpPr/>
                <p:nvPr/>
              </p:nvSpPr>
              <p:spPr>
                <a:xfrm>
                  <a:off x="4114878" y="3200169"/>
                  <a:ext cx="31405" cy="26993"/>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7" name="Google Shape;5477;p60"/>
                <p:cNvSpPr/>
                <p:nvPr/>
              </p:nvSpPr>
              <p:spPr>
                <a:xfrm>
                  <a:off x="4127721" y="3209835"/>
                  <a:ext cx="8950" cy="7684"/>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8" name="Google Shape;5478;p60"/>
              <p:cNvGrpSpPr/>
              <p:nvPr/>
            </p:nvGrpSpPr>
            <p:grpSpPr>
              <a:xfrm>
                <a:off x="4068639" y="3210535"/>
                <a:ext cx="31499" cy="26906"/>
                <a:chOff x="4068639" y="3210535"/>
                <a:chExt cx="31499" cy="26906"/>
              </a:xfrm>
            </p:grpSpPr>
            <p:sp>
              <p:nvSpPr>
                <p:cNvPr id="5479" name="Google Shape;5479;p60"/>
                <p:cNvSpPr/>
                <p:nvPr/>
              </p:nvSpPr>
              <p:spPr>
                <a:xfrm>
                  <a:off x="4068639" y="3210535"/>
                  <a:ext cx="31499" cy="26906"/>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0"/>
                <p:cNvSpPr/>
                <p:nvPr/>
              </p:nvSpPr>
              <p:spPr>
                <a:xfrm>
                  <a:off x="4081577" y="3220209"/>
                  <a:ext cx="8856" cy="7582"/>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481" name="Google Shape;5481;p60"/>
            <p:cNvGrpSpPr/>
            <p:nvPr/>
          </p:nvGrpSpPr>
          <p:grpSpPr>
            <a:xfrm>
              <a:off x="3869702" y="3066935"/>
              <a:ext cx="382664" cy="190294"/>
              <a:chOff x="3869702" y="3066935"/>
              <a:chExt cx="382664" cy="190294"/>
            </a:xfrm>
          </p:grpSpPr>
          <p:grpSp>
            <p:nvGrpSpPr>
              <p:cNvPr id="5482" name="Google Shape;5482;p60"/>
              <p:cNvGrpSpPr/>
              <p:nvPr/>
            </p:nvGrpSpPr>
            <p:grpSpPr>
              <a:xfrm>
                <a:off x="3888633" y="3082351"/>
                <a:ext cx="351172" cy="160698"/>
                <a:chOff x="3888633" y="3082351"/>
                <a:chExt cx="351172" cy="160698"/>
              </a:xfrm>
            </p:grpSpPr>
            <p:sp>
              <p:nvSpPr>
                <p:cNvPr id="5483" name="Google Shape;5483;p60"/>
                <p:cNvSpPr/>
                <p:nvPr/>
              </p:nvSpPr>
              <p:spPr>
                <a:xfrm>
                  <a:off x="3892440" y="3082351"/>
                  <a:ext cx="347366" cy="160698"/>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0"/>
                <p:cNvSpPr/>
                <p:nvPr/>
              </p:nvSpPr>
              <p:spPr>
                <a:xfrm>
                  <a:off x="3888633" y="3172924"/>
                  <a:ext cx="72979" cy="70124"/>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0"/>
                <p:cNvSpPr/>
                <p:nvPr/>
              </p:nvSpPr>
              <p:spPr>
                <a:xfrm>
                  <a:off x="3960370" y="3203653"/>
                  <a:ext cx="79547" cy="19607"/>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0"/>
                <p:cNvSpPr/>
                <p:nvPr/>
              </p:nvSpPr>
              <p:spPr>
                <a:xfrm>
                  <a:off x="4043613" y="3161504"/>
                  <a:ext cx="108474" cy="42156"/>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0"/>
                <p:cNvSpPr/>
                <p:nvPr/>
              </p:nvSpPr>
              <p:spPr>
                <a:xfrm>
                  <a:off x="4152079" y="3082351"/>
                  <a:ext cx="17224" cy="82968"/>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0"/>
                <p:cNvSpPr/>
                <p:nvPr/>
              </p:nvSpPr>
              <p:spPr>
                <a:xfrm>
                  <a:off x="4169296" y="3082351"/>
                  <a:ext cx="25797" cy="63557"/>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89" name="Google Shape;5489;p60"/>
              <p:cNvGrpSpPr/>
              <p:nvPr/>
            </p:nvGrpSpPr>
            <p:grpSpPr>
              <a:xfrm>
                <a:off x="4143703" y="3066935"/>
                <a:ext cx="37783" cy="32357"/>
                <a:chOff x="4143703" y="3066935"/>
                <a:chExt cx="37783" cy="32357"/>
              </a:xfrm>
            </p:grpSpPr>
            <p:sp>
              <p:nvSpPr>
                <p:cNvPr id="5490" name="Google Shape;5490;p60"/>
                <p:cNvSpPr/>
                <p:nvPr/>
              </p:nvSpPr>
              <p:spPr>
                <a:xfrm>
                  <a:off x="4143703" y="3066935"/>
                  <a:ext cx="37783" cy="32357"/>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0"/>
                <p:cNvSpPr/>
                <p:nvPr/>
              </p:nvSpPr>
              <p:spPr>
                <a:xfrm>
                  <a:off x="4158741" y="3076641"/>
                  <a:ext cx="13040" cy="1304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2" name="Google Shape;5492;p60"/>
              <p:cNvGrpSpPr/>
              <p:nvPr/>
            </p:nvGrpSpPr>
            <p:grpSpPr>
              <a:xfrm>
                <a:off x="4044565" y="3103563"/>
                <a:ext cx="37783" cy="32451"/>
                <a:chOff x="4044565" y="3103563"/>
                <a:chExt cx="37783" cy="32451"/>
              </a:xfrm>
            </p:grpSpPr>
            <p:sp>
              <p:nvSpPr>
                <p:cNvPr id="5493" name="Google Shape;5493;p60"/>
                <p:cNvSpPr/>
                <p:nvPr/>
              </p:nvSpPr>
              <p:spPr>
                <a:xfrm>
                  <a:off x="4044565" y="3103563"/>
                  <a:ext cx="37783" cy="32451"/>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0"/>
                <p:cNvSpPr/>
                <p:nvPr/>
              </p:nvSpPr>
              <p:spPr>
                <a:xfrm>
                  <a:off x="4059602" y="3113268"/>
                  <a:ext cx="13040" cy="13048"/>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5" name="Google Shape;5495;p60"/>
              <p:cNvGrpSpPr/>
              <p:nvPr/>
            </p:nvGrpSpPr>
            <p:grpSpPr>
              <a:xfrm>
                <a:off x="4017454" y="3188237"/>
                <a:ext cx="37776" cy="32357"/>
                <a:chOff x="4017454" y="3188237"/>
                <a:chExt cx="37776" cy="32357"/>
              </a:xfrm>
            </p:grpSpPr>
            <p:sp>
              <p:nvSpPr>
                <p:cNvPr id="5496" name="Google Shape;5496;p60"/>
                <p:cNvSpPr/>
                <p:nvPr/>
              </p:nvSpPr>
              <p:spPr>
                <a:xfrm>
                  <a:off x="4017454" y="3188237"/>
                  <a:ext cx="37776" cy="32357"/>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0"/>
                <p:cNvSpPr/>
                <p:nvPr/>
              </p:nvSpPr>
              <p:spPr>
                <a:xfrm>
                  <a:off x="4032484" y="3197943"/>
                  <a:ext cx="13040" cy="13048"/>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98" name="Google Shape;5498;p60"/>
              <p:cNvGrpSpPr/>
              <p:nvPr/>
            </p:nvGrpSpPr>
            <p:grpSpPr>
              <a:xfrm>
                <a:off x="3921548" y="3157509"/>
                <a:ext cx="37783" cy="32357"/>
                <a:chOff x="3921548" y="3157509"/>
                <a:chExt cx="37783" cy="32357"/>
              </a:xfrm>
            </p:grpSpPr>
            <p:sp>
              <p:nvSpPr>
                <p:cNvPr id="5499" name="Google Shape;5499;p60"/>
                <p:cNvSpPr/>
                <p:nvPr/>
              </p:nvSpPr>
              <p:spPr>
                <a:xfrm>
                  <a:off x="3921548" y="3157509"/>
                  <a:ext cx="37783" cy="32357"/>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0"/>
                <p:cNvSpPr/>
                <p:nvPr/>
              </p:nvSpPr>
              <p:spPr>
                <a:xfrm>
                  <a:off x="3936586" y="3167214"/>
                  <a:ext cx="13040" cy="1304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1" name="Google Shape;5501;p60"/>
              <p:cNvGrpSpPr/>
              <p:nvPr/>
            </p:nvGrpSpPr>
            <p:grpSpPr>
              <a:xfrm>
                <a:off x="3939056" y="3211620"/>
                <a:ext cx="37783" cy="32380"/>
                <a:chOff x="3939056" y="3211620"/>
                <a:chExt cx="37783" cy="32380"/>
              </a:xfrm>
            </p:grpSpPr>
            <p:sp>
              <p:nvSpPr>
                <p:cNvPr id="5502" name="Google Shape;5502;p60"/>
                <p:cNvSpPr/>
                <p:nvPr/>
              </p:nvSpPr>
              <p:spPr>
                <a:xfrm>
                  <a:off x="3939056" y="3211620"/>
                  <a:ext cx="37783" cy="32380"/>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0"/>
                <p:cNvSpPr/>
                <p:nvPr/>
              </p:nvSpPr>
              <p:spPr>
                <a:xfrm>
                  <a:off x="3954188" y="3221255"/>
                  <a:ext cx="13040" cy="1304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4" name="Google Shape;5504;p60"/>
              <p:cNvGrpSpPr/>
              <p:nvPr/>
            </p:nvGrpSpPr>
            <p:grpSpPr>
              <a:xfrm>
                <a:off x="4176240" y="3136965"/>
                <a:ext cx="31405" cy="26930"/>
                <a:chOff x="4176240" y="3136965"/>
                <a:chExt cx="31405" cy="26930"/>
              </a:xfrm>
            </p:grpSpPr>
            <p:sp>
              <p:nvSpPr>
                <p:cNvPr id="5505" name="Google Shape;5505;p60"/>
                <p:cNvSpPr/>
                <p:nvPr/>
              </p:nvSpPr>
              <p:spPr>
                <a:xfrm>
                  <a:off x="4176240" y="3136965"/>
                  <a:ext cx="31405" cy="2693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0"/>
                <p:cNvSpPr/>
                <p:nvPr/>
              </p:nvSpPr>
              <p:spPr>
                <a:xfrm>
                  <a:off x="4190327" y="3146663"/>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07" name="Google Shape;5507;p60"/>
              <p:cNvGrpSpPr/>
              <p:nvPr/>
            </p:nvGrpSpPr>
            <p:grpSpPr>
              <a:xfrm>
                <a:off x="4133148" y="3152593"/>
                <a:ext cx="31499" cy="27001"/>
                <a:chOff x="4133148" y="3152593"/>
                <a:chExt cx="31499" cy="27001"/>
              </a:xfrm>
            </p:grpSpPr>
            <p:sp>
              <p:nvSpPr>
                <p:cNvPr id="5508" name="Google Shape;5508;p60"/>
                <p:cNvSpPr/>
                <p:nvPr/>
              </p:nvSpPr>
              <p:spPr>
                <a:xfrm>
                  <a:off x="4133148" y="3152593"/>
                  <a:ext cx="31499" cy="27001"/>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0"/>
                <p:cNvSpPr/>
                <p:nvPr/>
              </p:nvSpPr>
              <p:spPr>
                <a:xfrm>
                  <a:off x="4147321" y="3162267"/>
                  <a:ext cx="7621" cy="7621"/>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0" name="Google Shape;5510;p60"/>
              <p:cNvGrpSpPr/>
              <p:nvPr/>
            </p:nvGrpSpPr>
            <p:grpSpPr>
              <a:xfrm>
                <a:off x="4220866" y="3073534"/>
                <a:ext cx="31499" cy="26898"/>
                <a:chOff x="4220866" y="3073534"/>
                <a:chExt cx="31499" cy="26898"/>
              </a:xfrm>
            </p:grpSpPr>
            <p:sp>
              <p:nvSpPr>
                <p:cNvPr id="5511" name="Google Shape;5511;p60"/>
                <p:cNvSpPr/>
                <p:nvPr/>
              </p:nvSpPr>
              <p:spPr>
                <a:xfrm>
                  <a:off x="4220866" y="307353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0"/>
                <p:cNvSpPr/>
                <p:nvPr/>
              </p:nvSpPr>
              <p:spPr>
                <a:xfrm>
                  <a:off x="4235039" y="3083114"/>
                  <a:ext cx="7621" cy="7613"/>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13" name="Google Shape;5513;p60"/>
              <p:cNvGrpSpPr/>
              <p:nvPr/>
            </p:nvGrpSpPr>
            <p:grpSpPr>
              <a:xfrm>
                <a:off x="3869702" y="3230323"/>
                <a:ext cx="31499" cy="26906"/>
                <a:chOff x="3869702" y="3230323"/>
                <a:chExt cx="31499" cy="26906"/>
              </a:xfrm>
            </p:grpSpPr>
            <p:sp>
              <p:nvSpPr>
                <p:cNvPr id="5514" name="Google Shape;5514;p60"/>
                <p:cNvSpPr/>
                <p:nvPr/>
              </p:nvSpPr>
              <p:spPr>
                <a:xfrm>
                  <a:off x="3869702" y="3230323"/>
                  <a:ext cx="31499" cy="26906"/>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0"/>
                <p:cNvSpPr/>
                <p:nvPr/>
              </p:nvSpPr>
              <p:spPr>
                <a:xfrm>
                  <a:off x="3883875" y="3239997"/>
                  <a:ext cx="7621" cy="7621"/>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16" name="Google Shape;5516;p60"/>
            <p:cNvGrpSpPr/>
            <p:nvPr/>
          </p:nvGrpSpPr>
          <p:grpSpPr>
            <a:xfrm>
              <a:off x="4271383" y="3065882"/>
              <a:ext cx="304556" cy="341663"/>
              <a:chOff x="4271383" y="3065882"/>
              <a:chExt cx="304556" cy="341663"/>
            </a:xfrm>
          </p:grpSpPr>
          <p:grpSp>
            <p:nvGrpSpPr>
              <p:cNvPr id="5517" name="Google Shape;5517;p60"/>
              <p:cNvGrpSpPr/>
              <p:nvPr/>
            </p:nvGrpSpPr>
            <p:grpSpPr>
              <a:xfrm>
                <a:off x="4293838" y="3078639"/>
                <a:ext cx="269353" cy="311973"/>
                <a:chOff x="4293838" y="3078639"/>
                <a:chExt cx="269353" cy="311973"/>
              </a:xfrm>
            </p:grpSpPr>
            <p:sp>
              <p:nvSpPr>
                <p:cNvPr id="5518" name="Google Shape;5518;p60"/>
                <p:cNvSpPr/>
                <p:nvPr/>
              </p:nvSpPr>
              <p:spPr>
                <a:xfrm>
                  <a:off x="4293838" y="3078639"/>
                  <a:ext cx="269353" cy="311973"/>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0"/>
                <p:cNvSpPr/>
                <p:nvPr/>
              </p:nvSpPr>
              <p:spPr>
                <a:xfrm>
                  <a:off x="4306965" y="3099473"/>
                  <a:ext cx="62519" cy="69652"/>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0"/>
                <p:cNvSpPr/>
                <p:nvPr/>
              </p:nvSpPr>
              <p:spPr>
                <a:xfrm>
                  <a:off x="4369476" y="3169118"/>
                  <a:ext cx="26072" cy="98666"/>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0"/>
                <p:cNvSpPr/>
                <p:nvPr/>
              </p:nvSpPr>
              <p:spPr>
                <a:xfrm>
                  <a:off x="4399347" y="3078639"/>
                  <a:ext cx="60041" cy="110558"/>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0"/>
                <p:cNvSpPr/>
                <p:nvPr/>
              </p:nvSpPr>
              <p:spPr>
                <a:xfrm>
                  <a:off x="4373282" y="3169118"/>
                  <a:ext cx="82299" cy="20079"/>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0"/>
                <p:cNvSpPr/>
                <p:nvPr/>
              </p:nvSpPr>
              <p:spPr>
                <a:xfrm>
                  <a:off x="4369476" y="3078639"/>
                  <a:ext cx="29879" cy="90487"/>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0"/>
                <p:cNvSpPr/>
                <p:nvPr/>
              </p:nvSpPr>
              <p:spPr>
                <a:xfrm>
                  <a:off x="4293932" y="3169118"/>
                  <a:ext cx="75551" cy="41110"/>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0"/>
                <p:cNvSpPr/>
                <p:nvPr/>
              </p:nvSpPr>
              <p:spPr>
                <a:xfrm>
                  <a:off x="4350159" y="3267776"/>
                  <a:ext cx="45389" cy="27032"/>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0"/>
                <p:cNvSpPr/>
                <p:nvPr/>
              </p:nvSpPr>
              <p:spPr>
                <a:xfrm>
                  <a:off x="4395540" y="3267776"/>
                  <a:ext cx="38830" cy="76031"/>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0"/>
                <p:cNvSpPr/>
                <p:nvPr/>
              </p:nvSpPr>
              <p:spPr>
                <a:xfrm>
                  <a:off x="4360439" y="3267776"/>
                  <a:ext cx="35109" cy="121978"/>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0"/>
                <p:cNvSpPr/>
                <p:nvPr/>
              </p:nvSpPr>
              <p:spPr>
                <a:xfrm>
                  <a:off x="4293932" y="3210220"/>
                  <a:ext cx="101616" cy="57564"/>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0"/>
                <p:cNvSpPr/>
                <p:nvPr/>
              </p:nvSpPr>
              <p:spPr>
                <a:xfrm>
                  <a:off x="4395540" y="3186436"/>
                  <a:ext cx="66420" cy="79735"/>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0"/>
                <p:cNvSpPr/>
                <p:nvPr/>
              </p:nvSpPr>
              <p:spPr>
                <a:xfrm>
                  <a:off x="4459380" y="3189669"/>
                  <a:ext cx="41873" cy="123402"/>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0"/>
                <p:cNvSpPr/>
                <p:nvPr/>
              </p:nvSpPr>
              <p:spPr>
                <a:xfrm>
                  <a:off x="4395540" y="3267776"/>
                  <a:ext cx="105713" cy="4529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0"/>
                <p:cNvSpPr/>
                <p:nvPr/>
              </p:nvSpPr>
              <p:spPr>
                <a:xfrm>
                  <a:off x="4501246" y="3223252"/>
                  <a:ext cx="46435" cy="89818"/>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0"/>
                <p:cNvSpPr/>
                <p:nvPr/>
              </p:nvSpPr>
              <p:spPr>
                <a:xfrm>
                  <a:off x="4459671" y="3104231"/>
                  <a:ext cx="58421" cy="84966"/>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0"/>
                <p:cNvSpPr/>
                <p:nvPr/>
              </p:nvSpPr>
              <p:spPr>
                <a:xfrm>
                  <a:off x="4459671" y="3189189"/>
                  <a:ext cx="86586" cy="36737"/>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5" name="Google Shape;5535;p60"/>
              <p:cNvGrpSpPr/>
              <p:nvPr/>
            </p:nvGrpSpPr>
            <p:grpSpPr>
              <a:xfrm>
                <a:off x="4538164" y="3342061"/>
                <a:ext cx="37776" cy="32380"/>
                <a:chOff x="4538164" y="3342061"/>
                <a:chExt cx="37776" cy="32380"/>
              </a:xfrm>
            </p:grpSpPr>
            <p:sp>
              <p:nvSpPr>
                <p:cNvPr id="5536" name="Google Shape;5536;p60"/>
                <p:cNvSpPr/>
                <p:nvPr/>
              </p:nvSpPr>
              <p:spPr>
                <a:xfrm>
                  <a:off x="4538164" y="3342061"/>
                  <a:ext cx="37776" cy="32380"/>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0"/>
                <p:cNvSpPr/>
                <p:nvPr/>
              </p:nvSpPr>
              <p:spPr>
                <a:xfrm>
                  <a:off x="4553194" y="3351790"/>
                  <a:ext cx="13040" cy="1304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38" name="Google Shape;5538;p60"/>
              <p:cNvGrpSpPr/>
              <p:nvPr/>
            </p:nvGrpSpPr>
            <p:grpSpPr>
              <a:xfrm>
                <a:off x="4271383" y="3194742"/>
                <a:ext cx="37783" cy="32420"/>
                <a:chOff x="4271383" y="3194742"/>
                <a:chExt cx="37783" cy="32420"/>
              </a:xfrm>
            </p:grpSpPr>
            <p:sp>
              <p:nvSpPr>
                <p:cNvPr id="5539" name="Google Shape;5539;p60"/>
                <p:cNvSpPr/>
                <p:nvPr/>
              </p:nvSpPr>
              <p:spPr>
                <a:xfrm>
                  <a:off x="4271383" y="3194742"/>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0"/>
                <p:cNvSpPr/>
                <p:nvPr/>
              </p:nvSpPr>
              <p:spPr>
                <a:xfrm>
                  <a:off x="4286516" y="3204416"/>
                  <a:ext cx="13040" cy="1304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1" name="Google Shape;5541;p60"/>
              <p:cNvGrpSpPr/>
              <p:nvPr/>
            </p:nvGrpSpPr>
            <p:grpSpPr>
              <a:xfrm>
                <a:off x="4284416" y="3084058"/>
                <a:ext cx="37783" cy="32357"/>
                <a:chOff x="4284416" y="3084058"/>
                <a:chExt cx="37783" cy="32357"/>
              </a:xfrm>
            </p:grpSpPr>
            <p:sp>
              <p:nvSpPr>
                <p:cNvPr id="5542" name="Google Shape;5542;p60"/>
                <p:cNvSpPr/>
                <p:nvPr/>
              </p:nvSpPr>
              <p:spPr>
                <a:xfrm>
                  <a:off x="4284416" y="3084058"/>
                  <a:ext cx="37783" cy="32357"/>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0"/>
                <p:cNvSpPr/>
                <p:nvPr/>
              </p:nvSpPr>
              <p:spPr>
                <a:xfrm>
                  <a:off x="4299548" y="3093763"/>
                  <a:ext cx="13040" cy="13048"/>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4" name="Google Shape;5544;p60"/>
              <p:cNvGrpSpPr/>
              <p:nvPr/>
            </p:nvGrpSpPr>
            <p:grpSpPr>
              <a:xfrm>
                <a:off x="4478697" y="3297561"/>
                <a:ext cx="37776" cy="32451"/>
                <a:chOff x="4478697" y="3297561"/>
                <a:chExt cx="37776" cy="32451"/>
              </a:xfrm>
            </p:grpSpPr>
            <p:sp>
              <p:nvSpPr>
                <p:cNvPr id="5545" name="Google Shape;5545;p60"/>
                <p:cNvSpPr/>
                <p:nvPr/>
              </p:nvSpPr>
              <p:spPr>
                <a:xfrm>
                  <a:off x="4478697" y="3297561"/>
                  <a:ext cx="37776" cy="32451"/>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0"/>
                <p:cNvSpPr/>
                <p:nvPr/>
              </p:nvSpPr>
              <p:spPr>
                <a:xfrm>
                  <a:off x="4493727" y="3307361"/>
                  <a:ext cx="13048" cy="1304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47" name="Google Shape;5547;p60"/>
              <p:cNvGrpSpPr/>
              <p:nvPr/>
            </p:nvGrpSpPr>
            <p:grpSpPr>
              <a:xfrm>
                <a:off x="4411813" y="3331711"/>
                <a:ext cx="37776" cy="32451"/>
                <a:chOff x="4411813" y="3331711"/>
                <a:chExt cx="37776" cy="32451"/>
              </a:xfrm>
            </p:grpSpPr>
            <p:sp>
              <p:nvSpPr>
                <p:cNvPr id="5548" name="Google Shape;5548;p60"/>
                <p:cNvSpPr/>
                <p:nvPr/>
              </p:nvSpPr>
              <p:spPr>
                <a:xfrm>
                  <a:off x="4411813" y="3331711"/>
                  <a:ext cx="37776" cy="32451"/>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0"/>
                <p:cNvSpPr/>
                <p:nvPr/>
              </p:nvSpPr>
              <p:spPr>
                <a:xfrm>
                  <a:off x="4426937" y="3341416"/>
                  <a:ext cx="13048" cy="13048"/>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0" name="Google Shape;5550;p60"/>
              <p:cNvGrpSpPr/>
              <p:nvPr/>
            </p:nvGrpSpPr>
            <p:grpSpPr>
              <a:xfrm>
                <a:off x="4337984" y="3375188"/>
                <a:ext cx="37776" cy="32357"/>
                <a:chOff x="4337984" y="3375188"/>
                <a:chExt cx="37776" cy="32357"/>
              </a:xfrm>
            </p:grpSpPr>
            <p:sp>
              <p:nvSpPr>
                <p:cNvPr id="5551" name="Google Shape;5551;p60"/>
                <p:cNvSpPr/>
                <p:nvPr/>
              </p:nvSpPr>
              <p:spPr>
                <a:xfrm>
                  <a:off x="4337984" y="3375188"/>
                  <a:ext cx="37776" cy="32357"/>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0"/>
                <p:cNvSpPr/>
                <p:nvPr/>
              </p:nvSpPr>
              <p:spPr>
                <a:xfrm>
                  <a:off x="4353108" y="3384894"/>
                  <a:ext cx="13048" cy="13048"/>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3" name="Google Shape;5553;p60"/>
              <p:cNvGrpSpPr/>
              <p:nvPr/>
            </p:nvGrpSpPr>
            <p:grpSpPr>
              <a:xfrm>
                <a:off x="4494867" y="3090530"/>
                <a:ext cx="37878" cy="32451"/>
                <a:chOff x="4494867" y="3090530"/>
                <a:chExt cx="37878" cy="32451"/>
              </a:xfrm>
            </p:grpSpPr>
            <p:sp>
              <p:nvSpPr>
                <p:cNvPr id="5554" name="Google Shape;5554;p60"/>
                <p:cNvSpPr/>
                <p:nvPr/>
              </p:nvSpPr>
              <p:spPr>
                <a:xfrm>
                  <a:off x="4494867" y="3090530"/>
                  <a:ext cx="37878" cy="32451"/>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0"/>
                <p:cNvSpPr/>
                <p:nvPr/>
              </p:nvSpPr>
              <p:spPr>
                <a:xfrm>
                  <a:off x="4510000" y="3100236"/>
                  <a:ext cx="13040" cy="1304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6" name="Google Shape;5556;p60"/>
              <p:cNvGrpSpPr/>
              <p:nvPr/>
            </p:nvGrpSpPr>
            <p:grpSpPr>
              <a:xfrm>
                <a:off x="4525124" y="3207774"/>
                <a:ext cx="37783" cy="32420"/>
                <a:chOff x="4525124" y="3207774"/>
                <a:chExt cx="37783" cy="32420"/>
              </a:xfrm>
            </p:grpSpPr>
            <p:sp>
              <p:nvSpPr>
                <p:cNvPr id="5557" name="Google Shape;5557;p60"/>
                <p:cNvSpPr/>
                <p:nvPr/>
              </p:nvSpPr>
              <p:spPr>
                <a:xfrm>
                  <a:off x="4525124" y="3207774"/>
                  <a:ext cx="37783" cy="3242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0"/>
                <p:cNvSpPr/>
                <p:nvPr/>
              </p:nvSpPr>
              <p:spPr>
                <a:xfrm>
                  <a:off x="4540256" y="3217448"/>
                  <a:ext cx="13040" cy="1304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59" name="Google Shape;5559;p60"/>
              <p:cNvGrpSpPr/>
              <p:nvPr/>
            </p:nvGrpSpPr>
            <p:grpSpPr>
              <a:xfrm>
                <a:off x="4440544" y="3176479"/>
                <a:ext cx="31499" cy="26898"/>
                <a:chOff x="4440544" y="3176479"/>
                <a:chExt cx="31499" cy="26898"/>
              </a:xfrm>
            </p:grpSpPr>
            <p:sp>
              <p:nvSpPr>
                <p:cNvPr id="5560" name="Google Shape;5560;p60"/>
                <p:cNvSpPr/>
                <p:nvPr/>
              </p:nvSpPr>
              <p:spPr>
                <a:xfrm>
                  <a:off x="4440544" y="3176479"/>
                  <a:ext cx="31499" cy="26898"/>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0"/>
                <p:cNvSpPr/>
                <p:nvPr/>
              </p:nvSpPr>
              <p:spPr>
                <a:xfrm>
                  <a:off x="4454724" y="3186145"/>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2" name="Google Shape;5562;p60"/>
              <p:cNvGrpSpPr/>
              <p:nvPr/>
            </p:nvGrpSpPr>
            <p:grpSpPr>
              <a:xfrm>
                <a:off x="4350545" y="3156400"/>
                <a:ext cx="31405" cy="27001"/>
                <a:chOff x="4350545" y="3156400"/>
                <a:chExt cx="31405" cy="27001"/>
              </a:xfrm>
            </p:grpSpPr>
            <p:sp>
              <p:nvSpPr>
                <p:cNvPr id="5563" name="Google Shape;5563;p60"/>
                <p:cNvSpPr/>
                <p:nvPr/>
              </p:nvSpPr>
              <p:spPr>
                <a:xfrm>
                  <a:off x="4350545" y="3156400"/>
                  <a:ext cx="31405" cy="27001"/>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0"/>
                <p:cNvSpPr/>
                <p:nvPr/>
              </p:nvSpPr>
              <p:spPr>
                <a:xfrm>
                  <a:off x="4364717" y="3166074"/>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5" name="Google Shape;5565;p60"/>
              <p:cNvGrpSpPr/>
              <p:nvPr/>
            </p:nvGrpSpPr>
            <p:grpSpPr>
              <a:xfrm>
                <a:off x="4376703" y="3255058"/>
                <a:ext cx="31405" cy="27001"/>
                <a:chOff x="4376703" y="3255058"/>
                <a:chExt cx="31405" cy="27001"/>
              </a:xfrm>
            </p:grpSpPr>
            <p:sp>
              <p:nvSpPr>
                <p:cNvPr id="5566" name="Google Shape;5566;p60"/>
                <p:cNvSpPr/>
                <p:nvPr/>
              </p:nvSpPr>
              <p:spPr>
                <a:xfrm>
                  <a:off x="4376703" y="3255058"/>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0"/>
                <p:cNvSpPr/>
                <p:nvPr/>
              </p:nvSpPr>
              <p:spPr>
                <a:xfrm>
                  <a:off x="4390884" y="3264732"/>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68" name="Google Shape;5568;p60"/>
              <p:cNvGrpSpPr/>
              <p:nvPr/>
            </p:nvGrpSpPr>
            <p:grpSpPr>
              <a:xfrm>
                <a:off x="4331322" y="3283656"/>
                <a:ext cx="31405" cy="26945"/>
                <a:chOff x="4331322" y="3283656"/>
                <a:chExt cx="31405" cy="26945"/>
              </a:xfrm>
            </p:grpSpPr>
            <p:sp>
              <p:nvSpPr>
                <p:cNvPr id="5569" name="Google Shape;5569;p60"/>
                <p:cNvSpPr/>
                <p:nvPr/>
              </p:nvSpPr>
              <p:spPr>
                <a:xfrm>
                  <a:off x="4331322" y="3283656"/>
                  <a:ext cx="31405" cy="26945"/>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0"/>
                <p:cNvSpPr/>
                <p:nvPr/>
              </p:nvSpPr>
              <p:spPr>
                <a:xfrm>
                  <a:off x="4345503" y="3293274"/>
                  <a:ext cx="7613" cy="7621"/>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571" name="Google Shape;5571;p60"/>
              <p:cNvGrpSpPr/>
              <p:nvPr/>
            </p:nvGrpSpPr>
            <p:grpSpPr>
              <a:xfrm>
                <a:off x="4380510" y="3065882"/>
                <a:ext cx="31405" cy="26938"/>
                <a:chOff x="4380510" y="3065882"/>
                <a:chExt cx="31405" cy="26938"/>
              </a:xfrm>
            </p:grpSpPr>
            <p:sp>
              <p:nvSpPr>
                <p:cNvPr id="5572" name="Google Shape;5572;p60"/>
                <p:cNvSpPr/>
                <p:nvPr/>
              </p:nvSpPr>
              <p:spPr>
                <a:xfrm>
                  <a:off x="4380510" y="3065882"/>
                  <a:ext cx="31405" cy="26938"/>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0"/>
                <p:cNvSpPr/>
                <p:nvPr/>
              </p:nvSpPr>
              <p:spPr>
                <a:xfrm>
                  <a:off x="4393354" y="3075500"/>
                  <a:ext cx="8950" cy="7676"/>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574" name="Google Shape;5574;p60"/>
            <p:cNvGrpSpPr/>
            <p:nvPr/>
          </p:nvGrpSpPr>
          <p:grpSpPr>
            <a:xfrm>
              <a:off x="4558998" y="3188237"/>
              <a:ext cx="1280131" cy="1052746"/>
              <a:chOff x="4558998" y="3188237"/>
              <a:chExt cx="1280131" cy="1052746"/>
            </a:xfrm>
          </p:grpSpPr>
          <p:sp>
            <p:nvSpPr>
              <p:cNvPr id="5575" name="Google Shape;5575;p60"/>
              <p:cNvSpPr/>
              <p:nvPr/>
            </p:nvSpPr>
            <p:spPr>
              <a:xfrm>
                <a:off x="4916156" y="3750813"/>
                <a:ext cx="8" cy="8"/>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6" name="Google Shape;5576;p60"/>
              <p:cNvGrpSpPr/>
              <p:nvPr/>
            </p:nvGrpSpPr>
            <p:grpSpPr>
              <a:xfrm>
                <a:off x="4579164" y="3203653"/>
                <a:ext cx="1244833" cy="1020397"/>
                <a:chOff x="4579164" y="3203653"/>
                <a:chExt cx="1244833" cy="1020397"/>
              </a:xfrm>
            </p:grpSpPr>
            <p:sp>
              <p:nvSpPr>
                <p:cNvPr id="5577" name="Google Shape;5577;p60"/>
                <p:cNvSpPr/>
                <p:nvPr/>
              </p:nvSpPr>
              <p:spPr>
                <a:xfrm>
                  <a:off x="5490144" y="3482892"/>
                  <a:ext cx="58995" cy="4955"/>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0"/>
                <p:cNvSpPr/>
                <p:nvPr/>
              </p:nvSpPr>
              <p:spPr>
                <a:xfrm>
                  <a:off x="5490616" y="3482892"/>
                  <a:ext cx="66137" cy="7736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79" name="Google Shape;5579;p60"/>
                <p:cNvGrpSpPr/>
                <p:nvPr/>
              </p:nvGrpSpPr>
              <p:grpSpPr>
                <a:xfrm>
                  <a:off x="4579164" y="3203653"/>
                  <a:ext cx="1244833" cy="1020397"/>
                  <a:chOff x="4579164" y="3203653"/>
                  <a:chExt cx="1244833" cy="1020397"/>
                </a:xfrm>
              </p:grpSpPr>
              <p:sp>
                <p:nvSpPr>
                  <p:cNvPr id="5580" name="Google Shape;5580;p60"/>
                  <p:cNvSpPr/>
                  <p:nvPr/>
                </p:nvSpPr>
                <p:spPr>
                  <a:xfrm>
                    <a:off x="4787909" y="3833395"/>
                    <a:ext cx="69267" cy="22266"/>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0"/>
                  <p:cNvSpPr/>
                  <p:nvPr/>
                </p:nvSpPr>
                <p:spPr>
                  <a:xfrm>
                    <a:off x="4857263" y="3819695"/>
                    <a:ext cx="69936" cy="14181"/>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82" name="Google Shape;5582;p60"/>
                  <p:cNvGrpSpPr/>
                  <p:nvPr/>
                </p:nvGrpSpPr>
                <p:grpSpPr>
                  <a:xfrm>
                    <a:off x="4579164" y="3203653"/>
                    <a:ext cx="1244833" cy="1020397"/>
                    <a:chOff x="4579164" y="3203653"/>
                    <a:chExt cx="1244833" cy="1020397"/>
                  </a:xfrm>
                </p:grpSpPr>
                <p:sp>
                  <p:nvSpPr>
                    <p:cNvPr id="5583" name="Google Shape;5583;p60"/>
                    <p:cNvSpPr/>
                    <p:nvPr/>
                  </p:nvSpPr>
                  <p:spPr>
                    <a:xfrm>
                      <a:off x="4930329" y="3363965"/>
                      <a:ext cx="23894" cy="102764"/>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0"/>
                    <p:cNvSpPr/>
                    <p:nvPr/>
                  </p:nvSpPr>
                  <p:spPr>
                    <a:xfrm>
                      <a:off x="4849846" y="3385948"/>
                      <a:ext cx="104085" cy="79256"/>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0"/>
                    <p:cNvSpPr/>
                    <p:nvPr/>
                  </p:nvSpPr>
                  <p:spPr>
                    <a:xfrm>
                      <a:off x="4849650" y="3306598"/>
                      <a:ext cx="45869" cy="79358"/>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0"/>
                    <p:cNvSpPr/>
                    <p:nvPr/>
                  </p:nvSpPr>
                  <p:spPr>
                    <a:xfrm>
                      <a:off x="4849650" y="3361299"/>
                      <a:ext cx="84305" cy="24657"/>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0"/>
                    <p:cNvSpPr/>
                    <p:nvPr/>
                  </p:nvSpPr>
                  <p:spPr>
                    <a:xfrm>
                      <a:off x="4789616" y="3306598"/>
                      <a:ext cx="19702" cy="54709"/>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0"/>
                    <p:cNvSpPr/>
                    <p:nvPr/>
                  </p:nvSpPr>
                  <p:spPr>
                    <a:xfrm>
                      <a:off x="4738242" y="3357500"/>
                      <a:ext cx="74883" cy="10280"/>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0"/>
                    <p:cNvSpPr/>
                    <p:nvPr/>
                  </p:nvSpPr>
                  <p:spPr>
                    <a:xfrm>
                      <a:off x="4710274" y="3357500"/>
                      <a:ext cx="99044" cy="63557"/>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0"/>
                    <p:cNvSpPr/>
                    <p:nvPr/>
                  </p:nvSpPr>
                  <p:spPr>
                    <a:xfrm>
                      <a:off x="4809310" y="3306598"/>
                      <a:ext cx="87443" cy="50910"/>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1" name="Google Shape;5591;p60"/>
                    <p:cNvGrpSpPr/>
                    <p:nvPr/>
                  </p:nvGrpSpPr>
                  <p:grpSpPr>
                    <a:xfrm>
                      <a:off x="4579164" y="3203653"/>
                      <a:ext cx="1244833" cy="1020397"/>
                      <a:chOff x="4579164" y="3203653"/>
                      <a:chExt cx="1244833" cy="1020397"/>
                    </a:xfrm>
                  </p:grpSpPr>
                  <p:sp>
                    <p:nvSpPr>
                      <p:cNvPr id="5592" name="Google Shape;5592;p60"/>
                      <p:cNvSpPr/>
                      <p:nvPr/>
                    </p:nvSpPr>
                    <p:spPr>
                      <a:xfrm>
                        <a:off x="4617986" y="3614284"/>
                        <a:ext cx="53002" cy="21031"/>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0"/>
                      <p:cNvSpPr/>
                      <p:nvPr/>
                    </p:nvSpPr>
                    <p:spPr>
                      <a:xfrm>
                        <a:off x="4624545" y="3589069"/>
                        <a:ext cx="43682" cy="63180"/>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0"/>
                      <p:cNvSpPr/>
                      <p:nvPr/>
                    </p:nvSpPr>
                    <p:spPr>
                      <a:xfrm>
                        <a:off x="4668220" y="3517907"/>
                        <a:ext cx="112178" cy="71170"/>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0"/>
                      <p:cNvSpPr/>
                      <p:nvPr/>
                    </p:nvSpPr>
                    <p:spPr>
                      <a:xfrm>
                        <a:off x="4706562" y="3516766"/>
                        <a:ext cx="77455" cy="79924"/>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0"/>
                      <p:cNvSpPr/>
                      <p:nvPr/>
                    </p:nvSpPr>
                    <p:spPr>
                      <a:xfrm>
                        <a:off x="4763646" y="3516766"/>
                        <a:ext cx="20370" cy="52806"/>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0"/>
                      <p:cNvSpPr/>
                      <p:nvPr/>
                    </p:nvSpPr>
                    <p:spPr>
                      <a:xfrm>
                        <a:off x="4783151" y="3520565"/>
                        <a:ext cx="45861" cy="97432"/>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0"/>
                      <p:cNvSpPr/>
                      <p:nvPr/>
                    </p:nvSpPr>
                    <p:spPr>
                      <a:xfrm>
                        <a:off x="4738242" y="3483175"/>
                        <a:ext cx="44917" cy="37398"/>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0"/>
                      <p:cNvSpPr/>
                      <p:nvPr/>
                    </p:nvSpPr>
                    <p:spPr>
                      <a:xfrm>
                        <a:off x="4704941" y="3501823"/>
                        <a:ext cx="78217" cy="1875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0"/>
                      <p:cNvSpPr/>
                      <p:nvPr/>
                    </p:nvSpPr>
                    <p:spPr>
                      <a:xfrm>
                        <a:off x="4668220" y="3520565"/>
                        <a:ext cx="115796" cy="19324"/>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0"/>
                      <p:cNvSpPr/>
                      <p:nvPr/>
                    </p:nvSpPr>
                    <p:spPr>
                      <a:xfrm>
                        <a:off x="4813117" y="3462915"/>
                        <a:ext cx="40347" cy="51193"/>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0"/>
                      <p:cNvSpPr/>
                      <p:nvPr/>
                    </p:nvSpPr>
                    <p:spPr>
                      <a:xfrm>
                        <a:off x="4787807" y="3462915"/>
                        <a:ext cx="25317" cy="55000"/>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0"/>
                      <p:cNvSpPr/>
                      <p:nvPr/>
                    </p:nvSpPr>
                    <p:spPr>
                      <a:xfrm>
                        <a:off x="4781342" y="3514100"/>
                        <a:ext cx="72311" cy="6953"/>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0"/>
                      <p:cNvSpPr/>
                      <p:nvPr/>
                    </p:nvSpPr>
                    <p:spPr>
                      <a:xfrm>
                        <a:off x="4853645" y="3514100"/>
                        <a:ext cx="26175" cy="59184"/>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0"/>
                      <p:cNvSpPr/>
                      <p:nvPr/>
                    </p:nvSpPr>
                    <p:spPr>
                      <a:xfrm>
                        <a:off x="4827392" y="3514100"/>
                        <a:ext cx="26261" cy="100381"/>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06" name="Google Shape;5606;p60"/>
                      <p:cNvGrpSpPr/>
                      <p:nvPr/>
                    </p:nvGrpSpPr>
                    <p:grpSpPr>
                      <a:xfrm>
                        <a:off x="4579164" y="3203653"/>
                        <a:ext cx="1244833" cy="1020397"/>
                        <a:chOff x="4579164" y="3203653"/>
                        <a:chExt cx="1244833" cy="1020397"/>
                      </a:xfrm>
                    </p:grpSpPr>
                    <p:sp>
                      <p:nvSpPr>
                        <p:cNvPr id="5607" name="Google Shape;5607;p60"/>
                        <p:cNvSpPr/>
                        <p:nvPr/>
                      </p:nvSpPr>
                      <p:spPr>
                        <a:xfrm>
                          <a:off x="4879812" y="3466721"/>
                          <a:ext cx="74411" cy="106563"/>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0"/>
                        <p:cNvSpPr/>
                        <p:nvPr/>
                      </p:nvSpPr>
                      <p:spPr>
                        <a:xfrm>
                          <a:off x="4954215" y="3408017"/>
                          <a:ext cx="105989" cy="58712"/>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0"/>
                        <p:cNvSpPr/>
                        <p:nvPr/>
                      </p:nvSpPr>
                      <p:spPr>
                        <a:xfrm>
                          <a:off x="4953924" y="3465195"/>
                          <a:ext cx="119792" cy="54811"/>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0"/>
                        <p:cNvSpPr/>
                        <p:nvPr/>
                      </p:nvSpPr>
                      <p:spPr>
                        <a:xfrm>
                          <a:off x="5073708" y="3521045"/>
                          <a:ext cx="26938" cy="71839"/>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0"/>
                        <p:cNvSpPr/>
                        <p:nvPr/>
                      </p:nvSpPr>
                      <p:spPr>
                        <a:xfrm>
                          <a:off x="5100637" y="3586309"/>
                          <a:ext cx="26741" cy="81167"/>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0"/>
                        <p:cNvSpPr/>
                        <p:nvPr/>
                      </p:nvSpPr>
                      <p:spPr>
                        <a:xfrm>
                          <a:off x="5088549" y="3252840"/>
                          <a:ext cx="693968" cy="520624"/>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0"/>
                        <p:cNvSpPr/>
                        <p:nvPr/>
                      </p:nvSpPr>
                      <p:spPr>
                        <a:xfrm>
                          <a:off x="5060203" y="3203653"/>
                          <a:ext cx="544588" cy="316354"/>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0"/>
                        <p:cNvSpPr/>
                        <p:nvPr/>
                      </p:nvSpPr>
                      <p:spPr>
                        <a:xfrm>
                          <a:off x="5127371" y="3507533"/>
                          <a:ext cx="124739" cy="267835"/>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0"/>
                        <p:cNvSpPr/>
                        <p:nvPr/>
                      </p:nvSpPr>
                      <p:spPr>
                        <a:xfrm>
                          <a:off x="5100637" y="3507533"/>
                          <a:ext cx="99618" cy="78784"/>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0"/>
                        <p:cNvSpPr/>
                        <p:nvPr/>
                      </p:nvSpPr>
                      <p:spPr>
                        <a:xfrm>
                          <a:off x="5200248" y="3501068"/>
                          <a:ext cx="156514" cy="6473"/>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0"/>
                        <p:cNvSpPr/>
                        <p:nvPr/>
                      </p:nvSpPr>
                      <p:spPr>
                        <a:xfrm>
                          <a:off x="5127371" y="3507533"/>
                          <a:ext cx="72885" cy="155853"/>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0"/>
                        <p:cNvSpPr/>
                        <p:nvPr/>
                      </p:nvSpPr>
                      <p:spPr>
                        <a:xfrm>
                          <a:off x="5352947" y="3384139"/>
                          <a:ext cx="126265" cy="117692"/>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0"/>
                        <p:cNvSpPr/>
                        <p:nvPr/>
                      </p:nvSpPr>
                      <p:spPr>
                        <a:xfrm>
                          <a:off x="5356753" y="3246375"/>
                          <a:ext cx="61567" cy="2547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0"/>
                        <p:cNvSpPr/>
                        <p:nvPr/>
                      </p:nvSpPr>
                      <p:spPr>
                        <a:xfrm>
                          <a:off x="5352947" y="3486698"/>
                          <a:ext cx="141483" cy="10571"/>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0"/>
                        <p:cNvSpPr/>
                        <p:nvPr/>
                      </p:nvSpPr>
                      <p:spPr>
                        <a:xfrm>
                          <a:off x="5353898" y="3501068"/>
                          <a:ext cx="18089" cy="136725"/>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0"/>
                        <p:cNvSpPr/>
                        <p:nvPr/>
                      </p:nvSpPr>
                      <p:spPr>
                        <a:xfrm>
                          <a:off x="5206721" y="3620749"/>
                          <a:ext cx="102379" cy="98863"/>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0"/>
                        <p:cNvSpPr/>
                        <p:nvPr/>
                      </p:nvSpPr>
                      <p:spPr>
                        <a:xfrm>
                          <a:off x="5293102" y="3715798"/>
                          <a:ext cx="15997" cy="101238"/>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0"/>
                        <p:cNvSpPr/>
                        <p:nvPr/>
                      </p:nvSpPr>
                      <p:spPr>
                        <a:xfrm>
                          <a:off x="5127371" y="3659854"/>
                          <a:ext cx="92862" cy="134539"/>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0"/>
                        <p:cNvSpPr/>
                        <p:nvPr/>
                      </p:nvSpPr>
                      <p:spPr>
                        <a:xfrm>
                          <a:off x="5479203" y="3327149"/>
                          <a:ext cx="150615" cy="56998"/>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0"/>
                        <p:cNvSpPr/>
                        <p:nvPr/>
                      </p:nvSpPr>
                      <p:spPr>
                        <a:xfrm>
                          <a:off x="5371980" y="3633790"/>
                          <a:ext cx="59373" cy="4003"/>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0"/>
                        <p:cNvSpPr/>
                        <p:nvPr/>
                      </p:nvSpPr>
                      <p:spPr>
                        <a:xfrm>
                          <a:off x="5352947" y="3497261"/>
                          <a:ext cx="78406" cy="136536"/>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0"/>
                        <p:cNvSpPr/>
                        <p:nvPr/>
                      </p:nvSpPr>
                      <p:spPr>
                        <a:xfrm>
                          <a:off x="4917296" y="3466721"/>
                          <a:ext cx="40733" cy="122356"/>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0"/>
                        <p:cNvSpPr/>
                        <p:nvPr/>
                      </p:nvSpPr>
                      <p:spPr>
                        <a:xfrm>
                          <a:off x="5060203" y="3408017"/>
                          <a:ext cx="111416" cy="19513"/>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0"/>
                        <p:cNvSpPr/>
                        <p:nvPr/>
                      </p:nvSpPr>
                      <p:spPr>
                        <a:xfrm>
                          <a:off x="5127371" y="3620749"/>
                          <a:ext cx="79358" cy="42636"/>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1" name="Google Shape;5631;p60"/>
                        <p:cNvGrpSpPr/>
                        <p:nvPr/>
                      </p:nvGrpSpPr>
                      <p:grpSpPr>
                        <a:xfrm>
                          <a:off x="4579164" y="3203653"/>
                          <a:ext cx="1244833" cy="1020397"/>
                          <a:chOff x="4579164" y="3203653"/>
                          <a:chExt cx="1244833" cy="1020397"/>
                        </a:xfrm>
                      </p:grpSpPr>
                      <p:sp>
                        <p:nvSpPr>
                          <p:cNvPr id="5632" name="Google Shape;5632;p60"/>
                          <p:cNvSpPr/>
                          <p:nvPr/>
                        </p:nvSpPr>
                        <p:spPr>
                          <a:xfrm>
                            <a:off x="4949551" y="3708185"/>
                            <a:ext cx="37972" cy="381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33" name="Google Shape;5633;p60"/>
                          <p:cNvGrpSpPr/>
                          <p:nvPr/>
                        </p:nvGrpSpPr>
                        <p:grpSpPr>
                          <a:xfrm>
                            <a:off x="4579164" y="3203653"/>
                            <a:ext cx="1244833" cy="1020397"/>
                            <a:chOff x="4579164" y="3203653"/>
                            <a:chExt cx="1244833" cy="1020397"/>
                          </a:xfrm>
                        </p:grpSpPr>
                        <p:sp>
                          <p:nvSpPr>
                            <p:cNvPr id="5634" name="Google Shape;5634;p60"/>
                            <p:cNvSpPr/>
                            <p:nvPr/>
                          </p:nvSpPr>
                          <p:spPr>
                            <a:xfrm>
                              <a:off x="4953357" y="3586309"/>
                              <a:ext cx="147288" cy="121884"/>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0"/>
                            <p:cNvSpPr/>
                            <p:nvPr/>
                          </p:nvSpPr>
                          <p:spPr>
                            <a:xfrm>
                              <a:off x="4987515" y="3592876"/>
                              <a:ext cx="113130" cy="119123"/>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0"/>
                            <p:cNvSpPr/>
                            <p:nvPr/>
                          </p:nvSpPr>
                          <p:spPr>
                            <a:xfrm>
                              <a:off x="4913395" y="3708185"/>
                              <a:ext cx="39970" cy="45389"/>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0"/>
                            <p:cNvSpPr/>
                            <p:nvPr/>
                          </p:nvSpPr>
                          <p:spPr>
                            <a:xfrm>
                              <a:off x="4888943" y="3704378"/>
                              <a:ext cx="60616" cy="2608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0"/>
                            <p:cNvSpPr/>
                            <p:nvPr/>
                          </p:nvSpPr>
                          <p:spPr>
                            <a:xfrm>
                              <a:off x="4917296" y="3589069"/>
                              <a:ext cx="32262" cy="119123"/>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0"/>
                            <p:cNvSpPr/>
                            <p:nvPr/>
                          </p:nvSpPr>
                          <p:spPr>
                            <a:xfrm>
                              <a:off x="4949551" y="3708185"/>
                              <a:ext cx="22840" cy="7288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0"/>
                            <p:cNvSpPr/>
                            <p:nvPr/>
                          </p:nvSpPr>
                          <p:spPr>
                            <a:xfrm>
                              <a:off x="4912066" y="3752237"/>
                              <a:ext cx="60325" cy="28833"/>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41" name="Google Shape;5641;p60"/>
                            <p:cNvGrpSpPr/>
                            <p:nvPr/>
                          </p:nvGrpSpPr>
                          <p:grpSpPr>
                            <a:xfrm>
                              <a:off x="4579164" y="3203653"/>
                              <a:ext cx="1244833" cy="1020397"/>
                              <a:chOff x="4579164" y="3203653"/>
                              <a:chExt cx="1244833" cy="1020397"/>
                            </a:xfrm>
                          </p:grpSpPr>
                          <p:sp>
                            <p:nvSpPr>
                              <p:cNvPr id="5642" name="Google Shape;5642;p60"/>
                              <p:cNvSpPr/>
                              <p:nvPr/>
                            </p:nvSpPr>
                            <p:spPr>
                              <a:xfrm>
                                <a:off x="4590301" y="3738347"/>
                                <a:ext cx="92956" cy="91722"/>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0"/>
                              <p:cNvSpPr/>
                              <p:nvPr/>
                            </p:nvSpPr>
                            <p:spPr>
                              <a:xfrm>
                                <a:off x="4683250" y="3652241"/>
                                <a:ext cx="33591" cy="177828"/>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0"/>
                              <p:cNvSpPr/>
                              <p:nvPr/>
                            </p:nvSpPr>
                            <p:spPr>
                              <a:xfrm>
                                <a:off x="4716833" y="3652241"/>
                                <a:ext cx="70982" cy="207707"/>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0"/>
                              <p:cNvSpPr/>
                              <p:nvPr/>
                            </p:nvSpPr>
                            <p:spPr>
                              <a:xfrm>
                                <a:off x="4813117" y="3694578"/>
                                <a:ext cx="44154" cy="139297"/>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0"/>
                              <p:cNvSpPr/>
                              <p:nvPr/>
                            </p:nvSpPr>
                            <p:spPr>
                              <a:xfrm>
                                <a:off x="4787807" y="3694578"/>
                                <a:ext cx="25317" cy="165369"/>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0"/>
                              <p:cNvSpPr/>
                              <p:nvPr/>
                            </p:nvSpPr>
                            <p:spPr>
                              <a:xfrm>
                                <a:off x="4683250" y="3830061"/>
                                <a:ext cx="106374" cy="25223"/>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0"/>
                              <p:cNvSpPr/>
                              <p:nvPr/>
                            </p:nvSpPr>
                            <p:spPr>
                              <a:xfrm>
                                <a:off x="4670980" y="3830061"/>
                                <a:ext cx="12277" cy="79263"/>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0"/>
                              <p:cNvSpPr/>
                              <p:nvPr/>
                            </p:nvSpPr>
                            <p:spPr>
                              <a:xfrm>
                                <a:off x="4583828" y="3830061"/>
                                <a:ext cx="99429" cy="34543"/>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0"/>
                              <p:cNvSpPr/>
                              <p:nvPr/>
                            </p:nvSpPr>
                            <p:spPr>
                              <a:xfrm>
                                <a:off x="4683250" y="3830061"/>
                                <a:ext cx="50336" cy="117983"/>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0"/>
                              <p:cNvSpPr/>
                              <p:nvPr/>
                            </p:nvSpPr>
                            <p:spPr>
                              <a:xfrm>
                                <a:off x="4733578" y="3855276"/>
                                <a:ext cx="56046" cy="92768"/>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0"/>
                              <p:cNvSpPr/>
                              <p:nvPr/>
                            </p:nvSpPr>
                            <p:spPr>
                              <a:xfrm>
                                <a:off x="4888943" y="3730450"/>
                                <a:ext cx="34928" cy="89252"/>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0"/>
                              <p:cNvSpPr/>
                              <p:nvPr/>
                            </p:nvSpPr>
                            <p:spPr>
                              <a:xfrm>
                                <a:off x="4590301" y="3667468"/>
                                <a:ext cx="49762" cy="70887"/>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0"/>
                              <p:cNvSpPr/>
                              <p:nvPr/>
                            </p:nvSpPr>
                            <p:spPr>
                              <a:xfrm>
                                <a:off x="4640338" y="3648536"/>
                                <a:ext cx="80593" cy="20268"/>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55" name="Google Shape;5655;p60"/>
                              <p:cNvGrpSpPr/>
                              <p:nvPr/>
                            </p:nvGrpSpPr>
                            <p:grpSpPr>
                              <a:xfrm>
                                <a:off x="4579164" y="3203653"/>
                                <a:ext cx="1244833" cy="1020397"/>
                                <a:chOff x="4579164" y="3203653"/>
                                <a:chExt cx="1244833" cy="1020397"/>
                              </a:xfrm>
                            </p:grpSpPr>
                            <p:sp>
                              <p:nvSpPr>
                                <p:cNvPr id="5656" name="Google Shape;5656;p60"/>
                                <p:cNvSpPr/>
                                <p:nvPr/>
                              </p:nvSpPr>
                              <p:spPr>
                                <a:xfrm>
                                  <a:off x="4753083" y="3966015"/>
                                  <a:ext cx="92964" cy="53765"/>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0"/>
                                <p:cNvSpPr/>
                                <p:nvPr/>
                              </p:nvSpPr>
                              <p:spPr>
                                <a:xfrm>
                                  <a:off x="4846040" y="3952794"/>
                                  <a:ext cx="103519" cy="13135"/>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0"/>
                                <p:cNvSpPr/>
                                <p:nvPr/>
                              </p:nvSpPr>
                              <p:spPr>
                                <a:xfrm>
                                  <a:off x="4846040" y="3962216"/>
                                  <a:ext cx="64800" cy="128066"/>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0"/>
                                <p:cNvSpPr/>
                                <p:nvPr/>
                              </p:nvSpPr>
                              <p:spPr>
                                <a:xfrm>
                                  <a:off x="4842233" y="3962216"/>
                                  <a:ext cx="3815" cy="164787"/>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0"/>
                                <p:cNvSpPr/>
                                <p:nvPr/>
                              </p:nvSpPr>
                              <p:spPr>
                                <a:xfrm>
                                  <a:off x="4842233" y="4123189"/>
                                  <a:ext cx="37587" cy="53002"/>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0"/>
                                <p:cNvSpPr/>
                                <p:nvPr/>
                              </p:nvSpPr>
                              <p:spPr>
                                <a:xfrm>
                                  <a:off x="4770779" y="4118525"/>
                                  <a:ext cx="71461" cy="4672"/>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0"/>
                                <p:cNvSpPr/>
                                <p:nvPr/>
                              </p:nvSpPr>
                              <p:spPr>
                                <a:xfrm>
                                  <a:off x="4842233" y="4090274"/>
                                  <a:ext cx="68606" cy="32923"/>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3" name="Google Shape;5663;p60"/>
                                <p:cNvGrpSpPr/>
                                <p:nvPr/>
                              </p:nvGrpSpPr>
                              <p:grpSpPr>
                                <a:xfrm>
                                  <a:off x="4579164" y="3203653"/>
                                  <a:ext cx="1244833" cy="1020397"/>
                                  <a:chOff x="4579164" y="3203653"/>
                                  <a:chExt cx="1244833" cy="1020397"/>
                                </a:xfrm>
                              </p:grpSpPr>
                              <p:sp>
                                <p:nvSpPr>
                                  <p:cNvPr id="5664" name="Google Shape;5664;p60"/>
                                  <p:cNvSpPr/>
                                  <p:nvPr/>
                                </p:nvSpPr>
                                <p:spPr>
                                  <a:xfrm>
                                    <a:off x="4788476" y="3855276"/>
                                    <a:ext cx="57572" cy="110747"/>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0"/>
                                  <p:cNvSpPr/>
                                  <p:nvPr/>
                                </p:nvSpPr>
                                <p:spPr>
                                  <a:xfrm>
                                    <a:off x="4846040" y="3833867"/>
                                    <a:ext cx="11231" cy="132156"/>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0"/>
                                  <p:cNvSpPr/>
                                  <p:nvPr/>
                                </p:nvSpPr>
                                <p:spPr>
                                  <a:xfrm>
                                    <a:off x="4761554" y="3854796"/>
                                    <a:ext cx="26261" cy="164984"/>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0"/>
                                  <p:cNvSpPr/>
                                  <p:nvPr/>
                                </p:nvSpPr>
                                <p:spPr>
                                  <a:xfrm>
                                    <a:off x="4846991" y="3818263"/>
                                    <a:ext cx="74025" cy="146242"/>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0"/>
                                  <p:cNvSpPr/>
                                  <p:nvPr/>
                                </p:nvSpPr>
                                <p:spPr>
                                  <a:xfrm>
                                    <a:off x="4927191" y="3823305"/>
                                    <a:ext cx="22368" cy="129497"/>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669" name="Google Shape;5669;p60"/>
                                  <p:cNvGrpSpPr/>
                                  <p:nvPr/>
                                </p:nvGrpSpPr>
                                <p:grpSpPr>
                                  <a:xfrm>
                                    <a:off x="4579164" y="3203653"/>
                                    <a:ext cx="1244833" cy="1020397"/>
                                    <a:chOff x="4579164" y="3203653"/>
                                    <a:chExt cx="1244833" cy="1020397"/>
                                  </a:xfrm>
                                </p:grpSpPr>
                                <p:sp>
                                  <p:nvSpPr>
                                    <p:cNvPr id="5670" name="Google Shape;5670;p60"/>
                                    <p:cNvSpPr/>
                                    <p:nvPr/>
                                  </p:nvSpPr>
                                  <p:spPr>
                                    <a:xfrm>
                                      <a:off x="4579164" y="3652241"/>
                                      <a:ext cx="422626" cy="571809"/>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0"/>
                                    <p:cNvSpPr/>
                                    <p:nvPr/>
                                  </p:nvSpPr>
                                  <p:spPr>
                                    <a:xfrm>
                                      <a:off x="4617986" y="3203653"/>
                                      <a:ext cx="1206011" cy="684357"/>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0"/>
                                    <p:cNvSpPr/>
                                    <p:nvPr/>
                                  </p:nvSpPr>
                                  <p:spPr>
                                    <a:xfrm>
                                      <a:off x="4906356" y="3466721"/>
                                      <a:ext cx="194289" cy="35888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0"/>
                                    <p:cNvSpPr/>
                                    <p:nvPr/>
                                  </p:nvSpPr>
                                  <p:spPr>
                                    <a:xfrm>
                                      <a:off x="4972383" y="3756043"/>
                                      <a:ext cx="25412" cy="25026"/>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5674" name="Google Shape;5674;p60"/>
                            <p:cNvSpPr/>
                            <p:nvPr/>
                          </p:nvSpPr>
                          <p:spPr>
                            <a:xfrm>
                              <a:off x="4890375" y="3688019"/>
                              <a:ext cx="5144" cy="43769"/>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0"/>
                            <p:cNvSpPr/>
                            <p:nvPr/>
                          </p:nvSpPr>
                          <p:spPr>
                            <a:xfrm>
                              <a:off x="4899317" y="3688019"/>
                              <a:ext cx="54048" cy="20174"/>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0"/>
                            <p:cNvSpPr/>
                            <p:nvPr/>
                          </p:nvSpPr>
                          <p:spPr>
                            <a:xfrm>
                              <a:off x="4862690" y="3700571"/>
                              <a:ext cx="27693" cy="31216"/>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5677" name="Google Shape;5677;p60"/>
                        <p:cNvSpPr/>
                        <p:nvPr/>
                      </p:nvSpPr>
                      <p:spPr>
                        <a:xfrm>
                          <a:off x="4953924" y="3297081"/>
                          <a:ext cx="146053" cy="168122"/>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5678" name="Google Shape;5678;p60"/>
              <p:cNvGrpSpPr/>
              <p:nvPr/>
            </p:nvGrpSpPr>
            <p:grpSpPr>
              <a:xfrm>
                <a:off x="4595437" y="3598775"/>
                <a:ext cx="37776" cy="32451"/>
                <a:chOff x="4595437" y="3598775"/>
                <a:chExt cx="37776" cy="32451"/>
              </a:xfrm>
            </p:grpSpPr>
            <p:sp>
              <p:nvSpPr>
                <p:cNvPr id="5679" name="Google Shape;5679;p60"/>
                <p:cNvSpPr/>
                <p:nvPr/>
              </p:nvSpPr>
              <p:spPr>
                <a:xfrm>
                  <a:off x="4595437" y="3598775"/>
                  <a:ext cx="37776" cy="32451"/>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0"/>
                <p:cNvSpPr/>
                <p:nvPr/>
              </p:nvSpPr>
              <p:spPr>
                <a:xfrm>
                  <a:off x="4610561" y="3608480"/>
                  <a:ext cx="13040" cy="1304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1" name="Google Shape;5681;p60"/>
              <p:cNvGrpSpPr/>
              <p:nvPr/>
            </p:nvGrpSpPr>
            <p:grpSpPr>
              <a:xfrm>
                <a:off x="4641864" y="3524443"/>
                <a:ext cx="37776" cy="32380"/>
                <a:chOff x="4641864" y="3524443"/>
                <a:chExt cx="37776" cy="32380"/>
              </a:xfrm>
            </p:grpSpPr>
            <p:sp>
              <p:nvSpPr>
                <p:cNvPr id="5682" name="Google Shape;5682;p60"/>
                <p:cNvSpPr/>
                <p:nvPr/>
              </p:nvSpPr>
              <p:spPr>
                <a:xfrm>
                  <a:off x="4641864" y="3524443"/>
                  <a:ext cx="37776" cy="32380"/>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0"/>
                <p:cNvSpPr/>
                <p:nvPr/>
              </p:nvSpPr>
              <p:spPr>
                <a:xfrm>
                  <a:off x="4656988" y="3534077"/>
                  <a:ext cx="13048" cy="1304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4" name="Google Shape;5684;p60"/>
              <p:cNvGrpSpPr/>
              <p:nvPr/>
            </p:nvGrpSpPr>
            <p:grpSpPr>
              <a:xfrm>
                <a:off x="4648431" y="3893901"/>
                <a:ext cx="37776" cy="32357"/>
                <a:chOff x="4648431" y="3893901"/>
                <a:chExt cx="37776" cy="32357"/>
              </a:xfrm>
            </p:grpSpPr>
            <p:sp>
              <p:nvSpPr>
                <p:cNvPr id="5685" name="Google Shape;5685;p60"/>
                <p:cNvSpPr/>
                <p:nvPr/>
              </p:nvSpPr>
              <p:spPr>
                <a:xfrm>
                  <a:off x="4648431" y="3893901"/>
                  <a:ext cx="37776" cy="32357"/>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0"/>
                <p:cNvSpPr/>
                <p:nvPr/>
              </p:nvSpPr>
              <p:spPr>
                <a:xfrm>
                  <a:off x="4663556" y="3903606"/>
                  <a:ext cx="13040" cy="1304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7" name="Google Shape;5687;p60"/>
              <p:cNvGrpSpPr/>
              <p:nvPr/>
            </p:nvGrpSpPr>
            <p:grpSpPr>
              <a:xfrm>
                <a:off x="4567752" y="3722908"/>
                <a:ext cx="37870" cy="32380"/>
                <a:chOff x="4567752" y="3722908"/>
                <a:chExt cx="37870" cy="32380"/>
              </a:xfrm>
            </p:grpSpPr>
            <p:sp>
              <p:nvSpPr>
                <p:cNvPr id="5688" name="Google Shape;5688;p60"/>
                <p:cNvSpPr/>
                <p:nvPr/>
              </p:nvSpPr>
              <p:spPr>
                <a:xfrm>
                  <a:off x="4567752" y="3722908"/>
                  <a:ext cx="37870" cy="32380"/>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0"/>
                <p:cNvSpPr/>
                <p:nvPr/>
              </p:nvSpPr>
              <p:spPr>
                <a:xfrm>
                  <a:off x="4580690" y="3732543"/>
                  <a:ext cx="15227" cy="13064"/>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0" name="Google Shape;5690;p60"/>
              <p:cNvGrpSpPr/>
              <p:nvPr/>
            </p:nvGrpSpPr>
            <p:grpSpPr>
              <a:xfrm>
                <a:off x="4617506" y="3652052"/>
                <a:ext cx="37783" cy="32357"/>
                <a:chOff x="4617506" y="3652052"/>
                <a:chExt cx="37783" cy="32357"/>
              </a:xfrm>
            </p:grpSpPr>
            <p:sp>
              <p:nvSpPr>
                <p:cNvPr id="5691" name="Google Shape;5691;p60"/>
                <p:cNvSpPr/>
                <p:nvPr/>
              </p:nvSpPr>
              <p:spPr>
                <a:xfrm>
                  <a:off x="4617506" y="3652052"/>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0"/>
                <p:cNvSpPr/>
                <p:nvPr/>
              </p:nvSpPr>
              <p:spPr>
                <a:xfrm>
                  <a:off x="4632638" y="3661758"/>
                  <a:ext cx="13040" cy="1304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3" name="Google Shape;5693;p60"/>
              <p:cNvGrpSpPr/>
              <p:nvPr/>
            </p:nvGrpSpPr>
            <p:grpSpPr>
              <a:xfrm>
                <a:off x="4739005" y="3554149"/>
                <a:ext cx="37870" cy="32357"/>
                <a:chOff x="4739005" y="3554149"/>
                <a:chExt cx="37870" cy="32357"/>
              </a:xfrm>
            </p:grpSpPr>
            <p:sp>
              <p:nvSpPr>
                <p:cNvPr id="5694" name="Google Shape;5694;p60"/>
                <p:cNvSpPr/>
                <p:nvPr/>
              </p:nvSpPr>
              <p:spPr>
                <a:xfrm>
                  <a:off x="4739005" y="3554149"/>
                  <a:ext cx="37870" cy="32357"/>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0"/>
                <p:cNvSpPr/>
                <p:nvPr/>
              </p:nvSpPr>
              <p:spPr>
                <a:xfrm>
                  <a:off x="4751943" y="3563854"/>
                  <a:ext cx="15227" cy="13048"/>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6" name="Google Shape;5696;p60"/>
              <p:cNvGrpSpPr/>
              <p:nvPr/>
            </p:nvGrpSpPr>
            <p:grpSpPr>
              <a:xfrm>
                <a:off x="4806557" y="3630258"/>
                <a:ext cx="37776" cy="32364"/>
                <a:chOff x="4806557" y="3630258"/>
                <a:chExt cx="37776" cy="32364"/>
              </a:xfrm>
            </p:grpSpPr>
            <p:sp>
              <p:nvSpPr>
                <p:cNvPr id="5697" name="Google Shape;5697;p60"/>
                <p:cNvSpPr/>
                <p:nvPr/>
              </p:nvSpPr>
              <p:spPr>
                <a:xfrm>
                  <a:off x="4806557" y="3630258"/>
                  <a:ext cx="37776" cy="32364"/>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0"/>
                <p:cNvSpPr/>
                <p:nvPr/>
              </p:nvSpPr>
              <p:spPr>
                <a:xfrm>
                  <a:off x="4819495" y="3639972"/>
                  <a:ext cx="15227" cy="1304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99" name="Google Shape;5699;p60"/>
              <p:cNvGrpSpPr/>
              <p:nvPr/>
            </p:nvGrpSpPr>
            <p:grpSpPr>
              <a:xfrm>
                <a:off x="4737007" y="4004357"/>
                <a:ext cx="37870" cy="32357"/>
                <a:chOff x="4737007" y="4004357"/>
                <a:chExt cx="37870" cy="32357"/>
              </a:xfrm>
            </p:grpSpPr>
            <p:sp>
              <p:nvSpPr>
                <p:cNvPr id="5700" name="Google Shape;5700;p60"/>
                <p:cNvSpPr/>
                <p:nvPr/>
              </p:nvSpPr>
              <p:spPr>
                <a:xfrm>
                  <a:off x="4737007" y="4004357"/>
                  <a:ext cx="37870" cy="32357"/>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0"/>
                <p:cNvSpPr/>
                <p:nvPr/>
              </p:nvSpPr>
              <p:spPr>
                <a:xfrm>
                  <a:off x="4752131" y="4014062"/>
                  <a:ext cx="13040" cy="13048"/>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2" name="Google Shape;5702;p60"/>
              <p:cNvGrpSpPr/>
              <p:nvPr/>
            </p:nvGrpSpPr>
            <p:grpSpPr>
              <a:xfrm>
                <a:off x="4773634" y="4208627"/>
                <a:ext cx="37776" cy="32357"/>
                <a:chOff x="4773634" y="4208627"/>
                <a:chExt cx="37776" cy="32357"/>
              </a:xfrm>
            </p:grpSpPr>
            <p:sp>
              <p:nvSpPr>
                <p:cNvPr id="5703" name="Google Shape;5703;p60"/>
                <p:cNvSpPr/>
                <p:nvPr/>
              </p:nvSpPr>
              <p:spPr>
                <a:xfrm>
                  <a:off x="4773634" y="4208627"/>
                  <a:ext cx="37776" cy="32357"/>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0"/>
                <p:cNvSpPr/>
                <p:nvPr/>
              </p:nvSpPr>
              <p:spPr>
                <a:xfrm>
                  <a:off x="4788664" y="4218332"/>
                  <a:ext cx="13048" cy="1304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5" name="Google Shape;5705;p60"/>
              <p:cNvGrpSpPr/>
              <p:nvPr/>
            </p:nvGrpSpPr>
            <p:grpSpPr>
              <a:xfrm>
                <a:off x="4888282" y="4074764"/>
                <a:ext cx="37776" cy="32451"/>
                <a:chOff x="4888282" y="4074764"/>
                <a:chExt cx="37776" cy="32451"/>
              </a:xfrm>
            </p:grpSpPr>
            <p:sp>
              <p:nvSpPr>
                <p:cNvPr id="5706" name="Google Shape;5706;p60"/>
                <p:cNvSpPr/>
                <p:nvPr/>
              </p:nvSpPr>
              <p:spPr>
                <a:xfrm>
                  <a:off x="4888282" y="4074764"/>
                  <a:ext cx="37776" cy="32451"/>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0"/>
                <p:cNvSpPr/>
                <p:nvPr/>
              </p:nvSpPr>
              <p:spPr>
                <a:xfrm>
                  <a:off x="4901220" y="4084470"/>
                  <a:ext cx="15227" cy="13064"/>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08" name="Google Shape;5708;p60"/>
              <p:cNvGrpSpPr/>
              <p:nvPr/>
            </p:nvGrpSpPr>
            <p:grpSpPr>
              <a:xfrm>
                <a:off x="4901315" y="3804271"/>
                <a:ext cx="37776" cy="32364"/>
                <a:chOff x="4901315" y="3804271"/>
                <a:chExt cx="37776" cy="32364"/>
              </a:xfrm>
            </p:grpSpPr>
            <p:sp>
              <p:nvSpPr>
                <p:cNvPr id="5709" name="Google Shape;5709;p60"/>
                <p:cNvSpPr/>
                <p:nvPr/>
              </p:nvSpPr>
              <p:spPr>
                <a:xfrm>
                  <a:off x="4901315" y="3804271"/>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0"/>
                <p:cNvSpPr/>
                <p:nvPr/>
              </p:nvSpPr>
              <p:spPr>
                <a:xfrm>
                  <a:off x="4914253" y="3813985"/>
                  <a:ext cx="15235" cy="1304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1" name="Google Shape;5711;p60"/>
              <p:cNvGrpSpPr/>
              <p:nvPr/>
            </p:nvGrpSpPr>
            <p:grpSpPr>
              <a:xfrm>
                <a:off x="4866394" y="3715035"/>
                <a:ext cx="37846" cy="32357"/>
                <a:chOff x="4866394" y="3715035"/>
                <a:chExt cx="37846" cy="32357"/>
              </a:xfrm>
            </p:grpSpPr>
            <p:sp>
              <p:nvSpPr>
                <p:cNvPr id="5712" name="Google Shape;5712;p60"/>
                <p:cNvSpPr/>
                <p:nvPr/>
              </p:nvSpPr>
              <p:spPr>
                <a:xfrm>
                  <a:off x="4866394" y="3715035"/>
                  <a:ext cx="37846" cy="32357"/>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0"/>
                <p:cNvSpPr/>
                <p:nvPr/>
              </p:nvSpPr>
              <p:spPr>
                <a:xfrm>
                  <a:off x="4879340" y="3724646"/>
                  <a:ext cx="15227" cy="13103"/>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4" name="Google Shape;5714;p60"/>
              <p:cNvGrpSpPr/>
              <p:nvPr/>
            </p:nvGrpSpPr>
            <p:grpSpPr>
              <a:xfrm>
                <a:off x="4979233" y="3839798"/>
                <a:ext cx="37878" cy="32420"/>
                <a:chOff x="4979233" y="3839798"/>
                <a:chExt cx="37878" cy="32420"/>
              </a:xfrm>
            </p:grpSpPr>
            <p:sp>
              <p:nvSpPr>
                <p:cNvPr id="5715" name="Google Shape;5715;p60"/>
                <p:cNvSpPr/>
                <p:nvPr/>
              </p:nvSpPr>
              <p:spPr>
                <a:xfrm>
                  <a:off x="4979233" y="3839798"/>
                  <a:ext cx="37878" cy="3242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0"/>
                <p:cNvSpPr/>
                <p:nvPr/>
              </p:nvSpPr>
              <p:spPr>
                <a:xfrm>
                  <a:off x="4994366" y="384947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17" name="Google Shape;5717;p60"/>
              <p:cNvGrpSpPr/>
              <p:nvPr/>
            </p:nvGrpSpPr>
            <p:grpSpPr>
              <a:xfrm>
                <a:off x="4790662" y="3679147"/>
                <a:ext cx="37783" cy="32380"/>
                <a:chOff x="4790662" y="3679147"/>
                <a:chExt cx="37783" cy="32380"/>
              </a:xfrm>
            </p:grpSpPr>
            <p:sp>
              <p:nvSpPr>
                <p:cNvPr id="5718" name="Google Shape;5718;p60"/>
                <p:cNvSpPr/>
                <p:nvPr/>
              </p:nvSpPr>
              <p:spPr>
                <a:xfrm>
                  <a:off x="4790662" y="3679147"/>
                  <a:ext cx="37783" cy="32380"/>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0"/>
                <p:cNvSpPr/>
                <p:nvPr/>
              </p:nvSpPr>
              <p:spPr>
                <a:xfrm>
                  <a:off x="4803506" y="3688774"/>
                  <a:ext cx="15235" cy="13072"/>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0" name="Google Shape;5720;p60"/>
              <p:cNvGrpSpPr/>
              <p:nvPr/>
            </p:nvGrpSpPr>
            <p:grpSpPr>
              <a:xfrm>
                <a:off x="4857263" y="3557861"/>
                <a:ext cx="37776" cy="32357"/>
                <a:chOff x="4857263" y="3557861"/>
                <a:chExt cx="37776" cy="32357"/>
              </a:xfrm>
            </p:grpSpPr>
            <p:sp>
              <p:nvSpPr>
                <p:cNvPr id="5721" name="Google Shape;5721;p60"/>
                <p:cNvSpPr/>
                <p:nvPr/>
              </p:nvSpPr>
              <p:spPr>
                <a:xfrm>
                  <a:off x="4857263" y="3557861"/>
                  <a:ext cx="37776" cy="32357"/>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0"/>
                <p:cNvSpPr/>
                <p:nvPr/>
              </p:nvSpPr>
              <p:spPr>
                <a:xfrm>
                  <a:off x="4870106" y="3567566"/>
                  <a:ext cx="15329" cy="1304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3" name="Google Shape;5723;p60"/>
              <p:cNvGrpSpPr/>
              <p:nvPr/>
            </p:nvGrpSpPr>
            <p:grpSpPr>
              <a:xfrm>
                <a:off x="4883902" y="3648033"/>
                <a:ext cx="37783" cy="32380"/>
                <a:chOff x="4883902" y="3648033"/>
                <a:chExt cx="37783" cy="32380"/>
              </a:xfrm>
            </p:grpSpPr>
            <p:sp>
              <p:nvSpPr>
                <p:cNvPr id="5724" name="Google Shape;5724;p60"/>
                <p:cNvSpPr/>
                <p:nvPr/>
              </p:nvSpPr>
              <p:spPr>
                <a:xfrm>
                  <a:off x="4883902" y="3648033"/>
                  <a:ext cx="37783" cy="32380"/>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0"/>
                <p:cNvSpPr/>
                <p:nvPr/>
              </p:nvSpPr>
              <p:spPr>
                <a:xfrm>
                  <a:off x="4896745" y="3657668"/>
                  <a:ext cx="15329" cy="13009"/>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6" name="Google Shape;5726;p60"/>
              <p:cNvGrpSpPr/>
              <p:nvPr/>
            </p:nvGrpSpPr>
            <p:grpSpPr>
              <a:xfrm>
                <a:off x="4907780" y="3347220"/>
                <a:ext cx="37878" cy="32357"/>
                <a:chOff x="4907780" y="3347220"/>
                <a:chExt cx="37878" cy="32357"/>
              </a:xfrm>
            </p:grpSpPr>
            <p:sp>
              <p:nvSpPr>
                <p:cNvPr id="5727" name="Google Shape;5727;p60"/>
                <p:cNvSpPr/>
                <p:nvPr/>
              </p:nvSpPr>
              <p:spPr>
                <a:xfrm>
                  <a:off x="4907780" y="3347220"/>
                  <a:ext cx="37878" cy="32357"/>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0"/>
                <p:cNvSpPr/>
                <p:nvPr/>
              </p:nvSpPr>
              <p:spPr>
                <a:xfrm>
                  <a:off x="4922912" y="3356926"/>
                  <a:ext cx="13040" cy="1304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29" name="Google Shape;5729;p60"/>
              <p:cNvGrpSpPr/>
              <p:nvPr/>
            </p:nvGrpSpPr>
            <p:grpSpPr>
              <a:xfrm>
                <a:off x="5065048" y="3738150"/>
                <a:ext cx="37783" cy="32364"/>
                <a:chOff x="5065048" y="3738150"/>
                <a:chExt cx="37783" cy="32364"/>
              </a:xfrm>
            </p:grpSpPr>
            <p:sp>
              <p:nvSpPr>
                <p:cNvPr id="5730" name="Google Shape;5730;p60"/>
                <p:cNvSpPr/>
                <p:nvPr/>
              </p:nvSpPr>
              <p:spPr>
                <a:xfrm>
                  <a:off x="5065048" y="3738150"/>
                  <a:ext cx="37783" cy="32364"/>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0"/>
                <p:cNvSpPr/>
                <p:nvPr/>
              </p:nvSpPr>
              <p:spPr>
                <a:xfrm>
                  <a:off x="5077994" y="3747761"/>
                  <a:ext cx="15227" cy="13072"/>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2" name="Google Shape;5732;p60"/>
              <p:cNvGrpSpPr/>
              <p:nvPr/>
            </p:nvGrpSpPr>
            <p:grpSpPr>
              <a:xfrm>
                <a:off x="5071616" y="3284615"/>
                <a:ext cx="37783" cy="32357"/>
                <a:chOff x="5071616" y="3284615"/>
                <a:chExt cx="37783" cy="32357"/>
              </a:xfrm>
            </p:grpSpPr>
            <p:sp>
              <p:nvSpPr>
                <p:cNvPr id="5733" name="Google Shape;5733;p60"/>
                <p:cNvSpPr/>
                <p:nvPr/>
              </p:nvSpPr>
              <p:spPr>
                <a:xfrm>
                  <a:off x="5071616" y="3284615"/>
                  <a:ext cx="37783" cy="32357"/>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0"/>
                <p:cNvSpPr/>
                <p:nvPr/>
              </p:nvSpPr>
              <p:spPr>
                <a:xfrm>
                  <a:off x="5086646" y="3294320"/>
                  <a:ext cx="13048" cy="13048"/>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5" name="Google Shape;5735;p60"/>
              <p:cNvGrpSpPr/>
              <p:nvPr/>
            </p:nvGrpSpPr>
            <p:grpSpPr>
              <a:xfrm>
                <a:off x="5389291" y="3759921"/>
                <a:ext cx="37783" cy="32380"/>
                <a:chOff x="5389291" y="3759921"/>
                <a:chExt cx="37783" cy="32380"/>
              </a:xfrm>
            </p:grpSpPr>
            <p:sp>
              <p:nvSpPr>
                <p:cNvPr id="5736" name="Google Shape;5736;p60"/>
                <p:cNvSpPr/>
                <p:nvPr/>
              </p:nvSpPr>
              <p:spPr>
                <a:xfrm>
                  <a:off x="5389291" y="3759921"/>
                  <a:ext cx="37783" cy="32380"/>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0"/>
                <p:cNvSpPr/>
                <p:nvPr/>
              </p:nvSpPr>
              <p:spPr>
                <a:xfrm>
                  <a:off x="5402229" y="3769555"/>
                  <a:ext cx="15235" cy="13064"/>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8" name="Google Shape;5738;p60"/>
              <p:cNvGrpSpPr/>
              <p:nvPr/>
            </p:nvGrpSpPr>
            <p:grpSpPr>
              <a:xfrm>
                <a:off x="5431534" y="3632932"/>
                <a:ext cx="37878" cy="32451"/>
                <a:chOff x="5431534" y="3632932"/>
                <a:chExt cx="37878" cy="32451"/>
              </a:xfrm>
            </p:grpSpPr>
            <p:sp>
              <p:nvSpPr>
                <p:cNvPr id="5739" name="Google Shape;5739;p60"/>
                <p:cNvSpPr/>
                <p:nvPr/>
              </p:nvSpPr>
              <p:spPr>
                <a:xfrm>
                  <a:off x="5431534" y="3632932"/>
                  <a:ext cx="37878" cy="32451"/>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0"/>
                <p:cNvSpPr/>
                <p:nvPr/>
              </p:nvSpPr>
              <p:spPr>
                <a:xfrm>
                  <a:off x="5444472" y="3642638"/>
                  <a:ext cx="15235" cy="13064"/>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1" name="Google Shape;5741;p60"/>
              <p:cNvGrpSpPr/>
              <p:nvPr/>
            </p:nvGrpSpPr>
            <p:grpSpPr>
              <a:xfrm>
                <a:off x="5540755" y="3544829"/>
                <a:ext cx="37783" cy="32357"/>
                <a:chOff x="5540755" y="3544829"/>
                <a:chExt cx="37783" cy="32357"/>
              </a:xfrm>
            </p:grpSpPr>
            <p:sp>
              <p:nvSpPr>
                <p:cNvPr id="5742" name="Google Shape;5742;p60"/>
                <p:cNvSpPr/>
                <p:nvPr/>
              </p:nvSpPr>
              <p:spPr>
                <a:xfrm>
                  <a:off x="5540755" y="3544829"/>
                  <a:ext cx="37783" cy="32357"/>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0"/>
                <p:cNvSpPr/>
                <p:nvPr/>
              </p:nvSpPr>
              <p:spPr>
                <a:xfrm>
                  <a:off x="5553693" y="3554534"/>
                  <a:ext cx="15235" cy="1304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4" name="Google Shape;5744;p60"/>
              <p:cNvGrpSpPr/>
              <p:nvPr/>
            </p:nvGrpSpPr>
            <p:grpSpPr>
              <a:xfrm>
                <a:off x="5579293" y="3412107"/>
                <a:ext cx="37776" cy="32357"/>
                <a:chOff x="5579293" y="3412107"/>
                <a:chExt cx="37776" cy="32357"/>
              </a:xfrm>
            </p:grpSpPr>
            <p:sp>
              <p:nvSpPr>
                <p:cNvPr id="5745" name="Google Shape;5745;p60"/>
                <p:cNvSpPr/>
                <p:nvPr/>
              </p:nvSpPr>
              <p:spPr>
                <a:xfrm>
                  <a:off x="5579293" y="3412107"/>
                  <a:ext cx="37776" cy="32357"/>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0"/>
                <p:cNvSpPr/>
                <p:nvPr/>
              </p:nvSpPr>
              <p:spPr>
                <a:xfrm>
                  <a:off x="5594418" y="3421812"/>
                  <a:ext cx="13040" cy="1304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47" name="Google Shape;5747;p60"/>
              <p:cNvGrpSpPr/>
              <p:nvPr/>
            </p:nvGrpSpPr>
            <p:grpSpPr>
              <a:xfrm>
                <a:off x="5801346" y="3284615"/>
                <a:ext cx="37783" cy="32357"/>
                <a:chOff x="5801346" y="3284615"/>
                <a:chExt cx="37783" cy="32357"/>
              </a:xfrm>
            </p:grpSpPr>
            <p:sp>
              <p:nvSpPr>
                <p:cNvPr id="5748" name="Google Shape;5748;p60"/>
                <p:cNvSpPr/>
                <p:nvPr/>
              </p:nvSpPr>
              <p:spPr>
                <a:xfrm>
                  <a:off x="5801346" y="3284615"/>
                  <a:ext cx="37783" cy="32357"/>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0"/>
                <p:cNvSpPr/>
                <p:nvPr/>
              </p:nvSpPr>
              <p:spPr>
                <a:xfrm>
                  <a:off x="5816478" y="3294320"/>
                  <a:ext cx="13040" cy="13048"/>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0" name="Google Shape;5750;p60"/>
              <p:cNvGrpSpPr/>
              <p:nvPr/>
            </p:nvGrpSpPr>
            <p:grpSpPr>
              <a:xfrm>
                <a:off x="5763578" y="3399067"/>
                <a:ext cx="37776" cy="32364"/>
                <a:chOff x="5763578" y="3399067"/>
                <a:chExt cx="37776" cy="32364"/>
              </a:xfrm>
            </p:grpSpPr>
            <p:sp>
              <p:nvSpPr>
                <p:cNvPr id="5751" name="Google Shape;5751;p60"/>
                <p:cNvSpPr/>
                <p:nvPr/>
              </p:nvSpPr>
              <p:spPr>
                <a:xfrm>
                  <a:off x="5763578" y="3399067"/>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0"/>
                <p:cNvSpPr/>
                <p:nvPr/>
              </p:nvSpPr>
              <p:spPr>
                <a:xfrm>
                  <a:off x="5776516" y="3408780"/>
                  <a:ext cx="15235" cy="1304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3" name="Google Shape;5753;p60"/>
              <p:cNvGrpSpPr/>
              <p:nvPr/>
            </p:nvGrpSpPr>
            <p:grpSpPr>
              <a:xfrm>
                <a:off x="5395858" y="3230952"/>
                <a:ext cx="37776" cy="32364"/>
                <a:chOff x="5395858" y="3230952"/>
                <a:chExt cx="37776" cy="32364"/>
              </a:xfrm>
            </p:grpSpPr>
            <p:sp>
              <p:nvSpPr>
                <p:cNvPr id="5754" name="Google Shape;5754;p60"/>
                <p:cNvSpPr/>
                <p:nvPr/>
              </p:nvSpPr>
              <p:spPr>
                <a:xfrm>
                  <a:off x="5395858" y="3230952"/>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0"/>
                <p:cNvSpPr/>
                <p:nvPr/>
              </p:nvSpPr>
              <p:spPr>
                <a:xfrm>
                  <a:off x="5408702" y="3240571"/>
                  <a:ext cx="15227" cy="13064"/>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6" name="Google Shape;5756;p60"/>
              <p:cNvGrpSpPr/>
              <p:nvPr/>
            </p:nvGrpSpPr>
            <p:grpSpPr>
              <a:xfrm>
                <a:off x="5264088" y="3188237"/>
                <a:ext cx="37776" cy="32357"/>
                <a:chOff x="5264088" y="3188237"/>
                <a:chExt cx="37776" cy="32357"/>
              </a:xfrm>
            </p:grpSpPr>
            <p:sp>
              <p:nvSpPr>
                <p:cNvPr id="5757" name="Google Shape;5757;p60"/>
                <p:cNvSpPr/>
                <p:nvPr/>
              </p:nvSpPr>
              <p:spPr>
                <a:xfrm>
                  <a:off x="5264088" y="3188237"/>
                  <a:ext cx="37776" cy="32357"/>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0"/>
                <p:cNvSpPr/>
                <p:nvPr/>
              </p:nvSpPr>
              <p:spPr>
                <a:xfrm>
                  <a:off x="5279212" y="3197943"/>
                  <a:ext cx="13048" cy="13048"/>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59" name="Google Shape;5759;p60"/>
              <p:cNvGrpSpPr/>
              <p:nvPr/>
            </p:nvGrpSpPr>
            <p:grpSpPr>
              <a:xfrm>
                <a:off x="5585758" y="3237425"/>
                <a:ext cx="37878" cy="32357"/>
                <a:chOff x="5585758" y="3237425"/>
                <a:chExt cx="37878" cy="32357"/>
              </a:xfrm>
            </p:grpSpPr>
            <p:sp>
              <p:nvSpPr>
                <p:cNvPr id="5760" name="Google Shape;5760;p60"/>
                <p:cNvSpPr/>
                <p:nvPr/>
              </p:nvSpPr>
              <p:spPr>
                <a:xfrm>
                  <a:off x="5585758" y="3237425"/>
                  <a:ext cx="37878" cy="32357"/>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0"/>
                <p:cNvSpPr/>
                <p:nvPr/>
              </p:nvSpPr>
              <p:spPr>
                <a:xfrm>
                  <a:off x="5598696" y="3247130"/>
                  <a:ext cx="15235" cy="13048"/>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2" name="Google Shape;5762;p60"/>
              <p:cNvGrpSpPr/>
              <p:nvPr/>
            </p:nvGrpSpPr>
            <p:grpSpPr>
              <a:xfrm>
                <a:off x="4874196" y="3291088"/>
                <a:ext cx="37878" cy="32451"/>
                <a:chOff x="4874196" y="3291088"/>
                <a:chExt cx="37878" cy="32451"/>
              </a:xfrm>
            </p:grpSpPr>
            <p:sp>
              <p:nvSpPr>
                <p:cNvPr id="5763" name="Google Shape;5763;p60"/>
                <p:cNvSpPr/>
                <p:nvPr/>
              </p:nvSpPr>
              <p:spPr>
                <a:xfrm>
                  <a:off x="4874196"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0"/>
                <p:cNvSpPr/>
                <p:nvPr/>
              </p:nvSpPr>
              <p:spPr>
                <a:xfrm>
                  <a:off x="4889328" y="3300793"/>
                  <a:ext cx="13040" cy="1304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5" name="Google Shape;5765;p60"/>
              <p:cNvGrpSpPr/>
              <p:nvPr/>
            </p:nvGrpSpPr>
            <p:grpSpPr>
              <a:xfrm>
                <a:off x="5197770" y="3785466"/>
                <a:ext cx="37783" cy="32427"/>
                <a:chOff x="5197770" y="3785466"/>
                <a:chExt cx="37783" cy="32427"/>
              </a:xfrm>
            </p:grpSpPr>
            <p:sp>
              <p:nvSpPr>
                <p:cNvPr id="5766" name="Google Shape;5766;p60"/>
                <p:cNvSpPr/>
                <p:nvPr/>
              </p:nvSpPr>
              <p:spPr>
                <a:xfrm>
                  <a:off x="5197770" y="3785466"/>
                  <a:ext cx="37783" cy="32427"/>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0"/>
                <p:cNvSpPr/>
                <p:nvPr/>
              </p:nvSpPr>
              <p:spPr>
                <a:xfrm>
                  <a:off x="5212808" y="3795148"/>
                  <a:ext cx="13040" cy="1304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68" name="Google Shape;5768;p60"/>
              <p:cNvGrpSpPr/>
              <p:nvPr/>
            </p:nvGrpSpPr>
            <p:grpSpPr>
              <a:xfrm>
                <a:off x="5177699" y="3492117"/>
                <a:ext cx="37776" cy="32357"/>
                <a:chOff x="5177699" y="3492117"/>
                <a:chExt cx="37776" cy="32357"/>
              </a:xfrm>
            </p:grpSpPr>
            <p:sp>
              <p:nvSpPr>
                <p:cNvPr id="5769" name="Google Shape;5769;p60"/>
                <p:cNvSpPr/>
                <p:nvPr/>
              </p:nvSpPr>
              <p:spPr>
                <a:xfrm>
                  <a:off x="5177699" y="3492117"/>
                  <a:ext cx="37776" cy="32357"/>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0"/>
                <p:cNvSpPr/>
                <p:nvPr/>
              </p:nvSpPr>
              <p:spPr>
                <a:xfrm>
                  <a:off x="5192823" y="3501823"/>
                  <a:ext cx="13048" cy="13048"/>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1" name="Google Shape;5771;p60"/>
              <p:cNvGrpSpPr/>
              <p:nvPr/>
            </p:nvGrpSpPr>
            <p:grpSpPr>
              <a:xfrm>
                <a:off x="5349431" y="3622346"/>
                <a:ext cx="37870" cy="32380"/>
                <a:chOff x="5349431" y="3622346"/>
                <a:chExt cx="37870" cy="32380"/>
              </a:xfrm>
            </p:grpSpPr>
            <p:sp>
              <p:nvSpPr>
                <p:cNvPr id="5772" name="Google Shape;5772;p60"/>
                <p:cNvSpPr/>
                <p:nvPr/>
              </p:nvSpPr>
              <p:spPr>
                <a:xfrm>
                  <a:off x="5349431" y="3622346"/>
                  <a:ext cx="37870" cy="32380"/>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0"/>
                <p:cNvSpPr/>
                <p:nvPr/>
              </p:nvSpPr>
              <p:spPr>
                <a:xfrm>
                  <a:off x="5362369" y="3632075"/>
                  <a:ext cx="15227" cy="1304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4" name="Google Shape;5774;p60"/>
              <p:cNvGrpSpPr/>
              <p:nvPr/>
            </p:nvGrpSpPr>
            <p:grpSpPr>
              <a:xfrm>
                <a:off x="5068855" y="3563980"/>
                <a:ext cx="53954" cy="46223"/>
                <a:chOff x="5068855" y="3563980"/>
                <a:chExt cx="53954" cy="46223"/>
              </a:xfrm>
            </p:grpSpPr>
            <p:sp>
              <p:nvSpPr>
                <p:cNvPr id="5775" name="Google Shape;5775;p60"/>
                <p:cNvSpPr/>
                <p:nvPr/>
              </p:nvSpPr>
              <p:spPr>
                <a:xfrm>
                  <a:off x="5068855" y="3563980"/>
                  <a:ext cx="53954" cy="46223"/>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0"/>
                <p:cNvSpPr/>
                <p:nvPr/>
              </p:nvSpPr>
              <p:spPr>
                <a:xfrm>
                  <a:off x="5086268" y="3573654"/>
                  <a:ext cx="26835" cy="26843"/>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77" name="Google Shape;5777;p60"/>
              <p:cNvGrpSpPr/>
              <p:nvPr/>
            </p:nvGrpSpPr>
            <p:grpSpPr>
              <a:xfrm>
                <a:off x="5037654" y="3392507"/>
                <a:ext cx="37870" cy="32451"/>
                <a:chOff x="5037654" y="3392507"/>
                <a:chExt cx="37870" cy="32451"/>
              </a:xfrm>
            </p:grpSpPr>
            <p:sp>
              <p:nvSpPr>
                <p:cNvPr id="5778" name="Google Shape;5778;p60"/>
                <p:cNvSpPr/>
                <p:nvPr/>
              </p:nvSpPr>
              <p:spPr>
                <a:xfrm>
                  <a:off x="5037654" y="3392507"/>
                  <a:ext cx="37870" cy="32451"/>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0"/>
                <p:cNvSpPr/>
                <p:nvPr/>
              </p:nvSpPr>
              <p:spPr>
                <a:xfrm>
                  <a:off x="5050592" y="3402213"/>
                  <a:ext cx="15227" cy="13064"/>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0" name="Google Shape;5780;p60"/>
              <p:cNvGrpSpPr/>
              <p:nvPr/>
            </p:nvGrpSpPr>
            <p:grpSpPr>
              <a:xfrm>
                <a:off x="5456560" y="3368629"/>
                <a:ext cx="37870" cy="32451"/>
                <a:chOff x="5456560" y="3368629"/>
                <a:chExt cx="37870" cy="32451"/>
              </a:xfrm>
            </p:grpSpPr>
            <p:sp>
              <p:nvSpPr>
                <p:cNvPr id="5781" name="Google Shape;5781;p60"/>
                <p:cNvSpPr/>
                <p:nvPr/>
              </p:nvSpPr>
              <p:spPr>
                <a:xfrm>
                  <a:off x="5456560" y="3368629"/>
                  <a:ext cx="37870" cy="32451"/>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0"/>
                <p:cNvSpPr/>
                <p:nvPr/>
              </p:nvSpPr>
              <p:spPr>
                <a:xfrm>
                  <a:off x="5469498" y="3378334"/>
                  <a:ext cx="15227" cy="13064"/>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3" name="Google Shape;5783;p60"/>
              <p:cNvGrpSpPr/>
              <p:nvPr/>
            </p:nvGrpSpPr>
            <p:grpSpPr>
              <a:xfrm>
                <a:off x="4755749" y="3501516"/>
                <a:ext cx="46246" cy="39608"/>
                <a:chOff x="4755749" y="3501516"/>
                <a:chExt cx="46246" cy="39608"/>
              </a:xfrm>
            </p:grpSpPr>
            <p:sp>
              <p:nvSpPr>
                <p:cNvPr id="5784" name="Google Shape;5784;p60"/>
                <p:cNvSpPr/>
                <p:nvPr/>
              </p:nvSpPr>
              <p:spPr>
                <a:xfrm>
                  <a:off x="4755749" y="3501516"/>
                  <a:ext cx="46246" cy="39608"/>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0"/>
                <p:cNvSpPr/>
                <p:nvPr/>
              </p:nvSpPr>
              <p:spPr>
                <a:xfrm>
                  <a:off x="4768687" y="3511245"/>
                  <a:ext cx="23697" cy="20221"/>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6" name="Google Shape;5786;p60"/>
              <p:cNvGrpSpPr/>
              <p:nvPr/>
            </p:nvGrpSpPr>
            <p:grpSpPr>
              <a:xfrm>
                <a:off x="4681346" y="3485582"/>
                <a:ext cx="37783" cy="32427"/>
                <a:chOff x="4681346" y="3485582"/>
                <a:chExt cx="37783" cy="32427"/>
              </a:xfrm>
            </p:grpSpPr>
            <p:sp>
              <p:nvSpPr>
                <p:cNvPr id="5787" name="Google Shape;5787;p60"/>
                <p:cNvSpPr/>
                <p:nvPr/>
              </p:nvSpPr>
              <p:spPr>
                <a:xfrm>
                  <a:off x="4681346" y="3485582"/>
                  <a:ext cx="37783" cy="32427"/>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0"/>
                <p:cNvSpPr/>
                <p:nvPr/>
              </p:nvSpPr>
              <p:spPr>
                <a:xfrm>
                  <a:off x="4696479" y="3495263"/>
                  <a:ext cx="13040" cy="1304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9" name="Google Shape;5789;p60"/>
              <p:cNvGrpSpPr/>
              <p:nvPr/>
            </p:nvGrpSpPr>
            <p:grpSpPr>
              <a:xfrm>
                <a:off x="4767067" y="3291088"/>
                <a:ext cx="37878" cy="32451"/>
                <a:chOff x="4767067" y="3291088"/>
                <a:chExt cx="37878" cy="32451"/>
              </a:xfrm>
            </p:grpSpPr>
            <p:sp>
              <p:nvSpPr>
                <p:cNvPr id="5790" name="Google Shape;5790;p60"/>
                <p:cNvSpPr/>
                <p:nvPr/>
              </p:nvSpPr>
              <p:spPr>
                <a:xfrm>
                  <a:off x="4767067" y="3291088"/>
                  <a:ext cx="37878" cy="32451"/>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0"/>
                <p:cNvSpPr/>
                <p:nvPr/>
              </p:nvSpPr>
              <p:spPr>
                <a:xfrm>
                  <a:off x="4780036" y="3300888"/>
                  <a:ext cx="15203" cy="13009"/>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2" name="Google Shape;5792;p60"/>
              <p:cNvGrpSpPr/>
              <p:nvPr/>
            </p:nvGrpSpPr>
            <p:grpSpPr>
              <a:xfrm>
                <a:off x="4687819" y="3405539"/>
                <a:ext cx="37776" cy="32451"/>
                <a:chOff x="4687819" y="3405539"/>
                <a:chExt cx="37776" cy="32451"/>
              </a:xfrm>
            </p:grpSpPr>
            <p:sp>
              <p:nvSpPr>
                <p:cNvPr id="5793" name="Google Shape;5793;p60"/>
                <p:cNvSpPr/>
                <p:nvPr/>
              </p:nvSpPr>
              <p:spPr>
                <a:xfrm>
                  <a:off x="4687819" y="3405539"/>
                  <a:ext cx="37776" cy="32451"/>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0"/>
                <p:cNvSpPr/>
                <p:nvPr/>
              </p:nvSpPr>
              <p:spPr>
                <a:xfrm>
                  <a:off x="4702944" y="3415245"/>
                  <a:ext cx="13040" cy="13048"/>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5" name="Google Shape;5795;p60"/>
              <p:cNvGrpSpPr/>
              <p:nvPr/>
            </p:nvGrpSpPr>
            <p:grpSpPr>
              <a:xfrm>
                <a:off x="4923101" y="3444809"/>
                <a:ext cx="52813" cy="45318"/>
                <a:chOff x="4923101" y="3444809"/>
                <a:chExt cx="52813" cy="45318"/>
              </a:xfrm>
            </p:grpSpPr>
            <p:sp>
              <p:nvSpPr>
                <p:cNvPr id="5796" name="Google Shape;5796;p60"/>
                <p:cNvSpPr/>
                <p:nvPr/>
              </p:nvSpPr>
              <p:spPr>
                <a:xfrm>
                  <a:off x="4923101" y="3444809"/>
                  <a:ext cx="52813" cy="45318"/>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0"/>
                <p:cNvSpPr/>
                <p:nvPr/>
              </p:nvSpPr>
              <p:spPr>
                <a:xfrm>
                  <a:off x="4936039" y="3454538"/>
                  <a:ext cx="30265" cy="2591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98" name="Google Shape;5798;p60"/>
              <p:cNvGrpSpPr/>
              <p:nvPr/>
            </p:nvGrpSpPr>
            <p:grpSpPr>
              <a:xfrm>
                <a:off x="4846040" y="3654750"/>
                <a:ext cx="31405" cy="26993"/>
                <a:chOff x="4846040" y="3654750"/>
                <a:chExt cx="31405" cy="26993"/>
              </a:xfrm>
            </p:grpSpPr>
            <p:sp>
              <p:nvSpPr>
                <p:cNvPr id="5799" name="Google Shape;5799;p60"/>
                <p:cNvSpPr/>
                <p:nvPr/>
              </p:nvSpPr>
              <p:spPr>
                <a:xfrm>
                  <a:off x="4846040" y="3654750"/>
                  <a:ext cx="31405" cy="26993"/>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0"/>
                <p:cNvSpPr/>
                <p:nvPr/>
              </p:nvSpPr>
              <p:spPr>
                <a:xfrm>
                  <a:off x="4858883" y="3664424"/>
                  <a:ext cx="8856" cy="7676"/>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1" name="Google Shape;5801;p60"/>
              <p:cNvGrpSpPr/>
              <p:nvPr/>
            </p:nvGrpSpPr>
            <p:grpSpPr>
              <a:xfrm>
                <a:off x="4925673" y="3691700"/>
                <a:ext cx="40253" cy="34472"/>
                <a:chOff x="4925673" y="3691700"/>
                <a:chExt cx="40253" cy="34472"/>
              </a:xfrm>
            </p:grpSpPr>
            <p:sp>
              <p:nvSpPr>
                <p:cNvPr id="5802" name="Google Shape;5802;p60"/>
                <p:cNvSpPr/>
                <p:nvPr/>
              </p:nvSpPr>
              <p:spPr>
                <a:xfrm>
                  <a:off x="4925673" y="3691700"/>
                  <a:ext cx="40253" cy="34472"/>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0"/>
                <p:cNvSpPr/>
                <p:nvPr/>
              </p:nvSpPr>
              <p:spPr>
                <a:xfrm>
                  <a:off x="4938516" y="3701334"/>
                  <a:ext cx="17704" cy="15187"/>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4" name="Google Shape;5804;p60"/>
              <p:cNvGrpSpPr/>
              <p:nvPr/>
            </p:nvGrpSpPr>
            <p:grpSpPr>
              <a:xfrm>
                <a:off x="4894653" y="3740848"/>
                <a:ext cx="31405" cy="26906"/>
                <a:chOff x="4894653" y="3740848"/>
                <a:chExt cx="31405" cy="26906"/>
              </a:xfrm>
            </p:grpSpPr>
            <p:sp>
              <p:nvSpPr>
                <p:cNvPr id="5805" name="Google Shape;5805;p60"/>
                <p:cNvSpPr/>
                <p:nvPr/>
              </p:nvSpPr>
              <p:spPr>
                <a:xfrm>
                  <a:off x="4894653" y="3740848"/>
                  <a:ext cx="31405" cy="26906"/>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0"/>
                <p:cNvSpPr/>
                <p:nvPr/>
              </p:nvSpPr>
              <p:spPr>
                <a:xfrm>
                  <a:off x="4907497" y="3750522"/>
                  <a:ext cx="8950" cy="760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07" name="Google Shape;5807;p60"/>
              <p:cNvGrpSpPr/>
              <p:nvPr/>
            </p:nvGrpSpPr>
            <p:grpSpPr>
              <a:xfrm>
                <a:off x="4962300" y="3696348"/>
                <a:ext cx="38255" cy="32773"/>
                <a:chOff x="4962300" y="3696348"/>
                <a:chExt cx="38255" cy="32773"/>
              </a:xfrm>
            </p:grpSpPr>
            <p:sp>
              <p:nvSpPr>
                <p:cNvPr id="5808" name="Google Shape;5808;p60"/>
                <p:cNvSpPr/>
                <p:nvPr/>
              </p:nvSpPr>
              <p:spPr>
                <a:xfrm>
                  <a:off x="4962300" y="3696348"/>
                  <a:ext cx="38255" cy="32773"/>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0"/>
                <p:cNvSpPr/>
                <p:nvPr/>
              </p:nvSpPr>
              <p:spPr>
                <a:xfrm>
                  <a:off x="4975238" y="3706093"/>
                  <a:ext cx="15612" cy="13386"/>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0" name="Google Shape;5810;p60"/>
              <p:cNvGrpSpPr/>
              <p:nvPr/>
            </p:nvGrpSpPr>
            <p:grpSpPr>
              <a:xfrm>
                <a:off x="4980185" y="3743349"/>
                <a:ext cx="31499" cy="26969"/>
                <a:chOff x="4980185" y="3743349"/>
                <a:chExt cx="31499" cy="26969"/>
              </a:xfrm>
            </p:grpSpPr>
            <p:sp>
              <p:nvSpPr>
                <p:cNvPr id="5811" name="Google Shape;5811;p60"/>
                <p:cNvSpPr/>
                <p:nvPr/>
              </p:nvSpPr>
              <p:spPr>
                <a:xfrm>
                  <a:off x="4980185" y="3743349"/>
                  <a:ext cx="31499" cy="26969"/>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0"/>
                <p:cNvSpPr/>
                <p:nvPr/>
              </p:nvSpPr>
              <p:spPr>
                <a:xfrm>
                  <a:off x="4993123" y="3753094"/>
                  <a:ext cx="8856" cy="760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3" name="Google Shape;5813;p60"/>
              <p:cNvGrpSpPr/>
              <p:nvPr/>
            </p:nvGrpSpPr>
            <p:grpSpPr>
              <a:xfrm>
                <a:off x="5013768" y="3734312"/>
                <a:ext cx="31499" cy="26969"/>
                <a:chOff x="5013768" y="3734312"/>
                <a:chExt cx="31499" cy="26969"/>
              </a:xfrm>
            </p:grpSpPr>
            <p:sp>
              <p:nvSpPr>
                <p:cNvPr id="5814" name="Google Shape;5814;p60"/>
                <p:cNvSpPr/>
                <p:nvPr/>
              </p:nvSpPr>
              <p:spPr>
                <a:xfrm>
                  <a:off x="5013768" y="3734312"/>
                  <a:ext cx="31499" cy="26969"/>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0"/>
                <p:cNvSpPr/>
                <p:nvPr/>
              </p:nvSpPr>
              <p:spPr>
                <a:xfrm>
                  <a:off x="5028043" y="3743963"/>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6" name="Google Shape;5816;p60"/>
              <p:cNvGrpSpPr/>
              <p:nvPr/>
            </p:nvGrpSpPr>
            <p:grpSpPr>
              <a:xfrm>
                <a:off x="5036703" y="3764545"/>
                <a:ext cx="31499" cy="26898"/>
                <a:chOff x="5036703" y="3764545"/>
                <a:chExt cx="31499" cy="26898"/>
              </a:xfrm>
            </p:grpSpPr>
            <p:sp>
              <p:nvSpPr>
                <p:cNvPr id="5817" name="Google Shape;5817;p60"/>
                <p:cNvSpPr/>
                <p:nvPr/>
              </p:nvSpPr>
              <p:spPr>
                <a:xfrm>
                  <a:off x="5036703" y="3764545"/>
                  <a:ext cx="31499" cy="26898"/>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0"/>
                <p:cNvSpPr/>
                <p:nvPr/>
              </p:nvSpPr>
              <p:spPr>
                <a:xfrm>
                  <a:off x="5049641" y="3774211"/>
                  <a:ext cx="8856" cy="760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19" name="Google Shape;5819;p60"/>
              <p:cNvGrpSpPr/>
              <p:nvPr/>
            </p:nvGrpSpPr>
            <p:grpSpPr>
              <a:xfrm>
                <a:off x="4953546" y="3768352"/>
                <a:ext cx="31405" cy="26898"/>
                <a:chOff x="4953546" y="3768352"/>
                <a:chExt cx="31405" cy="26898"/>
              </a:xfrm>
            </p:grpSpPr>
            <p:sp>
              <p:nvSpPr>
                <p:cNvPr id="5820" name="Google Shape;5820;p60"/>
                <p:cNvSpPr/>
                <p:nvPr/>
              </p:nvSpPr>
              <p:spPr>
                <a:xfrm>
                  <a:off x="4953546" y="3768352"/>
                  <a:ext cx="31405" cy="26898"/>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0"/>
                <p:cNvSpPr/>
                <p:nvPr/>
              </p:nvSpPr>
              <p:spPr>
                <a:xfrm>
                  <a:off x="4966390" y="3778018"/>
                  <a:ext cx="8950" cy="7684"/>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2" name="Google Shape;5822;p60"/>
              <p:cNvGrpSpPr/>
              <p:nvPr/>
            </p:nvGrpSpPr>
            <p:grpSpPr>
              <a:xfrm>
                <a:off x="4964770" y="3814016"/>
                <a:ext cx="31499" cy="26993"/>
                <a:chOff x="4964770" y="3814016"/>
                <a:chExt cx="31499" cy="26993"/>
              </a:xfrm>
            </p:grpSpPr>
            <p:sp>
              <p:nvSpPr>
                <p:cNvPr id="5823" name="Google Shape;5823;p60"/>
                <p:cNvSpPr/>
                <p:nvPr/>
              </p:nvSpPr>
              <p:spPr>
                <a:xfrm>
                  <a:off x="4964770" y="3814016"/>
                  <a:ext cx="31499" cy="26993"/>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0"/>
                <p:cNvSpPr/>
                <p:nvPr/>
              </p:nvSpPr>
              <p:spPr>
                <a:xfrm>
                  <a:off x="4977715" y="3823690"/>
                  <a:ext cx="8856" cy="7676"/>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5" name="Google Shape;5825;p60"/>
              <p:cNvGrpSpPr/>
              <p:nvPr/>
            </p:nvGrpSpPr>
            <p:grpSpPr>
              <a:xfrm>
                <a:off x="4923290" y="3800504"/>
                <a:ext cx="31468" cy="26898"/>
                <a:chOff x="4923290" y="3800504"/>
                <a:chExt cx="31468" cy="26898"/>
              </a:xfrm>
            </p:grpSpPr>
            <p:sp>
              <p:nvSpPr>
                <p:cNvPr id="5826" name="Google Shape;5826;p60"/>
                <p:cNvSpPr/>
                <p:nvPr/>
              </p:nvSpPr>
              <p:spPr>
                <a:xfrm>
                  <a:off x="4923290" y="3800504"/>
                  <a:ext cx="31468" cy="26898"/>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0"/>
                <p:cNvSpPr/>
                <p:nvPr/>
              </p:nvSpPr>
              <p:spPr>
                <a:xfrm>
                  <a:off x="4937470" y="3810178"/>
                  <a:ext cx="7613" cy="7621"/>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28" name="Google Shape;5828;p60"/>
              <p:cNvGrpSpPr/>
              <p:nvPr/>
            </p:nvGrpSpPr>
            <p:grpSpPr>
              <a:xfrm>
                <a:off x="5108534" y="3650943"/>
                <a:ext cx="31405" cy="26993"/>
                <a:chOff x="5108534" y="3650943"/>
                <a:chExt cx="31405" cy="26993"/>
              </a:xfrm>
            </p:grpSpPr>
            <p:sp>
              <p:nvSpPr>
                <p:cNvPr id="5829" name="Google Shape;5829;p60"/>
                <p:cNvSpPr/>
                <p:nvPr/>
              </p:nvSpPr>
              <p:spPr>
                <a:xfrm>
                  <a:off x="5108534" y="3650943"/>
                  <a:ext cx="31405" cy="26993"/>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0"/>
                <p:cNvSpPr/>
                <p:nvPr/>
              </p:nvSpPr>
              <p:spPr>
                <a:xfrm>
                  <a:off x="5122707" y="3660617"/>
                  <a:ext cx="7621" cy="7621"/>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1" name="Google Shape;5831;p60"/>
              <p:cNvGrpSpPr/>
              <p:nvPr/>
            </p:nvGrpSpPr>
            <p:grpSpPr>
              <a:xfrm>
                <a:off x="5119380" y="3760739"/>
                <a:ext cx="31499" cy="26993"/>
                <a:chOff x="5119380" y="3760739"/>
                <a:chExt cx="31499" cy="26993"/>
              </a:xfrm>
            </p:grpSpPr>
            <p:sp>
              <p:nvSpPr>
                <p:cNvPr id="5832" name="Google Shape;5832;p60"/>
                <p:cNvSpPr/>
                <p:nvPr/>
              </p:nvSpPr>
              <p:spPr>
                <a:xfrm>
                  <a:off x="5119380" y="3760739"/>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0"/>
                <p:cNvSpPr/>
                <p:nvPr/>
              </p:nvSpPr>
              <p:spPr>
                <a:xfrm>
                  <a:off x="5132318" y="3770405"/>
                  <a:ext cx="8856" cy="7653"/>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4" name="Google Shape;5834;p60"/>
              <p:cNvGrpSpPr/>
              <p:nvPr/>
            </p:nvGrpSpPr>
            <p:grpSpPr>
              <a:xfrm>
                <a:off x="5119380" y="3788235"/>
                <a:ext cx="31499" cy="26993"/>
                <a:chOff x="5119380" y="3788235"/>
                <a:chExt cx="31499" cy="26993"/>
              </a:xfrm>
            </p:grpSpPr>
            <p:sp>
              <p:nvSpPr>
                <p:cNvPr id="5835" name="Google Shape;5835;p60"/>
                <p:cNvSpPr/>
                <p:nvPr/>
              </p:nvSpPr>
              <p:spPr>
                <a:xfrm>
                  <a:off x="5119380" y="3788235"/>
                  <a:ext cx="31499" cy="26993"/>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0"/>
                <p:cNvSpPr/>
                <p:nvPr/>
              </p:nvSpPr>
              <p:spPr>
                <a:xfrm>
                  <a:off x="5132318" y="3797901"/>
                  <a:ext cx="8856" cy="760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7" name="Google Shape;5837;p60"/>
              <p:cNvGrpSpPr/>
              <p:nvPr/>
            </p:nvGrpSpPr>
            <p:grpSpPr>
              <a:xfrm>
                <a:off x="5158005" y="3875284"/>
                <a:ext cx="31405" cy="27001"/>
                <a:chOff x="5158005" y="3875284"/>
                <a:chExt cx="31405" cy="27001"/>
              </a:xfrm>
            </p:grpSpPr>
            <p:sp>
              <p:nvSpPr>
                <p:cNvPr id="5838" name="Google Shape;5838;p60"/>
                <p:cNvSpPr/>
                <p:nvPr/>
              </p:nvSpPr>
              <p:spPr>
                <a:xfrm>
                  <a:off x="5158005" y="3875284"/>
                  <a:ext cx="31405" cy="27001"/>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0"/>
                <p:cNvSpPr/>
                <p:nvPr/>
              </p:nvSpPr>
              <p:spPr>
                <a:xfrm>
                  <a:off x="5170848" y="3884958"/>
                  <a:ext cx="8950" cy="7645"/>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0" name="Google Shape;5840;p60"/>
              <p:cNvGrpSpPr/>
              <p:nvPr/>
            </p:nvGrpSpPr>
            <p:grpSpPr>
              <a:xfrm>
                <a:off x="5233163" y="3764545"/>
                <a:ext cx="31499" cy="26898"/>
                <a:chOff x="5233163" y="3764545"/>
                <a:chExt cx="31499" cy="26898"/>
              </a:xfrm>
            </p:grpSpPr>
            <p:sp>
              <p:nvSpPr>
                <p:cNvPr id="5841" name="Google Shape;5841;p60"/>
                <p:cNvSpPr/>
                <p:nvPr/>
              </p:nvSpPr>
              <p:spPr>
                <a:xfrm>
                  <a:off x="5233163" y="3764545"/>
                  <a:ext cx="31499" cy="26898"/>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0"/>
                <p:cNvSpPr/>
                <p:nvPr/>
              </p:nvSpPr>
              <p:spPr>
                <a:xfrm>
                  <a:off x="5246108" y="3774211"/>
                  <a:ext cx="8856" cy="7590"/>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3" name="Google Shape;5843;p60"/>
              <p:cNvGrpSpPr/>
              <p:nvPr/>
            </p:nvGrpSpPr>
            <p:grpSpPr>
              <a:xfrm>
                <a:off x="5276168" y="3805545"/>
                <a:ext cx="31499" cy="26906"/>
                <a:chOff x="5276168" y="3805545"/>
                <a:chExt cx="31499" cy="26906"/>
              </a:xfrm>
            </p:grpSpPr>
            <p:sp>
              <p:nvSpPr>
                <p:cNvPr id="5844" name="Google Shape;5844;p60"/>
                <p:cNvSpPr/>
                <p:nvPr/>
              </p:nvSpPr>
              <p:spPr>
                <a:xfrm>
                  <a:off x="5276168" y="3805545"/>
                  <a:ext cx="31499" cy="26906"/>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0"/>
                <p:cNvSpPr/>
                <p:nvPr/>
              </p:nvSpPr>
              <p:spPr>
                <a:xfrm>
                  <a:off x="5289106" y="3815219"/>
                  <a:ext cx="8856" cy="760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6" name="Google Shape;5846;p60"/>
              <p:cNvGrpSpPr/>
              <p:nvPr/>
            </p:nvGrpSpPr>
            <p:grpSpPr>
              <a:xfrm>
                <a:off x="5294053" y="3851933"/>
                <a:ext cx="31405" cy="26945"/>
                <a:chOff x="5294053" y="3851933"/>
                <a:chExt cx="31405" cy="26945"/>
              </a:xfrm>
            </p:grpSpPr>
            <p:sp>
              <p:nvSpPr>
                <p:cNvPr id="5847" name="Google Shape;5847;p60"/>
                <p:cNvSpPr/>
                <p:nvPr/>
              </p:nvSpPr>
              <p:spPr>
                <a:xfrm>
                  <a:off x="5294053" y="3851933"/>
                  <a:ext cx="31405" cy="26945"/>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0"/>
                <p:cNvSpPr/>
                <p:nvPr/>
              </p:nvSpPr>
              <p:spPr>
                <a:xfrm>
                  <a:off x="5308234" y="3861552"/>
                  <a:ext cx="7621" cy="7621"/>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49" name="Google Shape;5849;p60"/>
              <p:cNvGrpSpPr/>
              <p:nvPr/>
            </p:nvGrpSpPr>
            <p:grpSpPr>
              <a:xfrm>
                <a:off x="5341723" y="3851902"/>
                <a:ext cx="31405" cy="26977"/>
                <a:chOff x="5341723" y="3851902"/>
                <a:chExt cx="31405" cy="26977"/>
              </a:xfrm>
            </p:grpSpPr>
            <p:sp>
              <p:nvSpPr>
                <p:cNvPr id="5850" name="Google Shape;5850;p60"/>
                <p:cNvSpPr/>
                <p:nvPr/>
              </p:nvSpPr>
              <p:spPr>
                <a:xfrm>
                  <a:off x="5341723" y="3851902"/>
                  <a:ext cx="31405" cy="26977"/>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0"/>
                <p:cNvSpPr/>
                <p:nvPr/>
              </p:nvSpPr>
              <p:spPr>
                <a:xfrm>
                  <a:off x="5354567" y="3861647"/>
                  <a:ext cx="8950" cy="7590"/>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2" name="Google Shape;5852;p60"/>
              <p:cNvGrpSpPr/>
              <p:nvPr/>
            </p:nvGrpSpPr>
            <p:grpSpPr>
              <a:xfrm>
                <a:off x="5054871" y="3507855"/>
                <a:ext cx="31405" cy="26993"/>
                <a:chOff x="5054871" y="3507855"/>
                <a:chExt cx="31405" cy="26993"/>
              </a:xfrm>
            </p:grpSpPr>
            <p:sp>
              <p:nvSpPr>
                <p:cNvPr id="5853" name="Google Shape;5853;p60"/>
                <p:cNvSpPr/>
                <p:nvPr/>
              </p:nvSpPr>
              <p:spPr>
                <a:xfrm>
                  <a:off x="5054871" y="3507855"/>
                  <a:ext cx="31405" cy="26993"/>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0"/>
                <p:cNvSpPr/>
                <p:nvPr/>
              </p:nvSpPr>
              <p:spPr>
                <a:xfrm>
                  <a:off x="5067715" y="3517521"/>
                  <a:ext cx="8950" cy="760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5" name="Google Shape;5855;p60"/>
              <p:cNvGrpSpPr/>
              <p:nvPr/>
            </p:nvGrpSpPr>
            <p:grpSpPr>
              <a:xfrm>
                <a:off x="4876579" y="3675325"/>
                <a:ext cx="31405" cy="26969"/>
                <a:chOff x="4876579" y="3675325"/>
                <a:chExt cx="31405" cy="26969"/>
              </a:xfrm>
            </p:grpSpPr>
            <p:sp>
              <p:nvSpPr>
                <p:cNvPr id="5856" name="Google Shape;5856;p60"/>
                <p:cNvSpPr/>
                <p:nvPr/>
              </p:nvSpPr>
              <p:spPr>
                <a:xfrm>
                  <a:off x="4876579" y="3675325"/>
                  <a:ext cx="31405" cy="26969"/>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0"/>
                <p:cNvSpPr/>
                <p:nvPr/>
              </p:nvSpPr>
              <p:spPr>
                <a:xfrm>
                  <a:off x="4889517" y="3684975"/>
                  <a:ext cx="8856" cy="7676"/>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58" name="Google Shape;5858;p60"/>
              <p:cNvGrpSpPr/>
              <p:nvPr/>
            </p:nvGrpSpPr>
            <p:grpSpPr>
              <a:xfrm>
                <a:off x="4842233" y="3688333"/>
                <a:ext cx="31405" cy="26993"/>
                <a:chOff x="4842233" y="3688333"/>
                <a:chExt cx="31405" cy="26993"/>
              </a:xfrm>
            </p:grpSpPr>
            <p:sp>
              <p:nvSpPr>
                <p:cNvPr id="5859" name="Google Shape;5859;p60"/>
                <p:cNvSpPr/>
                <p:nvPr/>
              </p:nvSpPr>
              <p:spPr>
                <a:xfrm>
                  <a:off x="4842233" y="3688333"/>
                  <a:ext cx="31405" cy="26993"/>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0"/>
                <p:cNvSpPr/>
                <p:nvPr/>
              </p:nvSpPr>
              <p:spPr>
                <a:xfrm>
                  <a:off x="4855076" y="3698094"/>
                  <a:ext cx="8856" cy="7590"/>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1" name="Google Shape;5861;p60"/>
              <p:cNvGrpSpPr/>
              <p:nvPr/>
            </p:nvGrpSpPr>
            <p:grpSpPr>
              <a:xfrm>
                <a:off x="5187876" y="3608032"/>
                <a:ext cx="31405" cy="27001"/>
                <a:chOff x="5187876" y="3608032"/>
                <a:chExt cx="31405" cy="27001"/>
              </a:xfrm>
            </p:grpSpPr>
            <p:sp>
              <p:nvSpPr>
                <p:cNvPr id="5862" name="Google Shape;5862;p60"/>
                <p:cNvSpPr/>
                <p:nvPr/>
              </p:nvSpPr>
              <p:spPr>
                <a:xfrm>
                  <a:off x="5187876" y="3608032"/>
                  <a:ext cx="31405" cy="27001"/>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0"/>
                <p:cNvSpPr/>
                <p:nvPr/>
              </p:nvSpPr>
              <p:spPr>
                <a:xfrm>
                  <a:off x="5202057" y="3617706"/>
                  <a:ext cx="7621" cy="7621"/>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64" name="Google Shape;5864;p60"/>
              <p:cNvSpPr/>
              <p:nvPr/>
            </p:nvSpPr>
            <p:spPr>
              <a:xfrm>
                <a:off x="5142589" y="3410030"/>
                <a:ext cx="42542" cy="36525"/>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0"/>
              <p:cNvSpPr/>
              <p:nvPr/>
            </p:nvSpPr>
            <p:spPr>
              <a:xfrm>
                <a:off x="5158382" y="3419720"/>
                <a:ext cx="17138" cy="1713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66" name="Google Shape;5866;p60"/>
              <p:cNvGrpSpPr/>
              <p:nvPr/>
            </p:nvGrpSpPr>
            <p:grpSpPr>
              <a:xfrm>
                <a:off x="5269224" y="3304167"/>
                <a:ext cx="40253" cy="34402"/>
                <a:chOff x="5269224" y="3304167"/>
                <a:chExt cx="40253" cy="34402"/>
              </a:xfrm>
            </p:grpSpPr>
            <p:sp>
              <p:nvSpPr>
                <p:cNvPr id="5867" name="Google Shape;5867;p60"/>
                <p:cNvSpPr/>
                <p:nvPr/>
              </p:nvSpPr>
              <p:spPr>
                <a:xfrm>
                  <a:off x="5269224" y="3304167"/>
                  <a:ext cx="40253" cy="34402"/>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0"/>
                <p:cNvSpPr/>
                <p:nvPr/>
              </p:nvSpPr>
              <p:spPr>
                <a:xfrm>
                  <a:off x="5284639" y="3313826"/>
                  <a:ext cx="15132" cy="15140"/>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69" name="Google Shape;5869;p60"/>
              <p:cNvGrpSpPr/>
              <p:nvPr/>
            </p:nvGrpSpPr>
            <p:grpSpPr>
              <a:xfrm>
                <a:off x="5327354" y="3476615"/>
                <a:ext cx="49864" cy="42723"/>
                <a:chOff x="5327354" y="3476615"/>
                <a:chExt cx="49864" cy="42723"/>
              </a:xfrm>
            </p:grpSpPr>
            <p:sp>
              <p:nvSpPr>
                <p:cNvPr id="5870" name="Google Shape;5870;p60"/>
                <p:cNvSpPr/>
                <p:nvPr/>
              </p:nvSpPr>
              <p:spPr>
                <a:xfrm>
                  <a:off x="5327354" y="3476615"/>
                  <a:ext cx="49864" cy="42723"/>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0"/>
                <p:cNvSpPr/>
                <p:nvPr/>
              </p:nvSpPr>
              <p:spPr>
                <a:xfrm>
                  <a:off x="5340197" y="3486321"/>
                  <a:ext cx="27315" cy="23406"/>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872" name="Google Shape;5872;p60"/>
              <p:cNvSpPr/>
              <p:nvPr/>
            </p:nvSpPr>
            <p:spPr>
              <a:xfrm>
                <a:off x="5290255" y="3703080"/>
                <a:ext cx="31397" cy="26898"/>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0"/>
              <p:cNvSpPr/>
              <p:nvPr/>
            </p:nvSpPr>
            <p:spPr>
              <a:xfrm>
                <a:off x="5304427" y="3712754"/>
                <a:ext cx="7621" cy="7621"/>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874" name="Google Shape;5874;p60"/>
              <p:cNvGrpSpPr/>
              <p:nvPr/>
            </p:nvGrpSpPr>
            <p:grpSpPr>
              <a:xfrm>
                <a:off x="5341723" y="3775957"/>
                <a:ext cx="31405" cy="26898"/>
                <a:chOff x="5341723" y="3775957"/>
                <a:chExt cx="31405" cy="26898"/>
              </a:xfrm>
            </p:grpSpPr>
            <p:sp>
              <p:nvSpPr>
                <p:cNvPr id="5875" name="Google Shape;5875;p60"/>
                <p:cNvSpPr/>
                <p:nvPr/>
              </p:nvSpPr>
              <p:spPr>
                <a:xfrm>
                  <a:off x="5341723" y="3775957"/>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0"/>
                <p:cNvSpPr/>
                <p:nvPr/>
              </p:nvSpPr>
              <p:spPr>
                <a:xfrm>
                  <a:off x="5354567" y="3785631"/>
                  <a:ext cx="8950" cy="760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77" name="Google Shape;5877;p60"/>
              <p:cNvGrpSpPr/>
              <p:nvPr/>
            </p:nvGrpSpPr>
            <p:grpSpPr>
              <a:xfrm>
                <a:off x="5439053" y="3699274"/>
                <a:ext cx="31405" cy="26898"/>
                <a:chOff x="5439053" y="3699274"/>
                <a:chExt cx="31405" cy="26898"/>
              </a:xfrm>
            </p:grpSpPr>
            <p:sp>
              <p:nvSpPr>
                <p:cNvPr id="5878" name="Google Shape;5878;p60"/>
                <p:cNvSpPr/>
                <p:nvPr/>
              </p:nvSpPr>
              <p:spPr>
                <a:xfrm>
                  <a:off x="5439053" y="3699274"/>
                  <a:ext cx="31405" cy="26898"/>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0"/>
                <p:cNvSpPr/>
                <p:nvPr/>
              </p:nvSpPr>
              <p:spPr>
                <a:xfrm>
                  <a:off x="5453225" y="3708948"/>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0" name="Google Shape;5880;p60"/>
              <p:cNvGrpSpPr/>
              <p:nvPr/>
            </p:nvGrpSpPr>
            <p:grpSpPr>
              <a:xfrm>
                <a:off x="5412414" y="3622307"/>
                <a:ext cx="31499" cy="26993"/>
                <a:chOff x="5412414" y="3622307"/>
                <a:chExt cx="31499" cy="26993"/>
              </a:xfrm>
            </p:grpSpPr>
            <p:sp>
              <p:nvSpPr>
                <p:cNvPr id="5881" name="Google Shape;5881;p60"/>
                <p:cNvSpPr/>
                <p:nvPr/>
              </p:nvSpPr>
              <p:spPr>
                <a:xfrm>
                  <a:off x="5412414" y="3622307"/>
                  <a:ext cx="31499" cy="26993"/>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0"/>
                <p:cNvSpPr/>
                <p:nvPr/>
              </p:nvSpPr>
              <p:spPr>
                <a:xfrm>
                  <a:off x="5426681" y="3632075"/>
                  <a:ext cx="7527" cy="7519"/>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3" name="Google Shape;5883;p60"/>
              <p:cNvGrpSpPr/>
              <p:nvPr/>
            </p:nvGrpSpPr>
            <p:grpSpPr>
              <a:xfrm>
                <a:off x="5476254" y="3473949"/>
                <a:ext cx="26835" cy="26930"/>
                <a:chOff x="5476254" y="3473949"/>
                <a:chExt cx="26835" cy="26930"/>
              </a:xfrm>
            </p:grpSpPr>
            <p:sp>
              <p:nvSpPr>
                <p:cNvPr id="5884" name="Google Shape;5884;p60"/>
                <p:cNvSpPr/>
                <p:nvPr/>
              </p:nvSpPr>
              <p:spPr>
                <a:xfrm>
                  <a:off x="5476254" y="3473949"/>
                  <a:ext cx="26835" cy="2693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0"/>
                <p:cNvSpPr/>
                <p:nvPr/>
              </p:nvSpPr>
              <p:spPr>
                <a:xfrm>
                  <a:off x="5485857" y="3483655"/>
                  <a:ext cx="7621" cy="7621"/>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6" name="Google Shape;5886;p60"/>
              <p:cNvGrpSpPr/>
              <p:nvPr/>
            </p:nvGrpSpPr>
            <p:grpSpPr>
              <a:xfrm>
                <a:off x="5564547" y="3481594"/>
                <a:ext cx="31397" cy="26898"/>
                <a:chOff x="5564547" y="3481594"/>
                <a:chExt cx="31397" cy="26898"/>
              </a:xfrm>
            </p:grpSpPr>
            <p:sp>
              <p:nvSpPr>
                <p:cNvPr id="5887" name="Google Shape;5887;p60"/>
                <p:cNvSpPr/>
                <p:nvPr/>
              </p:nvSpPr>
              <p:spPr>
                <a:xfrm>
                  <a:off x="5564547" y="3481594"/>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0"/>
                <p:cNvSpPr/>
                <p:nvPr/>
              </p:nvSpPr>
              <p:spPr>
                <a:xfrm>
                  <a:off x="5578719" y="3491268"/>
                  <a:ext cx="7621" cy="7613"/>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9" name="Google Shape;5889;p60"/>
              <p:cNvGrpSpPr/>
              <p:nvPr/>
            </p:nvGrpSpPr>
            <p:grpSpPr>
              <a:xfrm>
                <a:off x="5534101" y="3470174"/>
                <a:ext cx="31397" cy="26906"/>
                <a:chOff x="5534101" y="3470174"/>
                <a:chExt cx="31397" cy="26906"/>
              </a:xfrm>
            </p:grpSpPr>
            <p:sp>
              <p:nvSpPr>
                <p:cNvPr id="5890" name="Google Shape;5890;p60"/>
                <p:cNvSpPr/>
                <p:nvPr/>
              </p:nvSpPr>
              <p:spPr>
                <a:xfrm>
                  <a:off x="5534101" y="3470174"/>
                  <a:ext cx="31397" cy="26906"/>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0"/>
                <p:cNvSpPr/>
                <p:nvPr/>
              </p:nvSpPr>
              <p:spPr>
                <a:xfrm>
                  <a:off x="5546945" y="3479848"/>
                  <a:ext cx="8950" cy="7582"/>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2" name="Google Shape;5892;p60"/>
              <p:cNvGrpSpPr/>
              <p:nvPr/>
            </p:nvGrpSpPr>
            <p:grpSpPr>
              <a:xfrm>
                <a:off x="5610879" y="3314486"/>
                <a:ext cx="31499" cy="26938"/>
                <a:chOff x="5610879" y="3314486"/>
                <a:chExt cx="31499" cy="26938"/>
              </a:xfrm>
            </p:grpSpPr>
            <p:sp>
              <p:nvSpPr>
                <p:cNvPr id="5893" name="Google Shape;5893;p60"/>
                <p:cNvSpPr/>
                <p:nvPr/>
              </p:nvSpPr>
              <p:spPr>
                <a:xfrm>
                  <a:off x="5610879" y="3314486"/>
                  <a:ext cx="31499" cy="26938"/>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0"/>
                <p:cNvSpPr/>
                <p:nvPr/>
              </p:nvSpPr>
              <p:spPr>
                <a:xfrm>
                  <a:off x="5623817" y="3324192"/>
                  <a:ext cx="8950" cy="7590"/>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5" name="Google Shape;5895;p60"/>
              <p:cNvGrpSpPr/>
              <p:nvPr/>
            </p:nvGrpSpPr>
            <p:grpSpPr>
              <a:xfrm>
                <a:off x="4834525" y="3501382"/>
                <a:ext cx="31499" cy="26898"/>
                <a:chOff x="4834525" y="3501382"/>
                <a:chExt cx="31499" cy="26898"/>
              </a:xfrm>
            </p:grpSpPr>
            <p:sp>
              <p:nvSpPr>
                <p:cNvPr id="5896" name="Google Shape;5896;p60"/>
                <p:cNvSpPr/>
                <p:nvPr/>
              </p:nvSpPr>
              <p:spPr>
                <a:xfrm>
                  <a:off x="4834525" y="3501382"/>
                  <a:ext cx="31499" cy="26898"/>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0"/>
                <p:cNvSpPr/>
                <p:nvPr/>
              </p:nvSpPr>
              <p:spPr>
                <a:xfrm>
                  <a:off x="4847463" y="3511056"/>
                  <a:ext cx="8950" cy="760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98" name="Google Shape;5898;p60"/>
              <p:cNvGrpSpPr/>
              <p:nvPr/>
            </p:nvGrpSpPr>
            <p:grpSpPr>
              <a:xfrm>
                <a:off x="4898460" y="3580158"/>
                <a:ext cx="31405" cy="26898"/>
                <a:chOff x="4898460" y="3580158"/>
                <a:chExt cx="31405" cy="26898"/>
              </a:xfrm>
            </p:grpSpPr>
            <p:sp>
              <p:nvSpPr>
                <p:cNvPr id="5899" name="Google Shape;5899;p60"/>
                <p:cNvSpPr/>
                <p:nvPr/>
              </p:nvSpPr>
              <p:spPr>
                <a:xfrm>
                  <a:off x="4898460" y="3580158"/>
                  <a:ext cx="31405" cy="26898"/>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0"/>
                <p:cNvSpPr/>
                <p:nvPr/>
              </p:nvSpPr>
              <p:spPr>
                <a:xfrm>
                  <a:off x="4911303" y="3589832"/>
                  <a:ext cx="8950" cy="760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1" name="Google Shape;5901;p60"/>
              <p:cNvGrpSpPr/>
              <p:nvPr/>
            </p:nvGrpSpPr>
            <p:grpSpPr>
              <a:xfrm>
                <a:off x="4882667" y="3608032"/>
                <a:ext cx="31499" cy="27001"/>
                <a:chOff x="4882667" y="3608032"/>
                <a:chExt cx="31499" cy="27001"/>
              </a:xfrm>
            </p:grpSpPr>
            <p:sp>
              <p:nvSpPr>
                <p:cNvPr id="5902" name="Google Shape;5902;p60"/>
                <p:cNvSpPr/>
                <p:nvPr/>
              </p:nvSpPr>
              <p:spPr>
                <a:xfrm>
                  <a:off x="4882667" y="3608032"/>
                  <a:ext cx="31499" cy="27001"/>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0"/>
                <p:cNvSpPr/>
                <p:nvPr/>
              </p:nvSpPr>
              <p:spPr>
                <a:xfrm>
                  <a:off x="4895605" y="3617706"/>
                  <a:ext cx="8950" cy="7653"/>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4" name="Google Shape;5904;p60"/>
              <p:cNvGrpSpPr/>
              <p:nvPr/>
            </p:nvGrpSpPr>
            <p:grpSpPr>
              <a:xfrm>
                <a:off x="4843373" y="3631407"/>
                <a:ext cx="16273" cy="16186"/>
                <a:chOff x="4843373" y="3631407"/>
                <a:chExt cx="16273" cy="16186"/>
              </a:xfrm>
            </p:grpSpPr>
            <p:sp>
              <p:nvSpPr>
                <p:cNvPr id="5905" name="Google Shape;5905;p60"/>
                <p:cNvSpPr/>
                <p:nvPr/>
              </p:nvSpPr>
              <p:spPr>
                <a:xfrm>
                  <a:off x="4843373" y="3631407"/>
                  <a:ext cx="16273" cy="16186"/>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0"/>
                <p:cNvSpPr/>
                <p:nvPr/>
              </p:nvSpPr>
              <p:spPr>
                <a:xfrm>
                  <a:off x="4849178" y="3637211"/>
                  <a:ext cx="4672" cy="4577"/>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07" name="Google Shape;5907;p60"/>
              <p:cNvGrpSpPr/>
              <p:nvPr/>
            </p:nvGrpSpPr>
            <p:grpSpPr>
              <a:xfrm>
                <a:off x="4727773" y="3591578"/>
                <a:ext cx="31499" cy="26898"/>
                <a:chOff x="4727773" y="3591578"/>
                <a:chExt cx="31499" cy="26898"/>
              </a:xfrm>
            </p:grpSpPr>
            <p:sp>
              <p:nvSpPr>
                <p:cNvPr id="5908" name="Google Shape;5908;p60"/>
                <p:cNvSpPr/>
                <p:nvPr/>
              </p:nvSpPr>
              <p:spPr>
                <a:xfrm>
                  <a:off x="4727773" y="3591578"/>
                  <a:ext cx="31499" cy="26898"/>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0"/>
                <p:cNvSpPr/>
                <p:nvPr/>
              </p:nvSpPr>
              <p:spPr>
                <a:xfrm>
                  <a:off x="4740719" y="3601244"/>
                  <a:ext cx="8856" cy="7590"/>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10" name="Google Shape;5910;p60"/>
              <p:cNvSpPr/>
              <p:nvPr/>
            </p:nvSpPr>
            <p:spPr>
              <a:xfrm>
                <a:off x="4652041" y="3622590"/>
                <a:ext cx="31405" cy="26906"/>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0"/>
              <p:cNvSpPr/>
              <p:nvPr/>
            </p:nvSpPr>
            <p:spPr>
              <a:xfrm>
                <a:off x="4666222" y="3632264"/>
                <a:ext cx="7613" cy="7621"/>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12" name="Google Shape;5912;p60"/>
              <p:cNvGrpSpPr/>
              <p:nvPr/>
            </p:nvGrpSpPr>
            <p:grpSpPr>
              <a:xfrm>
                <a:off x="4609421" y="3577398"/>
                <a:ext cx="31499" cy="27001"/>
                <a:chOff x="4609421" y="3577398"/>
                <a:chExt cx="31499" cy="27001"/>
              </a:xfrm>
            </p:grpSpPr>
            <p:sp>
              <p:nvSpPr>
                <p:cNvPr id="5913" name="Google Shape;5913;p60"/>
                <p:cNvSpPr/>
                <p:nvPr/>
              </p:nvSpPr>
              <p:spPr>
                <a:xfrm>
                  <a:off x="4609421" y="3577398"/>
                  <a:ext cx="31499" cy="27001"/>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0"/>
                <p:cNvSpPr/>
                <p:nvPr/>
              </p:nvSpPr>
              <p:spPr>
                <a:xfrm>
                  <a:off x="4623594" y="3587072"/>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5" name="Google Shape;5915;p60"/>
              <p:cNvGrpSpPr/>
              <p:nvPr/>
            </p:nvGrpSpPr>
            <p:grpSpPr>
              <a:xfrm>
                <a:off x="4649289" y="3577398"/>
                <a:ext cx="31499" cy="27001"/>
                <a:chOff x="4649289" y="3577398"/>
                <a:chExt cx="31499" cy="27001"/>
              </a:xfrm>
            </p:grpSpPr>
            <p:sp>
              <p:nvSpPr>
                <p:cNvPr id="5916" name="Google Shape;5916;p60"/>
                <p:cNvSpPr/>
                <p:nvPr/>
              </p:nvSpPr>
              <p:spPr>
                <a:xfrm>
                  <a:off x="4649289" y="3577398"/>
                  <a:ext cx="31499" cy="27001"/>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0"/>
                <p:cNvSpPr/>
                <p:nvPr/>
              </p:nvSpPr>
              <p:spPr>
                <a:xfrm>
                  <a:off x="4662227" y="3587072"/>
                  <a:ext cx="8856" cy="7676"/>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18" name="Google Shape;5918;p60"/>
              <p:cNvGrpSpPr/>
              <p:nvPr/>
            </p:nvGrpSpPr>
            <p:grpSpPr>
              <a:xfrm>
                <a:off x="4605614" y="3639523"/>
                <a:ext cx="31499" cy="26906"/>
                <a:chOff x="4605614" y="3639523"/>
                <a:chExt cx="31499" cy="26906"/>
              </a:xfrm>
            </p:grpSpPr>
            <p:sp>
              <p:nvSpPr>
                <p:cNvPr id="5919" name="Google Shape;5919;p60"/>
                <p:cNvSpPr/>
                <p:nvPr/>
              </p:nvSpPr>
              <p:spPr>
                <a:xfrm>
                  <a:off x="4605614" y="3639523"/>
                  <a:ext cx="31499" cy="26906"/>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0"/>
                <p:cNvSpPr/>
                <p:nvPr/>
              </p:nvSpPr>
              <p:spPr>
                <a:xfrm>
                  <a:off x="4619795" y="3649197"/>
                  <a:ext cx="7613" cy="7621"/>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1" name="Google Shape;5921;p60"/>
              <p:cNvGrpSpPr/>
              <p:nvPr/>
            </p:nvGrpSpPr>
            <p:grpSpPr>
              <a:xfrm>
                <a:off x="4785149" y="3618846"/>
                <a:ext cx="26930" cy="26843"/>
                <a:chOff x="4785149" y="3618846"/>
                <a:chExt cx="26930" cy="26843"/>
              </a:xfrm>
            </p:grpSpPr>
            <p:sp>
              <p:nvSpPr>
                <p:cNvPr id="5922" name="Google Shape;5922;p60"/>
                <p:cNvSpPr/>
                <p:nvPr/>
              </p:nvSpPr>
              <p:spPr>
                <a:xfrm>
                  <a:off x="4785149" y="3618846"/>
                  <a:ext cx="26930" cy="26843"/>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0"/>
                <p:cNvSpPr/>
                <p:nvPr/>
              </p:nvSpPr>
              <p:spPr>
                <a:xfrm>
                  <a:off x="4793611" y="3628457"/>
                  <a:ext cx="8856" cy="7590"/>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4" name="Google Shape;5924;p60"/>
              <p:cNvGrpSpPr/>
              <p:nvPr/>
            </p:nvGrpSpPr>
            <p:grpSpPr>
              <a:xfrm>
                <a:off x="4810167" y="3601567"/>
                <a:ext cx="31405" cy="26898"/>
                <a:chOff x="4810167" y="3601567"/>
                <a:chExt cx="31405" cy="26898"/>
              </a:xfrm>
            </p:grpSpPr>
            <p:sp>
              <p:nvSpPr>
                <p:cNvPr id="5925" name="Google Shape;5925;p60"/>
                <p:cNvSpPr/>
                <p:nvPr/>
              </p:nvSpPr>
              <p:spPr>
                <a:xfrm>
                  <a:off x="4810167" y="3601567"/>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0"/>
                <p:cNvSpPr/>
                <p:nvPr/>
              </p:nvSpPr>
              <p:spPr>
                <a:xfrm>
                  <a:off x="4824348" y="3611241"/>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27" name="Google Shape;5927;p60"/>
              <p:cNvGrpSpPr/>
              <p:nvPr/>
            </p:nvGrpSpPr>
            <p:grpSpPr>
              <a:xfrm>
                <a:off x="4831002" y="3373230"/>
                <a:ext cx="31405" cy="26898"/>
                <a:chOff x="4831002" y="3373230"/>
                <a:chExt cx="31405" cy="26898"/>
              </a:xfrm>
            </p:grpSpPr>
            <p:sp>
              <p:nvSpPr>
                <p:cNvPr id="5928" name="Google Shape;5928;p60"/>
                <p:cNvSpPr/>
                <p:nvPr/>
              </p:nvSpPr>
              <p:spPr>
                <a:xfrm>
                  <a:off x="4831002" y="3373230"/>
                  <a:ext cx="31405" cy="26898"/>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0"/>
                <p:cNvSpPr/>
                <p:nvPr/>
              </p:nvSpPr>
              <p:spPr>
                <a:xfrm>
                  <a:off x="4845182" y="3382896"/>
                  <a:ext cx="7519" cy="7621"/>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0" name="Google Shape;5930;p60"/>
              <p:cNvGrpSpPr/>
              <p:nvPr/>
            </p:nvGrpSpPr>
            <p:grpSpPr>
              <a:xfrm>
                <a:off x="4719311" y="3355054"/>
                <a:ext cx="31499" cy="27001"/>
                <a:chOff x="4719311" y="3355054"/>
                <a:chExt cx="31499" cy="27001"/>
              </a:xfrm>
            </p:grpSpPr>
            <p:sp>
              <p:nvSpPr>
                <p:cNvPr id="5931" name="Google Shape;5931;p60"/>
                <p:cNvSpPr/>
                <p:nvPr/>
              </p:nvSpPr>
              <p:spPr>
                <a:xfrm>
                  <a:off x="4719311" y="3355054"/>
                  <a:ext cx="31499" cy="27001"/>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0"/>
                <p:cNvSpPr/>
                <p:nvPr/>
              </p:nvSpPr>
              <p:spPr>
                <a:xfrm>
                  <a:off x="4733578" y="3364822"/>
                  <a:ext cx="7527" cy="7527"/>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3" name="Google Shape;5933;p60"/>
              <p:cNvGrpSpPr/>
              <p:nvPr/>
            </p:nvGrpSpPr>
            <p:grpSpPr>
              <a:xfrm>
                <a:off x="4798755" y="3450260"/>
                <a:ext cx="26930" cy="26930"/>
                <a:chOff x="4798755" y="3450260"/>
                <a:chExt cx="26930" cy="26930"/>
              </a:xfrm>
            </p:grpSpPr>
            <p:sp>
              <p:nvSpPr>
                <p:cNvPr id="5934" name="Google Shape;5934;p60"/>
                <p:cNvSpPr/>
                <p:nvPr/>
              </p:nvSpPr>
              <p:spPr>
                <a:xfrm>
                  <a:off x="4798755" y="3450260"/>
                  <a:ext cx="26930" cy="2693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0"/>
                <p:cNvSpPr/>
                <p:nvPr/>
              </p:nvSpPr>
              <p:spPr>
                <a:xfrm>
                  <a:off x="4807218" y="3459871"/>
                  <a:ext cx="8856" cy="760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6" name="Google Shape;5936;p60"/>
              <p:cNvGrpSpPr/>
              <p:nvPr/>
            </p:nvGrpSpPr>
            <p:grpSpPr>
              <a:xfrm>
                <a:off x="4645576" y="3467555"/>
                <a:ext cx="31405" cy="26953"/>
                <a:chOff x="4645576" y="3467555"/>
                <a:chExt cx="31405" cy="26953"/>
              </a:xfrm>
            </p:grpSpPr>
            <p:sp>
              <p:nvSpPr>
                <p:cNvPr id="5937" name="Google Shape;5937;p60"/>
                <p:cNvSpPr/>
                <p:nvPr/>
              </p:nvSpPr>
              <p:spPr>
                <a:xfrm>
                  <a:off x="4645576" y="3467555"/>
                  <a:ext cx="31405" cy="26953"/>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0"/>
                <p:cNvSpPr/>
                <p:nvPr/>
              </p:nvSpPr>
              <p:spPr>
                <a:xfrm>
                  <a:off x="4659749" y="3477182"/>
                  <a:ext cx="7527" cy="7621"/>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9" name="Google Shape;5939;p60"/>
              <p:cNvGrpSpPr/>
              <p:nvPr/>
            </p:nvGrpSpPr>
            <p:grpSpPr>
              <a:xfrm>
                <a:off x="4687631" y="3583965"/>
                <a:ext cx="31499" cy="26898"/>
                <a:chOff x="4687631" y="3583965"/>
                <a:chExt cx="31499" cy="26898"/>
              </a:xfrm>
            </p:grpSpPr>
            <p:sp>
              <p:nvSpPr>
                <p:cNvPr id="5940" name="Google Shape;5940;p60"/>
                <p:cNvSpPr/>
                <p:nvPr/>
              </p:nvSpPr>
              <p:spPr>
                <a:xfrm>
                  <a:off x="4687631" y="3583965"/>
                  <a:ext cx="31499" cy="26898"/>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0"/>
                <p:cNvSpPr/>
                <p:nvPr/>
              </p:nvSpPr>
              <p:spPr>
                <a:xfrm>
                  <a:off x="4700568" y="3593639"/>
                  <a:ext cx="8950" cy="7582"/>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2" name="Google Shape;5942;p60"/>
              <p:cNvGrpSpPr/>
              <p:nvPr/>
            </p:nvGrpSpPr>
            <p:grpSpPr>
              <a:xfrm>
                <a:off x="4719311" y="3471314"/>
                <a:ext cx="31499" cy="27001"/>
                <a:chOff x="4719311" y="3471314"/>
                <a:chExt cx="31499" cy="27001"/>
              </a:xfrm>
            </p:grpSpPr>
            <p:sp>
              <p:nvSpPr>
                <p:cNvPr id="5943" name="Google Shape;5943;p60"/>
                <p:cNvSpPr/>
                <p:nvPr/>
              </p:nvSpPr>
              <p:spPr>
                <a:xfrm>
                  <a:off x="4719311" y="3471314"/>
                  <a:ext cx="31499" cy="27001"/>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0"/>
                <p:cNvSpPr/>
                <p:nvPr/>
              </p:nvSpPr>
              <p:spPr>
                <a:xfrm>
                  <a:off x="4732249"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5" name="Google Shape;5945;p60"/>
              <p:cNvGrpSpPr/>
              <p:nvPr/>
            </p:nvGrpSpPr>
            <p:grpSpPr>
              <a:xfrm>
                <a:off x="4719311" y="3434404"/>
                <a:ext cx="31499" cy="26898"/>
                <a:chOff x="4719311" y="3434404"/>
                <a:chExt cx="31499" cy="26898"/>
              </a:xfrm>
            </p:grpSpPr>
            <p:sp>
              <p:nvSpPr>
                <p:cNvPr id="5946" name="Google Shape;5946;p60"/>
                <p:cNvSpPr/>
                <p:nvPr/>
              </p:nvSpPr>
              <p:spPr>
                <a:xfrm>
                  <a:off x="4719311" y="3434404"/>
                  <a:ext cx="31499" cy="26898"/>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0"/>
                <p:cNvSpPr/>
                <p:nvPr/>
              </p:nvSpPr>
              <p:spPr>
                <a:xfrm>
                  <a:off x="4732249" y="3444078"/>
                  <a:ext cx="8856" cy="7582"/>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48" name="Google Shape;5948;p60"/>
              <p:cNvGrpSpPr/>
              <p:nvPr/>
            </p:nvGrpSpPr>
            <p:grpSpPr>
              <a:xfrm>
                <a:off x="4768876" y="3401772"/>
                <a:ext cx="31499" cy="26898"/>
                <a:chOff x="4768876" y="3401772"/>
                <a:chExt cx="31499" cy="26898"/>
              </a:xfrm>
            </p:grpSpPr>
            <p:sp>
              <p:nvSpPr>
                <p:cNvPr id="5949" name="Google Shape;5949;p60"/>
                <p:cNvSpPr/>
                <p:nvPr/>
              </p:nvSpPr>
              <p:spPr>
                <a:xfrm>
                  <a:off x="4768876" y="3401772"/>
                  <a:ext cx="31499" cy="26898"/>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0"/>
                <p:cNvSpPr/>
                <p:nvPr/>
              </p:nvSpPr>
              <p:spPr>
                <a:xfrm>
                  <a:off x="4783057" y="3411438"/>
                  <a:ext cx="7613" cy="7621"/>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1" name="Google Shape;5951;p60"/>
              <p:cNvGrpSpPr/>
              <p:nvPr/>
            </p:nvGrpSpPr>
            <p:grpSpPr>
              <a:xfrm>
                <a:off x="4762214" y="3471377"/>
                <a:ext cx="26938" cy="26938"/>
                <a:chOff x="4762214" y="3471377"/>
                <a:chExt cx="26938" cy="26938"/>
              </a:xfrm>
            </p:grpSpPr>
            <p:sp>
              <p:nvSpPr>
                <p:cNvPr id="5952" name="Google Shape;5952;p60"/>
                <p:cNvSpPr/>
                <p:nvPr/>
              </p:nvSpPr>
              <p:spPr>
                <a:xfrm>
                  <a:off x="4762214" y="3471377"/>
                  <a:ext cx="26938" cy="26938"/>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0"/>
                <p:cNvSpPr/>
                <p:nvPr/>
              </p:nvSpPr>
              <p:spPr>
                <a:xfrm>
                  <a:off x="4770591" y="3480988"/>
                  <a:ext cx="8856" cy="760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4" name="Google Shape;5954;p60"/>
              <p:cNvGrpSpPr/>
              <p:nvPr/>
            </p:nvGrpSpPr>
            <p:grpSpPr>
              <a:xfrm>
                <a:off x="4790473" y="3344782"/>
                <a:ext cx="31405" cy="26898"/>
                <a:chOff x="4790473" y="3344782"/>
                <a:chExt cx="31405" cy="26898"/>
              </a:xfrm>
            </p:grpSpPr>
            <p:sp>
              <p:nvSpPr>
                <p:cNvPr id="5955" name="Google Shape;5955;p60"/>
                <p:cNvSpPr/>
                <p:nvPr/>
              </p:nvSpPr>
              <p:spPr>
                <a:xfrm>
                  <a:off x="4790473" y="3344782"/>
                  <a:ext cx="31405" cy="26898"/>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0"/>
                <p:cNvSpPr/>
                <p:nvPr/>
              </p:nvSpPr>
              <p:spPr>
                <a:xfrm>
                  <a:off x="4804654" y="3354456"/>
                  <a:ext cx="7613" cy="7613"/>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57" name="Google Shape;5957;p60"/>
              <p:cNvGrpSpPr/>
              <p:nvPr/>
            </p:nvGrpSpPr>
            <p:grpSpPr>
              <a:xfrm>
                <a:off x="4823774" y="3950733"/>
                <a:ext cx="37398" cy="32034"/>
                <a:chOff x="4823774" y="3950733"/>
                <a:chExt cx="37398" cy="32034"/>
              </a:xfrm>
            </p:grpSpPr>
            <p:sp>
              <p:nvSpPr>
                <p:cNvPr id="5958" name="Google Shape;5958;p60"/>
                <p:cNvSpPr/>
                <p:nvPr/>
              </p:nvSpPr>
              <p:spPr>
                <a:xfrm>
                  <a:off x="4823774" y="3950733"/>
                  <a:ext cx="37398" cy="32034"/>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0"/>
                <p:cNvSpPr/>
                <p:nvPr/>
              </p:nvSpPr>
              <p:spPr>
                <a:xfrm>
                  <a:off x="4836617" y="3960407"/>
                  <a:ext cx="14849" cy="12718"/>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0" name="Google Shape;5960;p60"/>
              <p:cNvGrpSpPr/>
              <p:nvPr/>
            </p:nvGrpSpPr>
            <p:grpSpPr>
              <a:xfrm>
                <a:off x="4823396" y="4110566"/>
                <a:ext cx="31405" cy="26906"/>
                <a:chOff x="4823396" y="4110566"/>
                <a:chExt cx="31405" cy="26906"/>
              </a:xfrm>
            </p:grpSpPr>
            <p:sp>
              <p:nvSpPr>
                <p:cNvPr id="5961" name="Google Shape;5961;p60"/>
                <p:cNvSpPr/>
                <p:nvPr/>
              </p:nvSpPr>
              <p:spPr>
                <a:xfrm>
                  <a:off x="4823396" y="4110566"/>
                  <a:ext cx="31405" cy="26906"/>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0"/>
                <p:cNvSpPr/>
                <p:nvPr/>
              </p:nvSpPr>
              <p:spPr>
                <a:xfrm>
                  <a:off x="4836240" y="4120145"/>
                  <a:ext cx="8950" cy="7684"/>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3" name="Google Shape;5963;p60"/>
              <p:cNvGrpSpPr/>
              <p:nvPr/>
            </p:nvGrpSpPr>
            <p:grpSpPr>
              <a:xfrm>
                <a:off x="4838332" y="3821150"/>
                <a:ext cx="31499" cy="26898"/>
                <a:chOff x="4838332" y="3821150"/>
                <a:chExt cx="31499" cy="26898"/>
              </a:xfrm>
            </p:grpSpPr>
            <p:sp>
              <p:nvSpPr>
                <p:cNvPr id="5964" name="Google Shape;5964;p60"/>
                <p:cNvSpPr/>
                <p:nvPr/>
              </p:nvSpPr>
              <p:spPr>
                <a:xfrm>
                  <a:off x="4838332" y="3821150"/>
                  <a:ext cx="31499" cy="26898"/>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0"/>
                <p:cNvSpPr/>
                <p:nvPr/>
              </p:nvSpPr>
              <p:spPr>
                <a:xfrm>
                  <a:off x="4851270" y="3830824"/>
                  <a:ext cx="8950" cy="7582"/>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6" name="Google Shape;5966;p60"/>
              <p:cNvGrpSpPr/>
              <p:nvPr/>
            </p:nvGrpSpPr>
            <p:grpSpPr>
              <a:xfrm>
                <a:off x="4661275" y="3815007"/>
                <a:ext cx="36824" cy="31523"/>
                <a:chOff x="4661275" y="3815007"/>
                <a:chExt cx="36824" cy="31523"/>
              </a:xfrm>
            </p:grpSpPr>
            <p:sp>
              <p:nvSpPr>
                <p:cNvPr id="5967" name="Google Shape;5967;p60"/>
                <p:cNvSpPr/>
                <p:nvPr/>
              </p:nvSpPr>
              <p:spPr>
                <a:xfrm>
                  <a:off x="4661275" y="3815007"/>
                  <a:ext cx="36824" cy="31523"/>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0"/>
                <p:cNvSpPr/>
                <p:nvPr/>
              </p:nvSpPr>
              <p:spPr>
                <a:xfrm>
                  <a:off x="4676211" y="3824736"/>
                  <a:ext cx="12183" cy="12183"/>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69" name="Google Shape;5969;p60"/>
              <p:cNvGrpSpPr/>
              <p:nvPr/>
            </p:nvGrpSpPr>
            <p:grpSpPr>
              <a:xfrm>
                <a:off x="4558998" y="3851037"/>
                <a:ext cx="33591" cy="28699"/>
                <a:chOff x="4558998" y="3851037"/>
                <a:chExt cx="33591" cy="28699"/>
              </a:xfrm>
            </p:grpSpPr>
            <p:sp>
              <p:nvSpPr>
                <p:cNvPr id="5970" name="Google Shape;5970;p60"/>
                <p:cNvSpPr/>
                <p:nvPr/>
              </p:nvSpPr>
              <p:spPr>
                <a:xfrm>
                  <a:off x="4558998" y="3851037"/>
                  <a:ext cx="33591" cy="28699"/>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0"/>
                <p:cNvSpPr/>
                <p:nvPr/>
              </p:nvSpPr>
              <p:spPr>
                <a:xfrm>
                  <a:off x="4573557" y="3860695"/>
                  <a:ext cx="9328" cy="9430"/>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2" name="Google Shape;5972;p60"/>
              <p:cNvGrpSpPr/>
              <p:nvPr/>
            </p:nvGrpSpPr>
            <p:grpSpPr>
              <a:xfrm>
                <a:off x="4696762" y="3638587"/>
                <a:ext cx="33591" cy="28794"/>
                <a:chOff x="4696762" y="3638587"/>
                <a:chExt cx="33591" cy="28794"/>
              </a:xfrm>
            </p:grpSpPr>
            <p:sp>
              <p:nvSpPr>
                <p:cNvPr id="5973" name="Google Shape;5973;p60"/>
                <p:cNvSpPr/>
                <p:nvPr/>
              </p:nvSpPr>
              <p:spPr>
                <a:xfrm>
                  <a:off x="4696762" y="3638587"/>
                  <a:ext cx="33591" cy="28794"/>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0"/>
                <p:cNvSpPr/>
                <p:nvPr/>
              </p:nvSpPr>
              <p:spPr>
                <a:xfrm>
                  <a:off x="4711320" y="3648245"/>
                  <a:ext cx="9328" cy="9430"/>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5" name="Google Shape;5975;p60"/>
              <p:cNvGrpSpPr/>
              <p:nvPr/>
            </p:nvGrpSpPr>
            <p:grpSpPr>
              <a:xfrm>
                <a:off x="4929479" y="3939140"/>
                <a:ext cx="33497" cy="28692"/>
                <a:chOff x="4929479" y="3939140"/>
                <a:chExt cx="33497" cy="28692"/>
              </a:xfrm>
            </p:grpSpPr>
            <p:sp>
              <p:nvSpPr>
                <p:cNvPr id="5976" name="Google Shape;5976;p60"/>
                <p:cNvSpPr/>
                <p:nvPr/>
              </p:nvSpPr>
              <p:spPr>
                <a:xfrm>
                  <a:off x="4929479" y="3939140"/>
                  <a:ext cx="33497" cy="28692"/>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0"/>
                <p:cNvSpPr/>
                <p:nvPr/>
              </p:nvSpPr>
              <p:spPr>
                <a:xfrm>
                  <a:off x="4943935" y="3948893"/>
                  <a:ext cx="9430" cy="9328"/>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78" name="Google Shape;5978;p60"/>
              <p:cNvGrpSpPr/>
              <p:nvPr/>
            </p:nvGrpSpPr>
            <p:grpSpPr>
              <a:xfrm>
                <a:off x="4907119" y="3986039"/>
                <a:ext cx="33497" cy="28699"/>
                <a:chOff x="4907119" y="3986039"/>
                <a:chExt cx="33497" cy="28699"/>
              </a:xfrm>
            </p:grpSpPr>
            <p:sp>
              <p:nvSpPr>
                <p:cNvPr id="5979" name="Google Shape;5979;p60"/>
                <p:cNvSpPr/>
                <p:nvPr/>
              </p:nvSpPr>
              <p:spPr>
                <a:xfrm>
                  <a:off x="4907119" y="3986039"/>
                  <a:ext cx="33497" cy="28699"/>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0"/>
                <p:cNvSpPr/>
                <p:nvPr/>
              </p:nvSpPr>
              <p:spPr>
                <a:xfrm>
                  <a:off x="4921583" y="3995705"/>
                  <a:ext cx="9422" cy="9328"/>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1" name="Google Shape;5981;p60"/>
              <p:cNvGrpSpPr/>
              <p:nvPr/>
            </p:nvGrpSpPr>
            <p:grpSpPr>
              <a:xfrm>
                <a:off x="4911783" y="4048102"/>
                <a:ext cx="33591" cy="28762"/>
                <a:chOff x="4911783" y="4048102"/>
                <a:chExt cx="33591" cy="28762"/>
              </a:xfrm>
            </p:grpSpPr>
            <p:sp>
              <p:nvSpPr>
                <p:cNvPr id="5982" name="Google Shape;5982;p60"/>
                <p:cNvSpPr/>
                <p:nvPr/>
              </p:nvSpPr>
              <p:spPr>
                <a:xfrm>
                  <a:off x="4911783" y="4048102"/>
                  <a:ext cx="33591" cy="28762"/>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0"/>
                <p:cNvSpPr/>
                <p:nvPr/>
              </p:nvSpPr>
              <p:spPr>
                <a:xfrm>
                  <a:off x="4926333" y="4057831"/>
                  <a:ext cx="9336" cy="9328"/>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984" name="Google Shape;5984;p60"/>
              <p:cNvSpPr/>
              <p:nvPr/>
            </p:nvSpPr>
            <p:spPr>
              <a:xfrm>
                <a:off x="4713506" y="3934476"/>
                <a:ext cx="33497" cy="28692"/>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0"/>
              <p:cNvSpPr/>
              <p:nvPr/>
            </p:nvSpPr>
            <p:spPr>
              <a:xfrm>
                <a:off x="4727970" y="3944135"/>
                <a:ext cx="9328" cy="9430"/>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986" name="Google Shape;5986;p60"/>
              <p:cNvGrpSpPr/>
              <p:nvPr/>
            </p:nvGrpSpPr>
            <p:grpSpPr>
              <a:xfrm>
                <a:off x="4762623" y="3837847"/>
                <a:ext cx="42416" cy="36273"/>
                <a:chOff x="4762623" y="3837847"/>
                <a:chExt cx="42416" cy="36273"/>
              </a:xfrm>
            </p:grpSpPr>
            <p:sp>
              <p:nvSpPr>
                <p:cNvPr id="5987" name="Google Shape;5987;p60"/>
                <p:cNvSpPr/>
                <p:nvPr/>
              </p:nvSpPr>
              <p:spPr>
                <a:xfrm>
                  <a:off x="4762623" y="3837847"/>
                  <a:ext cx="42416" cy="36273"/>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0"/>
                <p:cNvSpPr/>
                <p:nvPr/>
              </p:nvSpPr>
              <p:spPr>
                <a:xfrm>
                  <a:off x="4775538" y="3847568"/>
                  <a:ext cx="19796" cy="16957"/>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89" name="Google Shape;5989;p60"/>
              <p:cNvGrpSpPr/>
              <p:nvPr/>
            </p:nvGrpSpPr>
            <p:grpSpPr>
              <a:xfrm>
                <a:off x="4746044" y="4104966"/>
                <a:ext cx="33497" cy="28699"/>
                <a:chOff x="4746044" y="4104966"/>
                <a:chExt cx="33497" cy="28699"/>
              </a:xfrm>
            </p:grpSpPr>
            <p:sp>
              <p:nvSpPr>
                <p:cNvPr id="5990" name="Google Shape;5990;p60"/>
                <p:cNvSpPr/>
                <p:nvPr/>
              </p:nvSpPr>
              <p:spPr>
                <a:xfrm>
                  <a:off x="4746044" y="4104966"/>
                  <a:ext cx="33497" cy="28699"/>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0"/>
                <p:cNvSpPr/>
                <p:nvPr/>
              </p:nvSpPr>
              <p:spPr>
                <a:xfrm>
                  <a:off x="4758887" y="4114632"/>
                  <a:ext cx="11042" cy="9375"/>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92" name="Google Shape;5992;p60"/>
              <p:cNvGrpSpPr/>
              <p:nvPr/>
            </p:nvGrpSpPr>
            <p:grpSpPr>
              <a:xfrm>
                <a:off x="4859646" y="4162554"/>
                <a:ext cx="33591" cy="28762"/>
                <a:chOff x="4859646" y="4162554"/>
                <a:chExt cx="33591" cy="28762"/>
              </a:xfrm>
            </p:grpSpPr>
            <p:sp>
              <p:nvSpPr>
                <p:cNvPr id="5993" name="Google Shape;5993;p60"/>
                <p:cNvSpPr/>
                <p:nvPr/>
              </p:nvSpPr>
              <p:spPr>
                <a:xfrm>
                  <a:off x="4859646" y="4162554"/>
                  <a:ext cx="33591" cy="28762"/>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0"/>
                <p:cNvSpPr/>
                <p:nvPr/>
              </p:nvSpPr>
              <p:spPr>
                <a:xfrm>
                  <a:off x="4874196" y="4172283"/>
                  <a:ext cx="9336" cy="9336"/>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995" name="Google Shape;5995;p60"/>
            <p:cNvGrpSpPr/>
            <p:nvPr/>
          </p:nvGrpSpPr>
          <p:grpSpPr>
            <a:xfrm>
              <a:off x="3597785" y="3274438"/>
              <a:ext cx="855610" cy="1122100"/>
              <a:chOff x="3597785" y="3274438"/>
              <a:chExt cx="855610" cy="1122100"/>
            </a:xfrm>
          </p:grpSpPr>
          <p:grpSp>
            <p:nvGrpSpPr>
              <p:cNvPr id="5996" name="Google Shape;5996;p60"/>
              <p:cNvGrpSpPr/>
              <p:nvPr/>
            </p:nvGrpSpPr>
            <p:grpSpPr>
              <a:xfrm>
                <a:off x="3617857" y="3284717"/>
                <a:ext cx="826785" cy="1099165"/>
                <a:chOff x="3617857" y="3284717"/>
                <a:chExt cx="826785" cy="1099165"/>
              </a:xfrm>
            </p:grpSpPr>
            <p:sp>
              <p:nvSpPr>
                <p:cNvPr id="5997" name="Google Shape;5997;p60"/>
                <p:cNvSpPr/>
                <p:nvPr/>
              </p:nvSpPr>
              <p:spPr>
                <a:xfrm>
                  <a:off x="4155028" y="3869354"/>
                  <a:ext cx="289613" cy="514528"/>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0"/>
                <p:cNvSpPr/>
                <p:nvPr/>
              </p:nvSpPr>
              <p:spPr>
                <a:xfrm>
                  <a:off x="3617857" y="3284717"/>
                  <a:ext cx="662957" cy="68597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0"/>
                <p:cNvSpPr/>
                <p:nvPr/>
              </p:nvSpPr>
              <p:spPr>
                <a:xfrm>
                  <a:off x="4230666" y="3943372"/>
                  <a:ext cx="15612" cy="77934"/>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0"/>
                <p:cNvSpPr/>
                <p:nvPr/>
              </p:nvSpPr>
              <p:spPr>
                <a:xfrm>
                  <a:off x="4230666" y="3902843"/>
                  <a:ext cx="138817" cy="116937"/>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0"/>
                <p:cNvSpPr/>
                <p:nvPr/>
              </p:nvSpPr>
              <p:spPr>
                <a:xfrm>
                  <a:off x="4234473" y="3939573"/>
                  <a:ext cx="143953" cy="22171"/>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0"/>
                <p:cNvSpPr/>
                <p:nvPr/>
              </p:nvSpPr>
              <p:spPr>
                <a:xfrm>
                  <a:off x="4300405" y="4023579"/>
                  <a:ext cx="24264" cy="112650"/>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0"/>
                <p:cNvSpPr/>
                <p:nvPr/>
              </p:nvSpPr>
              <p:spPr>
                <a:xfrm>
                  <a:off x="4324661" y="4019772"/>
                  <a:ext cx="40544" cy="140154"/>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0"/>
                <p:cNvSpPr/>
                <p:nvPr/>
              </p:nvSpPr>
              <p:spPr>
                <a:xfrm>
                  <a:off x="4324661" y="4019772"/>
                  <a:ext cx="104282" cy="52522"/>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0"/>
                <p:cNvSpPr/>
                <p:nvPr/>
              </p:nvSpPr>
              <p:spPr>
                <a:xfrm>
                  <a:off x="4328467" y="3989901"/>
                  <a:ext cx="113421" cy="29879"/>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0"/>
                <p:cNvSpPr/>
                <p:nvPr/>
              </p:nvSpPr>
              <p:spPr>
                <a:xfrm>
                  <a:off x="4224193" y="4019772"/>
                  <a:ext cx="23886" cy="769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0"/>
                <p:cNvSpPr/>
                <p:nvPr/>
              </p:nvSpPr>
              <p:spPr>
                <a:xfrm>
                  <a:off x="4248071" y="4019772"/>
                  <a:ext cx="52342" cy="116457"/>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0"/>
                <p:cNvSpPr/>
                <p:nvPr/>
              </p:nvSpPr>
              <p:spPr>
                <a:xfrm>
                  <a:off x="4300405" y="4138982"/>
                  <a:ext cx="6567" cy="119029"/>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0"/>
                <p:cNvSpPr/>
                <p:nvPr/>
              </p:nvSpPr>
              <p:spPr>
                <a:xfrm>
                  <a:off x="4219726" y="4200164"/>
                  <a:ext cx="85343" cy="60513"/>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0"/>
                <p:cNvSpPr/>
                <p:nvPr/>
              </p:nvSpPr>
              <p:spPr>
                <a:xfrm>
                  <a:off x="4223430" y="4137275"/>
                  <a:ext cx="81930" cy="15132"/>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0"/>
                <p:cNvSpPr/>
                <p:nvPr/>
              </p:nvSpPr>
              <p:spPr>
                <a:xfrm>
                  <a:off x="4303638" y="4138982"/>
                  <a:ext cx="59947" cy="23894"/>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0"/>
                <p:cNvSpPr/>
                <p:nvPr/>
              </p:nvSpPr>
              <p:spPr>
                <a:xfrm>
                  <a:off x="4201644" y="4267237"/>
                  <a:ext cx="39970" cy="77164"/>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0"/>
                <p:cNvSpPr/>
                <p:nvPr/>
              </p:nvSpPr>
              <p:spPr>
                <a:xfrm>
                  <a:off x="4203831" y="4258003"/>
                  <a:ext cx="103142" cy="9241"/>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0"/>
                <p:cNvSpPr/>
                <p:nvPr/>
              </p:nvSpPr>
              <p:spPr>
                <a:xfrm>
                  <a:off x="4179001" y="3943372"/>
                  <a:ext cx="51673" cy="104951"/>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0"/>
                <p:cNvSpPr/>
                <p:nvPr/>
              </p:nvSpPr>
              <p:spPr>
                <a:xfrm>
                  <a:off x="4248071" y="4019772"/>
                  <a:ext cx="76597" cy="8"/>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0"/>
                <p:cNvSpPr/>
                <p:nvPr/>
              </p:nvSpPr>
              <p:spPr>
                <a:xfrm>
                  <a:off x="4219529" y="4138982"/>
                  <a:ext cx="84116" cy="63282"/>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0"/>
                <p:cNvSpPr/>
                <p:nvPr/>
              </p:nvSpPr>
              <p:spPr>
                <a:xfrm>
                  <a:off x="3654964" y="3289853"/>
                  <a:ext cx="46820" cy="63848"/>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0"/>
                <p:cNvSpPr/>
                <p:nvPr/>
              </p:nvSpPr>
              <p:spPr>
                <a:xfrm>
                  <a:off x="3619760" y="3353693"/>
                  <a:ext cx="85736" cy="3673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0"/>
                <p:cNvSpPr/>
                <p:nvPr/>
              </p:nvSpPr>
              <p:spPr>
                <a:xfrm>
                  <a:off x="3703011" y="3354739"/>
                  <a:ext cx="70415" cy="79350"/>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0"/>
                <p:cNvSpPr/>
                <p:nvPr/>
              </p:nvSpPr>
              <p:spPr>
                <a:xfrm>
                  <a:off x="3779884" y="3366443"/>
                  <a:ext cx="34449" cy="67647"/>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0"/>
                <p:cNvSpPr/>
                <p:nvPr/>
              </p:nvSpPr>
              <p:spPr>
                <a:xfrm>
                  <a:off x="3701776" y="3353693"/>
                  <a:ext cx="116363" cy="12757"/>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0"/>
                <p:cNvSpPr/>
                <p:nvPr/>
              </p:nvSpPr>
              <p:spPr>
                <a:xfrm>
                  <a:off x="3701776" y="3313063"/>
                  <a:ext cx="227204" cy="40638"/>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0"/>
                <p:cNvSpPr/>
                <p:nvPr/>
              </p:nvSpPr>
              <p:spPr>
                <a:xfrm>
                  <a:off x="3888633" y="3313063"/>
                  <a:ext cx="40347" cy="114467"/>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0"/>
                <p:cNvSpPr/>
                <p:nvPr/>
              </p:nvSpPr>
              <p:spPr>
                <a:xfrm>
                  <a:off x="3814325" y="3366443"/>
                  <a:ext cx="74316" cy="61087"/>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0"/>
                <p:cNvSpPr/>
                <p:nvPr/>
              </p:nvSpPr>
              <p:spPr>
                <a:xfrm>
                  <a:off x="3838399" y="3427522"/>
                  <a:ext cx="50242" cy="67749"/>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0"/>
                <p:cNvSpPr/>
                <p:nvPr/>
              </p:nvSpPr>
              <p:spPr>
                <a:xfrm>
                  <a:off x="3814325" y="3313063"/>
                  <a:ext cx="114656" cy="53388"/>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0"/>
                <p:cNvSpPr/>
                <p:nvPr/>
              </p:nvSpPr>
              <p:spPr>
                <a:xfrm>
                  <a:off x="3888633" y="3427522"/>
                  <a:ext cx="55377" cy="76212"/>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0"/>
                <p:cNvSpPr/>
                <p:nvPr/>
              </p:nvSpPr>
              <p:spPr>
                <a:xfrm>
                  <a:off x="3944003" y="3406208"/>
                  <a:ext cx="40631" cy="97526"/>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0"/>
                <p:cNvSpPr/>
                <p:nvPr/>
              </p:nvSpPr>
              <p:spPr>
                <a:xfrm>
                  <a:off x="3984625" y="3357500"/>
                  <a:ext cx="55291" cy="48716"/>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0"/>
                <p:cNvSpPr/>
                <p:nvPr/>
              </p:nvSpPr>
              <p:spPr>
                <a:xfrm>
                  <a:off x="3888633" y="3406208"/>
                  <a:ext cx="96000" cy="21322"/>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0"/>
                <p:cNvSpPr/>
                <p:nvPr/>
              </p:nvSpPr>
              <p:spPr>
                <a:xfrm>
                  <a:off x="3984625" y="3406208"/>
                  <a:ext cx="42251" cy="136348"/>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0"/>
                <p:cNvSpPr/>
                <p:nvPr/>
              </p:nvSpPr>
              <p:spPr>
                <a:xfrm>
                  <a:off x="4026868" y="3427522"/>
                  <a:ext cx="35597" cy="115033"/>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0"/>
                <p:cNvSpPr/>
                <p:nvPr/>
              </p:nvSpPr>
              <p:spPr>
                <a:xfrm>
                  <a:off x="3876261" y="3542548"/>
                  <a:ext cx="150615" cy="52051"/>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0"/>
                <p:cNvSpPr/>
                <p:nvPr/>
              </p:nvSpPr>
              <p:spPr>
                <a:xfrm>
                  <a:off x="4006702" y="3542548"/>
                  <a:ext cx="20174" cy="99044"/>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0"/>
                <p:cNvSpPr/>
                <p:nvPr/>
              </p:nvSpPr>
              <p:spPr>
                <a:xfrm>
                  <a:off x="3912700" y="3641584"/>
                  <a:ext cx="97817" cy="41779"/>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0"/>
                <p:cNvSpPr/>
                <p:nvPr/>
              </p:nvSpPr>
              <p:spPr>
                <a:xfrm>
                  <a:off x="3875601" y="3503726"/>
                  <a:ext cx="68410" cy="89158"/>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0"/>
                <p:cNvSpPr/>
                <p:nvPr/>
              </p:nvSpPr>
              <p:spPr>
                <a:xfrm>
                  <a:off x="3944003" y="3503726"/>
                  <a:ext cx="89441" cy="36163"/>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0"/>
                <p:cNvSpPr/>
                <p:nvPr/>
              </p:nvSpPr>
              <p:spPr>
                <a:xfrm>
                  <a:off x="4033436" y="3490599"/>
                  <a:ext cx="132824" cy="49290"/>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0"/>
                <p:cNvSpPr/>
                <p:nvPr/>
              </p:nvSpPr>
              <p:spPr>
                <a:xfrm>
                  <a:off x="4166252" y="3490599"/>
                  <a:ext cx="73459" cy="95528"/>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0"/>
                <p:cNvSpPr/>
                <p:nvPr/>
              </p:nvSpPr>
              <p:spPr>
                <a:xfrm>
                  <a:off x="4027726" y="3539882"/>
                  <a:ext cx="211985" cy="3997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0"/>
                <p:cNvSpPr/>
                <p:nvPr/>
              </p:nvSpPr>
              <p:spPr>
                <a:xfrm>
                  <a:off x="4027726" y="3539882"/>
                  <a:ext cx="99720" cy="174878"/>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0"/>
                <p:cNvSpPr/>
                <p:nvPr/>
              </p:nvSpPr>
              <p:spPr>
                <a:xfrm>
                  <a:off x="4027726" y="3539882"/>
                  <a:ext cx="159754" cy="111707"/>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0"/>
                <p:cNvSpPr/>
                <p:nvPr/>
              </p:nvSpPr>
              <p:spPr>
                <a:xfrm>
                  <a:off x="4006702" y="3641584"/>
                  <a:ext cx="120743" cy="73176"/>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0"/>
                <p:cNvSpPr/>
                <p:nvPr/>
              </p:nvSpPr>
              <p:spPr>
                <a:xfrm>
                  <a:off x="4006702" y="3641584"/>
                  <a:ext cx="39773" cy="140249"/>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0"/>
                <p:cNvSpPr/>
                <p:nvPr/>
              </p:nvSpPr>
              <p:spPr>
                <a:xfrm>
                  <a:off x="3996423" y="3784585"/>
                  <a:ext cx="51862" cy="10280"/>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0"/>
                <p:cNvSpPr/>
                <p:nvPr/>
              </p:nvSpPr>
              <p:spPr>
                <a:xfrm>
                  <a:off x="4048277" y="3784585"/>
                  <a:ext cx="47583" cy="68890"/>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0"/>
                <p:cNvSpPr/>
                <p:nvPr/>
              </p:nvSpPr>
              <p:spPr>
                <a:xfrm>
                  <a:off x="4095947" y="3788392"/>
                  <a:ext cx="10280" cy="64894"/>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0"/>
                <p:cNvSpPr/>
                <p:nvPr/>
              </p:nvSpPr>
              <p:spPr>
                <a:xfrm>
                  <a:off x="4095852" y="3853467"/>
                  <a:ext cx="45672" cy="1589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0"/>
                <p:cNvSpPr/>
                <p:nvPr/>
              </p:nvSpPr>
              <p:spPr>
                <a:xfrm>
                  <a:off x="4138567" y="3868308"/>
                  <a:ext cx="16469" cy="10171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0"/>
                <p:cNvSpPr/>
                <p:nvPr/>
              </p:nvSpPr>
              <p:spPr>
                <a:xfrm>
                  <a:off x="3875601" y="3592876"/>
                  <a:ext cx="131110" cy="48716"/>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0"/>
                <p:cNvSpPr/>
                <p:nvPr/>
              </p:nvSpPr>
              <p:spPr>
                <a:xfrm>
                  <a:off x="4164828" y="3394410"/>
                  <a:ext cx="26458" cy="93153"/>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0"/>
                <p:cNvSpPr/>
                <p:nvPr/>
              </p:nvSpPr>
              <p:spPr>
                <a:xfrm>
                  <a:off x="4191278" y="3394410"/>
                  <a:ext cx="86586" cy="52719"/>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3" name="Google Shape;6053;p60"/>
              <p:cNvGrpSpPr/>
              <p:nvPr/>
            </p:nvGrpSpPr>
            <p:grpSpPr>
              <a:xfrm>
                <a:off x="4180904" y="4251758"/>
                <a:ext cx="37783" cy="32420"/>
                <a:chOff x="4180904" y="4251758"/>
                <a:chExt cx="37783" cy="32420"/>
              </a:xfrm>
            </p:grpSpPr>
            <p:sp>
              <p:nvSpPr>
                <p:cNvPr id="6054" name="Google Shape;6054;p60"/>
                <p:cNvSpPr/>
                <p:nvPr/>
              </p:nvSpPr>
              <p:spPr>
                <a:xfrm>
                  <a:off x="4180904" y="4251758"/>
                  <a:ext cx="37783" cy="3242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0"/>
                <p:cNvSpPr/>
                <p:nvPr/>
              </p:nvSpPr>
              <p:spPr>
                <a:xfrm>
                  <a:off x="4196037" y="4261432"/>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6" name="Google Shape;6056;p60"/>
              <p:cNvGrpSpPr/>
              <p:nvPr/>
            </p:nvGrpSpPr>
            <p:grpSpPr>
              <a:xfrm>
                <a:off x="4201644" y="4081324"/>
                <a:ext cx="37783" cy="32364"/>
                <a:chOff x="4201644" y="4081324"/>
                <a:chExt cx="37783" cy="32364"/>
              </a:xfrm>
            </p:grpSpPr>
            <p:sp>
              <p:nvSpPr>
                <p:cNvPr id="6057" name="Google Shape;6057;p60"/>
                <p:cNvSpPr/>
                <p:nvPr/>
              </p:nvSpPr>
              <p:spPr>
                <a:xfrm>
                  <a:off x="4201644" y="4081324"/>
                  <a:ext cx="37783" cy="32364"/>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0"/>
                <p:cNvSpPr/>
                <p:nvPr/>
              </p:nvSpPr>
              <p:spPr>
                <a:xfrm>
                  <a:off x="4214582" y="4091037"/>
                  <a:ext cx="15235" cy="1304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59" name="Google Shape;6059;p60"/>
              <p:cNvGrpSpPr/>
              <p:nvPr/>
            </p:nvGrpSpPr>
            <p:grpSpPr>
              <a:xfrm>
                <a:off x="4284416" y="3887428"/>
                <a:ext cx="37783" cy="32451"/>
                <a:chOff x="4284416" y="3887428"/>
                <a:chExt cx="37783" cy="32451"/>
              </a:xfrm>
            </p:grpSpPr>
            <p:sp>
              <p:nvSpPr>
                <p:cNvPr id="6060" name="Google Shape;6060;p60"/>
                <p:cNvSpPr/>
                <p:nvPr/>
              </p:nvSpPr>
              <p:spPr>
                <a:xfrm>
                  <a:off x="4284416" y="3887428"/>
                  <a:ext cx="37783" cy="32451"/>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0"/>
                <p:cNvSpPr/>
                <p:nvPr/>
              </p:nvSpPr>
              <p:spPr>
                <a:xfrm>
                  <a:off x="4299548" y="3897039"/>
                  <a:ext cx="13040" cy="13048"/>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2" name="Google Shape;6062;p60"/>
              <p:cNvGrpSpPr/>
              <p:nvPr/>
            </p:nvGrpSpPr>
            <p:grpSpPr>
              <a:xfrm>
                <a:off x="4223721" y="3860404"/>
                <a:ext cx="37870" cy="32364"/>
                <a:chOff x="4223721" y="3860404"/>
                <a:chExt cx="37870" cy="32364"/>
              </a:xfrm>
            </p:grpSpPr>
            <p:sp>
              <p:nvSpPr>
                <p:cNvPr id="6063" name="Google Shape;6063;p60"/>
                <p:cNvSpPr/>
                <p:nvPr/>
              </p:nvSpPr>
              <p:spPr>
                <a:xfrm>
                  <a:off x="4223721" y="3860404"/>
                  <a:ext cx="37870" cy="32364"/>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0"/>
                <p:cNvSpPr/>
                <p:nvPr/>
              </p:nvSpPr>
              <p:spPr>
                <a:xfrm>
                  <a:off x="4238846" y="3870117"/>
                  <a:ext cx="13040" cy="1304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5" name="Google Shape;6065;p60"/>
              <p:cNvGrpSpPr/>
              <p:nvPr/>
            </p:nvGrpSpPr>
            <p:grpSpPr>
              <a:xfrm>
                <a:off x="4104889" y="3699242"/>
                <a:ext cx="37776" cy="32357"/>
                <a:chOff x="4104889" y="3699242"/>
                <a:chExt cx="37776" cy="32357"/>
              </a:xfrm>
            </p:grpSpPr>
            <p:sp>
              <p:nvSpPr>
                <p:cNvPr id="6066" name="Google Shape;6066;p60"/>
                <p:cNvSpPr/>
                <p:nvPr/>
              </p:nvSpPr>
              <p:spPr>
                <a:xfrm>
                  <a:off x="4104889" y="3699242"/>
                  <a:ext cx="37776" cy="32357"/>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0"/>
                <p:cNvSpPr/>
                <p:nvPr/>
              </p:nvSpPr>
              <p:spPr>
                <a:xfrm>
                  <a:off x="4120013" y="3708948"/>
                  <a:ext cx="13040" cy="1304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8" name="Google Shape;6068;p60"/>
              <p:cNvGrpSpPr/>
              <p:nvPr/>
            </p:nvGrpSpPr>
            <p:grpSpPr>
              <a:xfrm>
                <a:off x="4143608" y="3475121"/>
                <a:ext cx="37878" cy="32420"/>
                <a:chOff x="4143608" y="3475121"/>
                <a:chExt cx="37878" cy="32420"/>
              </a:xfrm>
            </p:grpSpPr>
            <p:sp>
              <p:nvSpPr>
                <p:cNvPr id="6069" name="Google Shape;6069;p60"/>
                <p:cNvSpPr/>
                <p:nvPr/>
              </p:nvSpPr>
              <p:spPr>
                <a:xfrm>
                  <a:off x="4143608" y="3475121"/>
                  <a:ext cx="37878" cy="3242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0"/>
                <p:cNvSpPr/>
                <p:nvPr/>
              </p:nvSpPr>
              <p:spPr>
                <a:xfrm>
                  <a:off x="4158741" y="3484795"/>
                  <a:ext cx="13040" cy="1304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1" name="Google Shape;6071;p60"/>
              <p:cNvGrpSpPr/>
              <p:nvPr/>
            </p:nvGrpSpPr>
            <p:grpSpPr>
              <a:xfrm>
                <a:off x="4217248" y="3570893"/>
                <a:ext cx="37776" cy="32364"/>
                <a:chOff x="4217248" y="3570893"/>
                <a:chExt cx="37776" cy="32364"/>
              </a:xfrm>
            </p:grpSpPr>
            <p:sp>
              <p:nvSpPr>
                <p:cNvPr id="6072" name="Google Shape;6072;p60"/>
                <p:cNvSpPr/>
                <p:nvPr/>
              </p:nvSpPr>
              <p:spPr>
                <a:xfrm>
                  <a:off x="4217248" y="3570893"/>
                  <a:ext cx="37776" cy="32364"/>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0"/>
                <p:cNvSpPr/>
                <p:nvPr/>
              </p:nvSpPr>
              <p:spPr>
                <a:xfrm>
                  <a:off x="4232373" y="3580599"/>
                  <a:ext cx="13048" cy="13048"/>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4" name="Google Shape;6074;p60"/>
              <p:cNvGrpSpPr/>
              <p:nvPr/>
            </p:nvGrpSpPr>
            <p:grpSpPr>
              <a:xfrm>
                <a:off x="4255307" y="3431612"/>
                <a:ext cx="37776" cy="32451"/>
                <a:chOff x="4255307" y="3431612"/>
                <a:chExt cx="37776" cy="32451"/>
              </a:xfrm>
            </p:grpSpPr>
            <p:sp>
              <p:nvSpPr>
                <p:cNvPr id="6075" name="Google Shape;6075;p60"/>
                <p:cNvSpPr/>
                <p:nvPr/>
              </p:nvSpPr>
              <p:spPr>
                <a:xfrm>
                  <a:off x="4255307" y="3431612"/>
                  <a:ext cx="37776" cy="32451"/>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0"/>
                <p:cNvSpPr/>
                <p:nvPr/>
              </p:nvSpPr>
              <p:spPr>
                <a:xfrm>
                  <a:off x="4270432" y="3441317"/>
                  <a:ext cx="13040" cy="1304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77" name="Google Shape;6077;p60"/>
              <p:cNvGrpSpPr/>
              <p:nvPr/>
            </p:nvGrpSpPr>
            <p:grpSpPr>
              <a:xfrm>
                <a:off x="3853052" y="3577398"/>
                <a:ext cx="37776" cy="32420"/>
                <a:chOff x="3853052" y="3577398"/>
                <a:chExt cx="37776" cy="32420"/>
              </a:xfrm>
            </p:grpSpPr>
            <p:sp>
              <p:nvSpPr>
                <p:cNvPr id="6078" name="Google Shape;6078;p60"/>
                <p:cNvSpPr/>
                <p:nvPr/>
              </p:nvSpPr>
              <p:spPr>
                <a:xfrm>
                  <a:off x="3853052" y="3577398"/>
                  <a:ext cx="37776" cy="3242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0"/>
                <p:cNvSpPr/>
                <p:nvPr/>
              </p:nvSpPr>
              <p:spPr>
                <a:xfrm>
                  <a:off x="3868176" y="3587072"/>
                  <a:ext cx="13040" cy="1304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0" name="Google Shape;6080;p60"/>
              <p:cNvGrpSpPr/>
              <p:nvPr/>
            </p:nvGrpSpPr>
            <p:grpSpPr>
              <a:xfrm>
                <a:off x="4039908" y="3412107"/>
                <a:ext cx="37776" cy="32357"/>
                <a:chOff x="4039908" y="3412107"/>
                <a:chExt cx="37776" cy="32357"/>
              </a:xfrm>
            </p:grpSpPr>
            <p:sp>
              <p:nvSpPr>
                <p:cNvPr id="6081" name="Google Shape;6081;p60"/>
                <p:cNvSpPr/>
                <p:nvPr/>
              </p:nvSpPr>
              <p:spPr>
                <a:xfrm>
                  <a:off x="4039908"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0"/>
                <p:cNvSpPr/>
                <p:nvPr/>
              </p:nvSpPr>
              <p:spPr>
                <a:xfrm>
                  <a:off x="4055033" y="3421812"/>
                  <a:ext cx="13040" cy="1304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83" name="Google Shape;6083;p60"/>
              <p:cNvGrpSpPr/>
              <p:nvPr/>
            </p:nvGrpSpPr>
            <p:grpSpPr>
              <a:xfrm>
                <a:off x="4017360" y="3342061"/>
                <a:ext cx="37870" cy="32380"/>
                <a:chOff x="4017360" y="3342061"/>
                <a:chExt cx="37870" cy="32380"/>
              </a:xfrm>
            </p:grpSpPr>
            <p:sp>
              <p:nvSpPr>
                <p:cNvPr id="6084" name="Google Shape;6084;p60"/>
                <p:cNvSpPr/>
                <p:nvPr/>
              </p:nvSpPr>
              <p:spPr>
                <a:xfrm>
                  <a:off x="4017360" y="3342061"/>
                  <a:ext cx="37870" cy="32380"/>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0"/>
                <p:cNvSpPr/>
                <p:nvPr/>
              </p:nvSpPr>
              <p:spPr>
                <a:xfrm>
                  <a:off x="4032484" y="3351790"/>
                  <a:ext cx="13040" cy="1304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086" name="Google Shape;6086;p60"/>
              <p:cNvSpPr/>
              <p:nvPr/>
            </p:nvSpPr>
            <p:spPr>
              <a:xfrm>
                <a:off x="3998712" y="3520180"/>
                <a:ext cx="47764" cy="40929"/>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0"/>
              <p:cNvSpPr/>
              <p:nvPr/>
            </p:nvSpPr>
            <p:spPr>
              <a:xfrm>
                <a:off x="4011744" y="3529893"/>
                <a:ext cx="25026" cy="21448"/>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088" name="Google Shape;6088;p60"/>
              <p:cNvGrpSpPr/>
              <p:nvPr/>
            </p:nvGrpSpPr>
            <p:grpSpPr>
              <a:xfrm>
                <a:off x="3750870" y="3418650"/>
                <a:ext cx="37776" cy="32380"/>
                <a:chOff x="3750870" y="3418650"/>
                <a:chExt cx="37776" cy="32380"/>
              </a:xfrm>
            </p:grpSpPr>
            <p:sp>
              <p:nvSpPr>
                <p:cNvPr id="6089" name="Google Shape;6089;p60"/>
                <p:cNvSpPr/>
                <p:nvPr/>
              </p:nvSpPr>
              <p:spPr>
                <a:xfrm>
                  <a:off x="3750870" y="3418650"/>
                  <a:ext cx="37776" cy="32380"/>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0"/>
                <p:cNvSpPr/>
                <p:nvPr/>
              </p:nvSpPr>
              <p:spPr>
                <a:xfrm>
                  <a:off x="3765994" y="3428285"/>
                  <a:ext cx="13040" cy="1304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1" name="Google Shape;6091;p60"/>
              <p:cNvGrpSpPr/>
              <p:nvPr/>
            </p:nvGrpSpPr>
            <p:grpSpPr>
              <a:xfrm>
                <a:off x="3632509" y="3274438"/>
                <a:ext cx="37783" cy="32357"/>
                <a:chOff x="3632509" y="3274438"/>
                <a:chExt cx="37783" cy="32357"/>
              </a:xfrm>
            </p:grpSpPr>
            <p:sp>
              <p:nvSpPr>
                <p:cNvPr id="6092" name="Google Shape;6092;p60"/>
                <p:cNvSpPr/>
                <p:nvPr/>
              </p:nvSpPr>
              <p:spPr>
                <a:xfrm>
                  <a:off x="3632509" y="3274438"/>
                  <a:ext cx="37783" cy="32357"/>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0"/>
                <p:cNvSpPr/>
                <p:nvPr/>
              </p:nvSpPr>
              <p:spPr>
                <a:xfrm>
                  <a:off x="3647547" y="3284049"/>
                  <a:ext cx="13040" cy="1304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4" name="Google Shape;6094;p60"/>
              <p:cNvGrpSpPr/>
              <p:nvPr/>
            </p:nvGrpSpPr>
            <p:grpSpPr>
              <a:xfrm>
                <a:off x="3906424" y="3297561"/>
                <a:ext cx="37776" cy="32451"/>
                <a:chOff x="3906424" y="3297561"/>
                <a:chExt cx="37776" cy="32451"/>
              </a:xfrm>
            </p:grpSpPr>
            <p:sp>
              <p:nvSpPr>
                <p:cNvPr id="6095" name="Google Shape;6095;p60"/>
                <p:cNvSpPr/>
                <p:nvPr/>
              </p:nvSpPr>
              <p:spPr>
                <a:xfrm>
                  <a:off x="3906424" y="3297561"/>
                  <a:ext cx="37776" cy="32451"/>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0"/>
                <p:cNvSpPr/>
                <p:nvPr/>
              </p:nvSpPr>
              <p:spPr>
                <a:xfrm>
                  <a:off x="3921548" y="3307361"/>
                  <a:ext cx="13048" cy="1304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97" name="Google Shape;6097;p60"/>
              <p:cNvGrpSpPr/>
              <p:nvPr/>
            </p:nvGrpSpPr>
            <p:grpSpPr>
              <a:xfrm>
                <a:off x="3866084" y="3412107"/>
                <a:ext cx="37776" cy="32357"/>
                <a:chOff x="3866084" y="3412107"/>
                <a:chExt cx="37776" cy="32357"/>
              </a:xfrm>
            </p:grpSpPr>
            <p:sp>
              <p:nvSpPr>
                <p:cNvPr id="6098" name="Google Shape;6098;p60"/>
                <p:cNvSpPr/>
                <p:nvPr/>
              </p:nvSpPr>
              <p:spPr>
                <a:xfrm>
                  <a:off x="3866084" y="3412107"/>
                  <a:ext cx="37776" cy="32357"/>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0"/>
                <p:cNvSpPr/>
                <p:nvPr/>
              </p:nvSpPr>
              <p:spPr>
                <a:xfrm>
                  <a:off x="3881208" y="3421812"/>
                  <a:ext cx="13048" cy="1304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0" name="Google Shape;6100;p60"/>
              <p:cNvGrpSpPr/>
              <p:nvPr/>
            </p:nvGrpSpPr>
            <p:grpSpPr>
              <a:xfrm>
                <a:off x="4023919" y="3766409"/>
                <a:ext cx="37783" cy="32357"/>
                <a:chOff x="4023919" y="3766409"/>
                <a:chExt cx="37783" cy="32357"/>
              </a:xfrm>
            </p:grpSpPr>
            <p:sp>
              <p:nvSpPr>
                <p:cNvPr id="6101" name="Google Shape;6101;p60"/>
                <p:cNvSpPr/>
                <p:nvPr/>
              </p:nvSpPr>
              <p:spPr>
                <a:xfrm>
                  <a:off x="4023919" y="3766409"/>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0"/>
                <p:cNvSpPr/>
                <p:nvPr/>
              </p:nvSpPr>
              <p:spPr>
                <a:xfrm>
                  <a:off x="4039051" y="3776115"/>
                  <a:ext cx="13040" cy="13048"/>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3" name="Google Shape;6103;p60"/>
              <p:cNvGrpSpPr/>
              <p:nvPr/>
            </p:nvGrpSpPr>
            <p:grpSpPr>
              <a:xfrm>
                <a:off x="3973882" y="3779449"/>
                <a:ext cx="37776" cy="32357"/>
                <a:chOff x="3973882" y="3779449"/>
                <a:chExt cx="37776" cy="32357"/>
              </a:xfrm>
            </p:grpSpPr>
            <p:sp>
              <p:nvSpPr>
                <p:cNvPr id="6104" name="Google Shape;6104;p60"/>
                <p:cNvSpPr/>
                <p:nvPr/>
              </p:nvSpPr>
              <p:spPr>
                <a:xfrm>
                  <a:off x="3973882" y="3779449"/>
                  <a:ext cx="37776" cy="32357"/>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0"/>
                <p:cNvSpPr/>
                <p:nvPr/>
              </p:nvSpPr>
              <p:spPr>
                <a:xfrm>
                  <a:off x="3989006" y="3789155"/>
                  <a:ext cx="13040" cy="1304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6" name="Google Shape;6106;p60"/>
              <p:cNvGrpSpPr/>
              <p:nvPr/>
            </p:nvGrpSpPr>
            <p:grpSpPr>
              <a:xfrm>
                <a:off x="4073398" y="3838028"/>
                <a:ext cx="37776" cy="32380"/>
                <a:chOff x="4073398" y="3838028"/>
                <a:chExt cx="37776" cy="32380"/>
              </a:xfrm>
            </p:grpSpPr>
            <p:sp>
              <p:nvSpPr>
                <p:cNvPr id="6107" name="Google Shape;6107;p60"/>
                <p:cNvSpPr/>
                <p:nvPr/>
              </p:nvSpPr>
              <p:spPr>
                <a:xfrm>
                  <a:off x="4073398" y="3838028"/>
                  <a:ext cx="37776" cy="32380"/>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0"/>
                <p:cNvSpPr/>
                <p:nvPr/>
              </p:nvSpPr>
              <p:spPr>
                <a:xfrm>
                  <a:off x="4088428" y="3847663"/>
                  <a:ext cx="13040" cy="1304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09" name="Google Shape;6109;p60"/>
              <p:cNvGrpSpPr/>
              <p:nvPr/>
            </p:nvGrpSpPr>
            <p:grpSpPr>
              <a:xfrm>
                <a:off x="4342672" y="4144496"/>
                <a:ext cx="37752" cy="32364"/>
                <a:chOff x="4342672" y="4144496"/>
                <a:chExt cx="37752" cy="32364"/>
              </a:xfrm>
            </p:grpSpPr>
            <p:sp>
              <p:nvSpPr>
                <p:cNvPr id="6110" name="Google Shape;6110;p60"/>
                <p:cNvSpPr/>
                <p:nvPr/>
              </p:nvSpPr>
              <p:spPr>
                <a:xfrm>
                  <a:off x="4342672" y="4144496"/>
                  <a:ext cx="37752" cy="32364"/>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0"/>
                <p:cNvSpPr/>
                <p:nvPr/>
              </p:nvSpPr>
              <p:spPr>
                <a:xfrm>
                  <a:off x="4355586" y="4154209"/>
                  <a:ext cx="15227" cy="1304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2" name="Google Shape;6112;p60"/>
              <p:cNvGrpSpPr/>
              <p:nvPr/>
            </p:nvGrpSpPr>
            <p:grpSpPr>
              <a:xfrm>
                <a:off x="4406386" y="4056872"/>
                <a:ext cx="37783" cy="32364"/>
                <a:chOff x="4406386" y="4056872"/>
                <a:chExt cx="37783" cy="32364"/>
              </a:xfrm>
            </p:grpSpPr>
            <p:sp>
              <p:nvSpPr>
                <p:cNvPr id="6113" name="Google Shape;6113;p60"/>
                <p:cNvSpPr/>
                <p:nvPr/>
              </p:nvSpPr>
              <p:spPr>
                <a:xfrm>
                  <a:off x="4406386" y="4056872"/>
                  <a:ext cx="37783" cy="32364"/>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0"/>
                <p:cNvSpPr/>
                <p:nvPr/>
              </p:nvSpPr>
              <p:spPr>
                <a:xfrm>
                  <a:off x="4419332" y="4066577"/>
                  <a:ext cx="15227" cy="13017"/>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5" name="Google Shape;6115;p60"/>
              <p:cNvGrpSpPr/>
              <p:nvPr/>
            </p:nvGrpSpPr>
            <p:grpSpPr>
              <a:xfrm>
                <a:off x="4284416" y="4245254"/>
                <a:ext cx="37783" cy="32357"/>
                <a:chOff x="4284416" y="4245254"/>
                <a:chExt cx="37783" cy="32357"/>
              </a:xfrm>
            </p:grpSpPr>
            <p:sp>
              <p:nvSpPr>
                <p:cNvPr id="6116" name="Google Shape;6116;p60"/>
                <p:cNvSpPr/>
                <p:nvPr/>
              </p:nvSpPr>
              <p:spPr>
                <a:xfrm>
                  <a:off x="4284416" y="4245254"/>
                  <a:ext cx="37783" cy="32357"/>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0"/>
                <p:cNvSpPr/>
                <p:nvPr/>
              </p:nvSpPr>
              <p:spPr>
                <a:xfrm>
                  <a:off x="4299548" y="4254959"/>
                  <a:ext cx="13040" cy="1304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18" name="Google Shape;6118;p60"/>
              <p:cNvGrpSpPr/>
              <p:nvPr/>
            </p:nvGrpSpPr>
            <p:grpSpPr>
              <a:xfrm>
                <a:off x="4219057" y="4331258"/>
                <a:ext cx="37776" cy="32364"/>
                <a:chOff x="4219057" y="4331258"/>
                <a:chExt cx="37776" cy="32364"/>
              </a:xfrm>
            </p:grpSpPr>
            <p:sp>
              <p:nvSpPr>
                <p:cNvPr id="6119" name="Google Shape;6119;p60"/>
                <p:cNvSpPr/>
                <p:nvPr/>
              </p:nvSpPr>
              <p:spPr>
                <a:xfrm>
                  <a:off x="4219057" y="4331258"/>
                  <a:ext cx="37776" cy="32364"/>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0"/>
                <p:cNvSpPr/>
                <p:nvPr/>
              </p:nvSpPr>
              <p:spPr>
                <a:xfrm>
                  <a:off x="4231995" y="4340971"/>
                  <a:ext cx="15235" cy="1304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1" name="Google Shape;6121;p60"/>
              <p:cNvGrpSpPr/>
              <p:nvPr/>
            </p:nvGrpSpPr>
            <p:grpSpPr>
              <a:xfrm>
                <a:off x="4204122" y="4141688"/>
                <a:ext cx="33497" cy="28699"/>
                <a:chOff x="4204122" y="4141688"/>
                <a:chExt cx="33497" cy="28699"/>
              </a:xfrm>
            </p:grpSpPr>
            <p:sp>
              <p:nvSpPr>
                <p:cNvPr id="6122" name="Google Shape;6122;p60"/>
                <p:cNvSpPr/>
                <p:nvPr/>
              </p:nvSpPr>
              <p:spPr>
                <a:xfrm>
                  <a:off x="4204122" y="4141688"/>
                  <a:ext cx="33497" cy="28699"/>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0"/>
                <p:cNvSpPr/>
                <p:nvPr/>
              </p:nvSpPr>
              <p:spPr>
                <a:xfrm>
                  <a:off x="4216965" y="4151259"/>
                  <a:ext cx="11042" cy="9399"/>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4" name="Google Shape;6124;p60"/>
              <p:cNvGrpSpPr/>
              <p:nvPr/>
            </p:nvGrpSpPr>
            <p:grpSpPr>
              <a:xfrm>
                <a:off x="4301546" y="4003869"/>
                <a:ext cx="38916" cy="33324"/>
                <a:chOff x="4301546" y="4003869"/>
                <a:chExt cx="38916" cy="33324"/>
              </a:xfrm>
            </p:grpSpPr>
            <p:sp>
              <p:nvSpPr>
                <p:cNvPr id="6125" name="Google Shape;6125;p60"/>
                <p:cNvSpPr/>
                <p:nvPr/>
              </p:nvSpPr>
              <p:spPr>
                <a:xfrm>
                  <a:off x="4301546" y="4003869"/>
                  <a:ext cx="38916" cy="33324"/>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0"/>
                <p:cNvSpPr/>
                <p:nvPr/>
              </p:nvSpPr>
              <p:spPr>
                <a:xfrm>
                  <a:off x="4314389" y="4013590"/>
                  <a:ext cx="16469" cy="140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27" name="Google Shape;6127;p60"/>
              <p:cNvGrpSpPr/>
              <p:nvPr/>
            </p:nvGrpSpPr>
            <p:grpSpPr>
              <a:xfrm>
                <a:off x="4210681" y="3924669"/>
                <a:ext cx="36549" cy="31366"/>
                <a:chOff x="4210681" y="3924669"/>
                <a:chExt cx="36549" cy="31366"/>
              </a:xfrm>
            </p:grpSpPr>
            <p:sp>
              <p:nvSpPr>
                <p:cNvPr id="6128" name="Google Shape;6128;p60"/>
                <p:cNvSpPr/>
                <p:nvPr/>
              </p:nvSpPr>
              <p:spPr>
                <a:xfrm>
                  <a:off x="4210681" y="3924669"/>
                  <a:ext cx="36549" cy="31366"/>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0"/>
                <p:cNvSpPr/>
                <p:nvPr/>
              </p:nvSpPr>
              <p:spPr>
                <a:xfrm>
                  <a:off x="4225625" y="3934335"/>
                  <a:ext cx="11994" cy="11994"/>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0" name="Google Shape;6130;p60"/>
              <p:cNvGrpSpPr/>
              <p:nvPr/>
            </p:nvGrpSpPr>
            <p:grpSpPr>
              <a:xfrm>
                <a:off x="3987771" y="3628874"/>
                <a:ext cx="31499" cy="26993"/>
                <a:chOff x="3987771" y="3628874"/>
                <a:chExt cx="31499" cy="26993"/>
              </a:xfrm>
            </p:grpSpPr>
            <p:sp>
              <p:nvSpPr>
                <p:cNvPr id="6131" name="Google Shape;6131;p60"/>
                <p:cNvSpPr/>
                <p:nvPr/>
              </p:nvSpPr>
              <p:spPr>
                <a:xfrm>
                  <a:off x="3987771" y="3628874"/>
                  <a:ext cx="31499" cy="26993"/>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0"/>
                <p:cNvSpPr/>
                <p:nvPr/>
              </p:nvSpPr>
              <p:spPr>
                <a:xfrm>
                  <a:off x="4000709" y="3638540"/>
                  <a:ext cx="8856" cy="760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3" name="Google Shape;6133;p60"/>
              <p:cNvGrpSpPr/>
              <p:nvPr/>
            </p:nvGrpSpPr>
            <p:grpSpPr>
              <a:xfrm>
                <a:off x="4087382" y="3775674"/>
                <a:ext cx="31405" cy="26898"/>
                <a:chOff x="4087382" y="3775674"/>
                <a:chExt cx="31405" cy="26898"/>
              </a:xfrm>
            </p:grpSpPr>
            <p:sp>
              <p:nvSpPr>
                <p:cNvPr id="6134" name="Google Shape;6134;p60"/>
                <p:cNvSpPr/>
                <p:nvPr/>
              </p:nvSpPr>
              <p:spPr>
                <a:xfrm>
                  <a:off x="4087382" y="3775674"/>
                  <a:ext cx="31405" cy="26898"/>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0"/>
                <p:cNvSpPr/>
                <p:nvPr/>
              </p:nvSpPr>
              <p:spPr>
                <a:xfrm>
                  <a:off x="4101460" y="3785348"/>
                  <a:ext cx="7621" cy="7613"/>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6" name="Google Shape;6136;p60"/>
              <p:cNvGrpSpPr/>
              <p:nvPr/>
            </p:nvGrpSpPr>
            <p:grpSpPr>
              <a:xfrm>
                <a:off x="4118873" y="3856637"/>
                <a:ext cx="31405" cy="26906"/>
                <a:chOff x="4118873" y="3856637"/>
                <a:chExt cx="31405" cy="26906"/>
              </a:xfrm>
            </p:grpSpPr>
            <p:sp>
              <p:nvSpPr>
                <p:cNvPr id="6137" name="Google Shape;6137;p60"/>
                <p:cNvSpPr/>
                <p:nvPr/>
              </p:nvSpPr>
              <p:spPr>
                <a:xfrm>
                  <a:off x="4118873" y="3856637"/>
                  <a:ext cx="31405" cy="26906"/>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0"/>
                <p:cNvSpPr/>
                <p:nvPr/>
              </p:nvSpPr>
              <p:spPr>
                <a:xfrm>
                  <a:off x="4133046" y="3866310"/>
                  <a:ext cx="7621" cy="7621"/>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9" name="Google Shape;6139;p60"/>
              <p:cNvGrpSpPr/>
              <p:nvPr/>
            </p:nvGrpSpPr>
            <p:grpSpPr>
              <a:xfrm>
                <a:off x="4168541" y="3639523"/>
                <a:ext cx="31499" cy="26906"/>
                <a:chOff x="4168541" y="3639523"/>
                <a:chExt cx="31499" cy="26906"/>
              </a:xfrm>
            </p:grpSpPr>
            <p:sp>
              <p:nvSpPr>
                <p:cNvPr id="6140" name="Google Shape;6140;p60"/>
                <p:cNvSpPr/>
                <p:nvPr/>
              </p:nvSpPr>
              <p:spPr>
                <a:xfrm>
                  <a:off x="4168541" y="3639523"/>
                  <a:ext cx="31499" cy="26906"/>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0"/>
                <p:cNvSpPr/>
                <p:nvPr/>
              </p:nvSpPr>
              <p:spPr>
                <a:xfrm>
                  <a:off x="4182713" y="3649197"/>
                  <a:ext cx="7716" cy="7621"/>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2" name="Google Shape;6142;p60"/>
              <p:cNvGrpSpPr/>
              <p:nvPr/>
            </p:nvGrpSpPr>
            <p:grpSpPr>
              <a:xfrm>
                <a:off x="3965789" y="3393545"/>
                <a:ext cx="31405" cy="26945"/>
                <a:chOff x="3965789" y="3393545"/>
                <a:chExt cx="31405" cy="26945"/>
              </a:xfrm>
            </p:grpSpPr>
            <p:sp>
              <p:nvSpPr>
                <p:cNvPr id="6143" name="Google Shape;6143;p60"/>
                <p:cNvSpPr/>
                <p:nvPr/>
              </p:nvSpPr>
              <p:spPr>
                <a:xfrm>
                  <a:off x="3965789" y="3393545"/>
                  <a:ext cx="31405" cy="26945"/>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0"/>
                <p:cNvSpPr/>
                <p:nvPr/>
              </p:nvSpPr>
              <p:spPr>
                <a:xfrm>
                  <a:off x="3978632" y="3403259"/>
                  <a:ext cx="8950" cy="7590"/>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5" name="Google Shape;6145;p60"/>
              <p:cNvGrpSpPr/>
              <p:nvPr/>
            </p:nvGrpSpPr>
            <p:grpSpPr>
              <a:xfrm>
                <a:off x="3925166" y="3491008"/>
                <a:ext cx="31405" cy="27001"/>
                <a:chOff x="3925166" y="3491008"/>
                <a:chExt cx="31405" cy="27001"/>
              </a:xfrm>
            </p:grpSpPr>
            <p:sp>
              <p:nvSpPr>
                <p:cNvPr id="6146" name="Google Shape;6146;p60"/>
                <p:cNvSpPr/>
                <p:nvPr/>
              </p:nvSpPr>
              <p:spPr>
                <a:xfrm>
                  <a:off x="3925166" y="3491008"/>
                  <a:ext cx="31405" cy="27001"/>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0"/>
                <p:cNvSpPr/>
                <p:nvPr/>
              </p:nvSpPr>
              <p:spPr>
                <a:xfrm>
                  <a:off x="3939339" y="3500682"/>
                  <a:ext cx="7621" cy="7621"/>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48" name="Google Shape;6148;p60"/>
              <p:cNvGrpSpPr/>
              <p:nvPr/>
            </p:nvGrpSpPr>
            <p:grpSpPr>
              <a:xfrm>
                <a:off x="3682845" y="3340976"/>
                <a:ext cx="31397" cy="26898"/>
                <a:chOff x="3682845" y="3340976"/>
                <a:chExt cx="31397" cy="26898"/>
              </a:xfrm>
            </p:grpSpPr>
            <p:sp>
              <p:nvSpPr>
                <p:cNvPr id="6149" name="Google Shape;6149;p60"/>
                <p:cNvSpPr/>
                <p:nvPr/>
              </p:nvSpPr>
              <p:spPr>
                <a:xfrm>
                  <a:off x="3682845" y="3340976"/>
                  <a:ext cx="31397" cy="26898"/>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0"/>
                <p:cNvSpPr/>
                <p:nvPr/>
              </p:nvSpPr>
              <p:spPr>
                <a:xfrm>
                  <a:off x="3695783" y="3350650"/>
                  <a:ext cx="8856" cy="7645"/>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1" name="Google Shape;6151;p60"/>
              <p:cNvGrpSpPr/>
              <p:nvPr/>
            </p:nvGrpSpPr>
            <p:grpSpPr>
              <a:xfrm>
                <a:off x="3795393" y="3353725"/>
                <a:ext cx="31499" cy="26993"/>
                <a:chOff x="3795393" y="3353725"/>
                <a:chExt cx="31499" cy="26993"/>
              </a:xfrm>
            </p:grpSpPr>
            <p:sp>
              <p:nvSpPr>
                <p:cNvPr id="6152" name="Google Shape;6152;p60"/>
                <p:cNvSpPr/>
                <p:nvPr/>
              </p:nvSpPr>
              <p:spPr>
                <a:xfrm>
                  <a:off x="3795393" y="3353725"/>
                  <a:ext cx="31499" cy="26993"/>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0"/>
                <p:cNvSpPr/>
                <p:nvPr/>
              </p:nvSpPr>
              <p:spPr>
                <a:xfrm>
                  <a:off x="3809668" y="3363399"/>
                  <a:ext cx="7613" cy="7613"/>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4" name="Google Shape;6154;p60"/>
              <p:cNvGrpSpPr/>
              <p:nvPr/>
            </p:nvGrpSpPr>
            <p:grpSpPr>
              <a:xfrm>
                <a:off x="4176909" y="4363221"/>
                <a:ext cx="38924" cy="33316"/>
                <a:chOff x="4176909" y="4363221"/>
                <a:chExt cx="38924" cy="33316"/>
              </a:xfrm>
            </p:grpSpPr>
            <p:sp>
              <p:nvSpPr>
                <p:cNvPr id="6155" name="Google Shape;6155;p60"/>
                <p:cNvSpPr/>
                <p:nvPr/>
              </p:nvSpPr>
              <p:spPr>
                <a:xfrm>
                  <a:off x="4176909" y="4363221"/>
                  <a:ext cx="38924" cy="33316"/>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0"/>
                <p:cNvSpPr/>
                <p:nvPr/>
              </p:nvSpPr>
              <p:spPr>
                <a:xfrm>
                  <a:off x="4192230" y="4372934"/>
                  <a:ext cx="13897" cy="13992"/>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57" name="Google Shape;6157;p60"/>
              <p:cNvGrpSpPr/>
              <p:nvPr/>
            </p:nvGrpSpPr>
            <p:grpSpPr>
              <a:xfrm>
                <a:off x="4226191" y="4007660"/>
                <a:ext cx="33560" cy="28770"/>
                <a:chOff x="4226191" y="4007660"/>
                <a:chExt cx="33560" cy="28770"/>
              </a:xfrm>
            </p:grpSpPr>
            <p:sp>
              <p:nvSpPr>
                <p:cNvPr id="6158" name="Google Shape;6158;p60"/>
                <p:cNvSpPr/>
                <p:nvPr/>
              </p:nvSpPr>
              <p:spPr>
                <a:xfrm>
                  <a:off x="4226191" y="4007660"/>
                  <a:ext cx="33560" cy="2877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0"/>
                <p:cNvSpPr/>
                <p:nvPr/>
              </p:nvSpPr>
              <p:spPr>
                <a:xfrm>
                  <a:off x="4239129" y="4017397"/>
                  <a:ext cx="10948" cy="9383"/>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0" name="Google Shape;6160;p60"/>
              <p:cNvGrpSpPr/>
              <p:nvPr/>
            </p:nvGrpSpPr>
            <p:grpSpPr>
              <a:xfrm>
                <a:off x="3597785" y="3377045"/>
                <a:ext cx="33591" cy="28699"/>
                <a:chOff x="3597785" y="3377045"/>
                <a:chExt cx="33591" cy="28699"/>
              </a:xfrm>
            </p:grpSpPr>
            <p:sp>
              <p:nvSpPr>
                <p:cNvPr id="6161" name="Google Shape;6161;p60"/>
                <p:cNvSpPr/>
                <p:nvPr/>
              </p:nvSpPr>
              <p:spPr>
                <a:xfrm>
                  <a:off x="3597785" y="3377045"/>
                  <a:ext cx="33591" cy="28699"/>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0"/>
                <p:cNvSpPr/>
                <p:nvPr/>
              </p:nvSpPr>
              <p:spPr>
                <a:xfrm>
                  <a:off x="3612343" y="3386703"/>
                  <a:ext cx="9328" cy="9336"/>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3" name="Google Shape;6163;p60"/>
              <p:cNvGrpSpPr/>
              <p:nvPr/>
            </p:nvGrpSpPr>
            <p:grpSpPr>
              <a:xfrm>
                <a:off x="3887870" y="3669796"/>
                <a:ext cx="33591" cy="28692"/>
                <a:chOff x="3887870" y="3669796"/>
                <a:chExt cx="33591" cy="28692"/>
              </a:xfrm>
            </p:grpSpPr>
            <p:sp>
              <p:nvSpPr>
                <p:cNvPr id="6164" name="Google Shape;6164;p60"/>
                <p:cNvSpPr/>
                <p:nvPr/>
              </p:nvSpPr>
              <p:spPr>
                <a:xfrm>
                  <a:off x="3887870" y="3669796"/>
                  <a:ext cx="33591" cy="28692"/>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0"/>
                <p:cNvSpPr/>
                <p:nvPr/>
              </p:nvSpPr>
              <p:spPr>
                <a:xfrm>
                  <a:off x="3902428" y="3679454"/>
                  <a:ext cx="9422" cy="9328"/>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6" name="Google Shape;6166;p60"/>
              <p:cNvGrpSpPr/>
              <p:nvPr/>
            </p:nvGrpSpPr>
            <p:grpSpPr>
              <a:xfrm>
                <a:off x="3818320" y="3481625"/>
                <a:ext cx="33497" cy="28770"/>
                <a:chOff x="3818320" y="3481625"/>
                <a:chExt cx="33497" cy="28770"/>
              </a:xfrm>
            </p:grpSpPr>
            <p:sp>
              <p:nvSpPr>
                <p:cNvPr id="6167" name="Google Shape;6167;p60"/>
                <p:cNvSpPr/>
                <p:nvPr/>
              </p:nvSpPr>
              <p:spPr>
                <a:xfrm>
                  <a:off x="3818320" y="3481625"/>
                  <a:ext cx="33497" cy="2877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0"/>
                <p:cNvSpPr/>
                <p:nvPr/>
              </p:nvSpPr>
              <p:spPr>
                <a:xfrm>
                  <a:off x="3831258" y="3491362"/>
                  <a:ext cx="10956" cy="9375"/>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69" name="Google Shape;6169;p60"/>
              <p:cNvGrpSpPr/>
              <p:nvPr/>
            </p:nvGrpSpPr>
            <p:grpSpPr>
              <a:xfrm>
                <a:off x="4278139" y="4120948"/>
                <a:ext cx="37492" cy="32129"/>
                <a:chOff x="4278139" y="4120948"/>
                <a:chExt cx="37492" cy="32129"/>
              </a:xfrm>
            </p:grpSpPr>
            <p:sp>
              <p:nvSpPr>
                <p:cNvPr id="6170" name="Google Shape;6170;p60"/>
                <p:cNvSpPr/>
                <p:nvPr/>
              </p:nvSpPr>
              <p:spPr>
                <a:xfrm>
                  <a:off x="4278139" y="4120948"/>
                  <a:ext cx="37492" cy="32129"/>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0"/>
                <p:cNvSpPr/>
                <p:nvPr/>
              </p:nvSpPr>
              <p:spPr>
                <a:xfrm>
                  <a:off x="4290983" y="4130614"/>
                  <a:ext cx="14943" cy="12812"/>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2" name="Google Shape;6172;p60"/>
              <p:cNvGrpSpPr/>
              <p:nvPr/>
            </p:nvGrpSpPr>
            <p:grpSpPr>
              <a:xfrm>
                <a:off x="4419898" y="3977388"/>
                <a:ext cx="33497" cy="28692"/>
                <a:chOff x="4419898" y="3977388"/>
                <a:chExt cx="33497" cy="28692"/>
              </a:xfrm>
            </p:grpSpPr>
            <p:sp>
              <p:nvSpPr>
                <p:cNvPr id="6173" name="Google Shape;6173;p60"/>
                <p:cNvSpPr/>
                <p:nvPr/>
              </p:nvSpPr>
              <p:spPr>
                <a:xfrm>
                  <a:off x="4419898" y="3977388"/>
                  <a:ext cx="33497" cy="28692"/>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0"/>
                <p:cNvSpPr/>
                <p:nvPr/>
              </p:nvSpPr>
              <p:spPr>
                <a:xfrm>
                  <a:off x="4432742" y="3987046"/>
                  <a:ext cx="11042" cy="9399"/>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5" name="Google Shape;6175;p60"/>
              <p:cNvGrpSpPr/>
              <p:nvPr/>
            </p:nvGrpSpPr>
            <p:grpSpPr>
              <a:xfrm>
                <a:off x="4158930" y="4034684"/>
                <a:ext cx="33497" cy="28762"/>
                <a:chOff x="4158930" y="4034684"/>
                <a:chExt cx="33497" cy="28762"/>
              </a:xfrm>
            </p:grpSpPr>
            <p:sp>
              <p:nvSpPr>
                <p:cNvPr id="6176" name="Google Shape;6176;p60"/>
                <p:cNvSpPr/>
                <p:nvPr/>
              </p:nvSpPr>
              <p:spPr>
                <a:xfrm>
                  <a:off x="4158930" y="4034684"/>
                  <a:ext cx="33497" cy="28762"/>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0"/>
                <p:cNvSpPr/>
                <p:nvPr/>
              </p:nvSpPr>
              <p:spPr>
                <a:xfrm>
                  <a:off x="4173385" y="4044319"/>
                  <a:ext cx="9336" cy="9430"/>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78" name="Google Shape;6178;p60"/>
              <p:cNvGrpSpPr/>
              <p:nvPr/>
            </p:nvGrpSpPr>
            <p:grpSpPr>
              <a:xfrm>
                <a:off x="4134949" y="3957049"/>
                <a:ext cx="33497" cy="28770"/>
                <a:chOff x="4134949" y="3957049"/>
                <a:chExt cx="33497" cy="28770"/>
              </a:xfrm>
            </p:grpSpPr>
            <p:sp>
              <p:nvSpPr>
                <p:cNvPr id="6179" name="Google Shape;6179;p60"/>
                <p:cNvSpPr/>
                <p:nvPr/>
              </p:nvSpPr>
              <p:spPr>
                <a:xfrm>
                  <a:off x="4134949" y="3957049"/>
                  <a:ext cx="33497" cy="2877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0"/>
                <p:cNvSpPr/>
                <p:nvPr/>
              </p:nvSpPr>
              <p:spPr>
                <a:xfrm>
                  <a:off x="4147793" y="3966778"/>
                  <a:ext cx="10956" cy="9383"/>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1" name="Google Shape;6181;p60"/>
              <p:cNvGrpSpPr/>
              <p:nvPr/>
            </p:nvGrpSpPr>
            <p:grpSpPr>
              <a:xfrm>
                <a:off x="4193653" y="4184403"/>
                <a:ext cx="43580" cy="37264"/>
                <a:chOff x="4193653" y="4184403"/>
                <a:chExt cx="43580" cy="37264"/>
              </a:xfrm>
            </p:grpSpPr>
            <p:sp>
              <p:nvSpPr>
                <p:cNvPr id="6182" name="Google Shape;6182;p60"/>
                <p:cNvSpPr/>
                <p:nvPr/>
              </p:nvSpPr>
              <p:spPr>
                <a:xfrm>
                  <a:off x="4193653" y="4184403"/>
                  <a:ext cx="43580" cy="37264"/>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0"/>
                <p:cNvSpPr/>
                <p:nvPr/>
              </p:nvSpPr>
              <p:spPr>
                <a:xfrm>
                  <a:off x="4206591" y="4194069"/>
                  <a:ext cx="20944" cy="17948"/>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4" name="Google Shape;6184;p60"/>
              <p:cNvGrpSpPr/>
              <p:nvPr/>
            </p:nvGrpSpPr>
            <p:grpSpPr>
              <a:xfrm>
                <a:off x="4343600" y="3943844"/>
                <a:ext cx="43580" cy="37312"/>
                <a:chOff x="4343600" y="3943844"/>
                <a:chExt cx="43580" cy="37312"/>
              </a:xfrm>
            </p:grpSpPr>
            <p:sp>
              <p:nvSpPr>
                <p:cNvPr id="6185" name="Google Shape;6185;p60"/>
                <p:cNvSpPr/>
                <p:nvPr/>
              </p:nvSpPr>
              <p:spPr>
                <a:xfrm>
                  <a:off x="4343600" y="3943844"/>
                  <a:ext cx="43580" cy="37312"/>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0"/>
                <p:cNvSpPr/>
                <p:nvPr/>
              </p:nvSpPr>
              <p:spPr>
                <a:xfrm>
                  <a:off x="4359581" y="3953557"/>
                  <a:ext cx="17893" cy="17893"/>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87" name="Google Shape;6187;p60"/>
              <p:cNvGrpSpPr/>
              <p:nvPr/>
            </p:nvGrpSpPr>
            <p:grpSpPr>
              <a:xfrm>
                <a:off x="4172339" y="3381693"/>
                <a:ext cx="31499" cy="27001"/>
                <a:chOff x="4172339" y="3381693"/>
                <a:chExt cx="31499" cy="27001"/>
              </a:xfrm>
            </p:grpSpPr>
            <p:sp>
              <p:nvSpPr>
                <p:cNvPr id="6188" name="Google Shape;6188;p60"/>
                <p:cNvSpPr/>
                <p:nvPr/>
              </p:nvSpPr>
              <p:spPr>
                <a:xfrm>
                  <a:off x="4172339" y="3381693"/>
                  <a:ext cx="31499" cy="27001"/>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0"/>
                <p:cNvSpPr/>
                <p:nvPr/>
              </p:nvSpPr>
              <p:spPr>
                <a:xfrm>
                  <a:off x="4185285" y="3391367"/>
                  <a:ext cx="8856" cy="760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6190" name="Google Shape;6190;p60"/>
          <p:cNvGrpSpPr/>
          <p:nvPr/>
        </p:nvGrpSpPr>
        <p:grpSpPr>
          <a:xfrm>
            <a:off x="3530626" y="1013128"/>
            <a:ext cx="2078182" cy="1366558"/>
            <a:chOff x="235800" y="830650"/>
            <a:chExt cx="6978450" cy="4588844"/>
          </a:xfrm>
        </p:grpSpPr>
        <p:sp>
          <p:nvSpPr>
            <p:cNvPr id="6191" name="Google Shape;6191;p60"/>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0"/>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0"/>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0"/>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0"/>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0"/>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cap="flat" cmpd="sng" w="9525">
              <a:solidFill>
                <a:srgbClr val="E1E7EC"/>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97" name="Google Shape;6197;p60"/>
          <p:cNvGrpSpPr/>
          <p:nvPr/>
        </p:nvGrpSpPr>
        <p:grpSpPr>
          <a:xfrm>
            <a:off x="5904877" y="1016248"/>
            <a:ext cx="2435960" cy="1297725"/>
            <a:chOff x="233350" y="949250"/>
            <a:chExt cx="7137300" cy="3802300"/>
          </a:xfrm>
        </p:grpSpPr>
        <p:sp>
          <p:nvSpPr>
            <p:cNvPr id="6198" name="Google Shape;6198;p60"/>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0"/>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0"/>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0"/>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0"/>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0"/>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0"/>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0"/>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0"/>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0"/>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0"/>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0"/>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0"/>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0"/>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0"/>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0"/>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0"/>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0"/>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0"/>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0"/>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0"/>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0"/>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0"/>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0"/>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0"/>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0"/>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0"/>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0"/>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0"/>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0"/>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0"/>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0"/>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0"/>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0"/>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0"/>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0"/>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0"/>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0"/>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0"/>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0"/>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0"/>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0"/>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0"/>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0"/>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0"/>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0"/>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0"/>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0"/>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0"/>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0"/>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0"/>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249" name="Google Shape;6249;p60"/>
          <p:cNvGrpSpPr/>
          <p:nvPr/>
        </p:nvGrpSpPr>
        <p:grpSpPr>
          <a:xfrm>
            <a:off x="698034" y="977939"/>
            <a:ext cx="2665073" cy="1317140"/>
            <a:chOff x="793334" y="1192826"/>
            <a:chExt cx="2665073" cy="1317140"/>
          </a:xfrm>
        </p:grpSpPr>
        <p:sp>
          <p:nvSpPr>
            <p:cNvPr id="6250" name="Google Shape;6250;p60"/>
            <p:cNvSpPr/>
            <p:nvPr/>
          </p:nvSpPr>
          <p:spPr>
            <a:xfrm>
              <a:off x="2759899" y="20345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0"/>
            <p:cNvSpPr/>
            <p:nvPr/>
          </p:nvSpPr>
          <p:spPr>
            <a:xfrm>
              <a:off x="2622291" y="1667631"/>
              <a:ext cx="12573" cy="1765"/>
            </a:xfrm>
            <a:custGeom>
              <a:rect b="b" l="l" r="r" t="t"/>
              <a:pathLst>
                <a:path extrusionOk="0" h="130" w="926">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0"/>
            <p:cNvSpPr/>
            <p:nvPr/>
          </p:nvSpPr>
          <p:spPr>
            <a:xfrm>
              <a:off x="2265040" y="1528449"/>
              <a:ext cx="1344" cy="109"/>
            </a:xfrm>
            <a:custGeom>
              <a:rect b="b" l="l" r="r" t="t"/>
              <a:pathLst>
                <a:path extrusionOk="0" h="8" w="99">
                  <a:moveTo>
                    <a:pt x="1" y="1"/>
                  </a:moveTo>
                  <a:cubicBezTo>
                    <a:pt x="32" y="4"/>
                    <a:pt x="67" y="8"/>
                    <a:pt x="99" y="8"/>
                  </a:cubicBezTo>
                  <a:cubicBezTo>
                    <a:pt x="67" y="1"/>
                    <a:pt x="3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0"/>
            <p:cNvSpPr/>
            <p:nvPr/>
          </p:nvSpPr>
          <p:spPr>
            <a:xfrm>
              <a:off x="2494622" y="1668433"/>
              <a:ext cx="8147" cy="2118"/>
            </a:xfrm>
            <a:custGeom>
              <a:rect b="b" l="l" r="r" t="t"/>
              <a:pathLst>
                <a:path extrusionOk="0" h="156" w="60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0"/>
            <p:cNvSpPr/>
            <p:nvPr/>
          </p:nvSpPr>
          <p:spPr>
            <a:xfrm>
              <a:off x="2304347" y="1661671"/>
              <a:ext cx="30291" cy="17094"/>
            </a:xfrm>
            <a:custGeom>
              <a:rect b="b" l="l" r="r" t="t"/>
              <a:pathLst>
                <a:path extrusionOk="0" h="1259" w="2231">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0"/>
            <p:cNvSpPr/>
            <p:nvPr/>
          </p:nvSpPr>
          <p:spPr>
            <a:xfrm>
              <a:off x="2596779" y="1667903"/>
              <a:ext cx="20869" cy="13808"/>
            </a:xfrm>
            <a:custGeom>
              <a:rect b="b" l="l" r="r" t="t"/>
              <a:pathLst>
                <a:path extrusionOk="0" h="1017" w="1537">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0"/>
            <p:cNvSpPr/>
            <p:nvPr/>
          </p:nvSpPr>
          <p:spPr>
            <a:xfrm>
              <a:off x="1460410" y="190542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0"/>
            <p:cNvSpPr/>
            <p:nvPr/>
          </p:nvSpPr>
          <p:spPr>
            <a:xfrm>
              <a:off x="2393809" y="1664875"/>
              <a:ext cx="58709" cy="92123"/>
            </a:xfrm>
            <a:custGeom>
              <a:rect b="b" l="l" r="r" t="t"/>
              <a:pathLst>
                <a:path extrusionOk="0" h="6785" w="4324">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0"/>
            <p:cNvSpPr/>
            <p:nvPr/>
          </p:nvSpPr>
          <p:spPr>
            <a:xfrm>
              <a:off x="3030608" y="2063280"/>
              <a:ext cx="2525" cy="733"/>
            </a:xfrm>
            <a:custGeom>
              <a:rect b="b" l="l" r="r" t="t"/>
              <a:pathLst>
                <a:path extrusionOk="0" h="54" w="186">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0"/>
            <p:cNvSpPr/>
            <p:nvPr/>
          </p:nvSpPr>
          <p:spPr>
            <a:xfrm>
              <a:off x="2090841" y="1529304"/>
              <a:ext cx="1765" cy="2390"/>
            </a:xfrm>
            <a:custGeom>
              <a:rect b="b" l="l" r="r" t="t"/>
              <a:pathLst>
                <a:path extrusionOk="0" h="176" w="13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0"/>
            <p:cNvSpPr/>
            <p:nvPr/>
          </p:nvSpPr>
          <p:spPr>
            <a:xfrm>
              <a:off x="2245597" y="1718058"/>
              <a:ext cx="14229" cy="4386"/>
            </a:xfrm>
            <a:custGeom>
              <a:rect b="b" l="l" r="r" t="t"/>
              <a:pathLst>
                <a:path extrusionOk="0" h="323" w="1048">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0"/>
            <p:cNvSpPr/>
            <p:nvPr/>
          </p:nvSpPr>
          <p:spPr>
            <a:xfrm>
              <a:off x="2812146" y="1578590"/>
              <a:ext cx="42742" cy="41805"/>
            </a:xfrm>
            <a:custGeom>
              <a:rect b="b" l="l" r="r" t="t"/>
              <a:pathLst>
                <a:path extrusionOk="0" h="3079" w="3148">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0"/>
            <p:cNvSpPr/>
            <p:nvPr/>
          </p:nvSpPr>
          <p:spPr>
            <a:xfrm>
              <a:off x="2563691" y="1451016"/>
              <a:ext cx="3055" cy="2593"/>
            </a:xfrm>
            <a:custGeom>
              <a:rect b="b" l="l" r="r" t="t"/>
              <a:pathLst>
                <a:path extrusionOk="0" h="191" w="225">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0"/>
            <p:cNvSpPr/>
            <p:nvPr/>
          </p:nvSpPr>
          <p:spPr>
            <a:xfrm>
              <a:off x="2480977" y="1673361"/>
              <a:ext cx="16510" cy="18180"/>
            </a:xfrm>
            <a:custGeom>
              <a:rect b="b" l="l" r="r" t="t"/>
              <a:pathLst>
                <a:path extrusionOk="0" h="1339" w="1216">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0"/>
            <p:cNvSpPr/>
            <p:nvPr/>
          </p:nvSpPr>
          <p:spPr>
            <a:xfrm>
              <a:off x="2278156" y="2042506"/>
              <a:ext cx="20651" cy="18846"/>
            </a:xfrm>
            <a:custGeom>
              <a:rect b="b" l="l" r="r" t="t"/>
              <a:pathLst>
                <a:path extrusionOk="0" h="1388" w="1521">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0"/>
            <p:cNvSpPr/>
            <p:nvPr/>
          </p:nvSpPr>
          <p:spPr>
            <a:xfrm>
              <a:off x="2095159" y="1526222"/>
              <a:ext cx="2009" cy="1344"/>
            </a:xfrm>
            <a:custGeom>
              <a:rect b="b" l="l" r="r" t="t"/>
              <a:pathLst>
                <a:path extrusionOk="0" h="99" w="148">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0"/>
            <p:cNvSpPr/>
            <p:nvPr/>
          </p:nvSpPr>
          <p:spPr>
            <a:xfrm>
              <a:off x="2217030" y="1745010"/>
              <a:ext cx="1874" cy="394"/>
            </a:xfrm>
            <a:custGeom>
              <a:rect b="b" l="l" r="r" t="t"/>
              <a:pathLst>
                <a:path extrusionOk="0" h="29" w="138">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0"/>
            <p:cNvSpPr/>
            <p:nvPr/>
          </p:nvSpPr>
          <p:spPr>
            <a:xfrm>
              <a:off x="2294517" y="2116096"/>
              <a:ext cx="8377" cy="33360"/>
            </a:xfrm>
            <a:custGeom>
              <a:rect b="b" l="l" r="r" t="t"/>
              <a:pathLst>
                <a:path extrusionOk="0" h="2457" w="617">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0"/>
            <p:cNvSpPr/>
            <p:nvPr/>
          </p:nvSpPr>
          <p:spPr>
            <a:xfrm>
              <a:off x="2250119" y="1665337"/>
              <a:ext cx="104438" cy="51540"/>
            </a:xfrm>
            <a:custGeom>
              <a:rect b="b" l="l" r="r" t="t"/>
              <a:pathLst>
                <a:path extrusionOk="0" h="3796" w="7692">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0"/>
            <p:cNvSpPr/>
            <p:nvPr/>
          </p:nvSpPr>
          <p:spPr>
            <a:xfrm>
              <a:off x="2259243" y="2070557"/>
              <a:ext cx="13034" cy="35342"/>
            </a:xfrm>
            <a:custGeom>
              <a:rect b="b" l="l" r="r" t="t"/>
              <a:pathLst>
                <a:path extrusionOk="0" h="2603" w="96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0"/>
            <p:cNvSpPr/>
            <p:nvPr/>
          </p:nvSpPr>
          <p:spPr>
            <a:xfrm>
              <a:off x="1664562" y="2045086"/>
              <a:ext cx="3435" cy="4711"/>
            </a:xfrm>
            <a:custGeom>
              <a:rect b="b" l="l" r="r" t="t"/>
              <a:pathLst>
                <a:path extrusionOk="0" h="347" w="253">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0"/>
            <p:cNvSpPr/>
            <p:nvPr/>
          </p:nvSpPr>
          <p:spPr>
            <a:xfrm>
              <a:off x="1423480" y="1702037"/>
              <a:ext cx="30142" cy="11880"/>
            </a:xfrm>
            <a:custGeom>
              <a:rect b="b" l="l" r="r" t="t"/>
              <a:pathLst>
                <a:path extrusionOk="0" h="875" w="222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0"/>
            <p:cNvSpPr/>
            <p:nvPr/>
          </p:nvSpPr>
          <p:spPr>
            <a:xfrm>
              <a:off x="1110233" y="1631597"/>
              <a:ext cx="22498" cy="29097"/>
            </a:xfrm>
            <a:custGeom>
              <a:rect b="b" l="l" r="r" t="t"/>
              <a:pathLst>
                <a:path extrusionOk="0" h="2143" w="1657">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0"/>
            <p:cNvSpPr/>
            <p:nvPr/>
          </p:nvSpPr>
          <p:spPr>
            <a:xfrm>
              <a:off x="1475522" y="1731935"/>
              <a:ext cx="1059" cy="1914"/>
            </a:xfrm>
            <a:custGeom>
              <a:rect b="b" l="l" r="r" t="t"/>
              <a:pathLst>
                <a:path extrusionOk="0" h="141" w="78">
                  <a:moveTo>
                    <a:pt x="78" y="1"/>
                  </a:moveTo>
                  <a:cubicBezTo>
                    <a:pt x="50" y="11"/>
                    <a:pt x="29" y="32"/>
                    <a:pt x="15" y="60"/>
                  </a:cubicBezTo>
                  <a:cubicBezTo>
                    <a:pt x="8" y="85"/>
                    <a:pt x="1" y="113"/>
                    <a:pt x="1" y="141"/>
                  </a:cubicBezTo>
                  <a:cubicBezTo>
                    <a:pt x="25" y="92"/>
                    <a:pt x="50" y="46"/>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0"/>
            <p:cNvSpPr/>
            <p:nvPr/>
          </p:nvSpPr>
          <p:spPr>
            <a:xfrm>
              <a:off x="1389726" y="1671094"/>
              <a:ext cx="58858" cy="39483"/>
            </a:xfrm>
            <a:custGeom>
              <a:rect b="b" l="l" r="r" t="t"/>
              <a:pathLst>
                <a:path extrusionOk="0" h="2908" w="4335">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0"/>
            <p:cNvSpPr/>
            <p:nvPr/>
          </p:nvSpPr>
          <p:spPr>
            <a:xfrm>
              <a:off x="1309917" y="1312268"/>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0"/>
            <p:cNvSpPr/>
            <p:nvPr/>
          </p:nvSpPr>
          <p:spPr>
            <a:xfrm>
              <a:off x="1507986" y="1447255"/>
              <a:ext cx="18601" cy="10482"/>
            </a:xfrm>
            <a:custGeom>
              <a:rect b="b" l="l" r="r" t="t"/>
              <a:pathLst>
                <a:path extrusionOk="0" h="772" w="137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0"/>
            <p:cNvSpPr/>
            <p:nvPr/>
          </p:nvSpPr>
          <p:spPr>
            <a:xfrm>
              <a:off x="1328559" y="1417113"/>
              <a:ext cx="4236" cy="937"/>
            </a:xfrm>
            <a:custGeom>
              <a:rect b="b" l="l" r="r" t="t"/>
              <a:pathLst>
                <a:path extrusionOk="0" h="69" w="312">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0"/>
            <p:cNvSpPr/>
            <p:nvPr/>
          </p:nvSpPr>
          <p:spPr>
            <a:xfrm>
              <a:off x="1359407" y="1645812"/>
              <a:ext cx="55247" cy="22335"/>
            </a:xfrm>
            <a:custGeom>
              <a:rect b="b" l="l" r="r" t="t"/>
              <a:pathLst>
                <a:path extrusionOk="0" h="1645" w="4069">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0"/>
            <p:cNvSpPr/>
            <p:nvPr/>
          </p:nvSpPr>
          <p:spPr>
            <a:xfrm>
              <a:off x="1451571" y="1689858"/>
              <a:ext cx="24589" cy="7454"/>
            </a:xfrm>
            <a:custGeom>
              <a:rect b="b" l="l" r="r" t="t"/>
              <a:pathLst>
                <a:path extrusionOk="0" h="549" w="1811">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0"/>
            <p:cNvSpPr/>
            <p:nvPr/>
          </p:nvSpPr>
          <p:spPr>
            <a:xfrm>
              <a:off x="1051157" y="1420222"/>
              <a:ext cx="5241" cy="3965"/>
            </a:xfrm>
            <a:custGeom>
              <a:rect b="b" l="l" r="r" t="t"/>
              <a:pathLst>
                <a:path extrusionOk="0" h="292" w="386">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0"/>
            <p:cNvSpPr/>
            <p:nvPr/>
          </p:nvSpPr>
          <p:spPr>
            <a:xfrm>
              <a:off x="1513458" y="2479960"/>
              <a:ext cx="11663" cy="15465"/>
            </a:xfrm>
            <a:custGeom>
              <a:rect b="b" l="l" r="r" t="t"/>
              <a:pathLst>
                <a:path extrusionOk="0" h="1139" w="859">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0"/>
            <p:cNvSpPr/>
            <p:nvPr/>
          </p:nvSpPr>
          <p:spPr>
            <a:xfrm>
              <a:off x="1506995" y="2482186"/>
              <a:ext cx="4956" cy="2743"/>
            </a:xfrm>
            <a:custGeom>
              <a:rect b="b" l="l" r="r" t="t"/>
              <a:pathLst>
                <a:path extrusionOk="0" h="202" w="365">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0"/>
            <p:cNvSpPr/>
            <p:nvPr/>
          </p:nvSpPr>
          <p:spPr>
            <a:xfrm>
              <a:off x="1039073" y="1557966"/>
              <a:ext cx="1344" cy="4155"/>
            </a:xfrm>
            <a:custGeom>
              <a:rect b="b" l="l" r="r" t="t"/>
              <a:pathLst>
                <a:path extrusionOk="0" h="306" w="99">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0"/>
            <p:cNvSpPr/>
            <p:nvPr/>
          </p:nvSpPr>
          <p:spPr>
            <a:xfrm>
              <a:off x="1493960" y="2432982"/>
              <a:ext cx="1589" cy="1168"/>
            </a:xfrm>
            <a:custGeom>
              <a:rect b="b" l="l" r="r" t="t"/>
              <a:pathLst>
                <a:path extrusionOk="0" h="86" w="117">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0"/>
            <p:cNvSpPr/>
            <p:nvPr/>
          </p:nvSpPr>
          <p:spPr>
            <a:xfrm>
              <a:off x="1496866" y="2484630"/>
              <a:ext cx="7006" cy="4331"/>
            </a:xfrm>
            <a:custGeom>
              <a:rect b="b" l="l" r="r" t="t"/>
              <a:pathLst>
                <a:path extrusionOk="0" h="319" w="516">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0"/>
            <p:cNvSpPr/>
            <p:nvPr/>
          </p:nvSpPr>
          <p:spPr>
            <a:xfrm>
              <a:off x="1412930" y="1447825"/>
              <a:ext cx="2200" cy="1643"/>
            </a:xfrm>
            <a:custGeom>
              <a:rect b="b" l="l" r="r" t="t"/>
              <a:pathLst>
                <a:path extrusionOk="0" h="121" w="162">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0"/>
            <p:cNvSpPr/>
            <p:nvPr/>
          </p:nvSpPr>
          <p:spPr>
            <a:xfrm>
              <a:off x="1375700" y="1460860"/>
              <a:ext cx="14419" cy="6721"/>
            </a:xfrm>
            <a:custGeom>
              <a:rect b="b" l="l" r="r" t="t"/>
              <a:pathLst>
                <a:path extrusionOk="0" h="495" w="1062">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0"/>
            <p:cNvSpPr/>
            <p:nvPr/>
          </p:nvSpPr>
          <p:spPr>
            <a:xfrm>
              <a:off x="1518536" y="1659444"/>
              <a:ext cx="3150" cy="2729"/>
            </a:xfrm>
            <a:custGeom>
              <a:rect b="b" l="l" r="r" t="t"/>
              <a:pathLst>
                <a:path extrusionOk="0" h="201" w="232">
                  <a:moveTo>
                    <a:pt x="232" y="1"/>
                  </a:moveTo>
                  <a:lnTo>
                    <a:pt x="186" y="36"/>
                  </a:lnTo>
                  <a:cubicBezTo>
                    <a:pt x="130" y="85"/>
                    <a:pt x="57" y="148"/>
                    <a:pt x="1" y="200"/>
                  </a:cubicBezTo>
                  <a:cubicBezTo>
                    <a:pt x="85" y="141"/>
                    <a:pt x="162" y="74"/>
                    <a:pt x="2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0"/>
            <p:cNvSpPr/>
            <p:nvPr/>
          </p:nvSpPr>
          <p:spPr>
            <a:xfrm>
              <a:off x="2136230" y="2173135"/>
              <a:ext cx="92123" cy="91879"/>
            </a:xfrm>
            <a:custGeom>
              <a:rect b="b" l="l" r="r" t="t"/>
              <a:pathLst>
                <a:path extrusionOk="0" h="6767" w="6785">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0"/>
            <p:cNvSpPr/>
            <p:nvPr/>
          </p:nvSpPr>
          <p:spPr>
            <a:xfrm>
              <a:off x="2231110" y="2162816"/>
              <a:ext cx="55953" cy="49734"/>
            </a:xfrm>
            <a:custGeom>
              <a:rect b="b" l="l" r="r" t="t"/>
              <a:pathLst>
                <a:path extrusionOk="0" h="3663" w="4121">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0"/>
            <p:cNvSpPr/>
            <p:nvPr/>
          </p:nvSpPr>
          <p:spPr>
            <a:xfrm>
              <a:off x="2193500" y="2179503"/>
              <a:ext cx="64425" cy="69177"/>
            </a:xfrm>
            <a:custGeom>
              <a:rect b="b" l="l" r="r" t="t"/>
              <a:pathLst>
                <a:path extrusionOk="0" h="5095" w="4745">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0"/>
            <p:cNvSpPr/>
            <p:nvPr/>
          </p:nvSpPr>
          <p:spPr>
            <a:xfrm>
              <a:off x="2229155" y="2179503"/>
              <a:ext cx="54" cy="14"/>
            </a:xfrm>
            <a:custGeom>
              <a:rect b="b" l="l" r="r" t="t"/>
              <a:pathLst>
                <a:path extrusionOk="0" h="1" w="4">
                  <a:moveTo>
                    <a:pt x="4" y="1"/>
                  </a:moveTo>
                  <a:lnTo>
                    <a:pt x="1"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0"/>
            <p:cNvSpPr/>
            <p:nvPr/>
          </p:nvSpPr>
          <p:spPr>
            <a:xfrm>
              <a:off x="2229209" y="2179503"/>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0"/>
            <p:cNvSpPr/>
            <p:nvPr/>
          </p:nvSpPr>
          <p:spPr>
            <a:xfrm>
              <a:off x="2257776" y="2210066"/>
              <a:ext cx="54" cy="163"/>
            </a:xfrm>
            <a:custGeom>
              <a:rect b="b" l="l" r="r" t="t"/>
              <a:pathLst>
                <a:path extrusionOk="0" h="12" w="4">
                  <a:moveTo>
                    <a:pt x="0" y="1"/>
                  </a:moveTo>
                  <a:cubicBezTo>
                    <a:pt x="0" y="4"/>
                    <a:pt x="4" y="8"/>
                    <a:pt x="4" y="11"/>
                  </a:cubicBezTo>
                  <a:cubicBezTo>
                    <a:pt x="4" y="8"/>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0"/>
            <p:cNvSpPr/>
            <p:nvPr/>
          </p:nvSpPr>
          <p:spPr>
            <a:xfrm>
              <a:off x="2257491" y="2209455"/>
              <a:ext cx="95" cy="149"/>
            </a:xfrm>
            <a:custGeom>
              <a:rect b="b" l="l" r="r" t="t"/>
              <a:pathLst>
                <a:path extrusionOk="0" h="11" w="7">
                  <a:moveTo>
                    <a:pt x="7" y="11"/>
                  </a:moveTo>
                  <a:cubicBezTo>
                    <a:pt x="4" y="7"/>
                    <a:pt x="0" y="4"/>
                    <a:pt x="0" y="0"/>
                  </a:cubicBezTo>
                  <a:cubicBezTo>
                    <a:pt x="0" y="4"/>
                    <a:pt x="4" y="7"/>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0"/>
            <p:cNvSpPr/>
            <p:nvPr/>
          </p:nvSpPr>
          <p:spPr>
            <a:xfrm>
              <a:off x="2233106" y="2183400"/>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0"/>
            <p:cNvSpPr/>
            <p:nvPr/>
          </p:nvSpPr>
          <p:spPr>
            <a:xfrm>
              <a:off x="2257871" y="2210406"/>
              <a:ext cx="0" cy="149"/>
            </a:xfrm>
            <a:custGeom>
              <a:rect b="b" l="l" r="r" t="t"/>
              <a:pathLst>
                <a:path extrusionOk="0" h="11" w="0">
                  <a:moveTo>
                    <a:pt x="0" y="11"/>
                  </a:moveTo>
                  <a:lnTo>
                    <a:pt x="0" y="11"/>
                  </a:lnTo>
                  <a:lnTo>
                    <a:pt x="0" y="4"/>
                  </a:lnTo>
                  <a:cubicBezTo>
                    <a:pt x="0" y="0"/>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0"/>
            <p:cNvSpPr/>
            <p:nvPr/>
          </p:nvSpPr>
          <p:spPr>
            <a:xfrm>
              <a:off x="2249589" y="2206645"/>
              <a:ext cx="3965" cy="1874"/>
            </a:xfrm>
            <a:custGeom>
              <a:rect b="b" l="l" r="r" t="t"/>
              <a:pathLst>
                <a:path extrusionOk="0" h="138" w="292">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0"/>
            <p:cNvSpPr/>
            <p:nvPr/>
          </p:nvSpPr>
          <p:spPr>
            <a:xfrm>
              <a:off x="2257681" y="2209740"/>
              <a:ext cx="54" cy="149"/>
            </a:xfrm>
            <a:custGeom>
              <a:rect b="b" l="l" r="r" t="t"/>
              <a:pathLst>
                <a:path extrusionOk="0" h="11" w="4">
                  <a:moveTo>
                    <a:pt x="4" y="11"/>
                  </a:moveTo>
                  <a:cubicBezTo>
                    <a:pt x="4" y="7"/>
                    <a:pt x="0" y="4"/>
                    <a:pt x="0" y="0"/>
                  </a:cubicBezTo>
                  <a:cubicBezTo>
                    <a:pt x="0" y="4"/>
                    <a:pt x="4" y="7"/>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0"/>
            <p:cNvSpPr/>
            <p:nvPr/>
          </p:nvSpPr>
          <p:spPr>
            <a:xfrm>
              <a:off x="2229915" y="218050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0"/>
            <p:cNvSpPr/>
            <p:nvPr/>
          </p:nvSpPr>
          <p:spPr>
            <a:xfrm>
              <a:off x="2230200" y="2180834"/>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0"/>
            <p:cNvSpPr/>
            <p:nvPr/>
          </p:nvSpPr>
          <p:spPr>
            <a:xfrm>
              <a:off x="2229399" y="2179843"/>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0"/>
            <p:cNvSpPr/>
            <p:nvPr/>
          </p:nvSpPr>
          <p:spPr>
            <a:xfrm>
              <a:off x="2229684" y="21801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0"/>
            <p:cNvSpPr/>
            <p:nvPr/>
          </p:nvSpPr>
          <p:spPr>
            <a:xfrm>
              <a:off x="2230485" y="2181173"/>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0"/>
            <p:cNvSpPr/>
            <p:nvPr/>
          </p:nvSpPr>
          <p:spPr>
            <a:xfrm>
              <a:off x="2232156" y="2182830"/>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0"/>
            <p:cNvSpPr/>
            <p:nvPr/>
          </p:nvSpPr>
          <p:spPr>
            <a:xfrm>
              <a:off x="2231870" y="2182545"/>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0"/>
            <p:cNvSpPr/>
            <p:nvPr/>
          </p:nvSpPr>
          <p:spPr>
            <a:xfrm>
              <a:off x="2232821" y="2183264"/>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0"/>
            <p:cNvSpPr/>
            <p:nvPr/>
          </p:nvSpPr>
          <p:spPr>
            <a:xfrm>
              <a:off x="2231205" y="2181974"/>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0"/>
            <p:cNvSpPr/>
            <p:nvPr/>
          </p:nvSpPr>
          <p:spPr>
            <a:xfrm>
              <a:off x="2231531" y="2182259"/>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0"/>
            <p:cNvSpPr/>
            <p:nvPr/>
          </p:nvSpPr>
          <p:spPr>
            <a:xfrm>
              <a:off x="2230771" y="218155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0"/>
            <p:cNvSpPr/>
            <p:nvPr/>
          </p:nvSpPr>
          <p:spPr>
            <a:xfrm>
              <a:off x="2232481" y="2183074"/>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0"/>
            <p:cNvSpPr/>
            <p:nvPr/>
          </p:nvSpPr>
          <p:spPr>
            <a:xfrm>
              <a:off x="2271462" y="2241294"/>
              <a:ext cx="8133" cy="10523"/>
            </a:xfrm>
            <a:custGeom>
              <a:rect b="b" l="l" r="r" t="t"/>
              <a:pathLst>
                <a:path extrusionOk="0" h="775" w="599">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0"/>
            <p:cNvSpPr/>
            <p:nvPr/>
          </p:nvSpPr>
          <p:spPr>
            <a:xfrm>
              <a:off x="2244837" y="2263697"/>
              <a:ext cx="14704" cy="14922"/>
            </a:xfrm>
            <a:custGeom>
              <a:rect b="b" l="l" r="r" t="t"/>
              <a:pathLst>
                <a:path extrusionOk="0" h="1099" w="1083">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0"/>
            <p:cNvSpPr/>
            <p:nvPr/>
          </p:nvSpPr>
          <p:spPr>
            <a:xfrm>
              <a:off x="2168694" y="2212021"/>
              <a:ext cx="116509" cy="102252"/>
            </a:xfrm>
            <a:custGeom>
              <a:rect b="b" l="l" r="r" t="t"/>
              <a:pathLst>
                <a:path extrusionOk="0" h="7531" w="8581">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0"/>
            <p:cNvSpPr/>
            <p:nvPr/>
          </p:nvSpPr>
          <p:spPr>
            <a:xfrm>
              <a:off x="2185707" y="226682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0"/>
            <p:cNvSpPr/>
            <p:nvPr/>
          </p:nvSpPr>
          <p:spPr>
            <a:xfrm>
              <a:off x="2169780" y="2264023"/>
              <a:ext cx="299" cy="109"/>
            </a:xfrm>
            <a:custGeom>
              <a:rect b="b" l="l" r="r" t="t"/>
              <a:pathLst>
                <a:path extrusionOk="0" h="8" w="22">
                  <a:moveTo>
                    <a:pt x="1" y="7"/>
                  </a:moveTo>
                  <a:cubicBezTo>
                    <a:pt x="8" y="7"/>
                    <a:pt x="15" y="4"/>
                    <a:pt x="22" y="0"/>
                  </a:cubicBezTo>
                  <a:cubicBezTo>
                    <a:pt x="15" y="4"/>
                    <a:pt x="8"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0"/>
            <p:cNvSpPr/>
            <p:nvPr/>
          </p:nvSpPr>
          <p:spPr>
            <a:xfrm>
              <a:off x="2182435" y="2266725"/>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0"/>
            <p:cNvSpPr/>
            <p:nvPr/>
          </p:nvSpPr>
          <p:spPr>
            <a:xfrm>
              <a:off x="2184336" y="22668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0"/>
            <p:cNvSpPr/>
            <p:nvPr/>
          </p:nvSpPr>
          <p:spPr>
            <a:xfrm>
              <a:off x="2186236" y="2266779"/>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0"/>
            <p:cNvSpPr/>
            <p:nvPr/>
          </p:nvSpPr>
          <p:spPr>
            <a:xfrm>
              <a:off x="2169265" y="2264159"/>
              <a:ext cx="394" cy="68"/>
            </a:xfrm>
            <a:custGeom>
              <a:rect b="b" l="l" r="r" t="t"/>
              <a:pathLst>
                <a:path extrusionOk="0" h="5" w="29">
                  <a:moveTo>
                    <a:pt x="0" y="4"/>
                  </a:moveTo>
                  <a:cubicBezTo>
                    <a:pt x="11" y="4"/>
                    <a:pt x="18" y="1"/>
                    <a:pt x="28" y="1"/>
                  </a:cubicBezTo>
                  <a:cubicBezTo>
                    <a:pt x="18" y="1"/>
                    <a:pt x="1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0"/>
            <p:cNvSpPr/>
            <p:nvPr/>
          </p:nvSpPr>
          <p:spPr>
            <a:xfrm>
              <a:off x="2168640" y="2264213"/>
              <a:ext cx="543" cy="41"/>
            </a:xfrm>
            <a:custGeom>
              <a:rect b="b" l="l" r="r" t="t"/>
              <a:pathLst>
                <a:path extrusionOk="0" h="3" w="40">
                  <a:moveTo>
                    <a:pt x="1" y="0"/>
                  </a:moveTo>
                  <a:cubicBezTo>
                    <a:pt x="10" y="2"/>
                    <a:pt x="17" y="3"/>
                    <a:pt x="23" y="3"/>
                  </a:cubicBezTo>
                  <a:cubicBezTo>
                    <a:pt x="29" y="3"/>
                    <a:pt x="34" y="2"/>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0"/>
            <p:cNvSpPr/>
            <p:nvPr/>
          </p:nvSpPr>
          <p:spPr>
            <a:xfrm>
              <a:off x="2170161" y="2262883"/>
              <a:ext cx="869" cy="1100"/>
            </a:xfrm>
            <a:custGeom>
              <a:rect b="b" l="l" r="r" t="t"/>
              <a:pathLst>
                <a:path extrusionOk="0" h="81" w="64">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0"/>
            <p:cNvSpPr/>
            <p:nvPr/>
          </p:nvSpPr>
          <p:spPr>
            <a:xfrm>
              <a:off x="2188178" y="2266019"/>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0"/>
            <p:cNvSpPr/>
            <p:nvPr/>
          </p:nvSpPr>
          <p:spPr>
            <a:xfrm>
              <a:off x="2187893" y="226625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0"/>
            <p:cNvSpPr/>
            <p:nvPr/>
          </p:nvSpPr>
          <p:spPr>
            <a:xfrm>
              <a:off x="2187608" y="2266440"/>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0"/>
            <p:cNvSpPr/>
            <p:nvPr/>
          </p:nvSpPr>
          <p:spPr>
            <a:xfrm>
              <a:off x="2186712" y="2266725"/>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0"/>
            <p:cNvSpPr/>
            <p:nvPr/>
          </p:nvSpPr>
          <p:spPr>
            <a:xfrm>
              <a:off x="2259012" y="2212062"/>
              <a:ext cx="14840" cy="2349"/>
            </a:xfrm>
            <a:custGeom>
              <a:rect b="b" l="l" r="r" t="t"/>
              <a:pathLst>
                <a:path extrusionOk="0" h="173" w="1093">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0"/>
            <p:cNvSpPr/>
            <p:nvPr/>
          </p:nvSpPr>
          <p:spPr>
            <a:xfrm>
              <a:off x="2201728" y="22503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0"/>
            <p:cNvSpPr/>
            <p:nvPr/>
          </p:nvSpPr>
          <p:spPr>
            <a:xfrm>
              <a:off x="2193881" y="2234886"/>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0"/>
            <p:cNvSpPr/>
            <p:nvPr/>
          </p:nvSpPr>
          <p:spPr>
            <a:xfrm>
              <a:off x="2203113"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0"/>
            <p:cNvSpPr/>
            <p:nvPr/>
          </p:nvSpPr>
          <p:spPr>
            <a:xfrm>
              <a:off x="2195021" y="223568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0"/>
            <p:cNvSpPr/>
            <p:nvPr/>
          </p:nvSpPr>
          <p:spPr>
            <a:xfrm>
              <a:off x="2195211" y="22359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0"/>
            <p:cNvSpPr/>
            <p:nvPr/>
          </p:nvSpPr>
          <p:spPr>
            <a:xfrm>
              <a:off x="2200927" y="2250228"/>
              <a:ext cx="95" cy="14"/>
            </a:xfrm>
            <a:custGeom>
              <a:rect b="b" l="l" r="r" t="t"/>
              <a:pathLst>
                <a:path extrusionOk="0" h="1" w="7">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0"/>
            <p:cNvSpPr/>
            <p:nvPr/>
          </p:nvSpPr>
          <p:spPr>
            <a:xfrm>
              <a:off x="2194600" y="2235361"/>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0"/>
            <p:cNvSpPr/>
            <p:nvPr/>
          </p:nvSpPr>
          <p:spPr>
            <a:xfrm>
              <a:off x="2194315" y="22351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0"/>
            <p:cNvSpPr/>
            <p:nvPr/>
          </p:nvSpPr>
          <p:spPr>
            <a:xfrm>
              <a:off x="2203588" y="225041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0"/>
            <p:cNvSpPr/>
            <p:nvPr/>
          </p:nvSpPr>
          <p:spPr>
            <a:xfrm>
              <a:off x="2195116" y="22358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0"/>
            <p:cNvSpPr/>
            <p:nvPr/>
          </p:nvSpPr>
          <p:spPr>
            <a:xfrm>
              <a:off x="2194831" y="223549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0"/>
            <p:cNvSpPr/>
            <p:nvPr/>
          </p:nvSpPr>
          <p:spPr>
            <a:xfrm>
              <a:off x="2206005" y="2249468"/>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0"/>
            <p:cNvSpPr/>
            <p:nvPr/>
          </p:nvSpPr>
          <p:spPr>
            <a:xfrm>
              <a:off x="2205625" y="224975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0"/>
            <p:cNvSpPr/>
            <p:nvPr/>
          </p:nvSpPr>
          <p:spPr>
            <a:xfrm>
              <a:off x="2258102" y="221329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0"/>
            <p:cNvSpPr/>
            <p:nvPr/>
          </p:nvSpPr>
          <p:spPr>
            <a:xfrm>
              <a:off x="2257722" y="2213732"/>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0"/>
            <p:cNvSpPr/>
            <p:nvPr/>
          </p:nvSpPr>
          <p:spPr>
            <a:xfrm>
              <a:off x="2257152" y="2214533"/>
              <a:ext cx="54" cy="109"/>
            </a:xfrm>
            <a:custGeom>
              <a:rect b="b" l="l" r="r" t="t"/>
              <a:pathLst>
                <a:path extrusionOk="0" h="8" w="4">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0"/>
            <p:cNvSpPr/>
            <p:nvPr/>
          </p:nvSpPr>
          <p:spPr>
            <a:xfrm>
              <a:off x="2257437" y="2214153"/>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0"/>
            <p:cNvSpPr/>
            <p:nvPr/>
          </p:nvSpPr>
          <p:spPr>
            <a:xfrm>
              <a:off x="2258482" y="2212687"/>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0"/>
            <p:cNvSpPr/>
            <p:nvPr/>
          </p:nvSpPr>
          <p:spPr>
            <a:xfrm>
              <a:off x="2204865" y="2250133"/>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0"/>
            <p:cNvSpPr/>
            <p:nvPr/>
          </p:nvSpPr>
          <p:spPr>
            <a:xfrm>
              <a:off x="2258822" y="2212211"/>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0"/>
            <p:cNvSpPr/>
            <p:nvPr/>
          </p:nvSpPr>
          <p:spPr>
            <a:xfrm>
              <a:off x="2193460" y="2234696"/>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0"/>
            <p:cNvSpPr/>
            <p:nvPr/>
          </p:nvSpPr>
          <p:spPr>
            <a:xfrm>
              <a:off x="2205245" y="224994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0"/>
            <p:cNvSpPr/>
            <p:nvPr/>
          </p:nvSpPr>
          <p:spPr>
            <a:xfrm>
              <a:off x="2204485" y="225028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0"/>
            <p:cNvSpPr/>
            <p:nvPr/>
          </p:nvSpPr>
          <p:spPr>
            <a:xfrm>
              <a:off x="2278916" y="2252890"/>
              <a:ext cx="258" cy="163"/>
            </a:xfrm>
            <a:custGeom>
              <a:rect b="b" l="l" r="r" t="t"/>
              <a:pathLst>
                <a:path extrusionOk="0" h="12" w="19">
                  <a:moveTo>
                    <a:pt x="1"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0"/>
            <p:cNvSpPr/>
            <p:nvPr/>
          </p:nvSpPr>
          <p:spPr>
            <a:xfrm>
              <a:off x="2279256" y="2252659"/>
              <a:ext cx="204" cy="204"/>
            </a:xfrm>
            <a:custGeom>
              <a:rect b="b" l="l" r="r" t="t"/>
              <a:pathLst>
                <a:path extrusionOk="0" h="15" w="15">
                  <a:moveTo>
                    <a:pt x="0" y="14"/>
                  </a:moveTo>
                  <a:cubicBezTo>
                    <a:pt x="4" y="11"/>
                    <a:pt x="11" y="7"/>
                    <a:pt x="14" y="0"/>
                  </a:cubicBezTo>
                  <a:cubicBezTo>
                    <a:pt x="11" y="7"/>
                    <a:pt x="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0"/>
            <p:cNvSpPr/>
            <p:nvPr/>
          </p:nvSpPr>
          <p:spPr>
            <a:xfrm>
              <a:off x="2279772" y="2251994"/>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0"/>
            <p:cNvSpPr/>
            <p:nvPr/>
          </p:nvSpPr>
          <p:spPr>
            <a:xfrm>
              <a:off x="2279541" y="2252319"/>
              <a:ext cx="244" cy="299"/>
            </a:xfrm>
            <a:custGeom>
              <a:rect b="b" l="l" r="r" t="t"/>
              <a:pathLst>
                <a:path extrusionOk="0" h="22" w="18">
                  <a:moveTo>
                    <a:pt x="18" y="1"/>
                  </a:moveTo>
                  <a:cubicBezTo>
                    <a:pt x="11" y="8"/>
                    <a:pt x="4" y="15"/>
                    <a:pt x="0" y="22"/>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0"/>
            <p:cNvSpPr/>
            <p:nvPr/>
          </p:nvSpPr>
          <p:spPr>
            <a:xfrm>
              <a:off x="2276445" y="225360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0"/>
            <p:cNvSpPr/>
            <p:nvPr/>
          </p:nvSpPr>
          <p:spPr>
            <a:xfrm>
              <a:off x="2280301" y="225070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0"/>
            <p:cNvSpPr/>
            <p:nvPr/>
          </p:nvSpPr>
          <p:spPr>
            <a:xfrm>
              <a:off x="2280111" y="2251043"/>
              <a:ext cx="109" cy="434"/>
            </a:xfrm>
            <a:custGeom>
              <a:rect b="b" l="l" r="r" t="t"/>
              <a:pathLst>
                <a:path extrusionOk="0" h="32" w="8">
                  <a:moveTo>
                    <a:pt x="0" y="32"/>
                  </a:moveTo>
                  <a:cubicBezTo>
                    <a:pt x="4" y="21"/>
                    <a:pt x="7" y="11"/>
                    <a:pt x="7" y="0"/>
                  </a:cubicBezTo>
                  <a:cubicBezTo>
                    <a:pt x="7" y="11"/>
                    <a:pt x="4"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0"/>
            <p:cNvSpPr/>
            <p:nvPr/>
          </p:nvSpPr>
          <p:spPr>
            <a:xfrm>
              <a:off x="2279962" y="2251613"/>
              <a:ext cx="109" cy="299"/>
            </a:xfrm>
            <a:custGeom>
              <a:rect b="b" l="l" r="r" t="t"/>
              <a:pathLst>
                <a:path extrusionOk="0" h="22" w="8">
                  <a:moveTo>
                    <a:pt x="1" y="21"/>
                  </a:moveTo>
                  <a:cubicBezTo>
                    <a:pt x="4" y="14"/>
                    <a:pt x="4" y="7"/>
                    <a:pt x="8" y="0"/>
                  </a:cubicBezTo>
                  <a:cubicBezTo>
                    <a:pt x="4"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0"/>
            <p:cNvSpPr/>
            <p:nvPr/>
          </p:nvSpPr>
          <p:spPr>
            <a:xfrm>
              <a:off x="2278536" y="2253134"/>
              <a:ext cx="353" cy="149"/>
            </a:xfrm>
            <a:custGeom>
              <a:rect b="b" l="l" r="r" t="t"/>
              <a:pathLst>
                <a:path extrusionOk="0" h="11" w="26">
                  <a:moveTo>
                    <a:pt x="1" y="11"/>
                  </a:moveTo>
                  <a:cubicBezTo>
                    <a:pt x="8" y="7"/>
                    <a:pt x="15" y="4"/>
                    <a:pt x="25" y="0"/>
                  </a:cubicBezTo>
                  <a:cubicBezTo>
                    <a:pt x="15" y="4"/>
                    <a:pt x="8"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0"/>
            <p:cNvSpPr/>
            <p:nvPr/>
          </p:nvSpPr>
          <p:spPr>
            <a:xfrm>
              <a:off x="2276119" y="223958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0"/>
            <p:cNvSpPr/>
            <p:nvPr/>
          </p:nvSpPr>
          <p:spPr>
            <a:xfrm>
              <a:off x="2277111" y="2239869"/>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0"/>
            <p:cNvSpPr/>
            <p:nvPr/>
          </p:nvSpPr>
          <p:spPr>
            <a:xfrm>
              <a:off x="2276595" y="2239679"/>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0"/>
            <p:cNvSpPr/>
            <p:nvPr/>
          </p:nvSpPr>
          <p:spPr>
            <a:xfrm>
              <a:off x="2277735" y="2240154"/>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0"/>
            <p:cNvSpPr/>
            <p:nvPr/>
          </p:nvSpPr>
          <p:spPr>
            <a:xfrm>
              <a:off x="2278210" y="2240439"/>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0"/>
            <p:cNvSpPr/>
            <p:nvPr/>
          </p:nvSpPr>
          <p:spPr>
            <a:xfrm>
              <a:off x="2278726" y="2240779"/>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0"/>
            <p:cNvSpPr/>
            <p:nvPr/>
          </p:nvSpPr>
          <p:spPr>
            <a:xfrm>
              <a:off x="2278210" y="2253270"/>
              <a:ext cx="339" cy="109"/>
            </a:xfrm>
            <a:custGeom>
              <a:rect b="b" l="l" r="r" t="t"/>
              <a:pathLst>
                <a:path extrusionOk="0" h="8" w="25">
                  <a:moveTo>
                    <a:pt x="25" y="1"/>
                  </a:moveTo>
                  <a:cubicBezTo>
                    <a:pt x="14" y="4"/>
                    <a:pt x="7" y="4"/>
                    <a:pt x="0" y="8"/>
                  </a:cubicBezTo>
                  <a:cubicBezTo>
                    <a:pt x="7" y="4"/>
                    <a:pt x="18"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0"/>
            <p:cNvSpPr/>
            <p:nvPr/>
          </p:nvSpPr>
          <p:spPr>
            <a:xfrm>
              <a:off x="2277396" y="225346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0"/>
            <p:cNvSpPr/>
            <p:nvPr/>
          </p:nvSpPr>
          <p:spPr>
            <a:xfrm>
              <a:off x="2276921" y="2253514"/>
              <a:ext cx="394" cy="54"/>
            </a:xfrm>
            <a:custGeom>
              <a:rect b="b" l="l" r="r" t="t"/>
              <a:pathLst>
                <a:path extrusionOk="0" h="4" w="29">
                  <a:moveTo>
                    <a:pt x="1" y="4"/>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0"/>
            <p:cNvSpPr/>
            <p:nvPr/>
          </p:nvSpPr>
          <p:spPr>
            <a:xfrm>
              <a:off x="2277776" y="2253419"/>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0"/>
            <p:cNvSpPr/>
            <p:nvPr/>
          </p:nvSpPr>
          <p:spPr>
            <a:xfrm>
              <a:off x="2276595" y="2253609"/>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0"/>
            <p:cNvSpPr/>
            <p:nvPr/>
          </p:nvSpPr>
          <p:spPr>
            <a:xfrm>
              <a:off x="2275644" y="225355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0"/>
            <p:cNvSpPr/>
            <p:nvPr/>
          </p:nvSpPr>
          <p:spPr>
            <a:xfrm>
              <a:off x="2252019" y="2279556"/>
              <a:ext cx="149" cy="353"/>
            </a:xfrm>
            <a:custGeom>
              <a:rect b="b" l="l" r="r" t="t"/>
              <a:pathLst>
                <a:path extrusionOk="0" h="26" w="11">
                  <a:moveTo>
                    <a:pt x="11"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0"/>
            <p:cNvSpPr/>
            <p:nvPr/>
          </p:nvSpPr>
          <p:spPr>
            <a:xfrm>
              <a:off x="2252155" y="2275999"/>
              <a:ext cx="1589" cy="3476"/>
            </a:xfrm>
            <a:custGeom>
              <a:rect b="b" l="l" r="r" t="t"/>
              <a:pathLst>
                <a:path extrusionOk="0" h="256" w="117">
                  <a:moveTo>
                    <a:pt x="116" y="0"/>
                  </a:moveTo>
                  <a:lnTo>
                    <a:pt x="116" y="0"/>
                  </a:lnTo>
                  <a:cubicBezTo>
                    <a:pt x="71" y="95"/>
                    <a:pt x="25" y="203"/>
                    <a:pt x="1" y="256"/>
                  </a:cubicBezTo>
                  <a:cubicBezTo>
                    <a:pt x="25" y="203"/>
                    <a:pt x="74" y="9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0"/>
            <p:cNvSpPr/>
            <p:nvPr/>
          </p:nvSpPr>
          <p:spPr>
            <a:xfrm>
              <a:off x="2256867" y="2263589"/>
              <a:ext cx="1589" cy="1494"/>
            </a:xfrm>
            <a:custGeom>
              <a:rect b="b" l="l" r="r" t="t"/>
              <a:pathLst>
                <a:path extrusionOk="0" h="110" w="117">
                  <a:moveTo>
                    <a:pt x="116" y="109"/>
                  </a:moveTo>
                  <a:cubicBezTo>
                    <a:pt x="74" y="74"/>
                    <a:pt x="36" y="39"/>
                    <a:pt x="0" y="1"/>
                  </a:cubicBezTo>
                  <a:cubicBezTo>
                    <a:pt x="36" y="39"/>
                    <a:pt x="74" y="74"/>
                    <a:pt x="116"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0"/>
            <p:cNvSpPr/>
            <p:nvPr/>
          </p:nvSpPr>
          <p:spPr>
            <a:xfrm>
              <a:off x="2136461" y="2088588"/>
              <a:ext cx="84819" cy="89883"/>
            </a:xfrm>
            <a:custGeom>
              <a:rect b="b" l="l" r="r" t="t"/>
              <a:pathLst>
                <a:path extrusionOk="0" h="6620" w="6247">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0"/>
            <p:cNvSpPr/>
            <p:nvPr/>
          </p:nvSpPr>
          <p:spPr>
            <a:xfrm>
              <a:off x="2193595" y="217727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0"/>
            <p:cNvSpPr/>
            <p:nvPr/>
          </p:nvSpPr>
          <p:spPr>
            <a:xfrm>
              <a:off x="2185897" y="217769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0"/>
            <p:cNvSpPr/>
            <p:nvPr/>
          </p:nvSpPr>
          <p:spPr>
            <a:xfrm>
              <a:off x="2200113" y="2177372"/>
              <a:ext cx="625" cy="109"/>
            </a:xfrm>
            <a:custGeom>
              <a:rect b="b" l="l" r="r" t="t"/>
              <a:pathLst>
                <a:path extrusionOk="0" h="8" w="46">
                  <a:moveTo>
                    <a:pt x="46"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0"/>
            <p:cNvSpPr/>
            <p:nvPr/>
          </p:nvSpPr>
          <p:spPr>
            <a:xfrm>
              <a:off x="2192889" y="2177317"/>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0"/>
            <p:cNvSpPr/>
            <p:nvPr/>
          </p:nvSpPr>
          <p:spPr>
            <a:xfrm>
              <a:off x="2197492" y="2177277"/>
              <a:ext cx="774" cy="14"/>
            </a:xfrm>
            <a:custGeom>
              <a:rect b="b" l="l" r="r" t="t"/>
              <a:pathLst>
                <a:path extrusionOk="0" h="1" w="57">
                  <a:moveTo>
                    <a:pt x="57"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0"/>
            <p:cNvSpPr/>
            <p:nvPr/>
          </p:nvSpPr>
          <p:spPr>
            <a:xfrm>
              <a:off x="2198497" y="2177277"/>
              <a:ext cx="679" cy="54"/>
            </a:xfrm>
            <a:custGeom>
              <a:rect b="b" l="l" r="r" t="t"/>
              <a:pathLst>
                <a:path extrusionOk="0" h="4" w="50">
                  <a:moveTo>
                    <a:pt x="4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0"/>
            <p:cNvSpPr/>
            <p:nvPr/>
          </p:nvSpPr>
          <p:spPr>
            <a:xfrm>
              <a:off x="2197261" y="21772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0"/>
            <p:cNvSpPr/>
            <p:nvPr/>
          </p:nvSpPr>
          <p:spPr>
            <a:xfrm>
              <a:off x="2195401" y="217727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0"/>
            <p:cNvSpPr/>
            <p:nvPr/>
          </p:nvSpPr>
          <p:spPr>
            <a:xfrm>
              <a:off x="2136421" y="2173421"/>
              <a:ext cx="679" cy="149"/>
            </a:xfrm>
            <a:custGeom>
              <a:rect b="b" l="l" r="r" t="t"/>
              <a:pathLst>
                <a:path extrusionOk="0" h="11" w="50">
                  <a:moveTo>
                    <a:pt x="0" y="11"/>
                  </a:moveTo>
                  <a:lnTo>
                    <a:pt x="4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0"/>
            <p:cNvSpPr/>
            <p:nvPr/>
          </p:nvSpPr>
          <p:spPr>
            <a:xfrm>
              <a:off x="2199257" y="2177317"/>
              <a:ext cx="679" cy="68"/>
            </a:xfrm>
            <a:custGeom>
              <a:rect b="b" l="l" r="r" t="t"/>
              <a:pathLst>
                <a:path extrusionOk="0" h="5" w="50">
                  <a:moveTo>
                    <a:pt x="4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0"/>
            <p:cNvSpPr/>
            <p:nvPr/>
          </p:nvSpPr>
          <p:spPr>
            <a:xfrm>
              <a:off x="2187852" y="2177562"/>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0"/>
            <p:cNvSpPr/>
            <p:nvPr/>
          </p:nvSpPr>
          <p:spPr>
            <a:xfrm>
              <a:off x="2187323" y="217760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0"/>
            <p:cNvSpPr/>
            <p:nvPr/>
          </p:nvSpPr>
          <p:spPr>
            <a:xfrm>
              <a:off x="2186847" y="217760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0"/>
            <p:cNvSpPr/>
            <p:nvPr/>
          </p:nvSpPr>
          <p:spPr>
            <a:xfrm>
              <a:off x="2200832" y="2177467"/>
              <a:ext cx="475" cy="109"/>
            </a:xfrm>
            <a:custGeom>
              <a:rect b="b" l="l" r="r" t="t"/>
              <a:pathLst>
                <a:path extrusionOk="0" h="8" w="35">
                  <a:moveTo>
                    <a:pt x="3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0"/>
            <p:cNvSpPr/>
            <p:nvPr/>
          </p:nvSpPr>
          <p:spPr>
            <a:xfrm>
              <a:off x="2186372" y="217765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0"/>
            <p:cNvSpPr/>
            <p:nvPr/>
          </p:nvSpPr>
          <p:spPr>
            <a:xfrm>
              <a:off x="2192075" y="2177317"/>
              <a:ext cx="489" cy="14"/>
            </a:xfrm>
            <a:custGeom>
              <a:rect b="b" l="l" r="r" t="t"/>
              <a:pathLst>
                <a:path extrusionOk="0" h="1" w="36">
                  <a:moveTo>
                    <a:pt x="36"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0"/>
            <p:cNvSpPr/>
            <p:nvPr/>
          </p:nvSpPr>
          <p:spPr>
            <a:xfrm>
              <a:off x="2191219" y="2177372"/>
              <a:ext cx="394" cy="14"/>
            </a:xfrm>
            <a:custGeom>
              <a:rect b="b" l="l" r="r" t="t"/>
              <a:pathLst>
                <a:path extrusionOk="0" h="1" w="29">
                  <a:moveTo>
                    <a:pt x="29"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0"/>
            <p:cNvSpPr/>
            <p:nvPr/>
          </p:nvSpPr>
          <p:spPr>
            <a:xfrm>
              <a:off x="2190513" y="217741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0"/>
            <p:cNvSpPr/>
            <p:nvPr/>
          </p:nvSpPr>
          <p:spPr>
            <a:xfrm>
              <a:off x="2189223" y="2177467"/>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0"/>
            <p:cNvSpPr/>
            <p:nvPr/>
          </p:nvSpPr>
          <p:spPr>
            <a:xfrm>
              <a:off x="2188558" y="2177507"/>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0"/>
            <p:cNvSpPr/>
            <p:nvPr/>
          </p:nvSpPr>
          <p:spPr>
            <a:xfrm>
              <a:off x="2189889" y="2177412"/>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0"/>
            <p:cNvSpPr/>
            <p:nvPr/>
          </p:nvSpPr>
          <p:spPr>
            <a:xfrm>
              <a:off x="2194695" y="21772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0"/>
            <p:cNvSpPr/>
            <p:nvPr/>
          </p:nvSpPr>
          <p:spPr>
            <a:xfrm>
              <a:off x="2195971" y="21772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0"/>
            <p:cNvSpPr/>
            <p:nvPr/>
          </p:nvSpPr>
          <p:spPr>
            <a:xfrm>
              <a:off x="2201973" y="2177697"/>
              <a:ext cx="339" cy="163"/>
            </a:xfrm>
            <a:custGeom>
              <a:rect b="b" l="l" r="r" t="t"/>
              <a:pathLst>
                <a:path extrusionOk="0" h="12" w="25">
                  <a:moveTo>
                    <a:pt x="25" y="11"/>
                  </a:moveTo>
                  <a:cubicBezTo>
                    <a:pt x="18" y="8"/>
                    <a:pt x="7" y="4"/>
                    <a:pt x="0" y="1"/>
                  </a:cubicBezTo>
                  <a:cubicBezTo>
                    <a:pt x="7" y="4"/>
                    <a:pt x="18" y="8"/>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0"/>
            <p:cNvSpPr/>
            <p:nvPr/>
          </p:nvSpPr>
          <p:spPr>
            <a:xfrm>
              <a:off x="2201402" y="2177562"/>
              <a:ext cx="489" cy="109"/>
            </a:xfrm>
            <a:custGeom>
              <a:rect b="b" l="l" r="r" t="t"/>
              <a:pathLst>
                <a:path extrusionOk="0" h="8" w="36">
                  <a:moveTo>
                    <a:pt x="35" y="7"/>
                  </a:moveTo>
                  <a:cubicBezTo>
                    <a:pt x="25" y="7"/>
                    <a:pt x="14" y="4"/>
                    <a:pt x="0" y="0"/>
                  </a:cubicBezTo>
                  <a:cubicBezTo>
                    <a:pt x="14" y="4"/>
                    <a:pt x="25" y="7"/>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0"/>
            <p:cNvSpPr/>
            <p:nvPr/>
          </p:nvSpPr>
          <p:spPr>
            <a:xfrm>
              <a:off x="2207865" y="2106307"/>
              <a:ext cx="83624" cy="72463"/>
            </a:xfrm>
            <a:custGeom>
              <a:rect b="b" l="l" r="r" t="t"/>
              <a:pathLst>
                <a:path extrusionOk="0" h="5337" w="6159">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0"/>
            <p:cNvSpPr/>
            <p:nvPr/>
          </p:nvSpPr>
          <p:spPr>
            <a:xfrm>
              <a:off x="2229915" y="217699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0"/>
            <p:cNvSpPr/>
            <p:nvPr/>
          </p:nvSpPr>
          <p:spPr>
            <a:xfrm>
              <a:off x="2229250" y="2175661"/>
              <a:ext cx="109" cy="109"/>
            </a:xfrm>
            <a:custGeom>
              <a:rect b="b" l="l" r="r" t="t"/>
              <a:pathLst>
                <a:path extrusionOk="0" h="8" w="8">
                  <a:moveTo>
                    <a:pt x="1" y="0"/>
                  </a:move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0"/>
            <p:cNvSpPr/>
            <p:nvPr/>
          </p:nvSpPr>
          <p:spPr>
            <a:xfrm>
              <a:off x="2230065" y="2177412"/>
              <a:ext cx="14" cy="68"/>
            </a:xfrm>
            <a:custGeom>
              <a:rect b="b" l="l" r="r" t="t"/>
              <a:pathLst>
                <a:path extrusionOk="0" h="5" w="1">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0"/>
            <p:cNvSpPr/>
            <p:nvPr/>
          </p:nvSpPr>
          <p:spPr>
            <a:xfrm>
              <a:off x="2229494" y="2175892"/>
              <a:ext cx="95" cy="109"/>
            </a:xfrm>
            <a:custGeom>
              <a:rect b="b" l="l" r="r" t="t"/>
              <a:pathLst>
                <a:path extrusionOk="0" h="8" w="7">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0"/>
            <p:cNvSpPr/>
            <p:nvPr/>
          </p:nvSpPr>
          <p:spPr>
            <a:xfrm>
              <a:off x="2228965" y="2175566"/>
              <a:ext cx="244" cy="54"/>
            </a:xfrm>
            <a:custGeom>
              <a:rect b="b" l="l" r="r" t="t"/>
              <a:pathLst>
                <a:path extrusionOk="0" h="4" w="18">
                  <a:moveTo>
                    <a:pt x="1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0"/>
            <p:cNvSpPr/>
            <p:nvPr/>
          </p:nvSpPr>
          <p:spPr>
            <a:xfrm>
              <a:off x="2230010" y="217718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0"/>
            <p:cNvSpPr/>
            <p:nvPr/>
          </p:nvSpPr>
          <p:spPr>
            <a:xfrm>
              <a:off x="2229915" y="21768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0"/>
            <p:cNvSpPr/>
            <p:nvPr/>
          </p:nvSpPr>
          <p:spPr>
            <a:xfrm>
              <a:off x="2229793" y="2176353"/>
              <a:ext cx="95" cy="177"/>
            </a:xfrm>
            <a:custGeom>
              <a:rect b="b" l="l" r="r" t="t"/>
              <a:pathLst>
                <a:path extrusionOk="0" h="13" w="7">
                  <a:moveTo>
                    <a:pt x="2" y="1"/>
                  </a:moveTo>
                  <a:cubicBezTo>
                    <a:pt x="1" y="1"/>
                    <a:pt x="6" y="9"/>
                    <a:pt x="6" y="12"/>
                  </a:cubicBezTo>
                  <a:cubicBezTo>
                    <a:pt x="6" y="9"/>
                    <a:pt x="6" y="5"/>
                    <a:pt x="3" y="2"/>
                  </a:cubicBezTo>
                  <a:cubicBezTo>
                    <a:pt x="2" y="1"/>
                    <a:pt x="2" y="1"/>
                    <a:pt x="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0"/>
            <p:cNvSpPr/>
            <p:nvPr/>
          </p:nvSpPr>
          <p:spPr>
            <a:xfrm>
              <a:off x="2229684" y="2176082"/>
              <a:ext cx="109" cy="163"/>
            </a:xfrm>
            <a:custGeom>
              <a:rect b="b" l="l" r="r" t="t"/>
              <a:pathLst>
                <a:path extrusionOk="0" h="12" w="8">
                  <a:moveTo>
                    <a:pt x="7" y="11"/>
                  </a:moveTo>
                  <a:cubicBezTo>
                    <a:pt x="4" y="8"/>
                    <a:pt x="4" y="4"/>
                    <a:pt x="0" y="1"/>
                  </a:cubicBezTo>
                  <a:cubicBezTo>
                    <a:pt x="4" y="4"/>
                    <a:pt x="4" y="8"/>
                    <a:pt x="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0"/>
            <p:cNvSpPr/>
            <p:nvPr/>
          </p:nvSpPr>
          <p:spPr>
            <a:xfrm>
              <a:off x="2218836" y="2175172"/>
              <a:ext cx="10142" cy="733"/>
            </a:xfrm>
            <a:custGeom>
              <a:rect b="b" l="l" r="r" t="t"/>
              <a:pathLst>
                <a:path extrusionOk="0" h="54" w="747">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0"/>
            <p:cNvSpPr/>
            <p:nvPr/>
          </p:nvSpPr>
          <p:spPr>
            <a:xfrm>
              <a:off x="2261483" y="2161065"/>
              <a:ext cx="5051" cy="149"/>
            </a:xfrm>
            <a:custGeom>
              <a:rect b="b" l="l" r="r" t="t"/>
              <a:pathLst>
                <a:path extrusionOk="0" h="11" w="372">
                  <a:moveTo>
                    <a:pt x="0" y="11"/>
                  </a:moveTo>
                  <a:lnTo>
                    <a:pt x="371" y="0"/>
                  </a:lnTo>
                  <a:lnTo>
                    <a:pt x="3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0"/>
            <p:cNvSpPr/>
            <p:nvPr/>
          </p:nvSpPr>
          <p:spPr>
            <a:xfrm>
              <a:off x="2231816" y="2177032"/>
              <a:ext cx="584" cy="109"/>
            </a:xfrm>
            <a:custGeom>
              <a:rect b="b" l="l" r="r" t="t"/>
              <a:pathLst>
                <a:path extrusionOk="0" h="8" w="43">
                  <a:moveTo>
                    <a:pt x="1" y="8"/>
                  </a:moveTo>
                  <a:cubicBezTo>
                    <a:pt x="15" y="4"/>
                    <a:pt x="32" y="4"/>
                    <a:pt x="43" y="1"/>
                  </a:cubicBezTo>
                  <a:cubicBezTo>
                    <a:pt x="32" y="4"/>
                    <a:pt x="15"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0"/>
            <p:cNvSpPr/>
            <p:nvPr/>
          </p:nvSpPr>
          <p:spPr>
            <a:xfrm>
              <a:off x="2231056" y="2177127"/>
              <a:ext cx="638" cy="109"/>
            </a:xfrm>
            <a:custGeom>
              <a:rect b="b" l="l" r="r" t="t"/>
              <a:pathLst>
                <a:path extrusionOk="0" h="8" w="47">
                  <a:moveTo>
                    <a:pt x="1" y="8"/>
                  </a:moveTo>
                  <a:lnTo>
                    <a:pt x="4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0"/>
            <p:cNvSpPr/>
            <p:nvPr/>
          </p:nvSpPr>
          <p:spPr>
            <a:xfrm>
              <a:off x="2230105" y="2177277"/>
              <a:ext cx="774" cy="204"/>
            </a:xfrm>
            <a:custGeom>
              <a:rect b="b" l="l" r="r" t="t"/>
              <a:pathLst>
                <a:path extrusionOk="0" h="15" w="57">
                  <a:moveTo>
                    <a:pt x="57"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0"/>
            <p:cNvSpPr/>
            <p:nvPr/>
          </p:nvSpPr>
          <p:spPr>
            <a:xfrm>
              <a:off x="2232536" y="2177032"/>
              <a:ext cx="489" cy="14"/>
            </a:xfrm>
            <a:custGeom>
              <a:rect b="b" l="l" r="r" t="t"/>
              <a:pathLst>
                <a:path extrusionOk="0" h="1" w="36">
                  <a:moveTo>
                    <a:pt x="0" y="1"/>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0"/>
            <p:cNvSpPr/>
            <p:nvPr/>
          </p:nvSpPr>
          <p:spPr>
            <a:xfrm>
              <a:off x="2233106" y="2176991"/>
              <a:ext cx="434" cy="14"/>
            </a:xfrm>
            <a:custGeom>
              <a:rect b="b" l="l" r="r" t="t"/>
              <a:pathLst>
                <a:path extrusionOk="0" h="1" w="32">
                  <a:moveTo>
                    <a:pt x="0" y="0"/>
                  </a:moveTo>
                  <a:cubicBezTo>
                    <a:pt x="11" y="0"/>
                    <a:pt x="21" y="0"/>
                    <a:pt x="32" y="0"/>
                  </a:cubicBezTo>
                  <a:cubicBezTo>
                    <a:pt x="21"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0"/>
            <p:cNvSpPr/>
            <p:nvPr/>
          </p:nvSpPr>
          <p:spPr>
            <a:xfrm>
              <a:off x="2258672" y="2052499"/>
              <a:ext cx="12464" cy="10170"/>
            </a:xfrm>
            <a:custGeom>
              <a:rect b="b" l="l" r="r" t="t"/>
              <a:pathLst>
                <a:path extrusionOk="0" h="749" w="918">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0"/>
            <p:cNvSpPr/>
            <p:nvPr/>
          </p:nvSpPr>
          <p:spPr>
            <a:xfrm>
              <a:off x="2348080" y="1953764"/>
              <a:ext cx="75016" cy="100080"/>
            </a:xfrm>
            <a:custGeom>
              <a:rect b="b" l="l" r="r" t="t"/>
              <a:pathLst>
                <a:path extrusionOk="0" h="7371" w="5525">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0"/>
            <p:cNvSpPr/>
            <p:nvPr/>
          </p:nvSpPr>
          <p:spPr>
            <a:xfrm>
              <a:off x="1953274" y="1764276"/>
              <a:ext cx="85620" cy="66543"/>
            </a:xfrm>
            <a:custGeom>
              <a:rect b="b" l="l" r="r" t="t"/>
              <a:pathLst>
                <a:path extrusionOk="0" h="4901" w="6306">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0"/>
            <p:cNvSpPr/>
            <p:nvPr/>
          </p:nvSpPr>
          <p:spPr>
            <a:xfrm>
              <a:off x="2104473" y="1751839"/>
              <a:ext cx="29151" cy="57216"/>
            </a:xfrm>
            <a:custGeom>
              <a:rect b="b" l="l" r="r" t="t"/>
              <a:pathLst>
                <a:path extrusionOk="0" h="4214" w="2147">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0"/>
            <p:cNvSpPr/>
            <p:nvPr/>
          </p:nvSpPr>
          <p:spPr>
            <a:xfrm>
              <a:off x="1983932" y="1753020"/>
              <a:ext cx="152883" cy="146433"/>
            </a:xfrm>
            <a:custGeom>
              <a:rect b="b" l="l" r="r" t="t"/>
              <a:pathLst>
                <a:path extrusionOk="0" h="10785" w="1126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0"/>
            <p:cNvSpPr/>
            <p:nvPr/>
          </p:nvSpPr>
          <p:spPr>
            <a:xfrm>
              <a:off x="2000849" y="1814649"/>
              <a:ext cx="14" cy="109"/>
            </a:xfrm>
            <a:custGeom>
              <a:rect b="b" l="l" r="r" t="t"/>
              <a:pathLst>
                <a:path extrusionOk="0" h="8" w="1">
                  <a:moveTo>
                    <a:pt x="1" y="7"/>
                  </a:moveTo>
                  <a:cubicBezTo>
                    <a:pt x="1" y="4"/>
                    <a:pt x="1" y="4"/>
                    <a:pt x="1" y="0"/>
                  </a:cubicBez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0"/>
            <p:cNvSpPr/>
            <p:nvPr/>
          </p:nvSpPr>
          <p:spPr>
            <a:xfrm>
              <a:off x="2021202" y="1799102"/>
              <a:ext cx="149" cy="869"/>
            </a:xfrm>
            <a:custGeom>
              <a:rect b="b" l="l" r="r" t="t"/>
              <a:pathLst>
                <a:path extrusionOk="0" h="64" w="11">
                  <a:moveTo>
                    <a:pt x="11" y="0"/>
                  </a:moveTo>
                  <a:cubicBezTo>
                    <a:pt x="7" y="14"/>
                    <a:pt x="4" y="39"/>
                    <a:pt x="0" y="63"/>
                  </a:cubicBezTo>
                  <a:cubicBezTo>
                    <a:pt x="4" y="39"/>
                    <a:pt x="7" y="1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0"/>
            <p:cNvSpPr/>
            <p:nvPr/>
          </p:nvSpPr>
          <p:spPr>
            <a:xfrm>
              <a:off x="2034372" y="1771296"/>
              <a:ext cx="244" cy="434"/>
            </a:xfrm>
            <a:custGeom>
              <a:rect b="b" l="l" r="r" t="t"/>
              <a:pathLst>
                <a:path extrusionOk="0" h="32" w="18">
                  <a:moveTo>
                    <a:pt x="18" y="32"/>
                  </a:moveTo>
                  <a:cubicBezTo>
                    <a:pt x="11" y="21"/>
                    <a:pt x="4" y="11"/>
                    <a:pt x="0" y="0"/>
                  </a:cubicBezTo>
                  <a:cubicBezTo>
                    <a:pt x="4" y="11"/>
                    <a:pt x="11" y="21"/>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0"/>
            <p:cNvSpPr/>
            <p:nvPr/>
          </p:nvSpPr>
          <p:spPr>
            <a:xfrm>
              <a:off x="1995581" y="1816645"/>
              <a:ext cx="1534" cy="299"/>
            </a:xfrm>
            <a:custGeom>
              <a:rect b="b" l="l" r="r" t="t"/>
              <a:pathLst>
                <a:path extrusionOk="0" h="22" w="113">
                  <a:moveTo>
                    <a:pt x="0" y="21"/>
                  </a:moveTo>
                  <a:cubicBezTo>
                    <a:pt x="35" y="7"/>
                    <a:pt x="74" y="0"/>
                    <a:pt x="112" y="4"/>
                  </a:cubicBezTo>
                  <a:cubicBezTo>
                    <a:pt x="74" y="0"/>
                    <a:pt x="35" y="7"/>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0"/>
            <p:cNvSpPr/>
            <p:nvPr/>
          </p:nvSpPr>
          <p:spPr>
            <a:xfrm>
              <a:off x="2034603" y="1771771"/>
              <a:ext cx="204" cy="299"/>
            </a:xfrm>
            <a:custGeom>
              <a:rect b="b" l="l" r="r" t="t"/>
              <a:pathLst>
                <a:path extrusionOk="0" h="22" w="15">
                  <a:moveTo>
                    <a:pt x="1" y="0"/>
                  </a:moveTo>
                  <a:cubicBezTo>
                    <a:pt x="4" y="7"/>
                    <a:pt x="11" y="18"/>
                    <a:pt x="15" y="21"/>
                  </a:cubicBezTo>
                  <a:cubicBezTo>
                    <a:pt x="11" y="18"/>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0"/>
            <p:cNvSpPr/>
            <p:nvPr/>
          </p:nvSpPr>
          <p:spPr>
            <a:xfrm>
              <a:off x="2034182" y="1771051"/>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0"/>
            <p:cNvSpPr/>
            <p:nvPr/>
          </p:nvSpPr>
          <p:spPr>
            <a:xfrm>
              <a:off x="1997672" y="1816115"/>
              <a:ext cx="2675" cy="611"/>
            </a:xfrm>
            <a:custGeom>
              <a:rect b="b" l="l" r="r" t="t"/>
              <a:pathLst>
                <a:path extrusionOk="0" h="45" w="197">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0"/>
            <p:cNvSpPr/>
            <p:nvPr/>
          </p:nvSpPr>
          <p:spPr>
            <a:xfrm>
              <a:off x="2027950" y="1795491"/>
              <a:ext cx="8282" cy="434"/>
            </a:xfrm>
            <a:custGeom>
              <a:rect b="b" l="l" r="r" t="t"/>
              <a:pathLst>
                <a:path extrusionOk="0" h="32" w="610">
                  <a:moveTo>
                    <a:pt x="610" y="32"/>
                  </a:moveTo>
                  <a:cubicBezTo>
                    <a:pt x="477" y="25"/>
                    <a:pt x="91" y="0"/>
                    <a:pt x="0" y="32"/>
                  </a:cubicBezTo>
                  <a:cubicBezTo>
                    <a:pt x="91" y="0"/>
                    <a:pt x="477" y="25"/>
                    <a:pt x="61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0"/>
            <p:cNvSpPr/>
            <p:nvPr/>
          </p:nvSpPr>
          <p:spPr>
            <a:xfrm>
              <a:off x="2110135" y="1764018"/>
              <a:ext cx="54" cy="258"/>
            </a:xfrm>
            <a:custGeom>
              <a:rect b="b" l="l" r="r" t="t"/>
              <a:pathLst>
                <a:path extrusionOk="0" h="19" w="4">
                  <a:moveTo>
                    <a:pt x="0" y="1"/>
                  </a:moveTo>
                  <a:cubicBezTo>
                    <a:pt x="0" y="8"/>
                    <a:pt x="0"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0"/>
            <p:cNvSpPr/>
            <p:nvPr/>
          </p:nvSpPr>
          <p:spPr>
            <a:xfrm>
              <a:off x="2110270" y="1764493"/>
              <a:ext cx="68" cy="258"/>
            </a:xfrm>
            <a:custGeom>
              <a:rect b="b" l="l" r="r" t="t"/>
              <a:pathLst>
                <a:path extrusionOk="0" h="19" w="5">
                  <a:moveTo>
                    <a:pt x="1" y="1"/>
                  </a:moveTo>
                  <a:cubicBezTo>
                    <a:pt x="1" y="8"/>
                    <a:pt x="1" y="11"/>
                    <a:pt x="4" y="18"/>
                  </a:cubicBez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0"/>
            <p:cNvSpPr/>
            <p:nvPr/>
          </p:nvSpPr>
          <p:spPr>
            <a:xfrm>
              <a:off x="2110080" y="1763448"/>
              <a:ext cx="68" cy="299"/>
            </a:xfrm>
            <a:custGeom>
              <a:rect b="b" l="l" r="r" t="t"/>
              <a:pathLst>
                <a:path extrusionOk="0" h="22" w="5">
                  <a:moveTo>
                    <a:pt x="1" y="1"/>
                  </a:moveTo>
                  <a:cubicBezTo>
                    <a:pt x="1" y="8"/>
                    <a:pt x="1" y="15"/>
                    <a:pt x="4"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0"/>
            <p:cNvSpPr/>
            <p:nvPr/>
          </p:nvSpPr>
          <p:spPr>
            <a:xfrm>
              <a:off x="2110039" y="1759836"/>
              <a:ext cx="14" cy="448"/>
            </a:xfrm>
            <a:custGeom>
              <a:rect b="b" l="l" r="r" t="t"/>
              <a:pathLst>
                <a:path extrusionOk="0" h="33" w="1">
                  <a:moveTo>
                    <a:pt x="0" y="1"/>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0"/>
            <p:cNvSpPr/>
            <p:nvPr/>
          </p:nvSpPr>
          <p:spPr>
            <a:xfrm>
              <a:off x="2110039" y="1762878"/>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0"/>
            <p:cNvSpPr/>
            <p:nvPr/>
          </p:nvSpPr>
          <p:spPr>
            <a:xfrm>
              <a:off x="2119218" y="180970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0"/>
            <p:cNvSpPr/>
            <p:nvPr/>
          </p:nvSpPr>
          <p:spPr>
            <a:xfrm>
              <a:off x="2110555" y="1765349"/>
              <a:ext cx="68" cy="204"/>
            </a:xfrm>
            <a:custGeom>
              <a:rect b="b" l="l" r="r" t="t"/>
              <a:pathLst>
                <a:path extrusionOk="0" h="15" w="5">
                  <a:moveTo>
                    <a:pt x="1" y="1"/>
                  </a:moveTo>
                  <a:lnTo>
                    <a:pt x="1" y="1"/>
                  </a:lnTo>
                  <a:cubicBezTo>
                    <a:pt x="1" y="4"/>
                    <a:pt x="4" y="11"/>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0"/>
            <p:cNvSpPr/>
            <p:nvPr/>
          </p:nvSpPr>
          <p:spPr>
            <a:xfrm>
              <a:off x="2119028" y="1808987"/>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0"/>
            <p:cNvSpPr/>
            <p:nvPr/>
          </p:nvSpPr>
          <p:spPr>
            <a:xfrm>
              <a:off x="2110365" y="1764969"/>
              <a:ext cx="109" cy="204"/>
            </a:xfrm>
            <a:custGeom>
              <a:rect b="b" l="l" r="r" t="t"/>
              <a:pathLst>
                <a:path extrusionOk="0" h="15" w="8">
                  <a:moveTo>
                    <a:pt x="1" y="1"/>
                  </a:moveTo>
                  <a:lnTo>
                    <a:pt x="1" y="1"/>
                  </a:ln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0"/>
            <p:cNvSpPr/>
            <p:nvPr/>
          </p:nvSpPr>
          <p:spPr>
            <a:xfrm>
              <a:off x="2110080" y="1758981"/>
              <a:ext cx="14" cy="448"/>
            </a:xfrm>
            <a:custGeom>
              <a:rect b="b" l="l" r="r" t="t"/>
              <a:pathLst>
                <a:path extrusionOk="0" h="33" w="1">
                  <a:moveTo>
                    <a:pt x="1" y="1"/>
                  </a:moveTo>
                  <a:cubicBezTo>
                    <a:pt x="1" y="11"/>
                    <a:pt x="1" y="22"/>
                    <a:pt x="1" y="32"/>
                  </a:cubicBez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0"/>
            <p:cNvSpPr/>
            <p:nvPr/>
          </p:nvSpPr>
          <p:spPr>
            <a:xfrm>
              <a:off x="2109985" y="1762212"/>
              <a:ext cx="14" cy="299"/>
            </a:xfrm>
            <a:custGeom>
              <a:rect b="b" l="l" r="r" t="t"/>
              <a:pathLst>
                <a:path extrusionOk="0" h="22" w="1">
                  <a:moveTo>
                    <a:pt x="1" y="1"/>
                  </a:moveTo>
                  <a:lnTo>
                    <a:pt x="1" y="22"/>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0"/>
            <p:cNvSpPr/>
            <p:nvPr/>
          </p:nvSpPr>
          <p:spPr>
            <a:xfrm>
              <a:off x="2109985" y="1760692"/>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0"/>
            <p:cNvSpPr/>
            <p:nvPr/>
          </p:nvSpPr>
          <p:spPr>
            <a:xfrm>
              <a:off x="2109985" y="1761452"/>
              <a:ext cx="14" cy="394"/>
            </a:xfrm>
            <a:custGeom>
              <a:rect b="b" l="l" r="r" t="t"/>
              <a:pathLst>
                <a:path extrusionOk="0" h="29" w="1">
                  <a:moveTo>
                    <a:pt x="1"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0"/>
            <p:cNvSpPr/>
            <p:nvPr/>
          </p:nvSpPr>
          <p:spPr>
            <a:xfrm>
              <a:off x="2110705" y="1765688"/>
              <a:ext cx="109" cy="149"/>
            </a:xfrm>
            <a:custGeom>
              <a:rect b="b" l="l" r="r" t="t"/>
              <a:pathLst>
                <a:path extrusionOk="0" h="11" w="8">
                  <a:moveTo>
                    <a:pt x="0" y="0"/>
                  </a:moveTo>
                  <a:cubicBezTo>
                    <a:pt x="0" y="4"/>
                    <a:pt x="4" y="7"/>
                    <a:pt x="7" y="11"/>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0"/>
            <p:cNvSpPr/>
            <p:nvPr/>
          </p:nvSpPr>
          <p:spPr>
            <a:xfrm>
              <a:off x="2110135" y="1757990"/>
              <a:ext cx="54" cy="489"/>
            </a:xfrm>
            <a:custGeom>
              <a:rect b="b" l="l" r="r" t="t"/>
              <a:pathLst>
                <a:path extrusionOk="0" h="36" w="4">
                  <a:moveTo>
                    <a:pt x="4" y="0"/>
                  </a:moveTo>
                  <a:cubicBezTo>
                    <a:pt x="4" y="14"/>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0"/>
            <p:cNvSpPr/>
            <p:nvPr/>
          </p:nvSpPr>
          <p:spPr>
            <a:xfrm>
              <a:off x="2110230" y="1756985"/>
              <a:ext cx="54" cy="489"/>
            </a:xfrm>
            <a:custGeom>
              <a:rect b="b" l="l" r="r" t="t"/>
              <a:pathLst>
                <a:path extrusionOk="0" h="36" w="4">
                  <a:moveTo>
                    <a:pt x="4" y="1"/>
                  </a:moveTo>
                  <a:cubicBezTo>
                    <a:pt x="4" y="11"/>
                    <a:pt x="0" y="25"/>
                    <a:pt x="0" y="36"/>
                  </a:cubicBezTo>
                  <a:cubicBezTo>
                    <a:pt x="0" y="25"/>
                    <a:pt x="4"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0"/>
            <p:cNvSpPr/>
            <p:nvPr/>
          </p:nvSpPr>
          <p:spPr>
            <a:xfrm>
              <a:off x="2110365" y="1755899"/>
              <a:ext cx="68" cy="530"/>
            </a:xfrm>
            <a:custGeom>
              <a:rect b="b" l="l" r="r" t="t"/>
              <a:pathLst>
                <a:path extrusionOk="0" h="39" w="5">
                  <a:moveTo>
                    <a:pt x="4" y="0"/>
                  </a:moveTo>
                  <a:cubicBezTo>
                    <a:pt x="4" y="14"/>
                    <a:pt x="1" y="25"/>
                    <a:pt x="1" y="39"/>
                  </a:cubicBezTo>
                  <a:cubicBezTo>
                    <a:pt x="1"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0"/>
            <p:cNvSpPr/>
            <p:nvPr/>
          </p:nvSpPr>
          <p:spPr>
            <a:xfrm>
              <a:off x="2110515" y="1754704"/>
              <a:ext cx="54" cy="638"/>
            </a:xfrm>
            <a:custGeom>
              <a:rect b="b" l="l" r="r" t="t"/>
              <a:pathLst>
                <a:path extrusionOk="0" h="47" w="4">
                  <a:moveTo>
                    <a:pt x="4" y="1"/>
                  </a:moveTo>
                  <a:lnTo>
                    <a:pt x="4" y="1"/>
                  </a:lnTo>
                  <a:cubicBezTo>
                    <a:pt x="4" y="15"/>
                    <a:pt x="0" y="32"/>
                    <a:pt x="0" y="46"/>
                  </a:cubicBezTo>
                  <a:cubicBezTo>
                    <a:pt x="0" y="32"/>
                    <a:pt x="4"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0"/>
            <p:cNvSpPr/>
            <p:nvPr/>
          </p:nvSpPr>
          <p:spPr>
            <a:xfrm>
              <a:off x="2119734" y="1788268"/>
              <a:ext cx="110385" cy="105294"/>
            </a:xfrm>
            <a:custGeom>
              <a:rect b="b" l="l" r="r" t="t"/>
              <a:pathLst>
                <a:path extrusionOk="0" h="7755" w="813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0"/>
            <p:cNvSpPr/>
            <p:nvPr/>
          </p:nvSpPr>
          <p:spPr>
            <a:xfrm>
              <a:off x="2135375" y="1790168"/>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0"/>
            <p:cNvSpPr/>
            <p:nvPr/>
          </p:nvSpPr>
          <p:spPr>
            <a:xfrm>
              <a:off x="2127962" y="1796916"/>
              <a:ext cx="434" cy="434"/>
            </a:xfrm>
            <a:custGeom>
              <a:rect b="b" l="l" r="r" t="t"/>
              <a:pathLst>
                <a:path extrusionOk="0" h="32" w="32">
                  <a:moveTo>
                    <a:pt x="0" y="32"/>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0"/>
            <p:cNvSpPr/>
            <p:nvPr/>
          </p:nvSpPr>
          <p:spPr>
            <a:xfrm>
              <a:off x="2128573" y="1796577"/>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0"/>
            <p:cNvSpPr/>
            <p:nvPr/>
          </p:nvSpPr>
          <p:spPr>
            <a:xfrm>
              <a:off x="2135416" y="1789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0"/>
            <p:cNvSpPr/>
            <p:nvPr/>
          </p:nvSpPr>
          <p:spPr>
            <a:xfrm>
              <a:off x="2131668" y="1793821"/>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0"/>
            <p:cNvSpPr/>
            <p:nvPr/>
          </p:nvSpPr>
          <p:spPr>
            <a:xfrm>
              <a:off x="2131899" y="1793726"/>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0"/>
            <p:cNvSpPr/>
            <p:nvPr/>
          </p:nvSpPr>
          <p:spPr>
            <a:xfrm>
              <a:off x="2131763" y="1793821"/>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0"/>
            <p:cNvSpPr/>
            <p:nvPr/>
          </p:nvSpPr>
          <p:spPr>
            <a:xfrm>
              <a:off x="2121825" y="1808036"/>
              <a:ext cx="2580" cy="2485"/>
            </a:xfrm>
            <a:custGeom>
              <a:rect b="b" l="l" r="r" t="t"/>
              <a:pathLst>
                <a:path extrusionOk="0" h="183" w="190">
                  <a:moveTo>
                    <a:pt x="190" y="1"/>
                  </a:moveTo>
                  <a:cubicBezTo>
                    <a:pt x="141" y="74"/>
                    <a:pt x="78" y="137"/>
                    <a:pt x="1" y="183"/>
                  </a:cubicBezTo>
                  <a:lnTo>
                    <a:pt x="1" y="183"/>
                  </a:lnTo>
                  <a:cubicBezTo>
                    <a:pt x="78" y="137"/>
                    <a:pt x="141" y="74"/>
                    <a:pt x="19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0"/>
            <p:cNvSpPr/>
            <p:nvPr/>
          </p:nvSpPr>
          <p:spPr>
            <a:xfrm>
              <a:off x="2120929" y="1810847"/>
              <a:ext cx="448" cy="299"/>
            </a:xfrm>
            <a:custGeom>
              <a:rect b="b" l="l" r="r" t="t"/>
              <a:pathLst>
                <a:path extrusionOk="0" h="22" w="33">
                  <a:moveTo>
                    <a:pt x="33" y="0"/>
                  </a:moveTo>
                  <a:lnTo>
                    <a:pt x="28" y="4"/>
                  </a:lnTo>
                  <a:lnTo>
                    <a:pt x="0" y="21"/>
                  </a:lnTo>
                  <a:lnTo>
                    <a:pt x="7" y="18"/>
                  </a:lnTo>
                  <a:lnTo>
                    <a:pt x="3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0"/>
            <p:cNvSpPr/>
            <p:nvPr/>
          </p:nvSpPr>
          <p:spPr>
            <a:xfrm>
              <a:off x="2135375" y="178963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0"/>
            <p:cNvSpPr/>
            <p:nvPr/>
          </p:nvSpPr>
          <p:spPr>
            <a:xfrm>
              <a:off x="2135470" y="17883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0"/>
            <p:cNvSpPr/>
            <p:nvPr/>
          </p:nvSpPr>
          <p:spPr>
            <a:xfrm>
              <a:off x="2120114" y="1812884"/>
              <a:ext cx="964" cy="1684"/>
            </a:xfrm>
            <a:custGeom>
              <a:rect b="b" l="l" r="r" t="t"/>
              <a:pathLst>
                <a:path extrusionOk="0" h="124" w="71">
                  <a:moveTo>
                    <a:pt x="1" y="1"/>
                  </a:moveTo>
                  <a:cubicBezTo>
                    <a:pt x="18" y="39"/>
                    <a:pt x="46" y="85"/>
                    <a:pt x="71" y="123"/>
                  </a:cubicBezTo>
                  <a:cubicBezTo>
                    <a:pt x="46" y="85"/>
                    <a:pt x="18"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0"/>
            <p:cNvSpPr/>
            <p:nvPr/>
          </p:nvSpPr>
          <p:spPr>
            <a:xfrm>
              <a:off x="2137222" y="1859943"/>
              <a:ext cx="163" cy="244"/>
            </a:xfrm>
            <a:custGeom>
              <a:rect b="b" l="l" r="r" t="t"/>
              <a:pathLst>
                <a:path extrusionOk="0" h="18" w="12">
                  <a:moveTo>
                    <a:pt x="1"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0"/>
            <p:cNvSpPr/>
            <p:nvPr/>
          </p:nvSpPr>
          <p:spPr>
            <a:xfrm>
              <a:off x="2134615" y="185741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0"/>
            <p:cNvSpPr/>
            <p:nvPr/>
          </p:nvSpPr>
          <p:spPr>
            <a:xfrm>
              <a:off x="2136706" y="1859034"/>
              <a:ext cx="149" cy="204"/>
            </a:xfrm>
            <a:custGeom>
              <a:rect b="b" l="l" r="r" t="t"/>
              <a:pathLst>
                <a:path extrusionOk="0" h="15" w="11">
                  <a:moveTo>
                    <a:pt x="0" y="1"/>
                  </a:moveTo>
                  <a:lnTo>
                    <a:pt x="1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0"/>
            <p:cNvSpPr/>
            <p:nvPr/>
          </p:nvSpPr>
          <p:spPr>
            <a:xfrm>
              <a:off x="2137466" y="1860459"/>
              <a:ext cx="149" cy="258"/>
            </a:xfrm>
            <a:custGeom>
              <a:rect b="b" l="l" r="r" t="t"/>
              <a:pathLst>
                <a:path extrusionOk="0" h="19" w="11">
                  <a:moveTo>
                    <a:pt x="0" y="1"/>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0"/>
            <p:cNvSpPr/>
            <p:nvPr/>
          </p:nvSpPr>
          <p:spPr>
            <a:xfrm>
              <a:off x="2119788" y="1811132"/>
              <a:ext cx="1195" cy="964"/>
            </a:xfrm>
            <a:custGeom>
              <a:rect b="b" l="l" r="r" t="t"/>
              <a:pathLst>
                <a:path extrusionOk="0" h="71" w="88">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0"/>
            <p:cNvSpPr/>
            <p:nvPr/>
          </p:nvSpPr>
          <p:spPr>
            <a:xfrm>
              <a:off x="2137697" y="1861029"/>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0"/>
            <p:cNvSpPr/>
            <p:nvPr/>
          </p:nvSpPr>
          <p:spPr>
            <a:xfrm>
              <a:off x="2135036" y="1857567"/>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0"/>
            <p:cNvSpPr/>
            <p:nvPr/>
          </p:nvSpPr>
          <p:spPr>
            <a:xfrm>
              <a:off x="2137982" y="1861654"/>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0"/>
            <p:cNvSpPr/>
            <p:nvPr/>
          </p:nvSpPr>
          <p:spPr>
            <a:xfrm>
              <a:off x="2138172" y="186226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0"/>
            <p:cNvSpPr/>
            <p:nvPr/>
          </p:nvSpPr>
          <p:spPr>
            <a:xfrm>
              <a:off x="2136081" y="185827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0"/>
            <p:cNvSpPr/>
            <p:nvPr/>
          </p:nvSpPr>
          <p:spPr>
            <a:xfrm>
              <a:off x="2136421" y="185861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0"/>
            <p:cNvSpPr/>
            <p:nvPr/>
          </p:nvSpPr>
          <p:spPr>
            <a:xfrm>
              <a:off x="2135755" y="1857947"/>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0"/>
            <p:cNvSpPr/>
            <p:nvPr/>
          </p:nvSpPr>
          <p:spPr>
            <a:xfrm>
              <a:off x="2119883" y="1812408"/>
              <a:ext cx="54" cy="109"/>
            </a:xfrm>
            <a:custGeom>
              <a:rect b="b" l="l" r="r" t="t"/>
              <a:pathLst>
                <a:path extrusionOk="0" h="8" w="4">
                  <a:moveTo>
                    <a:pt x="0"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0"/>
            <p:cNvSpPr/>
            <p:nvPr/>
          </p:nvSpPr>
          <p:spPr>
            <a:xfrm>
              <a:off x="2119788" y="1812218"/>
              <a:ext cx="14" cy="109"/>
            </a:xfrm>
            <a:custGeom>
              <a:rect b="b" l="l" r="r" t="t"/>
              <a:pathLst>
                <a:path extrusionOk="0" h="8" w="1">
                  <a:moveTo>
                    <a:pt x="0" y="1"/>
                  </a:moveTo>
                  <a:lnTo>
                    <a:pt x="0" y="4"/>
                  </a:lnTo>
                  <a:cubicBezTo>
                    <a:pt x="0" y="8"/>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0"/>
            <p:cNvSpPr/>
            <p:nvPr/>
          </p:nvSpPr>
          <p:spPr>
            <a:xfrm>
              <a:off x="2135416" y="1857703"/>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0"/>
            <p:cNvSpPr/>
            <p:nvPr/>
          </p:nvSpPr>
          <p:spPr>
            <a:xfrm>
              <a:off x="2119978" y="181265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0"/>
            <p:cNvSpPr/>
            <p:nvPr/>
          </p:nvSpPr>
          <p:spPr>
            <a:xfrm>
              <a:off x="2136991" y="1859468"/>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0"/>
            <p:cNvSpPr/>
            <p:nvPr/>
          </p:nvSpPr>
          <p:spPr>
            <a:xfrm>
              <a:off x="2122449" y="1836183"/>
              <a:ext cx="584" cy="1534"/>
            </a:xfrm>
            <a:custGeom>
              <a:rect b="b" l="l" r="r" t="t"/>
              <a:pathLst>
                <a:path extrusionOk="0" h="113" w="43">
                  <a:moveTo>
                    <a:pt x="0" y="0"/>
                  </a:moveTo>
                  <a:cubicBezTo>
                    <a:pt x="7" y="39"/>
                    <a:pt x="21" y="77"/>
                    <a:pt x="42" y="112"/>
                  </a:cubicBezTo>
                  <a:cubicBezTo>
                    <a:pt x="21" y="77"/>
                    <a:pt x="7"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0"/>
            <p:cNvSpPr/>
            <p:nvPr/>
          </p:nvSpPr>
          <p:spPr>
            <a:xfrm>
              <a:off x="2121730" y="1810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0"/>
            <p:cNvSpPr/>
            <p:nvPr/>
          </p:nvSpPr>
          <p:spPr>
            <a:xfrm>
              <a:off x="2138362" y="1862985"/>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0"/>
            <p:cNvSpPr/>
            <p:nvPr/>
          </p:nvSpPr>
          <p:spPr>
            <a:xfrm>
              <a:off x="2120779" y="1810562"/>
              <a:ext cx="1059" cy="720"/>
            </a:xfrm>
            <a:custGeom>
              <a:rect b="b" l="l" r="r" t="t"/>
              <a:pathLst>
                <a:path extrusionOk="0" h="53" w="78">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0"/>
            <p:cNvSpPr/>
            <p:nvPr/>
          </p:nvSpPr>
          <p:spPr>
            <a:xfrm>
              <a:off x="1925087" y="1940173"/>
              <a:ext cx="16741" cy="4195"/>
            </a:xfrm>
            <a:custGeom>
              <a:rect b="b" l="l" r="r" t="t"/>
              <a:pathLst>
                <a:path extrusionOk="0" h="309" w="1233">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0"/>
            <p:cNvSpPr/>
            <p:nvPr/>
          </p:nvSpPr>
          <p:spPr>
            <a:xfrm>
              <a:off x="1920484" y="1919467"/>
              <a:ext cx="41887" cy="31391"/>
            </a:xfrm>
            <a:custGeom>
              <a:rect b="b" l="l" r="r" t="t"/>
              <a:pathLst>
                <a:path extrusionOk="0" h="2312" w="3085">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0"/>
            <p:cNvSpPr/>
            <p:nvPr/>
          </p:nvSpPr>
          <p:spPr>
            <a:xfrm>
              <a:off x="1924802" y="1946215"/>
              <a:ext cx="163" cy="54"/>
            </a:xfrm>
            <a:custGeom>
              <a:rect b="b" l="l" r="r" t="t"/>
              <a:pathLst>
                <a:path extrusionOk="0" h="4" w="12">
                  <a:moveTo>
                    <a:pt x="1" y="4"/>
                  </a:moveTo>
                  <a:lnTo>
                    <a:pt x="1" y="4"/>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0"/>
            <p:cNvSpPr/>
            <p:nvPr/>
          </p:nvSpPr>
          <p:spPr>
            <a:xfrm>
              <a:off x="1925752" y="1946065"/>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0"/>
            <p:cNvSpPr/>
            <p:nvPr/>
          </p:nvSpPr>
          <p:spPr>
            <a:xfrm>
              <a:off x="1928943" y="1940268"/>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0"/>
            <p:cNvSpPr/>
            <p:nvPr/>
          </p:nvSpPr>
          <p:spPr>
            <a:xfrm>
              <a:off x="1925752" y="19402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0"/>
            <p:cNvSpPr/>
            <p:nvPr/>
          </p:nvSpPr>
          <p:spPr>
            <a:xfrm>
              <a:off x="1932880" y="1939181"/>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0"/>
            <p:cNvSpPr/>
            <p:nvPr/>
          </p:nvSpPr>
          <p:spPr>
            <a:xfrm>
              <a:off x="1931835" y="1939562"/>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0"/>
            <p:cNvSpPr/>
            <p:nvPr/>
          </p:nvSpPr>
          <p:spPr>
            <a:xfrm>
              <a:off x="1925901" y="1946025"/>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0"/>
            <p:cNvSpPr/>
            <p:nvPr/>
          </p:nvSpPr>
          <p:spPr>
            <a:xfrm>
              <a:off x="1925521" y="194612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0"/>
            <p:cNvSpPr/>
            <p:nvPr/>
          </p:nvSpPr>
          <p:spPr>
            <a:xfrm>
              <a:off x="1926947" y="19403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0"/>
            <p:cNvSpPr/>
            <p:nvPr/>
          </p:nvSpPr>
          <p:spPr>
            <a:xfrm>
              <a:off x="1925087" y="1946160"/>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0"/>
            <p:cNvSpPr/>
            <p:nvPr/>
          </p:nvSpPr>
          <p:spPr>
            <a:xfrm>
              <a:off x="1928033" y="19403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0"/>
            <p:cNvSpPr/>
            <p:nvPr/>
          </p:nvSpPr>
          <p:spPr>
            <a:xfrm>
              <a:off x="1926037" y="19460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0"/>
            <p:cNvSpPr/>
            <p:nvPr/>
          </p:nvSpPr>
          <p:spPr>
            <a:xfrm>
              <a:off x="1929893" y="194013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0"/>
            <p:cNvSpPr/>
            <p:nvPr/>
          </p:nvSpPr>
          <p:spPr>
            <a:xfrm>
              <a:off x="1930884" y="1939888"/>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0"/>
            <p:cNvSpPr/>
            <p:nvPr/>
          </p:nvSpPr>
          <p:spPr>
            <a:xfrm>
              <a:off x="1926132" y="194597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0"/>
            <p:cNvSpPr/>
            <p:nvPr/>
          </p:nvSpPr>
          <p:spPr>
            <a:xfrm>
              <a:off x="1928318" y="1943404"/>
              <a:ext cx="6911" cy="2349"/>
            </a:xfrm>
            <a:custGeom>
              <a:rect b="b" l="l" r="r" t="t"/>
              <a:pathLst>
                <a:path extrusionOk="0" h="173" w="509">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0"/>
            <p:cNvSpPr/>
            <p:nvPr/>
          </p:nvSpPr>
          <p:spPr>
            <a:xfrm>
              <a:off x="1926607" y="1945834"/>
              <a:ext cx="1018" cy="149"/>
            </a:xfrm>
            <a:custGeom>
              <a:rect b="b" l="l" r="r" t="t"/>
              <a:pathLst>
                <a:path extrusionOk="0" h="11" w="75">
                  <a:moveTo>
                    <a:pt x="74" y="0"/>
                  </a:moveTo>
                  <a:lnTo>
                    <a:pt x="74" y="0"/>
                  </a:lnTo>
                  <a:cubicBezTo>
                    <a:pt x="46" y="4"/>
                    <a:pt x="22" y="7"/>
                    <a:pt x="1" y="11"/>
                  </a:cubicBezTo>
                  <a:cubicBezTo>
                    <a:pt x="22" y="11"/>
                    <a:pt x="46" y="4"/>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0"/>
            <p:cNvSpPr/>
            <p:nvPr/>
          </p:nvSpPr>
          <p:spPr>
            <a:xfrm>
              <a:off x="1927273" y="1949405"/>
              <a:ext cx="17936" cy="10224"/>
            </a:xfrm>
            <a:custGeom>
              <a:rect b="b" l="l" r="r" t="t"/>
              <a:pathLst>
                <a:path extrusionOk="0" h="753" w="1321">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0"/>
            <p:cNvSpPr/>
            <p:nvPr/>
          </p:nvSpPr>
          <p:spPr>
            <a:xfrm>
              <a:off x="1944856" y="194940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0"/>
            <p:cNvSpPr/>
            <p:nvPr/>
          </p:nvSpPr>
          <p:spPr>
            <a:xfrm>
              <a:off x="1945141" y="194950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0"/>
            <p:cNvSpPr/>
            <p:nvPr/>
          </p:nvSpPr>
          <p:spPr>
            <a:xfrm>
              <a:off x="1927938" y="1950967"/>
              <a:ext cx="1018" cy="828"/>
            </a:xfrm>
            <a:custGeom>
              <a:rect b="b" l="l" r="r" t="t"/>
              <a:pathLst>
                <a:path extrusionOk="0" h="61" w="75">
                  <a:moveTo>
                    <a:pt x="74" y="60"/>
                  </a:moveTo>
                  <a:cubicBezTo>
                    <a:pt x="43" y="50"/>
                    <a:pt x="15" y="29"/>
                    <a:pt x="1" y="1"/>
                  </a:cubicBezTo>
                  <a:cubicBezTo>
                    <a:pt x="15" y="29"/>
                    <a:pt x="43" y="50"/>
                    <a:pt x="7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0"/>
            <p:cNvSpPr/>
            <p:nvPr/>
          </p:nvSpPr>
          <p:spPr>
            <a:xfrm>
              <a:off x="1927612" y="1950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0"/>
            <p:cNvSpPr/>
            <p:nvPr/>
          </p:nvSpPr>
          <p:spPr>
            <a:xfrm>
              <a:off x="1927843" y="19507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0"/>
            <p:cNvSpPr/>
            <p:nvPr/>
          </p:nvSpPr>
          <p:spPr>
            <a:xfrm>
              <a:off x="1944666" y="194935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0"/>
            <p:cNvSpPr/>
            <p:nvPr/>
          </p:nvSpPr>
          <p:spPr>
            <a:xfrm>
              <a:off x="1927802" y="195073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0"/>
            <p:cNvSpPr/>
            <p:nvPr/>
          </p:nvSpPr>
          <p:spPr>
            <a:xfrm>
              <a:off x="1927748" y="195068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0"/>
            <p:cNvSpPr/>
            <p:nvPr/>
          </p:nvSpPr>
          <p:spPr>
            <a:xfrm>
              <a:off x="1927137" y="19505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0"/>
            <p:cNvSpPr/>
            <p:nvPr/>
          </p:nvSpPr>
          <p:spPr>
            <a:xfrm>
              <a:off x="1944475" y="19493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0"/>
            <p:cNvSpPr/>
            <p:nvPr/>
          </p:nvSpPr>
          <p:spPr>
            <a:xfrm>
              <a:off x="2156244" y="1961014"/>
              <a:ext cx="88987" cy="61547"/>
            </a:xfrm>
            <a:custGeom>
              <a:rect b="b" l="l" r="r" t="t"/>
              <a:pathLst>
                <a:path extrusionOk="0" h="4533" w="6554">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0"/>
            <p:cNvSpPr/>
            <p:nvPr/>
          </p:nvSpPr>
          <p:spPr>
            <a:xfrm>
              <a:off x="2069728" y="1940363"/>
              <a:ext cx="85810" cy="69734"/>
            </a:xfrm>
            <a:custGeom>
              <a:rect b="b" l="l" r="r" t="t"/>
              <a:pathLst>
                <a:path extrusionOk="0" h="5136" w="632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0"/>
            <p:cNvSpPr/>
            <p:nvPr/>
          </p:nvSpPr>
          <p:spPr>
            <a:xfrm>
              <a:off x="2055186" y="1951225"/>
              <a:ext cx="19973" cy="43584"/>
            </a:xfrm>
            <a:custGeom>
              <a:rect b="b" l="l" r="r" t="t"/>
              <a:pathLst>
                <a:path extrusionOk="0" h="3210" w="1471">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0"/>
            <p:cNvSpPr/>
            <p:nvPr/>
          </p:nvSpPr>
          <p:spPr>
            <a:xfrm>
              <a:off x="2074819" y="19584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0"/>
            <p:cNvSpPr/>
            <p:nvPr/>
          </p:nvSpPr>
          <p:spPr>
            <a:xfrm>
              <a:off x="2069972" y="1992704"/>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0"/>
            <p:cNvSpPr/>
            <p:nvPr/>
          </p:nvSpPr>
          <p:spPr>
            <a:xfrm>
              <a:off x="2074860" y="195885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0"/>
            <p:cNvSpPr/>
            <p:nvPr/>
          </p:nvSpPr>
          <p:spPr>
            <a:xfrm>
              <a:off x="2074670" y="195752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0"/>
            <p:cNvSpPr/>
            <p:nvPr/>
          </p:nvSpPr>
          <p:spPr>
            <a:xfrm>
              <a:off x="2074385" y="1955678"/>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0"/>
            <p:cNvSpPr/>
            <p:nvPr/>
          </p:nvSpPr>
          <p:spPr>
            <a:xfrm>
              <a:off x="2074480" y="1956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0"/>
            <p:cNvSpPr/>
            <p:nvPr/>
          </p:nvSpPr>
          <p:spPr>
            <a:xfrm>
              <a:off x="2074344" y="1955244"/>
              <a:ext cx="54" cy="258"/>
            </a:xfrm>
            <a:custGeom>
              <a:rect b="b" l="l" r="r" t="t"/>
              <a:pathLst>
                <a:path extrusionOk="0" h="19" w="4">
                  <a:moveTo>
                    <a:pt x="4" y="18"/>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0"/>
            <p:cNvSpPr/>
            <p:nvPr/>
          </p:nvSpPr>
          <p:spPr>
            <a:xfrm>
              <a:off x="2048669" y="1961041"/>
              <a:ext cx="11704" cy="36279"/>
            </a:xfrm>
            <a:custGeom>
              <a:rect b="b" l="l" r="r" t="t"/>
              <a:pathLst>
                <a:path extrusionOk="0" h="2672" w="862">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0"/>
            <p:cNvSpPr/>
            <p:nvPr/>
          </p:nvSpPr>
          <p:spPr>
            <a:xfrm>
              <a:off x="2054141" y="196598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0"/>
            <p:cNvSpPr/>
            <p:nvPr/>
          </p:nvSpPr>
          <p:spPr>
            <a:xfrm>
              <a:off x="2054331" y="1966323"/>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0"/>
            <p:cNvSpPr/>
            <p:nvPr/>
          </p:nvSpPr>
          <p:spPr>
            <a:xfrm>
              <a:off x="2053476" y="1963417"/>
              <a:ext cx="54" cy="299"/>
            </a:xfrm>
            <a:custGeom>
              <a:rect b="b" l="l" r="r" t="t"/>
              <a:pathLst>
                <a:path extrusionOk="0" h="22" w="4">
                  <a:moveTo>
                    <a:pt x="0" y="1"/>
                  </a:moveTo>
                  <a:cubicBezTo>
                    <a:pt x="0" y="8"/>
                    <a:pt x="0" y="15"/>
                    <a:pt x="4" y="22"/>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0"/>
            <p:cNvSpPr/>
            <p:nvPr/>
          </p:nvSpPr>
          <p:spPr>
            <a:xfrm>
              <a:off x="2053326" y="1961897"/>
              <a:ext cx="14" cy="394"/>
            </a:xfrm>
            <a:custGeom>
              <a:rect b="b" l="l" r="r" t="t"/>
              <a:pathLst>
                <a:path extrusionOk="0" h="29" w="1">
                  <a:moveTo>
                    <a:pt x="1" y="1"/>
                  </a:moveTo>
                  <a:lnTo>
                    <a:pt x="1" y="29"/>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0"/>
            <p:cNvSpPr/>
            <p:nvPr/>
          </p:nvSpPr>
          <p:spPr>
            <a:xfrm>
              <a:off x="2060414" y="1992514"/>
              <a:ext cx="14" cy="774"/>
            </a:xfrm>
            <a:custGeom>
              <a:rect b="b" l="l" r="r" t="t"/>
              <a:pathLst>
                <a:path extrusionOk="0" h="57" w="1">
                  <a:moveTo>
                    <a:pt x="1" y="0"/>
                  </a:moveTo>
                  <a:lnTo>
                    <a:pt x="1"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0"/>
            <p:cNvSpPr/>
            <p:nvPr/>
          </p:nvSpPr>
          <p:spPr>
            <a:xfrm>
              <a:off x="2053666" y="1964653"/>
              <a:ext cx="54" cy="258"/>
            </a:xfrm>
            <a:custGeom>
              <a:rect b="b" l="l" r="r" t="t"/>
              <a:pathLst>
                <a:path extrusionOk="0" h="19" w="4">
                  <a:moveTo>
                    <a:pt x="0" y="1"/>
                  </a:moveTo>
                  <a:lnTo>
                    <a:pt x="0" y="1"/>
                  </a:lnTo>
                  <a:cubicBezTo>
                    <a:pt x="0" y="4"/>
                    <a:pt x="4" y="11"/>
                    <a:pt x="4" y="18"/>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0"/>
            <p:cNvSpPr/>
            <p:nvPr/>
          </p:nvSpPr>
          <p:spPr>
            <a:xfrm>
              <a:off x="2053571" y="1964083"/>
              <a:ext cx="54" cy="258"/>
            </a:xfrm>
            <a:custGeom>
              <a:rect b="b" l="l" r="r" t="t"/>
              <a:pathLst>
                <a:path extrusionOk="0" h="19" w="4">
                  <a:moveTo>
                    <a:pt x="0" y="1"/>
                  </a:moveTo>
                  <a:lnTo>
                    <a:pt x="0" y="1"/>
                  </a:lnTo>
                  <a:cubicBezTo>
                    <a:pt x="0" y="8"/>
                    <a:pt x="4" y="11"/>
                    <a:pt x="4" y="18"/>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0"/>
            <p:cNvSpPr/>
            <p:nvPr/>
          </p:nvSpPr>
          <p:spPr>
            <a:xfrm>
              <a:off x="2053381" y="1962711"/>
              <a:ext cx="54" cy="339"/>
            </a:xfrm>
            <a:custGeom>
              <a:rect b="b" l="l" r="r" t="t"/>
              <a:pathLst>
                <a:path extrusionOk="0" h="25" w="4">
                  <a:moveTo>
                    <a:pt x="0" y="0"/>
                  </a:moveTo>
                  <a:cubicBezTo>
                    <a:pt x="0" y="11"/>
                    <a:pt x="0" y="18"/>
                    <a:pt x="4" y="25"/>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0"/>
            <p:cNvSpPr/>
            <p:nvPr/>
          </p:nvSpPr>
          <p:spPr>
            <a:xfrm>
              <a:off x="2060319" y="1990369"/>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0"/>
            <p:cNvSpPr/>
            <p:nvPr/>
          </p:nvSpPr>
          <p:spPr>
            <a:xfrm>
              <a:off x="2060319" y="1989378"/>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0"/>
            <p:cNvSpPr/>
            <p:nvPr/>
          </p:nvSpPr>
          <p:spPr>
            <a:xfrm>
              <a:off x="2058459" y="1972786"/>
              <a:ext cx="584" cy="1439"/>
            </a:xfrm>
            <a:custGeom>
              <a:rect b="b" l="l" r="r" t="t"/>
              <a:pathLst>
                <a:path extrusionOk="0" h="106" w="43">
                  <a:moveTo>
                    <a:pt x="43" y="105"/>
                  </a:moveTo>
                  <a:cubicBezTo>
                    <a:pt x="15" y="77"/>
                    <a:pt x="1" y="42"/>
                    <a:pt x="1" y="0"/>
                  </a:cubicBezTo>
                  <a:cubicBezTo>
                    <a:pt x="1" y="42"/>
                    <a:pt x="15" y="77"/>
                    <a:pt x="43" y="1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0"/>
            <p:cNvSpPr/>
            <p:nvPr/>
          </p:nvSpPr>
          <p:spPr>
            <a:xfrm>
              <a:off x="2054806" y="1966934"/>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0"/>
            <p:cNvSpPr/>
            <p:nvPr/>
          </p:nvSpPr>
          <p:spPr>
            <a:xfrm>
              <a:off x="2053951" y="1965603"/>
              <a:ext cx="109" cy="204"/>
            </a:xfrm>
            <a:custGeom>
              <a:rect b="b" l="l" r="r" t="t"/>
              <a:pathLst>
                <a:path extrusionOk="0" h="15" w="8">
                  <a:moveTo>
                    <a:pt x="0" y="1"/>
                  </a:moveTo>
                  <a:lnTo>
                    <a:pt x="7"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0"/>
            <p:cNvSpPr/>
            <p:nvPr/>
          </p:nvSpPr>
          <p:spPr>
            <a:xfrm>
              <a:off x="2060373" y="1991414"/>
              <a:ext cx="0" cy="679"/>
            </a:xfrm>
            <a:custGeom>
              <a:rect b="b" l="l" r="r" t="t"/>
              <a:pathLst>
                <a:path extrusionOk="0" h="50" w="0">
                  <a:moveTo>
                    <a:pt x="0" y="1"/>
                  </a:moveTo>
                  <a:lnTo>
                    <a:pt x="0" y="5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0"/>
            <p:cNvSpPr/>
            <p:nvPr/>
          </p:nvSpPr>
          <p:spPr>
            <a:xfrm>
              <a:off x="2053801" y="1965128"/>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0"/>
            <p:cNvSpPr/>
            <p:nvPr/>
          </p:nvSpPr>
          <p:spPr>
            <a:xfrm>
              <a:off x="2060224" y="1987477"/>
              <a:ext cx="14" cy="584"/>
            </a:xfrm>
            <a:custGeom>
              <a:rect b="b" l="l" r="r" t="t"/>
              <a:pathLst>
                <a:path extrusionOk="0" h="43" w="1">
                  <a:moveTo>
                    <a:pt x="1"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0"/>
            <p:cNvSpPr/>
            <p:nvPr/>
          </p:nvSpPr>
          <p:spPr>
            <a:xfrm>
              <a:off x="2060034" y="1983865"/>
              <a:ext cx="14" cy="489"/>
            </a:xfrm>
            <a:custGeom>
              <a:rect b="b" l="l" r="r" t="t"/>
              <a:pathLst>
                <a:path extrusionOk="0" h="36" w="1">
                  <a:moveTo>
                    <a:pt x="1" y="0"/>
                  </a:moveTo>
                  <a:lnTo>
                    <a:pt x="1" y="35"/>
                  </a:ln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0"/>
            <p:cNvSpPr/>
            <p:nvPr/>
          </p:nvSpPr>
          <p:spPr>
            <a:xfrm>
              <a:off x="2059939" y="1982820"/>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0"/>
            <p:cNvSpPr/>
            <p:nvPr/>
          </p:nvSpPr>
          <p:spPr>
            <a:xfrm>
              <a:off x="2060088" y="1984435"/>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0"/>
            <p:cNvSpPr/>
            <p:nvPr/>
          </p:nvSpPr>
          <p:spPr>
            <a:xfrm>
              <a:off x="2059993" y="1983295"/>
              <a:ext cx="54" cy="434"/>
            </a:xfrm>
            <a:custGeom>
              <a:rect b="b" l="l" r="r" t="t"/>
              <a:pathLst>
                <a:path extrusionOk="0" h="32" w="4">
                  <a:moveTo>
                    <a:pt x="0" y="0"/>
                  </a:moveTo>
                  <a:lnTo>
                    <a:pt x="0" y="32"/>
                  </a:lnTo>
                  <a:cubicBezTo>
                    <a:pt x="4" y="21"/>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0"/>
            <p:cNvSpPr/>
            <p:nvPr/>
          </p:nvSpPr>
          <p:spPr>
            <a:xfrm>
              <a:off x="2060468" y="1993695"/>
              <a:ext cx="54" cy="923"/>
            </a:xfrm>
            <a:custGeom>
              <a:rect b="b" l="l" r="r" t="t"/>
              <a:pathLst>
                <a:path extrusionOk="0" h="68" w="4">
                  <a:moveTo>
                    <a:pt x="0" y="1"/>
                  </a:moveTo>
                  <a:lnTo>
                    <a:pt x="4" y="6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0"/>
            <p:cNvSpPr/>
            <p:nvPr/>
          </p:nvSpPr>
          <p:spPr>
            <a:xfrm>
              <a:off x="2060183" y="1986621"/>
              <a:ext cx="0" cy="584"/>
            </a:xfrm>
            <a:custGeom>
              <a:rect b="b" l="l" r="r" t="t"/>
              <a:pathLst>
                <a:path extrusionOk="0" h="43" w="0">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0"/>
            <p:cNvSpPr/>
            <p:nvPr/>
          </p:nvSpPr>
          <p:spPr>
            <a:xfrm>
              <a:off x="2060129" y="1985807"/>
              <a:ext cx="14" cy="638"/>
            </a:xfrm>
            <a:custGeom>
              <a:rect b="b" l="l" r="r" t="t"/>
              <a:pathLst>
                <a:path extrusionOk="0" h="47" w="1">
                  <a:moveTo>
                    <a:pt x="1" y="1"/>
                  </a:moveTo>
                  <a:lnTo>
                    <a:pt x="1" y="4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0"/>
            <p:cNvSpPr/>
            <p:nvPr/>
          </p:nvSpPr>
          <p:spPr>
            <a:xfrm>
              <a:off x="2060088" y="1985101"/>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0"/>
            <p:cNvSpPr/>
            <p:nvPr/>
          </p:nvSpPr>
          <p:spPr>
            <a:xfrm>
              <a:off x="2054562" y="1966649"/>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0"/>
            <p:cNvSpPr/>
            <p:nvPr/>
          </p:nvSpPr>
          <p:spPr>
            <a:xfrm>
              <a:off x="2060509" y="1994795"/>
              <a:ext cx="14" cy="530"/>
            </a:xfrm>
            <a:custGeom>
              <a:rect b="b" l="l" r="r" t="t"/>
              <a:pathLst>
                <a:path extrusionOk="0" h="39" w="1">
                  <a:moveTo>
                    <a:pt x="1"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0"/>
            <p:cNvSpPr/>
            <p:nvPr/>
          </p:nvSpPr>
          <p:spPr>
            <a:xfrm>
              <a:off x="2055091" y="1967178"/>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0"/>
            <p:cNvSpPr/>
            <p:nvPr/>
          </p:nvSpPr>
          <p:spPr>
            <a:xfrm>
              <a:off x="2055376" y="196746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0"/>
            <p:cNvSpPr/>
            <p:nvPr/>
          </p:nvSpPr>
          <p:spPr>
            <a:xfrm>
              <a:off x="2059939" y="1982385"/>
              <a:ext cx="14" cy="448"/>
            </a:xfrm>
            <a:custGeom>
              <a:rect b="b" l="l" r="r" t="t"/>
              <a:pathLst>
                <a:path extrusionOk="0" h="33" w="1">
                  <a:moveTo>
                    <a:pt x="1" y="1"/>
                  </a:moveTo>
                  <a:lnTo>
                    <a:pt x="1" y="32"/>
                  </a:lnTo>
                  <a:cubicBezTo>
                    <a:pt x="1" y="22"/>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0"/>
            <p:cNvSpPr/>
            <p:nvPr/>
          </p:nvSpPr>
          <p:spPr>
            <a:xfrm>
              <a:off x="2060278" y="1988427"/>
              <a:ext cx="0" cy="530"/>
            </a:xfrm>
            <a:custGeom>
              <a:rect b="b" l="l" r="r" t="t"/>
              <a:pathLst>
                <a:path extrusionOk="0" h="39" w="0">
                  <a:moveTo>
                    <a:pt x="0"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0"/>
            <p:cNvSpPr/>
            <p:nvPr/>
          </p:nvSpPr>
          <p:spPr>
            <a:xfrm>
              <a:off x="2056137" y="1967884"/>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0"/>
            <p:cNvSpPr/>
            <p:nvPr/>
          </p:nvSpPr>
          <p:spPr>
            <a:xfrm>
              <a:off x="2055757" y="1967654"/>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0"/>
            <p:cNvSpPr/>
            <p:nvPr/>
          </p:nvSpPr>
          <p:spPr>
            <a:xfrm>
              <a:off x="2153623" y="1945930"/>
              <a:ext cx="3720" cy="6381"/>
            </a:xfrm>
            <a:custGeom>
              <a:rect b="b" l="l" r="r" t="t"/>
              <a:pathLst>
                <a:path extrusionOk="0" h="470" w="274">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0"/>
            <p:cNvSpPr/>
            <p:nvPr/>
          </p:nvSpPr>
          <p:spPr>
            <a:xfrm>
              <a:off x="2113366" y="1953723"/>
              <a:ext cx="52776" cy="75260"/>
            </a:xfrm>
            <a:custGeom>
              <a:rect b="b" l="l" r="r" t="t"/>
              <a:pathLst>
                <a:path extrusionOk="0" h="5543" w="3887">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0"/>
            <p:cNvSpPr/>
            <p:nvPr/>
          </p:nvSpPr>
          <p:spPr>
            <a:xfrm>
              <a:off x="2165368" y="2023172"/>
              <a:ext cx="149" cy="244"/>
            </a:xfrm>
            <a:custGeom>
              <a:rect b="b" l="l" r="r" t="t"/>
              <a:pathLst>
                <a:path extrusionOk="0" h="18" w="11">
                  <a:moveTo>
                    <a:pt x="11" y="18"/>
                  </a:moveTo>
                  <a:cubicBezTo>
                    <a:pt x="7" y="11"/>
                    <a:pt x="4" y="7"/>
                    <a:pt x="0" y="0"/>
                  </a:cubicBezTo>
                  <a:cubicBezTo>
                    <a:pt x="4" y="7"/>
                    <a:pt x="7"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0"/>
            <p:cNvSpPr/>
            <p:nvPr/>
          </p:nvSpPr>
          <p:spPr>
            <a:xfrm>
              <a:off x="2165178" y="2022792"/>
              <a:ext cx="149" cy="339"/>
            </a:xfrm>
            <a:custGeom>
              <a:rect b="b" l="l" r="r" t="t"/>
              <a:pathLst>
                <a:path extrusionOk="0" h="25" w="11">
                  <a:moveTo>
                    <a:pt x="11" y="25"/>
                  </a:moveTo>
                  <a:cubicBezTo>
                    <a:pt x="4" y="14"/>
                    <a:pt x="4" y="7"/>
                    <a:pt x="0" y="0"/>
                  </a:cubicBezTo>
                  <a:cubicBezTo>
                    <a:pt x="4" y="7"/>
                    <a:pt x="4"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0"/>
            <p:cNvSpPr/>
            <p:nvPr/>
          </p:nvSpPr>
          <p:spPr>
            <a:xfrm>
              <a:off x="2159136" y="198890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0"/>
            <p:cNvSpPr/>
            <p:nvPr/>
          </p:nvSpPr>
          <p:spPr>
            <a:xfrm>
              <a:off x="2158715" y="1989568"/>
              <a:ext cx="204" cy="244"/>
            </a:xfrm>
            <a:custGeom>
              <a:rect b="b" l="l" r="r" t="t"/>
              <a:pathLst>
                <a:path extrusionOk="0" h="18" w="15">
                  <a:moveTo>
                    <a:pt x="0" y="18"/>
                  </a:moveTo>
                  <a:cubicBezTo>
                    <a:pt x="4" y="11"/>
                    <a:pt x="11" y="4"/>
                    <a:pt x="14" y="0"/>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0"/>
            <p:cNvSpPr/>
            <p:nvPr/>
          </p:nvSpPr>
          <p:spPr>
            <a:xfrm>
              <a:off x="2158375" y="1990179"/>
              <a:ext cx="109" cy="258"/>
            </a:xfrm>
            <a:custGeom>
              <a:rect b="b" l="l" r="r" t="t"/>
              <a:pathLst>
                <a:path extrusionOk="0" h="19" w="8">
                  <a:moveTo>
                    <a:pt x="1" y="18"/>
                  </a:moveTo>
                  <a:cubicBezTo>
                    <a:pt x="4" y="15"/>
                    <a:pt x="8" y="8"/>
                    <a:pt x="8"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0"/>
            <p:cNvSpPr/>
            <p:nvPr/>
          </p:nvSpPr>
          <p:spPr>
            <a:xfrm>
              <a:off x="2159611" y="1988332"/>
              <a:ext cx="204" cy="299"/>
            </a:xfrm>
            <a:custGeom>
              <a:rect b="b" l="l" r="r" t="t"/>
              <a:pathLst>
                <a:path extrusionOk="0" h="22" w="15">
                  <a:moveTo>
                    <a:pt x="1" y="2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0"/>
            <p:cNvSpPr/>
            <p:nvPr/>
          </p:nvSpPr>
          <p:spPr>
            <a:xfrm>
              <a:off x="2161132" y="1986757"/>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0"/>
            <p:cNvSpPr/>
            <p:nvPr/>
          </p:nvSpPr>
          <p:spPr>
            <a:xfrm>
              <a:off x="2160086" y="1987803"/>
              <a:ext cx="258" cy="258"/>
            </a:xfrm>
            <a:custGeom>
              <a:rect b="b" l="l" r="r" t="t"/>
              <a:pathLst>
                <a:path extrusionOk="0" h="19" w="19">
                  <a:moveTo>
                    <a:pt x="1" y="1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0"/>
            <p:cNvSpPr/>
            <p:nvPr/>
          </p:nvSpPr>
          <p:spPr>
            <a:xfrm>
              <a:off x="2165884" y="2023837"/>
              <a:ext cx="258" cy="204"/>
            </a:xfrm>
            <a:custGeom>
              <a:rect b="b" l="l" r="r" t="t"/>
              <a:pathLst>
                <a:path extrusionOk="0" h="15" w="19">
                  <a:moveTo>
                    <a:pt x="18" y="14"/>
                  </a:moveTo>
                  <a:cubicBezTo>
                    <a:pt x="11" y="11"/>
                    <a:pt x="4" y="4"/>
                    <a:pt x="1" y="0"/>
                  </a:cubicBezTo>
                  <a:cubicBezTo>
                    <a:pt x="4" y="4"/>
                    <a:pt x="11" y="11"/>
                    <a:pt x="1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0"/>
            <p:cNvSpPr/>
            <p:nvPr/>
          </p:nvSpPr>
          <p:spPr>
            <a:xfrm>
              <a:off x="2160616" y="1987287"/>
              <a:ext cx="244" cy="244"/>
            </a:xfrm>
            <a:custGeom>
              <a:rect b="b" l="l" r="r" t="t"/>
              <a:pathLst>
                <a:path extrusionOk="0" h="18" w="18">
                  <a:moveTo>
                    <a:pt x="0"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0"/>
            <p:cNvSpPr/>
            <p:nvPr/>
          </p:nvSpPr>
          <p:spPr>
            <a:xfrm>
              <a:off x="2165558" y="2023457"/>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0"/>
            <p:cNvSpPr/>
            <p:nvPr/>
          </p:nvSpPr>
          <p:spPr>
            <a:xfrm>
              <a:off x="2157289" y="1953832"/>
              <a:ext cx="54" cy="855"/>
            </a:xfrm>
            <a:custGeom>
              <a:rect b="b" l="l" r="r" t="t"/>
              <a:pathLst>
                <a:path extrusionOk="0" h="63" w="4">
                  <a:moveTo>
                    <a:pt x="4" y="1"/>
                  </a:moveTo>
                  <a:cubicBezTo>
                    <a:pt x="4" y="18"/>
                    <a:pt x="4" y="42"/>
                    <a:pt x="0" y="63"/>
                  </a:cubicBezTo>
                  <a:cubicBezTo>
                    <a:pt x="4" y="42"/>
                    <a:pt x="4" y="2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0"/>
            <p:cNvSpPr/>
            <p:nvPr/>
          </p:nvSpPr>
          <p:spPr>
            <a:xfrm>
              <a:off x="2157140" y="1954728"/>
              <a:ext cx="163" cy="869"/>
            </a:xfrm>
            <a:custGeom>
              <a:rect b="b" l="l" r="r" t="t"/>
              <a:pathLst>
                <a:path extrusionOk="0" h="64" w="12">
                  <a:moveTo>
                    <a:pt x="1" y="63"/>
                  </a:moveTo>
                  <a:cubicBezTo>
                    <a:pt x="4" y="42"/>
                    <a:pt x="8" y="21"/>
                    <a:pt x="11" y="0"/>
                  </a:cubicBezTo>
                  <a:cubicBezTo>
                    <a:pt x="8" y="21"/>
                    <a:pt x="4" y="42"/>
                    <a:pt x="1" y="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0"/>
            <p:cNvSpPr/>
            <p:nvPr/>
          </p:nvSpPr>
          <p:spPr>
            <a:xfrm>
              <a:off x="2157004" y="1951971"/>
              <a:ext cx="149" cy="339"/>
            </a:xfrm>
            <a:custGeom>
              <a:rect b="b" l="l" r="r" t="t"/>
              <a:pathLst>
                <a:path extrusionOk="0" h="25" w="11">
                  <a:moveTo>
                    <a:pt x="11" y="25"/>
                  </a:moveTo>
                  <a:cubicBezTo>
                    <a:pt x="7" y="14"/>
                    <a:pt x="4" y="7"/>
                    <a:pt x="0" y="0"/>
                  </a:cubicBezTo>
                  <a:cubicBezTo>
                    <a:pt x="4" y="7"/>
                    <a:pt x="7" y="14"/>
                    <a:pt x="1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0"/>
            <p:cNvSpPr/>
            <p:nvPr/>
          </p:nvSpPr>
          <p:spPr>
            <a:xfrm>
              <a:off x="2115213" y="2000688"/>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0"/>
            <p:cNvSpPr/>
            <p:nvPr/>
          </p:nvSpPr>
          <p:spPr>
            <a:xfrm>
              <a:off x="2124011" y="1992826"/>
              <a:ext cx="923" cy="27"/>
            </a:xfrm>
            <a:custGeom>
              <a:rect b="b" l="l" r="r" t="t"/>
              <a:pathLst>
                <a:path extrusionOk="0" h="2" w="68">
                  <a:moveTo>
                    <a:pt x="23" y="0"/>
                  </a:moveTo>
                  <a:cubicBezTo>
                    <a:pt x="15" y="0"/>
                    <a:pt x="8" y="1"/>
                    <a:pt x="1" y="2"/>
                  </a:cubicBezTo>
                  <a:lnTo>
                    <a:pt x="67" y="2"/>
                  </a:lnTo>
                  <a:cubicBezTo>
                    <a:pt x="53" y="2"/>
                    <a:pt x="38" y="0"/>
                    <a:pt x="2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0"/>
            <p:cNvSpPr/>
            <p:nvPr/>
          </p:nvSpPr>
          <p:spPr>
            <a:xfrm>
              <a:off x="2153528" y="1947885"/>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0"/>
            <p:cNvSpPr/>
            <p:nvPr/>
          </p:nvSpPr>
          <p:spPr>
            <a:xfrm>
              <a:off x="2153528" y="1947409"/>
              <a:ext cx="68" cy="339"/>
            </a:xfrm>
            <a:custGeom>
              <a:rect b="b" l="l" r="r" t="t"/>
              <a:pathLst>
                <a:path extrusionOk="0" h="25" w="5">
                  <a:moveTo>
                    <a:pt x="1" y="0"/>
                  </a:moveTo>
                  <a:lnTo>
                    <a:pt x="1" y="25"/>
                  </a:lnTo>
                  <a:cubicBezTo>
                    <a:pt x="1" y="18"/>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0"/>
            <p:cNvSpPr/>
            <p:nvPr/>
          </p:nvSpPr>
          <p:spPr>
            <a:xfrm>
              <a:off x="2153487" y="1948306"/>
              <a:ext cx="14" cy="258"/>
            </a:xfrm>
            <a:custGeom>
              <a:rect b="b" l="l" r="r" t="t"/>
              <a:pathLst>
                <a:path extrusionOk="0" h="19" w="1">
                  <a:moveTo>
                    <a:pt x="0" y="18"/>
                  </a:moveTo>
                  <a:lnTo>
                    <a:pt x="0" y="1"/>
                  </a:lnTo>
                  <a:cubicBezTo>
                    <a:pt x="0" y="4"/>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0"/>
            <p:cNvSpPr/>
            <p:nvPr/>
          </p:nvSpPr>
          <p:spPr>
            <a:xfrm>
              <a:off x="2153678" y="1946255"/>
              <a:ext cx="54" cy="394"/>
            </a:xfrm>
            <a:custGeom>
              <a:rect b="b" l="l" r="r" t="t"/>
              <a:pathLst>
                <a:path extrusionOk="0" h="29" w="4">
                  <a:moveTo>
                    <a:pt x="0" y="29"/>
                  </a:moveTo>
                  <a:cubicBezTo>
                    <a:pt x="0" y="18"/>
                    <a:pt x="0" y="11"/>
                    <a:pt x="4" y="1"/>
                  </a:cubicBezTo>
                  <a:cubicBezTo>
                    <a:pt x="0" y="11"/>
                    <a:pt x="0"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0"/>
            <p:cNvSpPr/>
            <p:nvPr/>
          </p:nvSpPr>
          <p:spPr>
            <a:xfrm>
              <a:off x="2153583" y="1946785"/>
              <a:ext cx="54" cy="489"/>
            </a:xfrm>
            <a:custGeom>
              <a:rect b="b" l="l" r="r" t="t"/>
              <a:pathLst>
                <a:path extrusionOk="0" h="36" w="4">
                  <a:moveTo>
                    <a:pt x="4" y="0"/>
                  </a:moveTo>
                  <a:cubicBezTo>
                    <a:pt x="0" y="11"/>
                    <a:pt x="0" y="25"/>
                    <a:pt x="0" y="35"/>
                  </a:cubicBezTo>
                  <a:cubicBezTo>
                    <a:pt x="0"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0"/>
            <p:cNvSpPr/>
            <p:nvPr/>
          </p:nvSpPr>
          <p:spPr>
            <a:xfrm>
              <a:off x="2153718" y="1945875"/>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0"/>
            <p:cNvSpPr/>
            <p:nvPr/>
          </p:nvSpPr>
          <p:spPr>
            <a:xfrm>
              <a:off x="2155959" y="1951116"/>
              <a:ext cx="394" cy="204"/>
            </a:xfrm>
            <a:custGeom>
              <a:rect b="b" l="l" r="r" t="t"/>
              <a:pathLst>
                <a:path extrusionOk="0" h="15" w="29">
                  <a:moveTo>
                    <a:pt x="28" y="14"/>
                  </a:moveTo>
                  <a:cubicBezTo>
                    <a:pt x="21" y="11"/>
                    <a:pt x="11" y="4"/>
                    <a:pt x="0" y="0"/>
                  </a:cubicBezTo>
                  <a:cubicBezTo>
                    <a:pt x="11" y="4"/>
                    <a:pt x="21" y="11"/>
                    <a:pt x="2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0"/>
            <p:cNvSpPr/>
            <p:nvPr/>
          </p:nvSpPr>
          <p:spPr>
            <a:xfrm>
              <a:off x="2156760" y="1951591"/>
              <a:ext cx="204" cy="339"/>
            </a:xfrm>
            <a:custGeom>
              <a:rect b="b" l="l" r="r" t="t"/>
              <a:pathLst>
                <a:path extrusionOk="0" h="25" w="15">
                  <a:moveTo>
                    <a:pt x="1" y="0"/>
                  </a:moveTo>
                  <a:cubicBezTo>
                    <a:pt x="4" y="7"/>
                    <a:pt x="11" y="14"/>
                    <a:pt x="15" y="25"/>
                  </a:cubicBezTo>
                  <a:cubicBezTo>
                    <a:pt x="11"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0"/>
            <p:cNvSpPr/>
            <p:nvPr/>
          </p:nvSpPr>
          <p:spPr>
            <a:xfrm>
              <a:off x="2115172" y="200091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0"/>
            <p:cNvSpPr/>
            <p:nvPr/>
          </p:nvSpPr>
          <p:spPr>
            <a:xfrm>
              <a:off x="2153487" y="1948645"/>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0"/>
            <p:cNvSpPr/>
            <p:nvPr/>
          </p:nvSpPr>
          <p:spPr>
            <a:xfrm>
              <a:off x="2156434" y="1951347"/>
              <a:ext cx="299" cy="258"/>
            </a:xfrm>
            <a:custGeom>
              <a:rect b="b" l="l" r="r" t="t"/>
              <a:pathLst>
                <a:path extrusionOk="0" h="19" w="22">
                  <a:moveTo>
                    <a:pt x="21" y="18"/>
                  </a:moveTo>
                  <a:cubicBezTo>
                    <a:pt x="14" y="11"/>
                    <a:pt x="7" y="8"/>
                    <a:pt x="0" y="1"/>
                  </a:cubicBezTo>
                  <a:cubicBezTo>
                    <a:pt x="7" y="8"/>
                    <a:pt x="14" y="11"/>
                    <a:pt x="2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0"/>
            <p:cNvSpPr/>
            <p:nvPr/>
          </p:nvSpPr>
          <p:spPr>
            <a:xfrm>
              <a:off x="2113597" y="2006825"/>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0"/>
            <p:cNvSpPr/>
            <p:nvPr/>
          </p:nvSpPr>
          <p:spPr>
            <a:xfrm>
              <a:off x="2114506" y="2003824"/>
              <a:ext cx="54" cy="244"/>
            </a:xfrm>
            <a:custGeom>
              <a:rect b="b" l="l" r="r" t="t"/>
              <a:pathLst>
                <a:path extrusionOk="0" h="18"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0"/>
            <p:cNvSpPr/>
            <p:nvPr/>
          </p:nvSpPr>
          <p:spPr>
            <a:xfrm>
              <a:off x="2115117" y="200120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0"/>
            <p:cNvSpPr/>
            <p:nvPr/>
          </p:nvSpPr>
          <p:spPr>
            <a:xfrm>
              <a:off x="2113977" y="200553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0"/>
            <p:cNvSpPr/>
            <p:nvPr/>
          </p:nvSpPr>
          <p:spPr>
            <a:xfrm>
              <a:off x="2114602" y="2003254"/>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0"/>
            <p:cNvSpPr/>
            <p:nvPr/>
          </p:nvSpPr>
          <p:spPr>
            <a:xfrm>
              <a:off x="2114221" y="2004924"/>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0"/>
            <p:cNvSpPr/>
            <p:nvPr/>
          </p:nvSpPr>
          <p:spPr>
            <a:xfrm>
              <a:off x="2113787" y="20061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0"/>
            <p:cNvSpPr/>
            <p:nvPr/>
          </p:nvSpPr>
          <p:spPr>
            <a:xfrm>
              <a:off x="2114316" y="2004353"/>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0"/>
            <p:cNvSpPr/>
            <p:nvPr/>
          </p:nvSpPr>
          <p:spPr>
            <a:xfrm>
              <a:off x="2114982" y="2001923"/>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0"/>
            <p:cNvSpPr/>
            <p:nvPr/>
          </p:nvSpPr>
          <p:spPr>
            <a:xfrm>
              <a:off x="2114737" y="2002779"/>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0"/>
            <p:cNvSpPr/>
            <p:nvPr/>
          </p:nvSpPr>
          <p:spPr>
            <a:xfrm>
              <a:off x="2114832" y="2002344"/>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0"/>
            <p:cNvSpPr/>
            <p:nvPr/>
          </p:nvSpPr>
          <p:spPr>
            <a:xfrm>
              <a:off x="2113366" y="2007490"/>
              <a:ext cx="54" cy="204"/>
            </a:xfrm>
            <a:custGeom>
              <a:rect b="b" l="l" r="r" t="t"/>
              <a:pathLst>
                <a:path extrusionOk="0" h="15" w="4">
                  <a:moveTo>
                    <a:pt x="0"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0"/>
            <p:cNvSpPr/>
            <p:nvPr/>
          </p:nvSpPr>
          <p:spPr>
            <a:xfrm>
              <a:off x="2115022" y="2001543"/>
              <a:ext cx="68" cy="204"/>
            </a:xfrm>
            <a:custGeom>
              <a:rect b="b" l="l" r="r" t="t"/>
              <a:pathLst>
                <a:path extrusionOk="0" h="15" w="5">
                  <a:moveTo>
                    <a:pt x="1" y="1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0"/>
            <p:cNvSpPr/>
            <p:nvPr/>
          </p:nvSpPr>
          <p:spPr>
            <a:xfrm>
              <a:off x="1985928" y="1964599"/>
              <a:ext cx="43217" cy="44466"/>
            </a:xfrm>
            <a:custGeom>
              <a:rect b="b" l="l" r="r" t="t"/>
              <a:pathLst>
                <a:path extrusionOk="0" h="3275" w="3183">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0"/>
            <p:cNvSpPr/>
            <p:nvPr/>
          </p:nvSpPr>
          <p:spPr>
            <a:xfrm>
              <a:off x="2025044" y="1961747"/>
              <a:ext cx="29585" cy="45417"/>
            </a:xfrm>
            <a:custGeom>
              <a:rect b="b" l="l" r="r" t="t"/>
              <a:pathLst>
                <a:path extrusionOk="0" h="3345" w="2179">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0"/>
            <p:cNvSpPr/>
            <p:nvPr/>
          </p:nvSpPr>
          <p:spPr>
            <a:xfrm>
              <a:off x="2053761" y="1996316"/>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0"/>
            <p:cNvSpPr/>
            <p:nvPr/>
          </p:nvSpPr>
          <p:spPr>
            <a:xfrm>
              <a:off x="2053516" y="1995786"/>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0"/>
            <p:cNvSpPr/>
            <p:nvPr/>
          </p:nvSpPr>
          <p:spPr>
            <a:xfrm>
              <a:off x="2052905" y="199398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0"/>
            <p:cNvSpPr/>
            <p:nvPr/>
          </p:nvSpPr>
          <p:spPr>
            <a:xfrm>
              <a:off x="2053326" y="1995175"/>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0"/>
            <p:cNvSpPr/>
            <p:nvPr/>
          </p:nvSpPr>
          <p:spPr>
            <a:xfrm>
              <a:off x="2053095" y="1994605"/>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0"/>
            <p:cNvSpPr/>
            <p:nvPr/>
          </p:nvSpPr>
          <p:spPr>
            <a:xfrm>
              <a:off x="2054277" y="1997497"/>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0"/>
            <p:cNvSpPr/>
            <p:nvPr/>
          </p:nvSpPr>
          <p:spPr>
            <a:xfrm>
              <a:off x="2053992" y="199692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0"/>
            <p:cNvSpPr/>
            <p:nvPr/>
          </p:nvSpPr>
          <p:spPr>
            <a:xfrm>
              <a:off x="2054467" y="1997931"/>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0"/>
            <p:cNvSpPr/>
            <p:nvPr/>
          </p:nvSpPr>
          <p:spPr>
            <a:xfrm>
              <a:off x="2048004" y="196508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0"/>
            <p:cNvSpPr/>
            <p:nvPr/>
          </p:nvSpPr>
          <p:spPr>
            <a:xfrm>
              <a:off x="2047909" y="1964897"/>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0"/>
            <p:cNvSpPr/>
            <p:nvPr/>
          </p:nvSpPr>
          <p:spPr>
            <a:xfrm>
              <a:off x="2048343" y="196556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0"/>
            <p:cNvSpPr/>
            <p:nvPr/>
          </p:nvSpPr>
          <p:spPr>
            <a:xfrm>
              <a:off x="2049620" y="1975691"/>
              <a:ext cx="679" cy="4521"/>
            </a:xfrm>
            <a:custGeom>
              <a:rect b="b" l="l" r="r" t="t"/>
              <a:pathLst>
                <a:path extrusionOk="0" h="333" w="50">
                  <a:moveTo>
                    <a:pt x="50" y="333"/>
                  </a:moveTo>
                  <a:lnTo>
                    <a:pt x="50" y="333"/>
                  </a:lnTo>
                  <a:cubicBezTo>
                    <a:pt x="15" y="224"/>
                    <a:pt x="1" y="112"/>
                    <a:pt x="4" y="0"/>
                  </a:cubicBezTo>
                  <a:cubicBezTo>
                    <a:pt x="1" y="112"/>
                    <a:pt x="15" y="224"/>
                    <a:pt x="50" y="3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0"/>
            <p:cNvSpPr/>
            <p:nvPr/>
          </p:nvSpPr>
          <p:spPr>
            <a:xfrm>
              <a:off x="2052376" y="1991849"/>
              <a:ext cx="68" cy="244"/>
            </a:xfrm>
            <a:custGeom>
              <a:rect b="b" l="l" r="r" t="t"/>
              <a:pathLst>
                <a:path extrusionOk="0" h="18" w="5">
                  <a:moveTo>
                    <a:pt x="1" y="0"/>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0"/>
            <p:cNvSpPr/>
            <p:nvPr/>
          </p:nvSpPr>
          <p:spPr>
            <a:xfrm>
              <a:off x="2047393" y="1963472"/>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0"/>
            <p:cNvSpPr/>
            <p:nvPr/>
          </p:nvSpPr>
          <p:spPr>
            <a:xfrm>
              <a:off x="2047773" y="1964612"/>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0"/>
            <p:cNvSpPr/>
            <p:nvPr/>
          </p:nvSpPr>
          <p:spPr>
            <a:xfrm>
              <a:off x="2047529" y="1963947"/>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0"/>
            <p:cNvSpPr/>
            <p:nvPr/>
          </p:nvSpPr>
          <p:spPr>
            <a:xfrm>
              <a:off x="2047678" y="1964273"/>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0"/>
            <p:cNvSpPr/>
            <p:nvPr/>
          </p:nvSpPr>
          <p:spPr>
            <a:xfrm>
              <a:off x="2052281" y="1991224"/>
              <a:ext cx="68" cy="258"/>
            </a:xfrm>
            <a:custGeom>
              <a:rect b="b" l="l" r="r" t="t"/>
              <a:pathLst>
                <a:path extrusionOk="0" h="19" w="5">
                  <a:moveTo>
                    <a:pt x="1" y="1"/>
                  </a:moveTo>
                  <a:cubicBezTo>
                    <a:pt x="1" y="8"/>
                    <a:pt x="1" y="15"/>
                    <a:pt x="4" y="18"/>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0"/>
            <p:cNvSpPr/>
            <p:nvPr/>
          </p:nvSpPr>
          <p:spPr>
            <a:xfrm>
              <a:off x="2048153" y="196531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0"/>
            <p:cNvSpPr/>
            <p:nvPr/>
          </p:nvSpPr>
          <p:spPr>
            <a:xfrm>
              <a:off x="2048438" y="196565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0"/>
            <p:cNvSpPr/>
            <p:nvPr/>
          </p:nvSpPr>
          <p:spPr>
            <a:xfrm>
              <a:off x="2047298" y="1962942"/>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0"/>
            <p:cNvSpPr/>
            <p:nvPr/>
          </p:nvSpPr>
          <p:spPr>
            <a:xfrm>
              <a:off x="2052661" y="1993179"/>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0"/>
            <p:cNvSpPr/>
            <p:nvPr/>
          </p:nvSpPr>
          <p:spPr>
            <a:xfrm>
              <a:off x="2048574" y="196575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0"/>
            <p:cNvSpPr/>
            <p:nvPr/>
          </p:nvSpPr>
          <p:spPr>
            <a:xfrm>
              <a:off x="2052525" y="199251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0"/>
            <p:cNvSpPr/>
            <p:nvPr/>
          </p:nvSpPr>
          <p:spPr>
            <a:xfrm>
              <a:off x="2047149" y="1962426"/>
              <a:ext cx="68" cy="204"/>
            </a:xfrm>
            <a:custGeom>
              <a:rect b="b" l="l" r="r" t="t"/>
              <a:pathLst>
                <a:path extrusionOk="0" h="15" w="5">
                  <a:moveTo>
                    <a:pt x="1"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0"/>
            <p:cNvSpPr/>
            <p:nvPr/>
          </p:nvSpPr>
          <p:spPr>
            <a:xfrm>
              <a:off x="2052186" y="1990654"/>
              <a:ext cx="68" cy="204"/>
            </a:xfrm>
            <a:custGeom>
              <a:rect b="b" l="l" r="r" t="t"/>
              <a:pathLst>
                <a:path extrusionOk="0" h="15" w="5">
                  <a:moveTo>
                    <a:pt x="1" y="1"/>
                  </a:moveTo>
                  <a:lnTo>
                    <a:pt x="1" y="15"/>
                  </a:ln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0"/>
            <p:cNvSpPr/>
            <p:nvPr/>
          </p:nvSpPr>
          <p:spPr>
            <a:xfrm>
              <a:off x="2048248" y="1965468"/>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0"/>
            <p:cNvSpPr/>
            <p:nvPr/>
          </p:nvSpPr>
          <p:spPr>
            <a:xfrm>
              <a:off x="2030082" y="197692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0"/>
            <p:cNvSpPr/>
            <p:nvPr/>
          </p:nvSpPr>
          <p:spPr>
            <a:xfrm>
              <a:off x="2028520" y="2004014"/>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0"/>
            <p:cNvSpPr/>
            <p:nvPr/>
          </p:nvSpPr>
          <p:spPr>
            <a:xfrm>
              <a:off x="2029756" y="1975203"/>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0"/>
            <p:cNvSpPr/>
            <p:nvPr/>
          </p:nvSpPr>
          <p:spPr>
            <a:xfrm>
              <a:off x="2028520" y="2002969"/>
              <a:ext cx="14" cy="204"/>
            </a:xfrm>
            <a:custGeom>
              <a:rect b="b" l="l" r="r" t="t"/>
              <a:pathLst>
                <a:path extrusionOk="0" h="15" w="1">
                  <a:moveTo>
                    <a:pt x="0" y="14"/>
                  </a:moveTo>
                  <a:lnTo>
                    <a:pt x="0" y="0"/>
                  </a:lnTo>
                  <a:cubicBezTo>
                    <a:pt x="0"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0"/>
            <p:cNvSpPr/>
            <p:nvPr/>
          </p:nvSpPr>
          <p:spPr>
            <a:xfrm>
              <a:off x="2028561" y="2003444"/>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0"/>
            <p:cNvSpPr/>
            <p:nvPr/>
          </p:nvSpPr>
          <p:spPr>
            <a:xfrm>
              <a:off x="2028262" y="2002195"/>
              <a:ext cx="81" cy="122"/>
            </a:xfrm>
            <a:custGeom>
              <a:rect b="b" l="l" r="r" t="t"/>
              <a:pathLst>
                <a:path extrusionOk="0" h="9" w="6">
                  <a:moveTo>
                    <a:pt x="1" y="1"/>
                  </a:moveTo>
                  <a:cubicBezTo>
                    <a:pt x="1" y="1"/>
                    <a:pt x="5" y="6"/>
                    <a:pt x="5" y="8"/>
                  </a:cubicBezTo>
                  <a:cubicBezTo>
                    <a:pt x="5" y="5"/>
                    <a:pt x="5" y="1"/>
                    <a:pt x="2" y="1"/>
                  </a:cubicBez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0"/>
            <p:cNvSpPr/>
            <p:nvPr/>
          </p:nvSpPr>
          <p:spPr>
            <a:xfrm>
              <a:off x="2028425" y="2002534"/>
              <a:ext cx="54" cy="204"/>
            </a:xfrm>
            <a:custGeom>
              <a:rect b="b" l="l" r="r" t="t"/>
              <a:pathLst>
                <a:path extrusionOk="0" h="15" w="4">
                  <a:moveTo>
                    <a:pt x="0" y="1"/>
                  </a:moveTo>
                  <a:cubicBezTo>
                    <a:pt x="0" y="4"/>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0"/>
            <p:cNvSpPr/>
            <p:nvPr/>
          </p:nvSpPr>
          <p:spPr>
            <a:xfrm>
              <a:off x="2030231" y="1977728"/>
              <a:ext cx="54" cy="353"/>
            </a:xfrm>
            <a:custGeom>
              <a:rect b="b" l="l" r="r" t="t"/>
              <a:pathLst>
                <a:path extrusionOk="0" h="26" w="4">
                  <a:moveTo>
                    <a:pt x="4"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0"/>
            <p:cNvSpPr/>
            <p:nvPr/>
          </p:nvSpPr>
          <p:spPr>
            <a:xfrm>
              <a:off x="2030747" y="1981530"/>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0"/>
            <p:cNvSpPr/>
            <p:nvPr/>
          </p:nvSpPr>
          <p:spPr>
            <a:xfrm>
              <a:off x="2030652" y="1980539"/>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0"/>
            <p:cNvSpPr/>
            <p:nvPr/>
          </p:nvSpPr>
          <p:spPr>
            <a:xfrm>
              <a:off x="2030557" y="1979914"/>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0"/>
            <p:cNvSpPr/>
            <p:nvPr/>
          </p:nvSpPr>
          <p:spPr>
            <a:xfrm>
              <a:off x="2029281" y="1973397"/>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0"/>
            <p:cNvSpPr/>
            <p:nvPr/>
          </p:nvSpPr>
          <p:spPr>
            <a:xfrm>
              <a:off x="2030367" y="1978488"/>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0"/>
            <p:cNvSpPr/>
            <p:nvPr/>
          </p:nvSpPr>
          <p:spPr>
            <a:xfrm>
              <a:off x="2029511" y="1974306"/>
              <a:ext cx="109" cy="394"/>
            </a:xfrm>
            <a:custGeom>
              <a:rect b="b" l="l" r="r" t="t"/>
              <a:pathLst>
                <a:path extrusionOk="0" h="29" w="8">
                  <a:moveTo>
                    <a:pt x="8"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0"/>
            <p:cNvSpPr/>
            <p:nvPr/>
          </p:nvSpPr>
          <p:spPr>
            <a:xfrm>
              <a:off x="2030706" y="1981109"/>
              <a:ext cx="14" cy="204"/>
            </a:xfrm>
            <a:custGeom>
              <a:rect b="b" l="l" r="r" t="t"/>
              <a:pathLst>
                <a:path extrusionOk="0" h="15" w="1">
                  <a:moveTo>
                    <a:pt x="0" y="14"/>
                  </a:moveTo>
                  <a:lnTo>
                    <a:pt x="0" y="0"/>
                  </a:ln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0"/>
            <p:cNvSpPr/>
            <p:nvPr/>
          </p:nvSpPr>
          <p:spPr>
            <a:xfrm>
              <a:off x="2030462" y="1979249"/>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0"/>
            <p:cNvSpPr/>
            <p:nvPr/>
          </p:nvSpPr>
          <p:spPr>
            <a:xfrm>
              <a:off x="2028425" y="2004666"/>
              <a:ext cx="54" cy="177"/>
            </a:xfrm>
            <a:custGeom>
              <a:rect b="b" l="l" r="r" t="t"/>
              <a:pathLst>
                <a:path extrusionOk="0" h="13" w="4">
                  <a:moveTo>
                    <a:pt x="1" y="1"/>
                  </a:moveTo>
                  <a:cubicBezTo>
                    <a:pt x="1" y="1"/>
                    <a:pt x="0" y="1"/>
                    <a:pt x="0" y="2"/>
                  </a:cubicBezTo>
                  <a:lnTo>
                    <a:pt x="0" y="12"/>
                  </a:lnTo>
                  <a:cubicBezTo>
                    <a:pt x="3" y="9"/>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0"/>
            <p:cNvSpPr/>
            <p:nvPr/>
          </p:nvSpPr>
          <p:spPr>
            <a:xfrm>
              <a:off x="2028995" y="1972541"/>
              <a:ext cx="109" cy="394"/>
            </a:xfrm>
            <a:custGeom>
              <a:rect b="b" l="l" r="r" t="t"/>
              <a:pathLst>
                <a:path extrusionOk="0" h="29" w="8">
                  <a:moveTo>
                    <a:pt x="7"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0"/>
            <p:cNvSpPr/>
            <p:nvPr/>
          </p:nvSpPr>
          <p:spPr>
            <a:xfrm>
              <a:off x="2029892" y="1976072"/>
              <a:ext cx="109" cy="339"/>
            </a:xfrm>
            <a:custGeom>
              <a:rect b="b" l="l" r="r" t="t"/>
              <a:pathLst>
                <a:path extrusionOk="0" h="25" w="8">
                  <a:moveTo>
                    <a:pt x="8"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0"/>
            <p:cNvSpPr/>
            <p:nvPr/>
          </p:nvSpPr>
          <p:spPr>
            <a:xfrm>
              <a:off x="2028425" y="1970885"/>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0"/>
            <p:cNvSpPr/>
            <p:nvPr/>
          </p:nvSpPr>
          <p:spPr>
            <a:xfrm>
              <a:off x="2025044" y="1994320"/>
              <a:ext cx="3055" cy="7563"/>
            </a:xfrm>
            <a:custGeom>
              <a:rect b="b" l="l" r="r" t="t"/>
              <a:pathLst>
                <a:path extrusionOk="0" h="557" w="225">
                  <a:moveTo>
                    <a:pt x="225" y="557"/>
                  </a:moveTo>
                  <a:cubicBezTo>
                    <a:pt x="151" y="459"/>
                    <a:pt x="1" y="67"/>
                    <a:pt x="8" y="0"/>
                  </a:cubicBezTo>
                  <a:cubicBezTo>
                    <a:pt x="1" y="67"/>
                    <a:pt x="151" y="459"/>
                    <a:pt x="225" y="5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0"/>
            <p:cNvSpPr/>
            <p:nvPr/>
          </p:nvSpPr>
          <p:spPr>
            <a:xfrm>
              <a:off x="2028710" y="1971686"/>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0"/>
            <p:cNvSpPr/>
            <p:nvPr/>
          </p:nvSpPr>
          <p:spPr>
            <a:xfrm>
              <a:off x="1936777" y="1949351"/>
              <a:ext cx="53305" cy="39619"/>
            </a:xfrm>
            <a:custGeom>
              <a:rect b="b" l="l" r="r" t="t"/>
              <a:pathLst>
                <a:path extrusionOk="0" h="2918" w="3926">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0"/>
            <p:cNvSpPr/>
            <p:nvPr/>
          </p:nvSpPr>
          <p:spPr>
            <a:xfrm>
              <a:off x="1956464" y="19525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0"/>
            <p:cNvSpPr/>
            <p:nvPr/>
          </p:nvSpPr>
          <p:spPr>
            <a:xfrm>
              <a:off x="1957510" y="195258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0"/>
            <p:cNvSpPr/>
            <p:nvPr/>
          </p:nvSpPr>
          <p:spPr>
            <a:xfrm>
              <a:off x="1953898" y="1952352"/>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0"/>
            <p:cNvSpPr/>
            <p:nvPr/>
          </p:nvSpPr>
          <p:spPr>
            <a:xfrm>
              <a:off x="1953138" y="1952162"/>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0"/>
            <p:cNvSpPr/>
            <p:nvPr/>
          </p:nvSpPr>
          <p:spPr>
            <a:xfrm>
              <a:off x="1951997" y="1951822"/>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0"/>
            <p:cNvSpPr/>
            <p:nvPr/>
          </p:nvSpPr>
          <p:spPr>
            <a:xfrm>
              <a:off x="1952513" y="1952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0"/>
            <p:cNvSpPr/>
            <p:nvPr/>
          </p:nvSpPr>
          <p:spPr>
            <a:xfrm>
              <a:off x="1955650" y="1952542"/>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0"/>
            <p:cNvSpPr/>
            <p:nvPr/>
          </p:nvSpPr>
          <p:spPr>
            <a:xfrm>
              <a:off x="1958026" y="195258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0"/>
            <p:cNvSpPr/>
            <p:nvPr/>
          </p:nvSpPr>
          <p:spPr>
            <a:xfrm>
              <a:off x="1958745" y="1952542"/>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0"/>
            <p:cNvSpPr/>
            <p:nvPr/>
          </p:nvSpPr>
          <p:spPr>
            <a:xfrm>
              <a:off x="1960972" y="1952202"/>
              <a:ext cx="543" cy="109"/>
            </a:xfrm>
            <a:custGeom>
              <a:rect b="b" l="l" r="r" t="t"/>
              <a:pathLst>
                <a:path extrusionOk="0" h="8" w="40">
                  <a:moveTo>
                    <a:pt x="39"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0"/>
            <p:cNvSpPr/>
            <p:nvPr/>
          </p:nvSpPr>
          <p:spPr>
            <a:xfrm>
              <a:off x="1959451" y="1952487"/>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0"/>
            <p:cNvSpPr/>
            <p:nvPr/>
          </p:nvSpPr>
          <p:spPr>
            <a:xfrm>
              <a:off x="1960171" y="1952392"/>
              <a:ext cx="394" cy="68"/>
            </a:xfrm>
            <a:custGeom>
              <a:rect b="b" l="l" r="r" t="t"/>
              <a:pathLst>
                <a:path extrusionOk="0" h="5" w="29">
                  <a:moveTo>
                    <a:pt x="2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0"/>
            <p:cNvSpPr/>
            <p:nvPr/>
          </p:nvSpPr>
          <p:spPr>
            <a:xfrm>
              <a:off x="1961732" y="1952067"/>
              <a:ext cx="448" cy="109"/>
            </a:xfrm>
            <a:custGeom>
              <a:rect b="b" l="l" r="r" t="t"/>
              <a:pathLst>
                <a:path extrusionOk="0" h="8" w="33">
                  <a:moveTo>
                    <a:pt x="3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0"/>
            <p:cNvSpPr/>
            <p:nvPr/>
          </p:nvSpPr>
          <p:spPr>
            <a:xfrm>
              <a:off x="1946865" y="1949351"/>
              <a:ext cx="190" cy="964"/>
            </a:xfrm>
            <a:custGeom>
              <a:rect b="b" l="l" r="r" t="t"/>
              <a:pathLst>
                <a:path extrusionOk="0" h="71" w="14">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0"/>
            <p:cNvSpPr/>
            <p:nvPr/>
          </p:nvSpPr>
          <p:spPr>
            <a:xfrm>
              <a:off x="1946756" y="1950261"/>
              <a:ext cx="109" cy="204"/>
            </a:xfrm>
            <a:custGeom>
              <a:rect b="b" l="l" r="r" t="t"/>
              <a:pathLst>
                <a:path extrusionOk="0" h="15" w="8">
                  <a:moveTo>
                    <a:pt x="8" y="0"/>
                  </a:moveTo>
                  <a:lnTo>
                    <a:pt x="8" y="0"/>
                  </a:lnTo>
                  <a:cubicBezTo>
                    <a:pt x="5" y="4"/>
                    <a:pt x="1" y="11"/>
                    <a:pt x="1" y="14"/>
                  </a:cubicBezTo>
                  <a:cubicBezTo>
                    <a:pt x="5"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0"/>
            <p:cNvSpPr/>
            <p:nvPr/>
          </p:nvSpPr>
          <p:spPr>
            <a:xfrm>
              <a:off x="1946281" y="1951211"/>
              <a:ext cx="163" cy="244"/>
            </a:xfrm>
            <a:custGeom>
              <a:rect b="b" l="l" r="r" t="t"/>
              <a:pathLst>
                <a:path extrusionOk="0" h="18" w="12">
                  <a:moveTo>
                    <a:pt x="1" y="18"/>
                  </a:moveTo>
                  <a:cubicBezTo>
                    <a:pt x="4" y="11"/>
                    <a:pt x="8" y="7"/>
                    <a:pt x="11" y="0"/>
                  </a:cubicBezTo>
                  <a:cubicBezTo>
                    <a:pt x="8"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0"/>
            <p:cNvSpPr/>
            <p:nvPr/>
          </p:nvSpPr>
          <p:spPr>
            <a:xfrm>
              <a:off x="1936831" y="1960661"/>
              <a:ext cx="54" cy="14"/>
            </a:xfrm>
            <a:custGeom>
              <a:rect b="b" l="l" r="r" t="t"/>
              <a:pathLst>
                <a:path extrusionOk="0" h="1" w="4">
                  <a:moveTo>
                    <a:pt x="0" y="1"/>
                  </a:moveTo>
                  <a:lnTo>
                    <a:pt x="0" y="1"/>
                  </a:ln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0"/>
            <p:cNvSpPr/>
            <p:nvPr/>
          </p:nvSpPr>
          <p:spPr>
            <a:xfrm>
              <a:off x="1945521" y="1952012"/>
              <a:ext cx="258" cy="204"/>
            </a:xfrm>
            <a:custGeom>
              <a:rect b="b" l="l" r="r" t="t"/>
              <a:pathLst>
                <a:path extrusionOk="0" h="15" w="19">
                  <a:moveTo>
                    <a:pt x="1" y="15"/>
                  </a:moveTo>
                  <a:cubicBezTo>
                    <a:pt x="8" y="8"/>
                    <a:pt x="11" y="4"/>
                    <a:pt x="18" y="1"/>
                  </a:cubicBezTo>
                  <a:cubicBezTo>
                    <a:pt x="11"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0"/>
            <p:cNvSpPr/>
            <p:nvPr/>
          </p:nvSpPr>
          <p:spPr>
            <a:xfrm>
              <a:off x="1944856" y="1952297"/>
              <a:ext cx="489" cy="258"/>
            </a:xfrm>
            <a:custGeom>
              <a:rect b="b" l="l" r="r" t="t"/>
              <a:pathLst>
                <a:path extrusionOk="0" h="19" w="36">
                  <a:moveTo>
                    <a:pt x="1" y="18"/>
                  </a:moveTo>
                  <a:cubicBezTo>
                    <a:pt x="15" y="15"/>
                    <a:pt x="25" y="8"/>
                    <a:pt x="36" y="1"/>
                  </a:cubicBezTo>
                  <a:cubicBezTo>
                    <a:pt x="25" y="8"/>
                    <a:pt x="15"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0"/>
            <p:cNvSpPr/>
            <p:nvPr/>
          </p:nvSpPr>
          <p:spPr>
            <a:xfrm>
              <a:off x="1936967" y="1959616"/>
              <a:ext cx="1249" cy="964"/>
            </a:xfrm>
            <a:custGeom>
              <a:rect b="b" l="l" r="r" t="t"/>
              <a:pathLst>
                <a:path extrusionOk="0" h="71" w="92">
                  <a:moveTo>
                    <a:pt x="92" y="1"/>
                  </a:moveTo>
                  <a:cubicBezTo>
                    <a:pt x="60" y="25"/>
                    <a:pt x="29" y="50"/>
                    <a:pt x="1" y="71"/>
                  </a:cubicBezTo>
                  <a:cubicBezTo>
                    <a:pt x="29" y="50"/>
                    <a:pt x="60" y="29"/>
                    <a:pt x="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0"/>
            <p:cNvSpPr/>
            <p:nvPr/>
          </p:nvSpPr>
          <p:spPr>
            <a:xfrm>
              <a:off x="1945955" y="1951632"/>
              <a:ext cx="204" cy="204"/>
            </a:xfrm>
            <a:custGeom>
              <a:rect b="b" l="l" r="r" t="t"/>
              <a:pathLst>
                <a:path extrusionOk="0" h="15" w="15">
                  <a:moveTo>
                    <a:pt x="14" y="1"/>
                  </a:moveTo>
                  <a:cubicBezTo>
                    <a:pt x="7" y="4"/>
                    <a:pt x="4" y="11"/>
                    <a:pt x="0" y="15"/>
                  </a:cubicBezTo>
                  <a:cubicBezTo>
                    <a:pt x="4" y="11"/>
                    <a:pt x="11" y="4"/>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0"/>
            <p:cNvSpPr/>
            <p:nvPr/>
          </p:nvSpPr>
          <p:spPr>
            <a:xfrm>
              <a:off x="1946526" y="1950736"/>
              <a:ext cx="149" cy="244"/>
            </a:xfrm>
            <a:custGeom>
              <a:rect b="b" l="l" r="r" t="t"/>
              <a:pathLst>
                <a:path extrusionOk="0" h="18" w="11">
                  <a:moveTo>
                    <a:pt x="11" y="0"/>
                  </a:moveTo>
                  <a:lnTo>
                    <a:pt x="11" y="0"/>
                  </a:lnTo>
                  <a:cubicBezTo>
                    <a:pt x="7" y="7"/>
                    <a:pt x="4" y="11"/>
                    <a:pt x="0" y="18"/>
                  </a:cubicBezTo>
                  <a:cubicBezTo>
                    <a:pt x="4" y="11"/>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0"/>
            <p:cNvSpPr/>
            <p:nvPr/>
          </p:nvSpPr>
          <p:spPr>
            <a:xfrm>
              <a:off x="1946865" y="1950206"/>
              <a:ext cx="0" cy="68"/>
            </a:xfrm>
            <a:custGeom>
              <a:rect b="b" l="l" r="r" t="t"/>
              <a:pathLst>
                <a:path extrusionOk="0" h="5" w="0">
                  <a:moveTo>
                    <a:pt x="0"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0"/>
            <p:cNvSpPr/>
            <p:nvPr/>
          </p:nvSpPr>
          <p:spPr>
            <a:xfrm>
              <a:off x="1946960" y="1949595"/>
              <a:ext cx="0" cy="109"/>
            </a:xfrm>
            <a:custGeom>
              <a:rect b="b" l="l" r="r" t="t"/>
              <a:pathLst>
                <a:path extrusionOk="0" h="8" w="0">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0"/>
            <p:cNvSpPr/>
            <p:nvPr/>
          </p:nvSpPr>
          <p:spPr>
            <a:xfrm>
              <a:off x="1987217" y="1973261"/>
              <a:ext cx="109" cy="109"/>
            </a:xfrm>
            <a:custGeom>
              <a:rect b="b" l="l" r="r" t="t"/>
              <a:pathLst>
                <a:path extrusionOk="0" h="8" w="8">
                  <a:moveTo>
                    <a:pt x="7"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0"/>
            <p:cNvSpPr/>
            <p:nvPr/>
          </p:nvSpPr>
          <p:spPr>
            <a:xfrm>
              <a:off x="1986498" y="1969839"/>
              <a:ext cx="68" cy="204"/>
            </a:xfrm>
            <a:custGeom>
              <a:rect b="b" l="l" r="r" t="t"/>
              <a:pathLst>
                <a:path extrusionOk="0" h="15" w="5">
                  <a:moveTo>
                    <a:pt x="1" y="0"/>
                  </a:moveTo>
                  <a:lnTo>
                    <a:pt x="1" y="14"/>
                  </a:ln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0"/>
            <p:cNvSpPr/>
            <p:nvPr/>
          </p:nvSpPr>
          <p:spPr>
            <a:xfrm>
              <a:off x="1986783" y="1972677"/>
              <a:ext cx="109" cy="163"/>
            </a:xfrm>
            <a:custGeom>
              <a:rect b="b" l="l" r="r" t="t"/>
              <a:pathLst>
                <a:path extrusionOk="0" h="12" w="8">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0"/>
            <p:cNvSpPr/>
            <p:nvPr/>
          </p:nvSpPr>
          <p:spPr>
            <a:xfrm>
              <a:off x="1986457" y="1970315"/>
              <a:ext cx="54" cy="204"/>
            </a:xfrm>
            <a:custGeom>
              <a:rect b="b" l="l" r="r" t="t"/>
              <a:pathLst>
                <a:path extrusionOk="0" h="15" w="4">
                  <a:moveTo>
                    <a:pt x="0" y="0"/>
                  </a:moveTo>
                  <a:lnTo>
                    <a:pt x="0" y="14"/>
                  </a:lnTo>
                  <a:cubicBezTo>
                    <a:pt x="4"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0"/>
            <p:cNvSpPr/>
            <p:nvPr/>
          </p:nvSpPr>
          <p:spPr>
            <a:xfrm>
              <a:off x="1985547" y="1985236"/>
              <a:ext cx="1629" cy="1629"/>
            </a:xfrm>
            <a:custGeom>
              <a:rect b="b" l="l" r="r" t="t"/>
              <a:pathLst>
                <a:path extrusionOk="0" h="120" w="12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0"/>
            <p:cNvSpPr/>
            <p:nvPr/>
          </p:nvSpPr>
          <p:spPr>
            <a:xfrm>
              <a:off x="1986878" y="1967789"/>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0"/>
            <p:cNvSpPr/>
            <p:nvPr/>
          </p:nvSpPr>
          <p:spPr>
            <a:xfrm>
              <a:off x="1986742" y="1968319"/>
              <a:ext cx="54" cy="244"/>
            </a:xfrm>
            <a:custGeom>
              <a:rect b="b" l="l" r="r" t="t"/>
              <a:pathLst>
                <a:path extrusionOk="0" h="18" w="4">
                  <a:moveTo>
                    <a:pt x="0"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0"/>
            <p:cNvSpPr/>
            <p:nvPr/>
          </p:nvSpPr>
          <p:spPr>
            <a:xfrm>
              <a:off x="1986457" y="1971211"/>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0"/>
            <p:cNvSpPr/>
            <p:nvPr/>
          </p:nvSpPr>
          <p:spPr>
            <a:xfrm>
              <a:off x="1986688" y="1968835"/>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0"/>
            <p:cNvSpPr/>
            <p:nvPr/>
          </p:nvSpPr>
          <p:spPr>
            <a:xfrm>
              <a:off x="1986457" y="197073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0"/>
            <p:cNvSpPr/>
            <p:nvPr/>
          </p:nvSpPr>
          <p:spPr>
            <a:xfrm>
              <a:off x="1986973" y="1967273"/>
              <a:ext cx="68" cy="244"/>
            </a:xfrm>
            <a:custGeom>
              <a:rect b="b" l="l" r="r" t="t"/>
              <a:pathLst>
                <a:path extrusionOk="0" h="18" w="5">
                  <a:moveTo>
                    <a:pt x="1" y="18"/>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0"/>
            <p:cNvSpPr/>
            <p:nvPr/>
          </p:nvSpPr>
          <p:spPr>
            <a:xfrm>
              <a:off x="1986959" y="1973017"/>
              <a:ext cx="122" cy="109"/>
            </a:xfrm>
            <a:custGeom>
              <a:rect b="b" l="l" r="r" t="t"/>
              <a:pathLst>
                <a:path extrusionOk="0" h="8" w="9">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0"/>
            <p:cNvSpPr/>
            <p:nvPr/>
          </p:nvSpPr>
          <p:spPr>
            <a:xfrm>
              <a:off x="1986498" y="1971591"/>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0"/>
            <p:cNvSpPr/>
            <p:nvPr/>
          </p:nvSpPr>
          <p:spPr>
            <a:xfrm>
              <a:off x="1986647" y="1972351"/>
              <a:ext cx="54" cy="163"/>
            </a:xfrm>
            <a:custGeom>
              <a:rect b="b" l="l" r="r" t="t"/>
              <a:pathLst>
                <a:path extrusionOk="0" h="12" w="4">
                  <a:moveTo>
                    <a:pt x="4" y="11"/>
                  </a:moveTo>
                  <a:cubicBezTo>
                    <a:pt x="4" y="8"/>
                    <a:pt x="4" y="4"/>
                    <a:pt x="0" y="1"/>
                  </a:cubicBezTo>
                  <a:cubicBezTo>
                    <a:pt x="4" y="4"/>
                    <a:pt x="4" y="8"/>
                    <a:pt x="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0"/>
            <p:cNvSpPr/>
            <p:nvPr/>
          </p:nvSpPr>
          <p:spPr>
            <a:xfrm>
              <a:off x="1986552" y="1971971"/>
              <a:ext cx="54" cy="204"/>
            </a:xfrm>
            <a:custGeom>
              <a:rect b="b" l="l" r="r" t="t"/>
              <a:pathLst>
                <a:path extrusionOk="0" h="15" w="4">
                  <a:moveTo>
                    <a:pt x="0" y="1"/>
                  </a:moveTo>
                  <a:lnTo>
                    <a:pt x="0" y="1"/>
                  </a:lnTo>
                  <a:cubicBezTo>
                    <a:pt x="0" y="8"/>
                    <a:pt x="4" y="11"/>
                    <a:pt x="4" y="15"/>
                  </a:cubicBezTo>
                  <a:cubicBezTo>
                    <a:pt x="4"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0"/>
            <p:cNvSpPr/>
            <p:nvPr/>
          </p:nvSpPr>
          <p:spPr>
            <a:xfrm>
              <a:off x="1986593" y="1969310"/>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0"/>
            <p:cNvSpPr/>
            <p:nvPr/>
          </p:nvSpPr>
          <p:spPr>
            <a:xfrm>
              <a:off x="1963443" y="1981204"/>
              <a:ext cx="29110" cy="27820"/>
            </a:xfrm>
            <a:custGeom>
              <a:rect b="b" l="l" r="r" t="t"/>
              <a:pathLst>
                <a:path extrusionOk="0" h="2049" w="2144">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0"/>
            <p:cNvSpPr/>
            <p:nvPr/>
          </p:nvSpPr>
          <p:spPr>
            <a:xfrm>
              <a:off x="1984787" y="1988522"/>
              <a:ext cx="68" cy="1534"/>
            </a:xfrm>
            <a:custGeom>
              <a:rect b="b" l="l" r="r" t="t"/>
              <a:pathLst>
                <a:path extrusionOk="0" h="113" w="5">
                  <a:moveTo>
                    <a:pt x="4" y="112"/>
                  </a:moveTo>
                  <a:cubicBezTo>
                    <a:pt x="1" y="74"/>
                    <a:pt x="1" y="35"/>
                    <a:pt x="4" y="0"/>
                  </a:cubicBezTo>
                  <a:lnTo>
                    <a:pt x="4" y="0"/>
                  </a:lnTo>
                  <a:cubicBezTo>
                    <a:pt x="1" y="35"/>
                    <a:pt x="1" y="74"/>
                    <a:pt x="4"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0"/>
            <p:cNvSpPr/>
            <p:nvPr/>
          </p:nvSpPr>
          <p:spPr>
            <a:xfrm>
              <a:off x="1991345" y="2005630"/>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0"/>
            <p:cNvSpPr/>
            <p:nvPr/>
          </p:nvSpPr>
          <p:spPr>
            <a:xfrm>
              <a:off x="1990259" y="2008766"/>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0"/>
            <p:cNvSpPr/>
            <p:nvPr/>
          </p:nvSpPr>
          <p:spPr>
            <a:xfrm>
              <a:off x="1990639" y="2007490"/>
              <a:ext cx="54" cy="244"/>
            </a:xfrm>
            <a:custGeom>
              <a:rect b="b" l="l" r="r" t="t"/>
              <a:pathLst>
                <a:path extrusionOk="0" h="18" w="4">
                  <a:moveTo>
                    <a:pt x="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0"/>
            <p:cNvSpPr/>
            <p:nvPr/>
          </p:nvSpPr>
          <p:spPr>
            <a:xfrm>
              <a:off x="1991155" y="2006064"/>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0"/>
            <p:cNvSpPr/>
            <p:nvPr/>
          </p:nvSpPr>
          <p:spPr>
            <a:xfrm>
              <a:off x="1990449" y="2008101"/>
              <a:ext cx="54" cy="258"/>
            </a:xfrm>
            <a:custGeom>
              <a:rect b="b" l="l" r="r" t="t"/>
              <a:pathLst>
                <a:path extrusionOk="0" h="19" w="4">
                  <a:moveTo>
                    <a:pt x="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0"/>
            <p:cNvSpPr/>
            <p:nvPr/>
          </p:nvSpPr>
          <p:spPr>
            <a:xfrm>
              <a:off x="1990965" y="2006485"/>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0"/>
            <p:cNvSpPr/>
            <p:nvPr/>
          </p:nvSpPr>
          <p:spPr>
            <a:xfrm>
              <a:off x="1990775" y="2006960"/>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0"/>
            <p:cNvSpPr/>
            <p:nvPr/>
          </p:nvSpPr>
          <p:spPr>
            <a:xfrm>
              <a:off x="1985547" y="1997456"/>
              <a:ext cx="1344" cy="774"/>
            </a:xfrm>
            <a:custGeom>
              <a:rect b="b" l="l" r="r" t="t"/>
              <a:pathLst>
                <a:path extrusionOk="0" h="57" w="99">
                  <a:moveTo>
                    <a:pt x="99" y="56"/>
                  </a:moveTo>
                  <a:cubicBezTo>
                    <a:pt x="64" y="32"/>
                    <a:pt x="29" y="14"/>
                    <a:pt x="1" y="0"/>
                  </a:cubicBezTo>
                  <a:cubicBezTo>
                    <a:pt x="29" y="14"/>
                    <a:pt x="64" y="32"/>
                    <a:pt x="99"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0"/>
            <p:cNvSpPr/>
            <p:nvPr/>
          </p:nvSpPr>
          <p:spPr>
            <a:xfrm>
              <a:off x="198079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0"/>
            <p:cNvSpPr/>
            <p:nvPr/>
          </p:nvSpPr>
          <p:spPr>
            <a:xfrm>
              <a:off x="1979845" y="199065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0"/>
            <p:cNvSpPr/>
            <p:nvPr/>
          </p:nvSpPr>
          <p:spPr>
            <a:xfrm>
              <a:off x="1971481" y="198191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0"/>
            <p:cNvSpPr/>
            <p:nvPr/>
          </p:nvSpPr>
          <p:spPr>
            <a:xfrm>
              <a:off x="1983796" y="1987612"/>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0"/>
            <p:cNvSpPr/>
            <p:nvPr/>
          </p:nvSpPr>
          <p:spPr>
            <a:xfrm>
              <a:off x="1981800" y="1990084"/>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0"/>
            <p:cNvSpPr/>
            <p:nvPr/>
          </p:nvSpPr>
          <p:spPr>
            <a:xfrm>
              <a:off x="1974468" y="1981299"/>
              <a:ext cx="353" cy="54"/>
            </a:xfrm>
            <a:custGeom>
              <a:rect b="b" l="l" r="r" t="t"/>
              <a:pathLst>
                <a:path extrusionOk="0" h="4" w="26">
                  <a:moveTo>
                    <a:pt x="1" y="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0"/>
            <p:cNvSpPr/>
            <p:nvPr/>
          </p:nvSpPr>
          <p:spPr>
            <a:xfrm>
              <a:off x="1972567" y="1981584"/>
              <a:ext cx="448" cy="109"/>
            </a:xfrm>
            <a:custGeom>
              <a:rect b="b" l="l" r="r" t="t"/>
              <a:pathLst>
                <a:path extrusionOk="0" h="8" w="33">
                  <a:moveTo>
                    <a:pt x="1" y="7"/>
                  </a:move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0"/>
            <p:cNvSpPr/>
            <p:nvPr/>
          </p:nvSpPr>
          <p:spPr>
            <a:xfrm>
              <a:off x="1984597" y="1988373"/>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0"/>
            <p:cNvSpPr/>
            <p:nvPr/>
          </p:nvSpPr>
          <p:spPr>
            <a:xfrm>
              <a:off x="1980374" y="1990708"/>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0"/>
            <p:cNvSpPr/>
            <p:nvPr/>
          </p:nvSpPr>
          <p:spPr>
            <a:xfrm>
              <a:off x="1984081" y="1987952"/>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0"/>
            <p:cNvSpPr/>
            <p:nvPr/>
          </p:nvSpPr>
          <p:spPr>
            <a:xfrm>
              <a:off x="1984312" y="1988183"/>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0"/>
            <p:cNvSpPr/>
            <p:nvPr/>
          </p:nvSpPr>
          <p:spPr>
            <a:xfrm>
              <a:off x="1981366" y="1990369"/>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0"/>
            <p:cNvSpPr/>
            <p:nvPr/>
          </p:nvSpPr>
          <p:spPr>
            <a:xfrm>
              <a:off x="1973898" y="1981340"/>
              <a:ext cx="394" cy="109"/>
            </a:xfrm>
            <a:custGeom>
              <a:rect b="b" l="l" r="r" t="t"/>
              <a:pathLst>
                <a:path extrusionOk="0" h="8" w="29">
                  <a:moveTo>
                    <a:pt x="1" y="8"/>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0"/>
            <p:cNvSpPr/>
            <p:nvPr/>
          </p:nvSpPr>
          <p:spPr>
            <a:xfrm>
              <a:off x="1973233" y="1981435"/>
              <a:ext cx="448" cy="109"/>
            </a:xfrm>
            <a:custGeom>
              <a:rect b="b" l="l" r="r" t="t"/>
              <a:pathLst>
                <a:path extrusionOk="0" h="8" w="33">
                  <a:moveTo>
                    <a:pt x="1" y="8"/>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0"/>
            <p:cNvSpPr/>
            <p:nvPr/>
          </p:nvSpPr>
          <p:spPr>
            <a:xfrm>
              <a:off x="1971766" y="1981720"/>
              <a:ext cx="530" cy="109"/>
            </a:xfrm>
            <a:custGeom>
              <a:rect b="b" l="l" r="r" t="t"/>
              <a:pathLst>
                <a:path extrusionOk="0" h="8" w="39">
                  <a:moveTo>
                    <a:pt x="0" y="8"/>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0"/>
            <p:cNvSpPr/>
            <p:nvPr/>
          </p:nvSpPr>
          <p:spPr>
            <a:xfrm>
              <a:off x="1975378" y="1981150"/>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0"/>
            <p:cNvSpPr/>
            <p:nvPr/>
          </p:nvSpPr>
          <p:spPr>
            <a:xfrm>
              <a:off x="1974943" y="1981204"/>
              <a:ext cx="299" cy="54"/>
            </a:xfrm>
            <a:custGeom>
              <a:rect b="b" l="l" r="r" t="t"/>
              <a:pathLst>
                <a:path extrusionOk="0" h="4" w="22">
                  <a:moveTo>
                    <a:pt x="1" y="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0"/>
            <p:cNvSpPr/>
            <p:nvPr/>
          </p:nvSpPr>
          <p:spPr>
            <a:xfrm>
              <a:off x="1950327" y="1969744"/>
              <a:ext cx="19362" cy="21398"/>
            </a:xfrm>
            <a:custGeom>
              <a:rect b="b" l="l" r="r" t="t"/>
              <a:pathLst>
                <a:path extrusionOk="0" h="1576" w="1426">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0"/>
            <p:cNvSpPr/>
            <p:nvPr/>
          </p:nvSpPr>
          <p:spPr>
            <a:xfrm>
              <a:off x="1953749" y="1973166"/>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0"/>
            <p:cNvSpPr/>
            <p:nvPr/>
          </p:nvSpPr>
          <p:spPr>
            <a:xfrm>
              <a:off x="1954754" y="197187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0"/>
            <p:cNvSpPr/>
            <p:nvPr/>
          </p:nvSpPr>
          <p:spPr>
            <a:xfrm>
              <a:off x="1951563" y="1975257"/>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0"/>
            <p:cNvSpPr/>
            <p:nvPr/>
          </p:nvSpPr>
          <p:spPr>
            <a:xfrm>
              <a:off x="1954564" y="1972161"/>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0"/>
            <p:cNvSpPr/>
            <p:nvPr/>
          </p:nvSpPr>
          <p:spPr>
            <a:xfrm>
              <a:off x="1950382" y="1976357"/>
              <a:ext cx="204" cy="149"/>
            </a:xfrm>
            <a:custGeom>
              <a:rect b="b" l="l" r="r" t="t"/>
              <a:pathLst>
                <a:path extrusionOk="0" h="11" w="15">
                  <a:moveTo>
                    <a:pt x="0" y="11"/>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0"/>
            <p:cNvSpPr/>
            <p:nvPr/>
          </p:nvSpPr>
          <p:spPr>
            <a:xfrm>
              <a:off x="1954319" y="1972501"/>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0"/>
            <p:cNvSpPr/>
            <p:nvPr/>
          </p:nvSpPr>
          <p:spPr>
            <a:xfrm>
              <a:off x="1955039" y="19713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0"/>
            <p:cNvSpPr/>
            <p:nvPr/>
          </p:nvSpPr>
          <p:spPr>
            <a:xfrm>
              <a:off x="1954889" y="1971591"/>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0"/>
            <p:cNvSpPr/>
            <p:nvPr/>
          </p:nvSpPr>
          <p:spPr>
            <a:xfrm>
              <a:off x="1955134" y="197111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0"/>
            <p:cNvSpPr/>
            <p:nvPr/>
          </p:nvSpPr>
          <p:spPr>
            <a:xfrm>
              <a:off x="1952608" y="1974347"/>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0"/>
            <p:cNvSpPr/>
            <p:nvPr/>
          </p:nvSpPr>
          <p:spPr>
            <a:xfrm>
              <a:off x="1952092" y="1974782"/>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0"/>
            <p:cNvSpPr/>
            <p:nvPr/>
          </p:nvSpPr>
          <p:spPr>
            <a:xfrm>
              <a:off x="1950993" y="1975786"/>
              <a:ext cx="204" cy="190"/>
            </a:xfrm>
            <a:custGeom>
              <a:rect b="b" l="l" r="r" t="t"/>
              <a:pathLst>
                <a:path extrusionOk="0" h="14"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0"/>
            <p:cNvSpPr/>
            <p:nvPr/>
          </p:nvSpPr>
          <p:spPr>
            <a:xfrm>
              <a:off x="1969526" y="1981204"/>
              <a:ext cx="109" cy="299"/>
            </a:xfrm>
            <a:custGeom>
              <a:rect b="b" l="l" r="r" t="t"/>
              <a:pathLst>
                <a:path extrusionOk="0" h="22" w="8">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0"/>
            <p:cNvSpPr/>
            <p:nvPr/>
          </p:nvSpPr>
          <p:spPr>
            <a:xfrm>
              <a:off x="1954034" y="1972827"/>
              <a:ext cx="163" cy="163"/>
            </a:xfrm>
            <a:custGeom>
              <a:rect b="b" l="l" r="r" t="t"/>
              <a:pathLst>
                <a:path extrusionOk="0" h="12" w="12">
                  <a:moveTo>
                    <a:pt x="1"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0"/>
            <p:cNvSpPr/>
            <p:nvPr/>
          </p:nvSpPr>
          <p:spPr>
            <a:xfrm>
              <a:off x="1953369" y="1973546"/>
              <a:ext cx="204" cy="204"/>
            </a:xfrm>
            <a:custGeom>
              <a:rect b="b" l="l" r="r" t="t"/>
              <a:pathLst>
                <a:path extrusionOk="0" h="15" w="15">
                  <a:moveTo>
                    <a:pt x="1" y="14"/>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0"/>
            <p:cNvSpPr/>
            <p:nvPr/>
          </p:nvSpPr>
          <p:spPr>
            <a:xfrm>
              <a:off x="1952989" y="1973926"/>
              <a:ext cx="204" cy="204"/>
            </a:xfrm>
            <a:custGeom>
              <a:rect b="b" l="l" r="r" t="t"/>
              <a:pathLst>
                <a:path extrusionOk="0" h="15" w="15">
                  <a:moveTo>
                    <a:pt x="15"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0"/>
            <p:cNvSpPr/>
            <p:nvPr/>
          </p:nvSpPr>
          <p:spPr>
            <a:xfrm>
              <a:off x="1962968" y="1989228"/>
              <a:ext cx="299" cy="258"/>
            </a:xfrm>
            <a:custGeom>
              <a:rect b="b" l="l" r="r" t="t"/>
              <a:pathLst>
                <a:path extrusionOk="0" h="19" w="22">
                  <a:moveTo>
                    <a:pt x="1" y="18"/>
                  </a:moveTo>
                  <a:cubicBezTo>
                    <a:pt x="8" y="11"/>
                    <a:pt x="15" y="4"/>
                    <a:pt x="22" y="1"/>
                  </a:cubicBezTo>
                  <a:cubicBezTo>
                    <a:pt x="15"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0"/>
            <p:cNvSpPr/>
            <p:nvPr/>
          </p:nvSpPr>
          <p:spPr>
            <a:xfrm>
              <a:off x="1961828" y="1990518"/>
              <a:ext cx="394" cy="625"/>
            </a:xfrm>
            <a:custGeom>
              <a:rect b="b" l="l" r="r" t="t"/>
              <a:pathLst>
                <a:path extrusionOk="0" h="46" w="29">
                  <a:moveTo>
                    <a:pt x="29" y="0"/>
                  </a:moveTo>
                  <a:cubicBezTo>
                    <a:pt x="18" y="14"/>
                    <a:pt x="11" y="28"/>
                    <a:pt x="1" y="46"/>
                  </a:cubicBezTo>
                  <a:cubicBezTo>
                    <a:pt x="11" y="28"/>
                    <a:pt x="22" y="14"/>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0"/>
            <p:cNvSpPr/>
            <p:nvPr/>
          </p:nvSpPr>
          <p:spPr>
            <a:xfrm>
              <a:off x="1962262" y="1989988"/>
              <a:ext cx="339" cy="448"/>
            </a:xfrm>
            <a:custGeom>
              <a:rect b="b" l="l" r="r" t="t"/>
              <a:pathLst>
                <a:path extrusionOk="0" h="33" w="25">
                  <a:moveTo>
                    <a:pt x="25" y="1"/>
                  </a:moveTo>
                  <a:cubicBezTo>
                    <a:pt x="14" y="11"/>
                    <a:pt x="7" y="22"/>
                    <a:pt x="0" y="32"/>
                  </a:cubicBezTo>
                  <a:cubicBezTo>
                    <a:pt x="7" y="22"/>
                    <a:pt x="14"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0"/>
            <p:cNvSpPr/>
            <p:nvPr/>
          </p:nvSpPr>
          <p:spPr>
            <a:xfrm>
              <a:off x="1969675" y="1981720"/>
              <a:ext cx="14" cy="163"/>
            </a:xfrm>
            <a:custGeom>
              <a:rect b="b" l="l" r="r" t="t"/>
              <a:pathLst>
                <a:path extrusionOk="0" h="12" w="1">
                  <a:moveTo>
                    <a:pt x="0" y="1"/>
                  </a:moveTo>
                  <a:lnTo>
                    <a:pt x="0" y="11"/>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0"/>
            <p:cNvSpPr/>
            <p:nvPr/>
          </p:nvSpPr>
          <p:spPr>
            <a:xfrm>
              <a:off x="1969621" y="1981530"/>
              <a:ext cx="68" cy="163"/>
            </a:xfrm>
            <a:custGeom>
              <a:rect b="b" l="l" r="r" t="t"/>
              <a:pathLst>
                <a:path extrusionOk="0" h="12" w="5">
                  <a:moveTo>
                    <a:pt x="1" y="1"/>
                  </a:moveTo>
                  <a:cubicBezTo>
                    <a:pt x="1" y="4"/>
                    <a:pt x="4" y="8"/>
                    <a:pt x="4" y="11"/>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0"/>
            <p:cNvSpPr/>
            <p:nvPr/>
          </p:nvSpPr>
          <p:spPr>
            <a:xfrm>
              <a:off x="1969675" y="198200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0"/>
            <p:cNvSpPr/>
            <p:nvPr/>
          </p:nvSpPr>
          <p:spPr>
            <a:xfrm>
              <a:off x="1962588" y="1989568"/>
              <a:ext cx="353" cy="394"/>
            </a:xfrm>
            <a:custGeom>
              <a:rect b="b" l="l" r="r" t="t"/>
              <a:pathLst>
                <a:path extrusionOk="0" h="29" w="26">
                  <a:moveTo>
                    <a:pt x="25" y="0"/>
                  </a:moveTo>
                  <a:lnTo>
                    <a:pt x="25" y="0"/>
                  </a:lnTo>
                  <a:cubicBezTo>
                    <a:pt x="18" y="7"/>
                    <a:pt x="8" y="18"/>
                    <a:pt x="1" y="28"/>
                  </a:cubicBezTo>
                  <a:cubicBezTo>
                    <a:pt x="11" y="18"/>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0"/>
            <p:cNvSpPr/>
            <p:nvPr/>
          </p:nvSpPr>
          <p:spPr>
            <a:xfrm>
              <a:off x="1969580" y="198139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0"/>
            <p:cNvSpPr/>
            <p:nvPr/>
          </p:nvSpPr>
          <p:spPr>
            <a:xfrm>
              <a:off x="1922385" y="1832082"/>
              <a:ext cx="60230" cy="48838"/>
            </a:xfrm>
            <a:custGeom>
              <a:rect b="b" l="l" r="r" t="t"/>
              <a:pathLst>
                <a:path extrusionOk="0" h="3597" w="4436">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0"/>
            <p:cNvSpPr/>
            <p:nvPr/>
          </p:nvSpPr>
          <p:spPr>
            <a:xfrm>
              <a:off x="1982370" y="1833793"/>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0"/>
            <p:cNvSpPr/>
            <p:nvPr/>
          </p:nvSpPr>
          <p:spPr>
            <a:xfrm>
              <a:off x="1982275" y="1833508"/>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0"/>
            <p:cNvSpPr/>
            <p:nvPr/>
          </p:nvSpPr>
          <p:spPr>
            <a:xfrm>
              <a:off x="1982465" y="1834078"/>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0"/>
            <p:cNvSpPr/>
            <p:nvPr/>
          </p:nvSpPr>
          <p:spPr>
            <a:xfrm>
              <a:off x="1922575" y="1836318"/>
              <a:ext cx="85525" cy="95653"/>
            </a:xfrm>
            <a:custGeom>
              <a:rect b="b" l="l" r="r" t="t"/>
              <a:pathLst>
                <a:path extrusionOk="0" h="7045" w="6299">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0"/>
            <p:cNvSpPr/>
            <p:nvPr/>
          </p:nvSpPr>
          <p:spPr>
            <a:xfrm>
              <a:off x="1984366" y="1836088"/>
              <a:ext cx="54" cy="1385"/>
            </a:xfrm>
            <a:custGeom>
              <a:rect b="b" l="l" r="r" t="t"/>
              <a:pathLst>
                <a:path extrusionOk="0" h="102" w="4">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0"/>
            <p:cNvSpPr/>
            <p:nvPr/>
          </p:nvSpPr>
          <p:spPr>
            <a:xfrm>
              <a:off x="1984692" y="1836278"/>
              <a:ext cx="23503" cy="15410"/>
            </a:xfrm>
            <a:custGeom>
              <a:rect b="b" l="l" r="r" t="t"/>
              <a:pathLst>
                <a:path extrusionOk="0" h="1135" w="1731">
                  <a:moveTo>
                    <a:pt x="1" y="0"/>
                  </a:moveTo>
                  <a:lnTo>
                    <a:pt x="1" y="0"/>
                  </a:lnTo>
                  <a:cubicBezTo>
                    <a:pt x="141" y="88"/>
                    <a:pt x="862" y="560"/>
                    <a:pt x="1730" y="1134"/>
                  </a:cubicBezTo>
                  <a:cubicBezTo>
                    <a:pt x="809" y="525"/>
                    <a:pt x="137"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0"/>
            <p:cNvSpPr/>
            <p:nvPr/>
          </p:nvSpPr>
          <p:spPr>
            <a:xfrm>
              <a:off x="1984502" y="1836183"/>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0"/>
            <p:cNvSpPr/>
            <p:nvPr/>
          </p:nvSpPr>
          <p:spPr>
            <a:xfrm>
              <a:off x="1924517" y="1921218"/>
              <a:ext cx="68" cy="54"/>
            </a:xfrm>
            <a:custGeom>
              <a:rect b="b" l="l" r="r" t="t"/>
              <a:pathLst>
                <a:path extrusionOk="0" h="4" w="5">
                  <a:moveTo>
                    <a:pt x="1" y="4"/>
                  </a:moveTo>
                  <a:lnTo>
                    <a:pt x="4"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0"/>
            <p:cNvSpPr/>
            <p:nvPr/>
          </p:nvSpPr>
          <p:spPr>
            <a:xfrm>
              <a:off x="1953369" y="1928727"/>
              <a:ext cx="3204" cy="3245"/>
            </a:xfrm>
            <a:custGeom>
              <a:rect b="b" l="l" r="r" t="t"/>
              <a:pathLst>
                <a:path extrusionOk="0" h="239" w="236">
                  <a:moveTo>
                    <a:pt x="1" y="0"/>
                  </a:moveTo>
                  <a:cubicBezTo>
                    <a:pt x="102" y="53"/>
                    <a:pt x="183" y="137"/>
                    <a:pt x="235" y="238"/>
                  </a:cubicBezTo>
                  <a:lnTo>
                    <a:pt x="235" y="238"/>
                  </a:lnTo>
                  <a:cubicBezTo>
                    <a:pt x="183" y="137"/>
                    <a:pt x="102" y="5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0"/>
            <p:cNvSpPr/>
            <p:nvPr/>
          </p:nvSpPr>
          <p:spPr>
            <a:xfrm>
              <a:off x="1929893" y="1918544"/>
              <a:ext cx="4671" cy="258"/>
            </a:xfrm>
            <a:custGeom>
              <a:rect b="b" l="l" r="r" t="t"/>
              <a:pathLst>
                <a:path extrusionOk="0" h="19" w="344">
                  <a:moveTo>
                    <a:pt x="0" y="15"/>
                  </a:moveTo>
                  <a:cubicBezTo>
                    <a:pt x="116" y="18"/>
                    <a:pt x="231" y="15"/>
                    <a:pt x="343" y="1"/>
                  </a:cubicBezTo>
                  <a:cubicBezTo>
                    <a:pt x="231" y="15"/>
                    <a:pt x="116" y="1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0"/>
            <p:cNvSpPr/>
            <p:nvPr/>
          </p:nvSpPr>
          <p:spPr>
            <a:xfrm>
              <a:off x="1983796"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0"/>
            <p:cNvSpPr/>
            <p:nvPr/>
          </p:nvSpPr>
          <p:spPr>
            <a:xfrm>
              <a:off x="1984081" y="184515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0"/>
            <p:cNvSpPr/>
            <p:nvPr/>
          </p:nvSpPr>
          <p:spPr>
            <a:xfrm>
              <a:off x="1983891" y="1845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0"/>
            <p:cNvSpPr/>
            <p:nvPr/>
          </p:nvSpPr>
          <p:spPr>
            <a:xfrm>
              <a:off x="1984122" y="1845062"/>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0"/>
            <p:cNvSpPr/>
            <p:nvPr/>
          </p:nvSpPr>
          <p:spPr>
            <a:xfrm>
              <a:off x="1984366" y="1843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0"/>
            <p:cNvSpPr/>
            <p:nvPr/>
          </p:nvSpPr>
          <p:spPr>
            <a:xfrm>
              <a:off x="1983932" y="18454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0"/>
            <p:cNvSpPr/>
            <p:nvPr/>
          </p:nvSpPr>
          <p:spPr>
            <a:xfrm>
              <a:off x="1984027" y="184525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0"/>
            <p:cNvSpPr/>
            <p:nvPr/>
          </p:nvSpPr>
          <p:spPr>
            <a:xfrm>
              <a:off x="1984407" y="1840269"/>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0"/>
            <p:cNvSpPr/>
            <p:nvPr/>
          </p:nvSpPr>
          <p:spPr>
            <a:xfrm>
              <a:off x="1984407" y="1841790"/>
              <a:ext cx="14" cy="244"/>
            </a:xfrm>
            <a:custGeom>
              <a:rect b="b" l="l" r="r" t="t"/>
              <a:pathLst>
                <a:path extrusionOk="0" h="18" w="1">
                  <a:moveTo>
                    <a:pt x="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0"/>
            <p:cNvSpPr/>
            <p:nvPr/>
          </p:nvSpPr>
          <p:spPr>
            <a:xfrm>
              <a:off x="1984217" y="18447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0"/>
            <p:cNvSpPr/>
            <p:nvPr/>
          </p:nvSpPr>
          <p:spPr>
            <a:xfrm>
              <a:off x="1984271" y="18445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0"/>
            <p:cNvSpPr/>
            <p:nvPr/>
          </p:nvSpPr>
          <p:spPr>
            <a:xfrm>
              <a:off x="1984366" y="184373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0"/>
            <p:cNvSpPr/>
            <p:nvPr/>
          </p:nvSpPr>
          <p:spPr>
            <a:xfrm>
              <a:off x="1984366" y="184397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0"/>
            <p:cNvSpPr/>
            <p:nvPr/>
          </p:nvSpPr>
          <p:spPr>
            <a:xfrm>
              <a:off x="1984407" y="184278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0"/>
            <p:cNvSpPr/>
            <p:nvPr/>
          </p:nvSpPr>
          <p:spPr>
            <a:xfrm>
              <a:off x="1984312" y="184439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0"/>
            <p:cNvSpPr/>
            <p:nvPr/>
          </p:nvSpPr>
          <p:spPr>
            <a:xfrm>
              <a:off x="1984176" y="184496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0"/>
            <p:cNvSpPr/>
            <p:nvPr/>
          </p:nvSpPr>
          <p:spPr>
            <a:xfrm>
              <a:off x="1983986" y="18453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0"/>
            <p:cNvSpPr/>
            <p:nvPr/>
          </p:nvSpPr>
          <p:spPr>
            <a:xfrm>
              <a:off x="1984176" y="184483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0"/>
            <p:cNvSpPr/>
            <p:nvPr/>
          </p:nvSpPr>
          <p:spPr>
            <a:xfrm>
              <a:off x="1984407" y="1842971"/>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0"/>
            <p:cNvSpPr/>
            <p:nvPr/>
          </p:nvSpPr>
          <p:spPr>
            <a:xfrm>
              <a:off x="1984407" y="1840785"/>
              <a:ext cx="14" cy="353"/>
            </a:xfrm>
            <a:custGeom>
              <a:rect b="b" l="l" r="r" t="t"/>
              <a:pathLst>
                <a:path extrusionOk="0" h="26" w="1">
                  <a:moveTo>
                    <a:pt x="1"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0"/>
            <p:cNvSpPr/>
            <p:nvPr/>
          </p:nvSpPr>
          <p:spPr>
            <a:xfrm>
              <a:off x="1984407" y="1837459"/>
              <a:ext cx="68" cy="2729"/>
            </a:xfrm>
            <a:custGeom>
              <a:rect b="b" l="l" r="r" t="t"/>
              <a:pathLst>
                <a:path extrusionOk="0" h="201" w="5">
                  <a:moveTo>
                    <a:pt x="1" y="1"/>
                  </a:moveTo>
                  <a:cubicBezTo>
                    <a:pt x="1" y="78"/>
                    <a:pt x="1" y="144"/>
                    <a:pt x="4" y="200"/>
                  </a:cubicBezTo>
                  <a:cubicBezTo>
                    <a:pt x="4" y="144"/>
                    <a:pt x="4" y="7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0"/>
            <p:cNvSpPr/>
            <p:nvPr/>
          </p:nvSpPr>
          <p:spPr>
            <a:xfrm>
              <a:off x="1984407" y="1841315"/>
              <a:ext cx="14" cy="299"/>
            </a:xfrm>
            <a:custGeom>
              <a:rect b="b" l="l" r="r" t="t"/>
              <a:pathLst>
                <a:path extrusionOk="0" h="22" w="1">
                  <a:moveTo>
                    <a:pt x="1"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0"/>
            <p:cNvSpPr/>
            <p:nvPr/>
          </p:nvSpPr>
          <p:spPr>
            <a:xfrm>
              <a:off x="1984407" y="1842211"/>
              <a:ext cx="14" cy="258"/>
            </a:xfrm>
            <a:custGeom>
              <a:rect b="b" l="l" r="r" t="t"/>
              <a:pathLst>
                <a:path extrusionOk="0" h="19" w="1">
                  <a:moveTo>
                    <a:pt x="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0"/>
            <p:cNvSpPr/>
            <p:nvPr/>
          </p:nvSpPr>
          <p:spPr>
            <a:xfrm>
              <a:off x="1984366" y="1836128"/>
              <a:ext cx="14" cy="1344"/>
            </a:xfrm>
            <a:custGeom>
              <a:rect b="b" l="l" r="r" t="t"/>
              <a:pathLst>
                <a:path extrusionOk="0" h="99" w="1">
                  <a:moveTo>
                    <a:pt x="0" y="1"/>
                  </a:moveTo>
                  <a:lnTo>
                    <a:pt x="0" y="1"/>
                  </a:lnTo>
                  <a:lnTo>
                    <a:pt x="0" y="99"/>
                  </a:lnTo>
                  <a:lnTo>
                    <a:pt x="0" y="99"/>
                  </a:lnTo>
                  <a:cubicBezTo>
                    <a:pt x="0" y="67"/>
                    <a:pt x="0"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0"/>
            <p:cNvSpPr/>
            <p:nvPr/>
          </p:nvSpPr>
          <p:spPr>
            <a:xfrm>
              <a:off x="1957170" y="1853426"/>
              <a:ext cx="121505" cy="113481"/>
            </a:xfrm>
            <a:custGeom>
              <a:rect b="b" l="l" r="r" t="t"/>
              <a:pathLst>
                <a:path extrusionOk="0" h="8358" w="8949">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0"/>
            <p:cNvSpPr/>
            <p:nvPr/>
          </p:nvSpPr>
          <p:spPr>
            <a:xfrm>
              <a:off x="2072674" y="1899590"/>
              <a:ext cx="14" cy="204"/>
            </a:xfrm>
            <a:custGeom>
              <a:rect b="b" l="l" r="r" t="t"/>
              <a:pathLst>
                <a:path extrusionOk="0" h="15" w="1">
                  <a:moveTo>
                    <a:pt x="1" y="14"/>
                  </a:moveTo>
                  <a:lnTo>
                    <a:pt x="1" y="0"/>
                  </a:ln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0"/>
            <p:cNvSpPr/>
            <p:nvPr/>
          </p:nvSpPr>
          <p:spPr>
            <a:xfrm>
              <a:off x="2072729" y="1900635"/>
              <a:ext cx="14" cy="1154"/>
            </a:xfrm>
            <a:custGeom>
              <a:rect b="b" l="l" r="r" t="t"/>
              <a:pathLst>
                <a:path extrusionOk="0" h="85" w="1">
                  <a:moveTo>
                    <a:pt x="0" y="0"/>
                  </a:moveTo>
                  <a:lnTo>
                    <a:pt x="0" y="84"/>
                  </a:lnTo>
                  <a:lnTo>
                    <a:pt x="0" y="8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0"/>
            <p:cNvSpPr/>
            <p:nvPr/>
          </p:nvSpPr>
          <p:spPr>
            <a:xfrm>
              <a:off x="2055607" y="1883514"/>
              <a:ext cx="299" cy="204"/>
            </a:xfrm>
            <a:custGeom>
              <a:rect b="b" l="l" r="r" t="t"/>
              <a:pathLst>
                <a:path extrusionOk="0" h="15" w="22">
                  <a:moveTo>
                    <a:pt x="22"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0"/>
            <p:cNvSpPr/>
            <p:nvPr/>
          </p:nvSpPr>
          <p:spPr>
            <a:xfrm>
              <a:off x="2070298" y="1894172"/>
              <a:ext cx="299" cy="244"/>
            </a:xfrm>
            <a:custGeom>
              <a:rect b="b" l="l" r="r" t="t"/>
              <a:pathLst>
                <a:path extrusionOk="0" h="18" w="22">
                  <a:moveTo>
                    <a:pt x="1" y="0"/>
                  </a:moveTo>
                  <a:cubicBezTo>
                    <a:pt x="8" y="7"/>
                    <a:pt x="15" y="11"/>
                    <a:pt x="22"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0"/>
            <p:cNvSpPr/>
            <p:nvPr/>
          </p:nvSpPr>
          <p:spPr>
            <a:xfrm>
              <a:off x="2072104" y="1897023"/>
              <a:ext cx="68" cy="204"/>
            </a:xfrm>
            <a:custGeom>
              <a:rect b="b" l="l" r="r" t="t"/>
              <a:pathLst>
                <a:path extrusionOk="0" h="15" w="5">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0"/>
            <p:cNvSpPr/>
            <p:nvPr/>
          </p:nvSpPr>
          <p:spPr>
            <a:xfrm>
              <a:off x="2056042" y="188379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0"/>
            <p:cNvSpPr/>
            <p:nvPr/>
          </p:nvSpPr>
          <p:spPr>
            <a:xfrm>
              <a:off x="2072443" y="1898164"/>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0"/>
            <p:cNvSpPr/>
            <p:nvPr/>
          </p:nvSpPr>
          <p:spPr>
            <a:xfrm>
              <a:off x="2072633" y="1899155"/>
              <a:ext cx="14" cy="204"/>
            </a:xfrm>
            <a:custGeom>
              <a:rect b="b" l="l" r="r" t="t"/>
              <a:pathLst>
                <a:path extrusionOk="0" h="15" w="1">
                  <a:moveTo>
                    <a:pt x="0" y="15"/>
                  </a:moveTo>
                  <a:lnTo>
                    <a:pt x="0" y="1"/>
                  </a:lnTo>
                  <a:cubicBezTo>
                    <a:pt x="0" y="4"/>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0"/>
            <p:cNvSpPr/>
            <p:nvPr/>
          </p:nvSpPr>
          <p:spPr>
            <a:xfrm>
              <a:off x="2071588" y="1895829"/>
              <a:ext cx="109" cy="204"/>
            </a:xfrm>
            <a:custGeom>
              <a:rect b="b" l="l" r="r" t="t"/>
              <a:pathLst>
                <a:path extrusionOk="0" h="15" w="8">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0"/>
            <p:cNvSpPr/>
            <p:nvPr/>
          </p:nvSpPr>
          <p:spPr>
            <a:xfrm>
              <a:off x="2071208" y="1895218"/>
              <a:ext cx="204" cy="244"/>
            </a:xfrm>
            <a:custGeom>
              <a:rect b="b" l="l" r="r" t="t"/>
              <a:pathLst>
                <a:path extrusionOk="0" h="18" w="15">
                  <a:moveTo>
                    <a:pt x="14" y="18"/>
                  </a:moveTo>
                  <a:cubicBezTo>
                    <a:pt x="11" y="11"/>
                    <a:pt x="4" y="7"/>
                    <a:pt x="0" y="0"/>
                  </a:cubicBezTo>
                  <a:cubicBezTo>
                    <a:pt x="4" y="7"/>
                    <a:pt x="11" y="11"/>
                    <a:pt x="1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0"/>
            <p:cNvSpPr/>
            <p:nvPr/>
          </p:nvSpPr>
          <p:spPr>
            <a:xfrm>
              <a:off x="2072253" y="1897594"/>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0"/>
            <p:cNvSpPr/>
            <p:nvPr/>
          </p:nvSpPr>
          <p:spPr>
            <a:xfrm>
              <a:off x="2060848" y="1890642"/>
              <a:ext cx="679" cy="448"/>
            </a:xfrm>
            <a:custGeom>
              <a:rect b="b" l="l" r="r" t="t"/>
              <a:pathLst>
                <a:path extrusionOk="0" h="33" w="50">
                  <a:moveTo>
                    <a:pt x="0" y="1"/>
                  </a:moveTo>
                  <a:lnTo>
                    <a:pt x="18" y="29"/>
                  </a:lnTo>
                  <a:lnTo>
                    <a:pt x="49" y="33"/>
                  </a:ln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0"/>
            <p:cNvSpPr/>
            <p:nvPr/>
          </p:nvSpPr>
          <p:spPr>
            <a:xfrm>
              <a:off x="2072729" y="1899915"/>
              <a:ext cx="14" cy="204"/>
            </a:xfrm>
            <a:custGeom>
              <a:rect b="b" l="l" r="r" t="t"/>
              <a:pathLst>
                <a:path extrusionOk="0" h="15" w="1">
                  <a:moveTo>
                    <a:pt x="0" y="15"/>
                  </a:moveTo>
                  <a:lnTo>
                    <a:pt x="0" y="1"/>
                  </a:lnTo>
                  <a:cubicBezTo>
                    <a:pt x="0" y="8"/>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0"/>
            <p:cNvSpPr/>
            <p:nvPr/>
          </p:nvSpPr>
          <p:spPr>
            <a:xfrm>
              <a:off x="2073815" y="1900445"/>
              <a:ext cx="5010" cy="1100"/>
            </a:xfrm>
            <a:custGeom>
              <a:rect b="b" l="l" r="r" t="t"/>
              <a:pathLst>
                <a:path extrusionOk="0" h="81" w="369">
                  <a:moveTo>
                    <a:pt x="368" y="0"/>
                  </a:moveTo>
                  <a:cubicBezTo>
                    <a:pt x="193" y="35"/>
                    <a:pt x="4" y="81"/>
                    <a:pt x="1" y="81"/>
                  </a:cubicBezTo>
                  <a:cubicBezTo>
                    <a:pt x="4" y="81"/>
                    <a:pt x="193" y="39"/>
                    <a:pt x="36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0"/>
            <p:cNvSpPr/>
            <p:nvPr/>
          </p:nvSpPr>
          <p:spPr>
            <a:xfrm>
              <a:off x="2010883" y="1853426"/>
              <a:ext cx="44738" cy="30101"/>
            </a:xfrm>
            <a:custGeom>
              <a:rect b="b" l="l" r="r" t="t"/>
              <a:pathLst>
                <a:path extrusionOk="0" h="2217" w="3295">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0"/>
            <p:cNvSpPr/>
            <p:nvPr/>
          </p:nvSpPr>
          <p:spPr>
            <a:xfrm>
              <a:off x="2069538" y="1893602"/>
              <a:ext cx="584" cy="394"/>
            </a:xfrm>
            <a:custGeom>
              <a:rect b="b" l="l" r="r" t="t"/>
              <a:pathLst>
                <a:path extrusionOk="0" h="29" w="43">
                  <a:moveTo>
                    <a:pt x="43" y="28"/>
                  </a:moveTo>
                  <a:cubicBezTo>
                    <a:pt x="29" y="18"/>
                    <a:pt x="15" y="7"/>
                    <a:pt x="1" y="0"/>
                  </a:cubicBezTo>
                  <a:cubicBezTo>
                    <a:pt x="15" y="7"/>
                    <a:pt x="29" y="18"/>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0"/>
            <p:cNvSpPr/>
            <p:nvPr/>
          </p:nvSpPr>
          <p:spPr>
            <a:xfrm>
              <a:off x="2070828" y="1894647"/>
              <a:ext cx="204" cy="299"/>
            </a:xfrm>
            <a:custGeom>
              <a:rect b="b" l="l" r="r" t="t"/>
              <a:pathLst>
                <a:path extrusionOk="0" h="22" w="15">
                  <a:moveTo>
                    <a:pt x="0" y="0"/>
                  </a:moveTo>
                  <a:cubicBezTo>
                    <a:pt x="4" y="11"/>
                    <a:pt x="7" y="14"/>
                    <a:pt x="14" y="21"/>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0"/>
            <p:cNvSpPr/>
            <p:nvPr/>
          </p:nvSpPr>
          <p:spPr>
            <a:xfrm>
              <a:off x="2072729" y="1900255"/>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0"/>
            <p:cNvSpPr/>
            <p:nvPr/>
          </p:nvSpPr>
          <p:spPr>
            <a:xfrm>
              <a:off x="2072729" y="190048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0"/>
            <p:cNvSpPr/>
            <p:nvPr/>
          </p:nvSpPr>
          <p:spPr>
            <a:xfrm>
              <a:off x="2079042" y="1900391"/>
              <a:ext cx="68" cy="14"/>
            </a:xfrm>
            <a:custGeom>
              <a:rect b="b" l="l" r="r" t="t"/>
              <a:pathLst>
                <a:path extrusionOk="0" h="1" w="5">
                  <a:moveTo>
                    <a:pt x="1" y="1"/>
                  </a:moveTo>
                  <a:lnTo>
                    <a:pt x="4"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0"/>
            <p:cNvSpPr/>
            <p:nvPr/>
          </p:nvSpPr>
          <p:spPr>
            <a:xfrm>
              <a:off x="2072538" y="1898680"/>
              <a:ext cx="54" cy="204"/>
            </a:xfrm>
            <a:custGeom>
              <a:rect b="b" l="l" r="r" t="t"/>
              <a:pathLst>
                <a:path extrusionOk="0" h="15" w="4">
                  <a:moveTo>
                    <a:pt x="0" y="1"/>
                  </a:moveTo>
                  <a:cubicBezTo>
                    <a:pt x="0" y="4"/>
                    <a:pt x="0" y="11"/>
                    <a:pt x="4" y="15"/>
                  </a:cubicBezTo>
                  <a:cubicBezTo>
                    <a:pt x="4"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0"/>
            <p:cNvSpPr/>
            <p:nvPr/>
          </p:nvSpPr>
          <p:spPr>
            <a:xfrm>
              <a:off x="2071873" y="1896453"/>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0"/>
            <p:cNvSpPr/>
            <p:nvPr/>
          </p:nvSpPr>
          <p:spPr>
            <a:xfrm>
              <a:off x="1964013" y="1946120"/>
              <a:ext cx="109" cy="1534"/>
            </a:xfrm>
            <a:custGeom>
              <a:rect b="b" l="l" r="r" t="t"/>
              <a:pathLst>
                <a:path extrusionOk="0" h="113" w="8">
                  <a:moveTo>
                    <a:pt x="1" y="0"/>
                  </a:moveTo>
                  <a:cubicBezTo>
                    <a:pt x="4" y="35"/>
                    <a:pt x="8" y="74"/>
                    <a:pt x="8" y="113"/>
                  </a:cubicBezTo>
                  <a:cubicBezTo>
                    <a:pt x="8" y="70"/>
                    <a:pt x="4"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0"/>
            <p:cNvSpPr/>
            <p:nvPr/>
          </p:nvSpPr>
          <p:spPr>
            <a:xfrm>
              <a:off x="1964013" y="1950872"/>
              <a:ext cx="14" cy="543"/>
            </a:xfrm>
            <a:custGeom>
              <a:rect b="b" l="l" r="r" t="t"/>
              <a:pathLst>
                <a:path extrusionOk="0" h="40" w="1">
                  <a:moveTo>
                    <a:pt x="1" y="3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0"/>
            <p:cNvSpPr/>
            <p:nvPr/>
          </p:nvSpPr>
          <p:spPr>
            <a:xfrm>
              <a:off x="1957361" y="1933683"/>
              <a:ext cx="1629" cy="2702"/>
            </a:xfrm>
            <a:custGeom>
              <a:rect b="b" l="l" r="r" t="t"/>
              <a:pathLst>
                <a:path extrusionOk="0" h="199" w="120">
                  <a:moveTo>
                    <a:pt x="1" y="0"/>
                  </a:moveTo>
                  <a:cubicBezTo>
                    <a:pt x="4" y="17"/>
                    <a:pt x="11" y="31"/>
                    <a:pt x="11" y="38"/>
                  </a:cubicBezTo>
                  <a:lnTo>
                    <a:pt x="120" y="199"/>
                  </a:lnTo>
                  <a:lnTo>
                    <a:pt x="15" y="38"/>
                  </a:lnTo>
                  <a:cubicBezTo>
                    <a:pt x="11" y="31"/>
                    <a:pt x="4"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0"/>
            <p:cNvSpPr/>
            <p:nvPr/>
          </p:nvSpPr>
          <p:spPr>
            <a:xfrm>
              <a:off x="1992866" y="1964748"/>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0"/>
            <p:cNvSpPr/>
            <p:nvPr/>
          </p:nvSpPr>
          <p:spPr>
            <a:xfrm>
              <a:off x="1994631" y="1966269"/>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0"/>
            <p:cNvSpPr/>
            <p:nvPr/>
          </p:nvSpPr>
          <p:spPr>
            <a:xfrm>
              <a:off x="2004325" y="1964843"/>
              <a:ext cx="448" cy="258"/>
            </a:xfrm>
            <a:custGeom>
              <a:rect b="b" l="l" r="r" t="t"/>
              <a:pathLst>
                <a:path extrusionOk="0" h="19" w="33">
                  <a:moveTo>
                    <a:pt x="32" y="1"/>
                  </a:moveTo>
                  <a:cubicBezTo>
                    <a:pt x="22" y="4"/>
                    <a:pt x="11" y="11"/>
                    <a:pt x="1" y="18"/>
                  </a:cubicBezTo>
                  <a:cubicBezTo>
                    <a:pt x="11" y="11"/>
                    <a:pt x="22" y="4"/>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0"/>
            <p:cNvSpPr/>
            <p:nvPr/>
          </p:nvSpPr>
          <p:spPr>
            <a:xfrm>
              <a:off x="1988589" y="1966133"/>
              <a:ext cx="733" cy="299"/>
            </a:xfrm>
            <a:custGeom>
              <a:rect b="b" l="l" r="r" t="t"/>
              <a:pathLst>
                <a:path extrusionOk="0" h="22" w="54">
                  <a:moveTo>
                    <a:pt x="1" y="0"/>
                  </a:moveTo>
                  <a:lnTo>
                    <a:pt x="11" y="11"/>
                  </a:lnTo>
                  <a:cubicBezTo>
                    <a:pt x="22" y="18"/>
                    <a:pt x="36" y="21"/>
                    <a:pt x="50" y="21"/>
                  </a:cubicBezTo>
                  <a:lnTo>
                    <a:pt x="53" y="21"/>
                  </a:lnTo>
                  <a:cubicBezTo>
                    <a:pt x="32" y="21"/>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0"/>
            <p:cNvSpPr/>
            <p:nvPr/>
          </p:nvSpPr>
          <p:spPr>
            <a:xfrm>
              <a:off x="1989634" y="1964558"/>
              <a:ext cx="1494" cy="1534"/>
            </a:xfrm>
            <a:custGeom>
              <a:rect b="b" l="l" r="r" t="t"/>
              <a:pathLst>
                <a:path extrusionOk="0" h="113" w="11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0"/>
            <p:cNvSpPr/>
            <p:nvPr/>
          </p:nvSpPr>
          <p:spPr>
            <a:xfrm>
              <a:off x="1992390" y="1964612"/>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0"/>
            <p:cNvSpPr/>
            <p:nvPr/>
          </p:nvSpPr>
          <p:spPr>
            <a:xfrm>
              <a:off x="1989539" y="196613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0"/>
            <p:cNvSpPr/>
            <p:nvPr/>
          </p:nvSpPr>
          <p:spPr>
            <a:xfrm>
              <a:off x="1994196" y="1965848"/>
              <a:ext cx="163" cy="149"/>
            </a:xfrm>
            <a:custGeom>
              <a:rect b="b" l="l" r="r" t="t"/>
              <a:pathLst>
                <a:path extrusionOk="0" h="11" w="12">
                  <a:moveTo>
                    <a:pt x="1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0"/>
            <p:cNvSpPr/>
            <p:nvPr/>
          </p:nvSpPr>
          <p:spPr>
            <a:xfrm>
              <a:off x="1993816" y="1965468"/>
              <a:ext cx="163" cy="149"/>
            </a:xfrm>
            <a:custGeom>
              <a:rect b="b" l="l" r="r" t="t"/>
              <a:pathLst>
                <a:path extrusionOk="0" h="11" w="12">
                  <a:moveTo>
                    <a:pt x="1"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0"/>
            <p:cNvSpPr/>
            <p:nvPr/>
          </p:nvSpPr>
          <p:spPr>
            <a:xfrm>
              <a:off x="1991875" y="1964517"/>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0"/>
            <p:cNvSpPr/>
            <p:nvPr/>
          </p:nvSpPr>
          <p:spPr>
            <a:xfrm>
              <a:off x="1989349" y="1966364"/>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0"/>
            <p:cNvSpPr/>
            <p:nvPr/>
          </p:nvSpPr>
          <p:spPr>
            <a:xfrm>
              <a:off x="2003035" y="1965087"/>
              <a:ext cx="1303" cy="720"/>
            </a:xfrm>
            <a:custGeom>
              <a:rect b="b" l="l" r="r" t="t"/>
              <a:pathLst>
                <a:path extrusionOk="0" h="53" w="96">
                  <a:moveTo>
                    <a:pt x="96" y="0"/>
                  </a:moveTo>
                  <a:cubicBezTo>
                    <a:pt x="68" y="21"/>
                    <a:pt x="36" y="39"/>
                    <a:pt x="1" y="53"/>
                  </a:cubicBezTo>
                  <a:cubicBezTo>
                    <a:pt x="36" y="39"/>
                    <a:pt x="68" y="21"/>
                    <a:pt x="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0"/>
            <p:cNvSpPr/>
            <p:nvPr/>
          </p:nvSpPr>
          <p:spPr>
            <a:xfrm>
              <a:off x="2004800" y="1964463"/>
              <a:ext cx="1494" cy="353"/>
            </a:xfrm>
            <a:custGeom>
              <a:rect b="b" l="l" r="r" t="t"/>
              <a:pathLst>
                <a:path extrusionOk="0" h="26" w="110">
                  <a:moveTo>
                    <a:pt x="109" y="1"/>
                  </a:moveTo>
                  <a:lnTo>
                    <a:pt x="109" y="1"/>
                  </a:lnTo>
                  <a:cubicBezTo>
                    <a:pt x="71" y="1"/>
                    <a:pt x="36" y="8"/>
                    <a:pt x="1" y="25"/>
                  </a:cubicBezTo>
                  <a:cubicBezTo>
                    <a:pt x="36" y="8"/>
                    <a:pt x="71" y="1"/>
                    <a:pt x="1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0"/>
            <p:cNvSpPr/>
            <p:nvPr/>
          </p:nvSpPr>
          <p:spPr>
            <a:xfrm>
              <a:off x="1993341" y="1965087"/>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0"/>
            <p:cNvSpPr/>
            <p:nvPr/>
          </p:nvSpPr>
          <p:spPr>
            <a:xfrm>
              <a:off x="1964068" y="1949446"/>
              <a:ext cx="54" cy="1208"/>
            </a:xfrm>
            <a:custGeom>
              <a:rect b="b" l="l" r="r" t="t"/>
              <a:pathLst>
                <a:path extrusionOk="0" h="89" w="4">
                  <a:moveTo>
                    <a:pt x="4" y="1"/>
                  </a:moveTo>
                  <a:lnTo>
                    <a:pt x="0" y="88"/>
                  </a:lnTo>
                  <a:cubicBezTo>
                    <a:pt x="4" y="60"/>
                    <a:pt x="4" y="32"/>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0"/>
            <p:cNvSpPr/>
            <p:nvPr/>
          </p:nvSpPr>
          <p:spPr>
            <a:xfrm>
              <a:off x="1987788" y="1965318"/>
              <a:ext cx="815" cy="828"/>
            </a:xfrm>
            <a:custGeom>
              <a:rect b="b" l="l" r="r" t="t"/>
              <a:pathLst>
                <a:path extrusionOk="0" h="61" w="6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0"/>
            <p:cNvSpPr/>
            <p:nvPr/>
          </p:nvSpPr>
          <p:spPr>
            <a:xfrm>
              <a:off x="1964013" y="1951876"/>
              <a:ext cx="299" cy="869"/>
            </a:xfrm>
            <a:custGeom>
              <a:rect b="b" l="l" r="r" t="t"/>
              <a:pathLst>
                <a:path extrusionOk="0" h="64" w="22">
                  <a:moveTo>
                    <a:pt x="1" y="0"/>
                  </a:moveTo>
                  <a:cubicBezTo>
                    <a:pt x="4" y="21"/>
                    <a:pt x="11" y="42"/>
                    <a:pt x="22" y="63"/>
                  </a:cubicBezTo>
                  <a:cubicBezTo>
                    <a:pt x="11" y="42"/>
                    <a:pt x="4"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0"/>
            <p:cNvSpPr/>
            <p:nvPr/>
          </p:nvSpPr>
          <p:spPr>
            <a:xfrm>
              <a:off x="1964299" y="1952732"/>
              <a:ext cx="353" cy="679"/>
            </a:xfrm>
            <a:custGeom>
              <a:rect b="b" l="l" r="r" t="t"/>
              <a:pathLst>
                <a:path extrusionOk="0" h="50" w="26">
                  <a:moveTo>
                    <a:pt x="25" y="49"/>
                  </a:moveTo>
                  <a:cubicBezTo>
                    <a:pt x="15" y="35"/>
                    <a:pt x="8" y="18"/>
                    <a:pt x="1" y="0"/>
                  </a:cubicBezTo>
                  <a:cubicBezTo>
                    <a:pt x="8" y="18"/>
                    <a:pt x="15" y="35"/>
                    <a:pt x="25"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0"/>
            <p:cNvSpPr/>
            <p:nvPr/>
          </p:nvSpPr>
          <p:spPr>
            <a:xfrm>
              <a:off x="1988358" y="1965983"/>
              <a:ext cx="394" cy="299"/>
            </a:xfrm>
            <a:custGeom>
              <a:rect b="b" l="l" r="r" t="t"/>
              <a:pathLst>
                <a:path extrusionOk="0" h="22" w="29">
                  <a:moveTo>
                    <a:pt x="0" y="1"/>
                  </a:moveTo>
                  <a:lnTo>
                    <a:pt x="0" y="1"/>
                  </a:lnTo>
                  <a:cubicBezTo>
                    <a:pt x="11" y="8"/>
                    <a:pt x="18" y="15"/>
                    <a:pt x="28" y="22"/>
                  </a:cubicBezTo>
                  <a:lnTo>
                    <a:pt x="18"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0"/>
            <p:cNvSpPr/>
            <p:nvPr/>
          </p:nvSpPr>
          <p:spPr>
            <a:xfrm>
              <a:off x="1957415" y="1933479"/>
              <a:ext cx="720" cy="149"/>
            </a:xfrm>
            <a:custGeom>
              <a:rect b="b" l="l" r="r" t="t"/>
              <a:pathLst>
                <a:path extrusionOk="0" h="11" w="53">
                  <a:moveTo>
                    <a:pt x="53" y="0"/>
                  </a:moveTo>
                  <a:lnTo>
                    <a:pt x="53" y="0"/>
                  </a:lnTo>
                  <a:cubicBezTo>
                    <a:pt x="35" y="4"/>
                    <a:pt x="18" y="7"/>
                    <a:pt x="0" y="11"/>
                  </a:cubicBezTo>
                  <a:cubicBezTo>
                    <a:pt x="18" y="11"/>
                    <a:pt x="35" y="4"/>
                    <a:pt x="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0"/>
            <p:cNvSpPr/>
            <p:nvPr/>
          </p:nvSpPr>
          <p:spPr>
            <a:xfrm>
              <a:off x="1959506" y="1932569"/>
              <a:ext cx="434" cy="353"/>
            </a:xfrm>
            <a:custGeom>
              <a:rect b="b" l="l" r="r" t="t"/>
              <a:pathLst>
                <a:path extrusionOk="0" h="26" w="32">
                  <a:moveTo>
                    <a:pt x="0" y="25"/>
                  </a:moveTo>
                  <a:cubicBezTo>
                    <a:pt x="11" y="18"/>
                    <a:pt x="21" y="11"/>
                    <a:pt x="32" y="1"/>
                  </a:cubicBezTo>
                  <a:cubicBezTo>
                    <a:pt x="21" y="11"/>
                    <a:pt x="11" y="18"/>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0"/>
            <p:cNvSpPr/>
            <p:nvPr/>
          </p:nvSpPr>
          <p:spPr>
            <a:xfrm>
              <a:off x="1958175" y="1933289"/>
              <a:ext cx="584" cy="204"/>
            </a:xfrm>
            <a:custGeom>
              <a:rect b="b" l="l" r="r" t="t"/>
              <a:pathLst>
                <a:path extrusionOk="0" h="15" w="43">
                  <a:moveTo>
                    <a:pt x="0" y="14"/>
                  </a:moveTo>
                  <a:cubicBezTo>
                    <a:pt x="14" y="11"/>
                    <a:pt x="28" y="4"/>
                    <a:pt x="42" y="0"/>
                  </a:cubicBezTo>
                  <a:cubicBezTo>
                    <a:pt x="28" y="4"/>
                    <a:pt x="14"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0"/>
            <p:cNvSpPr/>
            <p:nvPr/>
          </p:nvSpPr>
          <p:spPr>
            <a:xfrm>
              <a:off x="1958881" y="1932949"/>
              <a:ext cx="543" cy="299"/>
            </a:xfrm>
            <a:custGeom>
              <a:rect b="b" l="l" r="r" t="t"/>
              <a:pathLst>
                <a:path extrusionOk="0" h="22" w="40">
                  <a:moveTo>
                    <a:pt x="1" y="22"/>
                  </a:moveTo>
                  <a:cubicBezTo>
                    <a:pt x="11" y="15"/>
                    <a:pt x="25" y="8"/>
                    <a:pt x="39" y="1"/>
                  </a:cubicBezTo>
                  <a:cubicBezTo>
                    <a:pt x="25"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0"/>
            <p:cNvSpPr/>
            <p:nvPr/>
          </p:nvSpPr>
          <p:spPr>
            <a:xfrm>
              <a:off x="1959981" y="1932148"/>
              <a:ext cx="339" cy="394"/>
            </a:xfrm>
            <a:custGeom>
              <a:rect b="b" l="l" r="r" t="t"/>
              <a:pathLst>
                <a:path extrusionOk="0" h="29" w="25">
                  <a:moveTo>
                    <a:pt x="25" y="0"/>
                  </a:moveTo>
                  <a:cubicBezTo>
                    <a:pt x="18" y="11"/>
                    <a:pt x="7" y="21"/>
                    <a:pt x="0" y="28"/>
                  </a:cubicBezTo>
                  <a:cubicBezTo>
                    <a:pt x="7"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0"/>
            <p:cNvSpPr/>
            <p:nvPr/>
          </p:nvSpPr>
          <p:spPr>
            <a:xfrm>
              <a:off x="1960646" y="1931103"/>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0"/>
            <p:cNvSpPr/>
            <p:nvPr/>
          </p:nvSpPr>
          <p:spPr>
            <a:xfrm>
              <a:off x="1969051" y="1928673"/>
              <a:ext cx="1398" cy="204"/>
            </a:xfrm>
            <a:custGeom>
              <a:rect b="b" l="l" r="r" t="t"/>
              <a:pathLst>
                <a:path extrusionOk="0" h="15" w="103">
                  <a:moveTo>
                    <a:pt x="102" y="15"/>
                  </a:moveTo>
                  <a:cubicBezTo>
                    <a:pt x="71" y="4"/>
                    <a:pt x="36" y="1"/>
                    <a:pt x="1" y="1"/>
                  </a:cubicBezTo>
                  <a:cubicBezTo>
                    <a:pt x="36" y="1"/>
                    <a:pt x="71" y="4"/>
                    <a:pt x="10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0"/>
            <p:cNvSpPr/>
            <p:nvPr/>
          </p:nvSpPr>
          <p:spPr>
            <a:xfrm>
              <a:off x="1960836" y="1930438"/>
              <a:ext cx="54" cy="584"/>
            </a:xfrm>
            <a:custGeom>
              <a:rect b="b" l="l" r="r" t="t"/>
              <a:pathLst>
                <a:path extrusionOk="0" h="43" w="4">
                  <a:moveTo>
                    <a:pt x="0" y="42"/>
                  </a:moveTo>
                  <a:cubicBezTo>
                    <a:pt x="4" y="28"/>
                    <a:pt x="4" y="14"/>
                    <a:pt x="4" y="0"/>
                  </a:cubicBezTo>
                  <a:cubicBezTo>
                    <a:pt x="4"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0"/>
            <p:cNvSpPr/>
            <p:nvPr/>
          </p:nvSpPr>
          <p:spPr>
            <a:xfrm>
              <a:off x="1960361" y="1931673"/>
              <a:ext cx="299" cy="434"/>
            </a:xfrm>
            <a:custGeom>
              <a:rect b="b" l="l" r="r" t="t"/>
              <a:pathLst>
                <a:path extrusionOk="0" h="32" w="22">
                  <a:moveTo>
                    <a:pt x="0" y="32"/>
                  </a:moveTo>
                  <a:cubicBezTo>
                    <a:pt x="7" y="21"/>
                    <a:pt x="14" y="11"/>
                    <a:pt x="21" y="0"/>
                  </a:cubicBezTo>
                  <a:cubicBezTo>
                    <a:pt x="14" y="11"/>
                    <a:pt x="7"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0"/>
            <p:cNvSpPr/>
            <p:nvPr/>
          </p:nvSpPr>
          <p:spPr>
            <a:xfrm>
              <a:off x="2008222" y="1930981"/>
              <a:ext cx="58533" cy="39592"/>
            </a:xfrm>
            <a:custGeom>
              <a:rect b="b" l="l" r="r" t="t"/>
              <a:pathLst>
                <a:path extrusionOk="0" h="2916" w="4311">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0"/>
            <p:cNvSpPr/>
            <p:nvPr/>
          </p:nvSpPr>
          <p:spPr>
            <a:xfrm>
              <a:off x="2054236" y="1960186"/>
              <a:ext cx="679" cy="14"/>
            </a:xfrm>
            <a:custGeom>
              <a:rect b="b" l="l" r="r" t="t"/>
              <a:pathLst>
                <a:path extrusionOk="0" h="1" w="50">
                  <a:moveTo>
                    <a:pt x="0" y="1"/>
                  </a:moveTo>
                  <a:lnTo>
                    <a:pt x="21" y="1"/>
                  </a:lnTo>
                  <a:cubicBezTo>
                    <a:pt x="32" y="1"/>
                    <a:pt x="39" y="1"/>
                    <a:pt x="49" y="1"/>
                  </a:cubicBezTo>
                  <a:cubicBezTo>
                    <a:pt x="32"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0"/>
            <p:cNvSpPr/>
            <p:nvPr/>
          </p:nvSpPr>
          <p:spPr>
            <a:xfrm>
              <a:off x="2066782" y="1954388"/>
              <a:ext cx="68" cy="109"/>
            </a:xfrm>
            <a:custGeom>
              <a:rect b="b" l="l" r="r" t="t"/>
              <a:pathLst>
                <a:path extrusionOk="0" h="8" w="5">
                  <a:moveTo>
                    <a:pt x="1" y="1"/>
                  </a:moveTo>
                  <a:cubicBezTo>
                    <a:pt x="4" y="1"/>
                    <a:pt x="4" y="4"/>
                    <a:pt x="1" y="8"/>
                  </a:cubicBez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0"/>
            <p:cNvSpPr/>
            <p:nvPr/>
          </p:nvSpPr>
          <p:spPr>
            <a:xfrm>
              <a:off x="2066782" y="1954673"/>
              <a:ext cx="14" cy="68"/>
            </a:xfrm>
            <a:custGeom>
              <a:rect b="b" l="l" r="r" t="t"/>
              <a:pathLst>
                <a:path extrusionOk="0" h="5" w="1">
                  <a:moveTo>
                    <a:pt x="1" y="1"/>
                  </a:moveTo>
                  <a:lnTo>
                    <a:pt x="1" y="4"/>
                  </a:lnTo>
                  <a:cubicBezTo>
                    <a:pt x="1" y="1"/>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0"/>
            <p:cNvSpPr/>
            <p:nvPr/>
          </p:nvSpPr>
          <p:spPr>
            <a:xfrm>
              <a:off x="2066836" y="1954538"/>
              <a:ext cx="14" cy="109"/>
            </a:xfrm>
            <a:custGeom>
              <a:rect b="b" l="l" r="r" t="t"/>
              <a:pathLst>
                <a:path extrusionOk="0" h="8" w="1">
                  <a:moveTo>
                    <a:pt x="0" y="0"/>
                  </a:moveTo>
                  <a:cubicBezTo>
                    <a:pt x="0" y="4"/>
                    <a:pt x="0" y="4"/>
                    <a:pt x="0" y="7"/>
                  </a:cubicBezTo>
                  <a:cubicBezTo>
                    <a:pt x="0" y="4"/>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0"/>
            <p:cNvSpPr/>
            <p:nvPr/>
          </p:nvSpPr>
          <p:spPr>
            <a:xfrm>
              <a:off x="2066591" y="1954864"/>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0"/>
            <p:cNvSpPr/>
            <p:nvPr/>
          </p:nvSpPr>
          <p:spPr>
            <a:xfrm>
              <a:off x="2066401" y="1954959"/>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0"/>
            <p:cNvSpPr/>
            <p:nvPr/>
          </p:nvSpPr>
          <p:spPr>
            <a:xfrm>
              <a:off x="2066687" y="1954768"/>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0"/>
            <p:cNvSpPr/>
            <p:nvPr/>
          </p:nvSpPr>
          <p:spPr>
            <a:xfrm>
              <a:off x="2055037" y="196014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0"/>
            <p:cNvSpPr/>
            <p:nvPr/>
          </p:nvSpPr>
          <p:spPr>
            <a:xfrm>
              <a:off x="2066171" y="1955108"/>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0"/>
            <p:cNvSpPr/>
            <p:nvPr/>
          </p:nvSpPr>
          <p:spPr>
            <a:xfrm>
              <a:off x="2051439" y="1959711"/>
              <a:ext cx="2811" cy="489"/>
            </a:xfrm>
            <a:custGeom>
              <a:rect b="b" l="l" r="r" t="t"/>
              <a:pathLst>
                <a:path extrusionOk="0" h="36" w="207">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0"/>
            <p:cNvSpPr/>
            <p:nvPr/>
          </p:nvSpPr>
          <p:spPr>
            <a:xfrm>
              <a:off x="2046633" y="1959575"/>
              <a:ext cx="339" cy="244"/>
            </a:xfrm>
            <a:custGeom>
              <a:rect b="b" l="l" r="r" t="t"/>
              <a:pathLst>
                <a:path extrusionOk="0" h="18" w="25">
                  <a:moveTo>
                    <a:pt x="25" y="0"/>
                  </a:moveTo>
                  <a:lnTo>
                    <a:pt x="0" y="11"/>
                  </a:lnTo>
                  <a:lnTo>
                    <a:pt x="0" y="18"/>
                  </a:lnTo>
                  <a:cubicBezTo>
                    <a:pt x="7" y="11"/>
                    <a:pt x="14"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0"/>
            <p:cNvSpPr/>
            <p:nvPr/>
          </p:nvSpPr>
          <p:spPr>
            <a:xfrm>
              <a:off x="204834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0"/>
            <p:cNvSpPr/>
            <p:nvPr/>
          </p:nvSpPr>
          <p:spPr>
            <a:xfrm>
              <a:off x="2053856" y="1960186"/>
              <a:ext cx="625" cy="14"/>
            </a:xfrm>
            <a:custGeom>
              <a:rect b="b" l="l" r="r" t="t"/>
              <a:pathLst>
                <a:path extrusionOk="0" h="1" w="46">
                  <a:moveTo>
                    <a:pt x="25" y="1"/>
                  </a:moveTo>
                  <a:lnTo>
                    <a:pt x="0" y="1"/>
                  </a:lnTo>
                  <a:cubicBezTo>
                    <a:pt x="14" y="1"/>
                    <a:pt x="32" y="1"/>
                    <a:pt x="46" y="1"/>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0"/>
            <p:cNvSpPr/>
            <p:nvPr/>
          </p:nvSpPr>
          <p:spPr>
            <a:xfrm>
              <a:off x="2011263" y="1967273"/>
              <a:ext cx="1208" cy="1385"/>
            </a:xfrm>
            <a:custGeom>
              <a:rect b="b" l="l" r="r" t="t"/>
              <a:pathLst>
                <a:path extrusionOk="0" h="102" w="89">
                  <a:moveTo>
                    <a:pt x="88" y="102"/>
                  </a:moveTo>
                  <a:cubicBezTo>
                    <a:pt x="57" y="74"/>
                    <a:pt x="29" y="39"/>
                    <a:pt x="4" y="4"/>
                  </a:cubicBezTo>
                  <a:lnTo>
                    <a:pt x="1" y="0"/>
                  </a:lnTo>
                  <a:lnTo>
                    <a:pt x="4" y="4"/>
                  </a:lnTo>
                  <a:cubicBezTo>
                    <a:pt x="29" y="39"/>
                    <a:pt x="57" y="74"/>
                    <a:pt x="88"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0"/>
            <p:cNvSpPr/>
            <p:nvPr/>
          </p:nvSpPr>
          <p:spPr>
            <a:xfrm>
              <a:off x="2008086" y="1964748"/>
              <a:ext cx="2770" cy="1914"/>
            </a:xfrm>
            <a:custGeom>
              <a:rect b="b" l="l" r="r" t="t"/>
              <a:pathLst>
                <a:path extrusionOk="0" h="141" w="204">
                  <a:moveTo>
                    <a:pt x="203" y="141"/>
                  </a:moveTo>
                  <a:cubicBezTo>
                    <a:pt x="147" y="78"/>
                    <a:pt x="77" y="29"/>
                    <a:pt x="0" y="1"/>
                  </a:cubicBezTo>
                  <a:lnTo>
                    <a:pt x="0" y="1"/>
                  </a:lnTo>
                  <a:cubicBezTo>
                    <a:pt x="77" y="29"/>
                    <a:pt x="147" y="78"/>
                    <a:pt x="203"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0"/>
            <p:cNvSpPr/>
            <p:nvPr/>
          </p:nvSpPr>
          <p:spPr>
            <a:xfrm>
              <a:off x="2022818" y="1968074"/>
              <a:ext cx="3720" cy="1059"/>
            </a:xfrm>
            <a:custGeom>
              <a:rect b="b" l="l" r="r" t="t"/>
              <a:pathLst>
                <a:path extrusionOk="0" h="78" w="274">
                  <a:moveTo>
                    <a:pt x="0" y="1"/>
                  </a:moveTo>
                  <a:cubicBezTo>
                    <a:pt x="77" y="1"/>
                    <a:pt x="207" y="11"/>
                    <a:pt x="273" y="78"/>
                  </a:cubicBezTo>
                  <a:cubicBezTo>
                    <a:pt x="207" y="11"/>
                    <a:pt x="8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0"/>
            <p:cNvSpPr/>
            <p:nvPr/>
          </p:nvSpPr>
          <p:spPr>
            <a:xfrm>
              <a:off x="2026524" y="1969120"/>
              <a:ext cx="679" cy="489"/>
            </a:xfrm>
            <a:custGeom>
              <a:rect b="b" l="l" r="r" t="t"/>
              <a:pathLst>
                <a:path extrusionOk="0" h="36" w="50">
                  <a:moveTo>
                    <a:pt x="0" y="1"/>
                  </a:moveTo>
                  <a:cubicBezTo>
                    <a:pt x="14" y="18"/>
                    <a:pt x="32" y="29"/>
                    <a:pt x="49" y="36"/>
                  </a:cubicBezTo>
                  <a:cubicBezTo>
                    <a:pt x="32" y="29"/>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0"/>
            <p:cNvSpPr/>
            <p:nvPr/>
          </p:nvSpPr>
          <p:spPr>
            <a:xfrm>
              <a:off x="2010842" y="1966703"/>
              <a:ext cx="244" cy="299"/>
            </a:xfrm>
            <a:custGeom>
              <a:rect b="b" l="l" r="r" t="t"/>
              <a:pathLst>
                <a:path extrusionOk="0" h="22" w="18">
                  <a:moveTo>
                    <a:pt x="0" y="0"/>
                  </a:moveTo>
                  <a:lnTo>
                    <a:pt x="0" y="0"/>
                  </a:lnTo>
                  <a:cubicBezTo>
                    <a:pt x="7" y="7"/>
                    <a:pt x="11" y="14"/>
                    <a:pt x="18" y="21"/>
                  </a:cubicBezTo>
                  <a:cubicBezTo>
                    <a:pt x="14" y="14"/>
                    <a:pt x="7"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0"/>
            <p:cNvSpPr/>
            <p:nvPr/>
          </p:nvSpPr>
          <p:spPr>
            <a:xfrm>
              <a:off x="2045397" y="1961001"/>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0"/>
            <p:cNvSpPr/>
            <p:nvPr/>
          </p:nvSpPr>
          <p:spPr>
            <a:xfrm>
              <a:off x="2045058" y="1960905"/>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0"/>
            <p:cNvSpPr/>
            <p:nvPr/>
          </p:nvSpPr>
          <p:spPr>
            <a:xfrm>
              <a:off x="2044677" y="1960810"/>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0"/>
            <p:cNvSpPr/>
            <p:nvPr/>
          </p:nvSpPr>
          <p:spPr>
            <a:xfrm>
              <a:off x="2027190" y="1968984"/>
              <a:ext cx="244" cy="625"/>
            </a:xfrm>
            <a:custGeom>
              <a:rect b="b" l="l" r="r" t="t"/>
              <a:pathLst>
                <a:path extrusionOk="0" h="46" w="18">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0"/>
            <p:cNvSpPr/>
            <p:nvPr/>
          </p:nvSpPr>
          <p:spPr>
            <a:xfrm>
              <a:off x="2026280" y="1960023"/>
              <a:ext cx="9287" cy="1086"/>
            </a:xfrm>
            <a:custGeom>
              <a:rect b="b" l="l" r="r" t="t"/>
              <a:pathLst>
                <a:path extrusionOk="0" h="80" w="684">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0"/>
            <p:cNvSpPr/>
            <p:nvPr/>
          </p:nvSpPr>
          <p:spPr>
            <a:xfrm>
              <a:off x="2047583" y="1958950"/>
              <a:ext cx="774" cy="353"/>
            </a:xfrm>
            <a:custGeom>
              <a:rect b="b" l="l" r="r" t="t"/>
              <a:pathLst>
                <a:path extrusionOk="0" h="26" w="57">
                  <a:moveTo>
                    <a:pt x="56" y="1"/>
                  </a:moveTo>
                  <a:lnTo>
                    <a:pt x="0" y="25"/>
                  </a:lnTo>
                  <a:cubicBezTo>
                    <a:pt x="14" y="22"/>
                    <a:pt x="28" y="22"/>
                    <a:pt x="39" y="18"/>
                  </a:cubicBezTo>
                  <a:lnTo>
                    <a:pt x="56" y="18"/>
                  </a:lnTo>
                  <a:lnTo>
                    <a:pt x="5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0"/>
            <p:cNvSpPr/>
            <p:nvPr/>
          </p:nvSpPr>
          <p:spPr>
            <a:xfrm>
              <a:off x="2044257" y="19607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0"/>
            <p:cNvSpPr/>
            <p:nvPr/>
          </p:nvSpPr>
          <p:spPr>
            <a:xfrm>
              <a:off x="2048153" y="19591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0"/>
            <p:cNvSpPr/>
            <p:nvPr/>
          </p:nvSpPr>
          <p:spPr>
            <a:xfrm>
              <a:off x="2027190" y="1969595"/>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0"/>
            <p:cNvSpPr/>
            <p:nvPr/>
          </p:nvSpPr>
          <p:spPr>
            <a:xfrm>
              <a:off x="2043971" y="1930954"/>
              <a:ext cx="869" cy="258"/>
            </a:xfrm>
            <a:custGeom>
              <a:rect b="b" l="l" r="r" t="t"/>
              <a:pathLst>
                <a:path extrusionOk="0" h="19" w="64">
                  <a:moveTo>
                    <a:pt x="0" y="18"/>
                  </a:moveTo>
                  <a:cubicBezTo>
                    <a:pt x="32" y="4"/>
                    <a:pt x="53" y="1"/>
                    <a:pt x="63" y="11"/>
                  </a:cubicBezTo>
                  <a:lnTo>
                    <a:pt x="63" y="11"/>
                  </a:lnTo>
                  <a:cubicBezTo>
                    <a:pt x="53" y="1"/>
                    <a:pt x="32" y="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0"/>
            <p:cNvSpPr/>
            <p:nvPr/>
          </p:nvSpPr>
          <p:spPr>
            <a:xfrm>
              <a:off x="2009036" y="19618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0"/>
            <p:cNvSpPr/>
            <p:nvPr/>
          </p:nvSpPr>
          <p:spPr>
            <a:xfrm>
              <a:off x="2008276" y="196394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0"/>
            <p:cNvSpPr/>
            <p:nvPr/>
          </p:nvSpPr>
          <p:spPr>
            <a:xfrm>
              <a:off x="2008561" y="1963187"/>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0"/>
            <p:cNvSpPr/>
            <p:nvPr/>
          </p:nvSpPr>
          <p:spPr>
            <a:xfrm>
              <a:off x="2028805" y="1937607"/>
              <a:ext cx="964" cy="163"/>
            </a:xfrm>
            <a:custGeom>
              <a:rect b="b" l="l" r="r" t="t"/>
              <a:pathLst>
                <a:path extrusionOk="0" h="12" w="71">
                  <a:moveTo>
                    <a:pt x="0" y="11"/>
                  </a:moveTo>
                  <a:cubicBezTo>
                    <a:pt x="21" y="1"/>
                    <a:pt x="46" y="1"/>
                    <a:pt x="70" y="8"/>
                  </a:cubicBezTo>
                  <a:cubicBezTo>
                    <a:pt x="46" y="1"/>
                    <a:pt x="21" y="1"/>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0"/>
            <p:cNvSpPr/>
            <p:nvPr/>
          </p:nvSpPr>
          <p:spPr>
            <a:xfrm>
              <a:off x="2008846" y="1962521"/>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0"/>
            <p:cNvSpPr/>
            <p:nvPr/>
          </p:nvSpPr>
          <p:spPr>
            <a:xfrm>
              <a:off x="2009647" y="1960335"/>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0"/>
            <p:cNvSpPr/>
            <p:nvPr/>
          </p:nvSpPr>
          <p:spPr>
            <a:xfrm>
              <a:off x="2029796" y="1937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0"/>
            <p:cNvSpPr/>
            <p:nvPr/>
          </p:nvSpPr>
          <p:spPr>
            <a:xfrm>
              <a:off x="2009267" y="1961286"/>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0"/>
            <p:cNvSpPr/>
            <p:nvPr/>
          </p:nvSpPr>
          <p:spPr>
            <a:xfrm>
              <a:off x="2009457" y="1960756"/>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0"/>
            <p:cNvSpPr/>
            <p:nvPr/>
          </p:nvSpPr>
          <p:spPr>
            <a:xfrm>
              <a:off x="2008086" y="196474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0"/>
            <p:cNvSpPr/>
            <p:nvPr/>
          </p:nvSpPr>
          <p:spPr>
            <a:xfrm>
              <a:off x="2008086" y="1964748"/>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0"/>
            <p:cNvSpPr/>
            <p:nvPr/>
          </p:nvSpPr>
          <p:spPr>
            <a:xfrm>
              <a:off x="2051520" y="1865551"/>
              <a:ext cx="112191" cy="87765"/>
            </a:xfrm>
            <a:custGeom>
              <a:rect b="b" l="l" r="r" t="t"/>
              <a:pathLst>
                <a:path extrusionOk="0" h="6464" w="8263">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0"/>
            <p:cNvSpPr/>
            <p:nvPr/>
          </p:nvSpPr>
          <p:spPr>
            <a:xfrm>
              <a:off x="2080902" y="1899970"/>
              <a:ext cx="244" cy="54"/>
            </a:xfrm>
            <a:custGeom>
              <a:rect b="b" l="l" r="r" t="t"/>
              <a:pathLst>
                <a:path extrusionOk="0" h="4" w="18">
                  <a:moveTo>
                    <a:pt x="18" y="0"/>
                  </a:moveTo>
                  <a:lnTo>
                    <a:pt x="0" y="4"/>
                  </a:lnTo>
                  <a:lnTo>
                    <a:pt x="4" y="4"/>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0"/>
            <p:cNvSpPr/>
            <p:nvPr/>
          </p:nvSpPr>
          <p:spPr>
            <a:xfrm>
              <a:off x="2147120" y="1866841"/>
              <a:ext cx="299" cy="109"/>
            </a:xfrm>
            <a:custGeom>
              <a:rect b="b" l="l" r="r" t="t"/>
              <a:pathLst>
                <a:path extrusionOk="0" h="8" w="22">
                  <a:moveTo>
                    <a:pt x="0" y="0"/>
                  </a:moveTo>
                  <a:lnTo>
                    <a:pt x="2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0"/>
            <p:cNvSpPr/>
            <p:nvPr/>
          </p:nvSpPr>
          <p:spPr>
            <a:xfrm>
              <a:off x="2138131" y="1865510"/>
              <a:ext cx="2525" cy="149"/>
            </a:xfrm>
            <a:custGeom>
              <a:rect b="b" l="l" r="r" t="t"/>
              <a:pathLst>
                <a:path extrusionOk="0" h="11" w="186">
                  <a:moveTo>
                    <a:pt x="0" y="0"/>
                  </a:moveTo>
                  <a:cubicBezTo>
                    <a:pt x="46" y="0"/>
                    <a:pt x="112" y="4"/>
                    <a:pt x="186" y="11"/>
                  </a:cubicBezTo>
                  <a:cubicBezTo>
                    <a:pt x="119" y="4"/>
                    <a:pt x="56"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0"/>
            <p:cNvSpPr/>
            <p:nvPr/>
          </p:nvSpPr>
          <p:spPr>
            <a:xfrm>
              <a:off x="2140888" y="186564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0"/>
            <p:cNvSpPr/>
            <p:nvPr/>
          </p:nvSpPr>
          <p:spPr>
            <a:xfrm>
              <a:off x="2145219" y="1866311"/>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0"/>
            <p:cNvSpPr/>
            <p:nvPr/>
          </p:nvSpPr>
          <p:spPr>
            <a:xfrm>
              <a:off x="2147690" y="1867071"/>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0"/>
            <p:cNvSpPr/>
            <p:nvPr/>
          </p:nvSpPr>
          <p:spPr>
            <a:xfrm>
              <a:off x="2144554" y="1866175"/>
              <a:ext cx="285" cy="54"/>
            </a:xfrm>
            <a:custGeom>
              <a:rect b="b" l="l" r="r" t="t"/>
              <a:pathLst>
                <a:path extrusionOk="0" h="4" w="21">
                  <a:moveTo>
                    <a:pt x="0" y="0"/>
                  </a:moveTo>
                  <a:lnTo>
                    <a:pt x="2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0"/>
            <p:cNvSpPr/>
            <p:nvPr/>
          </p:nvSpPr>
          <p:spPr>
            <a:xfrm>
              <a:off x="2146495" y="1866650"/>
              <a:ext cx="353" cy="109"/>
            </a:xfrm>
            <a:custGeom>
              <a:rect b="b" l="l" r="r" t="t"/>
              <a:pathLst>
                <a:path extrusionOk="0" h="8" w="26">
                  <a:moveTo>
                    <a:pt x="1"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0"/>
            <p:cNvSpPr/>
            <p:nvPr/>
          </p:nvSpPr>
          <p:spPr>
            <a:xfrm>
              <a:off x="2145884" y="1866460"/>
              <a:ext cx="339" cy="109"/>
            </a:xfrm>
            <a:custGeom>
              <a:rect b="b" l="l" r="r" t="t"/>
              <a:pathLst>
                <a:path extrusionOk="0" h="8" w="25">
                  <a:moveTo>
                    <a:pt x="0" y="0"/>
                  </a:moveTo>
                  <a:lnTo>
                    <a:pt x="2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0"/>
            <p:cNvSpPr/>
            <p:nvPr/>
          </p:nvSpPr>
          <p:spPr>
            <a:xfrm>
              <a:off x="2153202" y="1872014"/>
              <a:ext cx="1059" cy="584"/>
            </a:xfrm>
            <a:custGeom>
              <a:rect b="b" l="l" r="r" t="t"/>
              <a:pathLst>
                <a:path extrusionOk="0" h="43" w="78">
                  <a:moveTo>
                    <a:pt x="77" y="1"/>
                  </a:moveTo>
                  <a:lnTo>
                    <a:pt x="0" y="43"/>
                  </a:ln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0"/>
            <p:cNvSpPr/>
            <p:nvPr/>
          </p:nvSpPr>
          <p:spPr>
            <a:xfrm>
              <a:off x="2143875" y="186602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0"/>
            <p:cNvSpPr/>
            <p:nvPr/>
          </p:nvSpPr>
          <p:spPr>
            <a:xfrm>
              <a:off x="2143169" y="1865931"/>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0"/>
            <p:cNvSpPr/>
            <p:nvPr/>
          </p:nvSpPr>
          <p:spPr>
            <a:xfrm>
              <a:off x="2141648" y="1865741"/>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0"/>
            <p:cNvSpPr/>
            <p:nvPr/>
          </p:nvSpPr>
          <p:spPr>
            <a:xfrm>
              <a:off x="2142449" y="1865836"/>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0"/>
            <p:cNvSpPr/>
            <p:nvPr/>
          </p:nvSpPr>
          <p:spPr>
            <a:xfrm>
              <a:off x="2122300" y="1942359"/>
              <a:ext cx="4481" cy="2539"/>
            </a:xfrm>
            <a:custGeom>
              <a:rect b="b" l="l" r="r" t="t"/>
              <a:pathLst>
                <a:path extrusionOk="0" h="187" w="330">
                  <a:moveTo>
                    <a:pt x="1" y="186"/>
                  </a:moveTo>
                  <a:cubicBezTo>
                    <a:pt x="95" y="99"/>
                    <a:pt x="204" y="1"/>
                    <a:pt x="330" y="11"/>
                  </a:cubicBezTo>
                  <a:cubicBezTo>
                    <a:pt x="204" y="1"/>
                    <a:pt x="95" y="99"/>
                    <a:pt x="1" y="18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0"/>
            <p:cNvSpPr/>
            <p:nvPr/>
          </p:nvSpPr>
          <p:spPr>
            <a:xfrm>
              <a:off x="2074860" y="1952637"/>
              <a:ext cx="14" cy="244"/>
            </a:xfrm>
            <a:custGeom>
              <a:rect b="b" l="l" r="r" t="t"/>
              <a:pathLst>
                <a:path extrusionOk="0" h="18" w="1">
                  <a:moveTo>
                    <a:pt x="1" y="0"/>
                  </a:moveTo>
                  <a:cubicBezTo>
                    <a:pt x="1" y="7"/>
                    <a:pt x="1" y="11"/>
                    <a:pt x="1" y="18"/>
                  </a:cubicBezTo>
                  <a:cubicBezTo>
                    <a:pt x="1"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0"/>
            <p:cNvSpPr/>
            <p:nvPr/>
          </p:nvSpPr>
          <p:spPr>
            <a:xfrm>
              <a:off x="2074575" y="1952868"/>
              <a:ext cx="299" cy="489"/>
            </a:xfrm>
            <a:custGeom>
              <a:rect b="b" l="l" r="r" t="t"/>
              <a:pathLst>
                <a:path extrusionOk="0" h="36" w="22">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0"/>
            <p:cNvSpPr/>
            <p:nvPr/>
          </p:nvSpPr>
          <p:spPr>
            <a:xfrm>
              <a:off x="2066741" y="1951822"/>
              <a:ext cx="54" cy="258"/>
            </a:xfrm>
            <a:custGeom>
              <a:rect b="b" l="l" r="r" t="t"/>
              <a:pathLst>
                <a:path extrusionOk="0" h="19" w="4">
                  <a:moveTo>
                    <a:pt x="4" y="1"/>
                  </a:moveTo>
                  <a:cubicBezTo>
                    <a:pt x="4" y="4"/>
                    <a:pt x="0" y="11"/>
                    <a:pt x="0" y="18"/>
                  </a:cubicBezTo>
                  <a:cubicBezTo>
                    <a:pt x="0"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0"/>
            <p:cNvSpPr/>
            <p:nvPr/>
          </p:nvSpPr>
          <p:spPr>
            <a:xfrm>
              <a:off x="2067732" y="1949881"/>
              <a:ext cx="394" cy="299"/>
            </a:xfrm>
            <a:custGeom>
              <a:rect b="b" l="l" r="r" t="t"/>
              <a:pathLst>
                <a:path extrusionOk="0" h="22" w="29">
                  <a:moveTo>
                    <a:pt x="29" y="0"/>
                  </a:moveTo>
                  <a:cubicBezTo>
                    <a:pt x="18" y="7"/>
                    <a:pt x="11" y="11"/>
                    <a:pt x="1" y="21"/>
                  </a:cubicBezTo>
                  <a:cubicBezTo>
                    <a:pt x="11" y="11"/>
                    <a:pt x="18" y="7"/>
                    <a:pt x="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0"/>
            <p:cNvSpPr/>
            <p:nvPr/>
          </p:nvSpPr>
          <p:spPr>
            <a:xfrm>
              <a:off x="2067121" y="1950777"/>
              <a:ext cx="109" cy="258"/>
            </a:xfrm>
            <a:custGeom>
              <a:rect b="b" l="l" r="r" t="t"/>
              <a:pathLst>
                <a:path extrusionOk="0" h="19" w="8">
                  <a:moveTo>
                    <a:pt x="7" y="1"/>
                  </a:moveTo>
                  <a:cubicBezTo>
                    <a:pt x="4" y="8"/>
                    <a:pt x="0" y="11"/>
                    <a:pt x="0" y="18"/>
                  </a:cubicBezTo>
                  <a:cubicBezTo>
                    <a:pt x="4" y="11"/>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0"/>
            <p:cNvSpPr/>
            <p:nvPr/>
          </p:nvSpPr>
          <p:spPr>
            <a:xfrm>
              <a:off x="2066877" y="1951347"/>
              <a:ext cx="109" cy="163"/>
            </a:xfrm>
            <a:custGeom>
              <a:rect b="b" l="l" r="r" t="t"/>
              <a:pathLst>
                <a:path extrusionOk="0" h="12" w="8">
                  <a:moveTo>
                    <a:pt x="8" y="1"/>
                  </a:moveTo>
                  <a:lnTo>
                    <a:pt x="1" y="11"/>
                  </a:lnTo>
                  <a:cubicBezTo>
                    <a:pt x="4" y="8"/>
                    <a:pt x="8" y="4"/>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0"/>
            <p:cNvSpPr/>
            <p:nvPr/>
          </p:nvSpPr>
          <p:spPr>
            <a:xfrm>
              <a:off x="2073530" y="1953343"/>
              <a:ext cx="1059" cy="122"/>
            </a:xfrm>
            <a:custGeom>
              <a:rect b="b" l="l" r="r" t="t"/>
              <a:pathLst>
                <a:path extrusionOk="0" h="9" w="78">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0"/>
            <p:cNvSpPr/>
            <p:nvPr/>
          </p:nvSpPr>
          <p:spPr>
            <a:xfrm>
              <a:off x="2067352" y="1950166"/>
              <a:ext cx="394" cy="394"/>
            </a:xfrm>
            <a:custGeom>
              <a:rect b="b" l="l" r="r" t="t"/>
              <a:pathLst>
                <a:path extrusionOk="0" h="29" w="29">
                  <a:moveTo>
                    <a:pt x="1" y="28"/>
                  </a:moveTo>
                  <a:cubicBezTo>
                    <a:pt x="11" y="18"/>
                    <a:pt x="18" y="7"/>
                    <a:pt x="29" y="0"/>
                  </a:cubicBezTo>
                  <a:lnTo>
                    <a:pt x="29" y="0"/>
                  </a:lnTo>
                  <a:cubicBezTo>
                    <a:pt x="18" y="7"/>
                    <a:pt x="11"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0"/>
            <p:cNvSpPr/>
            <p:nvPr/>
          </p:nvSpPr>
          <p:spPr>
            <a:xfrm>
              <a:off x="2073054" y="1953153"/>
              <a:ext cx="489" cy="204"/>
            </a:xfrm>
            <a:custGeom>
              <a:rect b="b" l="l" r="r" t="t"/>
              <a:pathLst>
                <a:path extrusionOk="0" h="15" w="36">
                  <a:moveTo>
                    <a:pt x="36" y="15"/>
                  </a:moveTo>
                  <a:cubicBezTo>
                    <a:pt x="22" y="8"/>
                    <a:pt x="11" y="4"/>
                    <a:pt x="1" y="1"/>
                  </a:cubicBezTo>
                  <a:cubicBezTo>
                    <a:pt x="11" y="4"/>
                    <a:pt x="22" y="8"/>
                    <a:pt x="3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0"/>
            <p:cNvSpPr/>
            <p:nvPr/>
          </p:nvSpPr>
          <p:spPr>
            <a:xfrm>
              <a:off x="2069633" y="1949446"/>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0"/>
            <p:cNvSpPr/>
            <p:nvPr/>
          </p:nvSpPr>
          <p:spPr>
            <a:xfrm>
              <a:off x="2069117" y="1949446"/>
              <a:ext cx="394" cy="14"/>
            </a:xfrm>
            <a:custGeom>
              <a:rect b="b" l="l" r="r" t="t"/>
              <a:pathLst>
                <a:path extrusionOk="0" h="1" w="29">
                  <a:moveTo>
                    <a:pt x="28" y="1"/>
                  </a:moveTo>
                  <a:cubicBezTo>
                    <a:pt x="18" y="1"/>
                    <a:pt x="11" y="1"/>
                    <a:pt x="0" y="1"/>
                  </a:cubicBezTo>
                  <a:cubicBezTo>
                    <a:pt x="11" y="1"/>
                    <a:pt x="18" y="1"/>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0"/>
            <p:cNvSpPr/>
            <p:nvPr/>
          </p:nvSpPr>
          <p:spPr>
            <a:xfrm>
              <a:off x="2070067" y="1949500"/>
              <a:ext cx="2240" cy="1765"/>
            </a:xfrm>
            <a:custGeom>
              <a:rect b="b" l="l" r="r" t="t"/>
              <a:pathLst>
                <a:path extrusionOk="0" h="130" w="165">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0"/>
            <p:cNvSpPr/>
            <p:nvPr/>
          </p:nvSpPr>
          <p:spPr>
            <a:xfrm>
              <a:off x="2068207" y="1949636"/>
              <a:ext cx="353" cy="204"/>
            </a:xfrm>
            <a:custGeom>
              <a:rect b="b" l="l" r="r" t="t"/>
              <a:pathLst>
                <a:path extrusionOk="0" h="15" w="26">
                  <a:moveTo>
                    <a:pt x="25" y="1"/>
                  </a:moveTo>
                  <a:cubicBezTo>
                    <a:pt x="15" y="4"/>
                    <a:pt x="8" y="8"/>
                    <a:pt x="1" y="15"/>
                  </a:cubicBezTo>
                  <a:cubicBezTo>
                    <a:pt x="8" y="8"/>
                    <a:pt x="15" y="4"/>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0"/>
            <p:cNvSpPr/>
            <p:nvPr/>
          </p:nvSpPr>
          <p:spPr>
            <a:xfrm>
              <a:off x="2068587" y="1949500"/>
              <a:ext cx="489" cy="149"/>
            </a:xfrm>
            <a:custGeom>
              <a:rect b="b" l="l" r="r" t="t"/>
              <a:pathLst>
                <a:path extrusionOk="0" h="11" w="36">
                  <a:moveTo>
                    <a:pt x="36" y="0"/>
                  </a:moveTo>
                  <a:cubicBezTo>
                    <a:pt x="22" y="0"/>
                    <a:pt x="11" y="4"/>
                    <a:pt x="1" y="11"/>
                  </a:cubicBezTo>
                  <a:cubicBezTo>
                    <a:pt x="11" y="4"/>
                    <a:pt x="22" y="0"/>
                    <a:pt x="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0"/>
            <p:cNvSpPr/>
            <p:nvPr/>
          </p:nvSpPr>
          <p:spPr>
            <a:xfrm>
              <a:off x="2074439" y="1953302"/>
              <a:ext cx="299" cy="149"/>
            </a:xfrm>
            <a:custGeom>
              <a:rect b="b" l="l" r="r" t="t"/>
              <a:pathLst>
                <a:path extrusionOk="0" h="11" w="22">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0"/>
            <p:cNvSpPr/>
            <p:nvPr/>
          </p:nvSpPr>
          <p:spPr>
            <a:xfrm>
              <a:off x="2080902" y="1902386"/>
              <a:ext cx="54" cy="584"/>
            </a:xfrm>
            <a:custGeom>
              <a:rect b="b" l="l" r="r" t="t"/>
              <a:pathLst>
                <a:path extrusionOk="0" h="43" w="4">
                  <a:moveTo>
                    <a:pt x="0" y="1"/>
                  </a:moveTo>
                  <a:lnTo>
                    <a:pt x="0" y="43"/>
                  </a:ln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0"/>
            <p:cNvSpPr/>
            <p:nvPr/>
          </p:nvSpPr>
          <p:spPr>
            <a:xfrm>
              <a:off x="2080848" y="1900635"/>
              <a:ext cx="68" cy="679"/>
            </a:xfrm>
            <a:custGeom>
              <a:rect b="b" l="l" r="r" t="t"/>
              <a:pathLst>
                <a:path extrusionOk="0" h="50" w="5">
                  <a:moveTo>
                    <a:pt x="1" y="0"/>
                  </a:moveTo>
                  <a:lnTo>
                    <a:pt x="1" y="49"/>
                  </a:lnTo>
                  <a:cubicBezTo>
                    <a:pt x="4"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0"/>
            <p:cNvSpPr/>
            <p:nvPr/>
          </p:nvSpPr>
          <p:spPr>
            <a:xfrm>
              <a:off x="2080943" y="1903961"/>
              <a:ext cx="14" cy="530"/>
            </a:xfrm>
            <a:custGeom>
              <a:rect b="b" l="l" r="r" t="t"/>
              <a:pathLst>
                <a:path extrusionOk="0" h="39" w="1">
                  <a:moveTo>
                    <a:pt x="1" y="0"/>
                  </a:moveTo>
                  <a:lnTo>
                    <a:pt x="1"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0"/>
            <p:cNvSpPr/>
            <p:nvPr/>
          </p:nvSpPr>
          <p:spPr>
            <a:xfrm>
              <a:off x="2080753" y="1916032"/>
              <a:ext cx="68" cy="244"/>
            </a:xfrm>
            <a:custGeom>
              <a:rect b="b" l="l" r="r" t="t"/>
              <a:pathLst>
                <a:path extrusionOk="0" h="18" w="5">
                  <a:moveTo>
                    <a:pt x="4" y="0"/>
                  </a:moveTo>
                  <a:cubicBezTo>
                    <a:pt x="1" y="7"/>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0"/>
            <p:cNvSpPr/>
            <p:nvPr/>
          </p:nvSpPr>
          <p:spPr>
            <a:xfrm>
              <a:off x="2080848" y="1914077"/>
              <a:ext cx="14" cy="258"/>
            </a:xfrm>
            <a:custGeom>
              <a:rect b="b" l="l" r="r" t="t"/>
              <a:pathLst>
                <a:path extrusionOk="0" h="19" w="1">
                  <a:moveTo>
                    <a:pt x="1" y="1"/>
                  </a:moveTo>
                  <a:lnTo>
                    <a:pt x="1" y="18"/>
                  </a:ln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0"/>
            <p:cNvSpPr/>
            <p:nvPr/>
          </p:nvSpPr>
          <p:spPr>
            <a:xfrm>
              <a:off x="2080563" y="191844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0"/>
            <p:cNvSpPr/>
            <p:nvPr/>
          </p:nvSpPr>
          <p:spPr>
            <a:xfrm>
              <a:off x="2080617" y="191816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0"/>
            <p:cNvSpPr/>
            <p:nvPr/>
          </p:nvSpPr>
          <p:spPr>
            <a:xfrm>
              <a:off x="2080902" y="191327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0"/>
            <p:cNvSpPr/>
            <p:nvPr/>
          </p:nvSpPr>
          <p:spPr>
            <a:xfrm>
              <a:off x="2080658" y="1917838"/>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0"/>
            <p:cNvSpPr/>
            <p:nvPr/>
          </p:nvSpPr>
          <p:spPr>
            <a:xfrm>
              <a:off x="2080522" y="191869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0"/>
            <p:cNvSpPr/>
            <p:nvPr/>
          </p:nvSpPr>
          <p:spPr>
            <a:xfrm>
              <a:off x="2080373" y="1919209"/>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0"/>
            <p:cNvSpPr/>
            <p:nvPr/>
          </p:nvSpPr>
          <p:spPr>
            <a:xfrm>
              <a:off x="2080468" y="1918924"/>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0"/>
            <p:cNvSpPr/>
            <p:nvPr/>
          </p:nvSpPr>
          <p:spPr>
            <a:xfrm>
              <a:off x="2080427" y="1919073"/>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0"/>
            <p:cNvSpPr/>
            <p:nvPr/>
          </p:nvSpPr>
          <p:spPr>
            <a:xfrm>
              <a:off x="2080943" y="1910424"/>
              <a:ext cx="14" cy="394"/>
            </a:xfrm>
            <a:custGeom>
              <a:rect b="b" l="l" r="r" t="t"/>
              <a:pathLst>
                <a:path extrusionOk="0" h="29" w="1">
                  <a:moveTo>
                    <a:pt x="1"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0"/>
            <p:cNvSpPr/>
            <p:nvPr/>
          </p:nvSpPr>
          <p:spPr>
            <a:xfrm>
              <a:off x="2080943" y="191147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0"/>
            <p:cNvSpPr/>
            <p:nvPr/>
          </p:nvSpPr>
          <p:spPr>
            <a:xfrm>
              <a:off x="2080902" y="1912420"/>
              <a:ext cx="54" cy="339"/>
            </a:xfrm>
            <a:custGeom>
              <a:rect b="b" l="l" r="r" t="t"/>
              <a:pathLst>
                <a:path extrusionOk="0" h="25" w="4">
                  <a:moveTo>
                    <a:pt x="4" y="0"/>
                  </a:moveTo>
                  <a:cubicBezTo>
                    <a:pt x="4" y="7"/>
                    <a:pt x="0" y="14"/>
                    <a:pt x="4" y="25"/>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0"/>
            <p:cNvSpPr/>
            <p:nvPr/>
          </p:nvSpPr>
          <p:spPr>
            <a:xfrm>
              <a:off x="2080848" y="1914796"/>
              <a:ext cx="14" cy="244"/>
            </a:xfrm>
            <a:custGeom>
              <a:rect b="b" l="l" r="r" t="t"/>
              <a:pathLst>
                <a:path extrusionOk="0" h="18" w="1">
                  <a:moveTo>
                    <a:pt x="1" y="0"/>
                  </a:moveTo>
                  <a:lnTo>
                    <a:pt x="1" y="18"/>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0"/>
            <p:cNvSpPr/>
            <p:nvPr/>
          </p:nvSpPr>
          <p:spPr>
            <a:xfrm>
              <a:off x="2080753" y="1916548"/>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0"/>
            <p:cNvSpPr/>
            <p:nvPr/>
          </p:nvSpPr>
          <p:spPr>
            <a:xfrm>
              <a:off x="2080712" y="1917077"/>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0"/>
            <p:cNvSpPr/>
            <p:nvPr/>
          </p:nvSpPr>
          <p:spPr>
            <a:xfrm>
              <a:off x="2080807" y="1915462"/>
              <a:ext cx="14" cy="244"/>
            </a:xfrm>
            <a:custGeom>
              <a:rect b="b" l="l" r="r" t="t"/>
              <a:pathLst>
                <a:path extrusionOk="0" h="18" w="1">
                  <a:moveTo>
                    <a:pt x="0" y="0"/>
                  </a:moveTo>
                  <a:lnTo>
                    <a:pt x="0" y="18"/>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0"/>
            <p:cNvSpPr/>
            <p:nvPr/>
          </p:nvSpPr>
          <p:spPr>
            <a:xfrm>
              <a:off x="2080658" y="1917457"/>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0"/>
            <p:cNvSpPr/>
            <p:nvPr/>
          </p:nvSpPr>
          <p:spPr>
            <a:xfrm>
              <a:off x="2050855" y="1932094"/>
              <a:ext cx="1629" cy="68"/>
            </a:xfrm>
            <a:custGeom>
              <a:rect b="b" l="l" r="r" t="t"/>
              <a:pathLst>
                <a:path extrusionOk="0" h="5" w="120">
                  <a:moveTo>
                    <a:pt x="120" y="1"/>
                  </a:moveTo>
                  <a:cubicBezTo>
                    <a:pt x="78" y="1"/>
                    <a:pt x="39" y="4"/>
                    <a:pt x="1" y="4"/>
                  </a:cubicBezTo>
                  <a:cubicBezTo>
                    <a:pt x="39" y="4"/>
                    <a:pt x="81" y="4"/>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0"/>
            <p:cNvSpPr/>
            <p:nvPr/>
          </p:nvSpPr>
          <p:spPr>
            <a:xfrm>
              <a:off x="2080943" y="1905482"/>
              <a:ext cx="14" cy="434"/>
            </a:xfrm>
            <a:custGeom>
              <a:rect b="b" l="l" r="r" t="t"/>
              <a:pathLst>
                <a:path extrusionOk="0" h="32" w="1">
                  <a:moveTo>
                    <a:pt x="1" y="0"/>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0"/>
            <p:cNvSpPr/>
            <p:nvPr/>
          </p:nvSpPr>
          <p:spPr>
            <a:xfrm>
              <a:off x="2080943" y="1906813"/>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0"/>
            <p:cNvSpPr/>
            <p:nvPr/>
          </p:nvSpPr>
          <p:spPr>
            <a:xfrm>
              <a:off x="2054996" y="1931714"/>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0"/>
            <p:cNvSpPr/>
            <p:nvPr/>
          </p:nvSpPr>
          <p:spPr>
            <a:xfrm>
              <a:off x="2080943" y="1909325"/>
              <a:ext cx="14" cy="394"/>
            </a:xfrm>
            <a:custGeom>
              <a:rect b="b" l="l" r="r" t="t"/>
              <a:pathLst>
                <a:path extrusionOk="0" h="29" w="1">
                  <a:moveTo>
                    <a:pt x="1"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0"/>
            <p:cNvSpPr/>
            <p:nvPr/>
          </p:nvSpPr>
          <p:spPr>
            <a:xfrm>
              <a:off x="2080943" y="190808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0"/>
            <p:cNvSpPr/>
            <p:nvPr/>
          </p:nvSpPr>
          <p:spPr>
            <a:xfrm>
              <a:off x="2062124" y="1929243"/>
              <a:ext cx="5906" cy="638"/>
            </a:xfrm>
            <a:custGeom>
              <a:rect b="b" l="l" r="r" t="t"/>
              <a:pathLst>
                <a:path extrusionOk="0" h="47" w="435">
                  <a:moveTo>
                    <a:pt x="435" y="1"/>
                  </a:moveTo>
                  <a:cubicBezTo>
                    <a:pt x="291" y="25"/>
                    <a:pt x="148" y="39"/>
                    <a:pt x="1" y="46"/>
                  </a:cubicBezTo>
                  <a:cubicBezTo>
                    <a:pt x="148" y="39"/>
                    <a:pt x="291" y="25"/>
                    <a:pt x="4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0"/>
            <p:cNvSpPr/>
            <p:nvPr/>
          </p:nvSpPr>
          <p:spPr>
            <a:xfrm>
              <a:off x="2080237" y="191954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0"/>
            <p:cNvSpPr/>
            <p:nvPr/>
          </p:nvSpPr>
          <p:spPr>
            <a:xfrm>
              <a:off x="2080332" y="1919358"/>
              <a:ext cx="14" cy="54"/>
            </a:xfrm>
            <a:custGeom>
              <a:rect b="b" l="l" r="r" t="t"/>
              <a:pathLst>
                <a:path extrusionOk="0" h="4"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0"/>
            <p:cNvSpPr/>
            <p:nvPr/>
          </p:nvSpPr>
          <p:spPr>
            <a:xfrm>
              <a:off x="2080278" y="1919453"/>
              <a:ext cx="14" cy="54"/>
            </a:xfrm>
            <a:custGeom>
              <a:rect b="b" l="l" r="r" t="t"/>
              <a:pathLst>
                <a:path extrusionOk="0" h="4"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0"/>
            <p:cNvSpPr/>
            <p:nvPr/>
          </p:nvSpPr>
          <p:spPr>
            <a:xfrm>
              <a:off x="2080183" y="191960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0"/>
            <p:cNvSpPr/>
            <p:nvPr/>
          </p:nvSpPr>
          <p:spPr>
            <a:xfrm>
              <a:off x="2080142" y="191964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0"/>
            <p:cNvSpPr/>
            <p:nvPr/>
          </p:nvSpPr>
          <p:spPr>
            <a:xfrm>
              <a:off x="2079992" y="1919739"/>
              <a:ext cx="109" cy="54"/>
            </a:xfrm>
            <a:custGeom>
              <a:rect b="b" l="l" r="r" t="t"/>
              <a:pathLst>
                <a:path extrusionOk="0" h="4"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0"/>
            <p:cNvSpPr/>
            <p:nvPr/>
          </p:nvSpPr>
          <p:spPr>
            <a:xfrm>
              <a:off x="2060658" y="1947735"/>
              <a:ext cx="1914" cy="407"/>
            </a:xfrm>
            <a:custGeom>
              <a:rect b="b" l="l" r="r" t="t"/>
              <a:pathLst>
                <a:path extrusionOk="0" h="30" w="141">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0"/>
            <p:cNvSpPr/>
            <p:nvPr/>
          </p:nvSpPr>
          <p:spPr>
            <a:xfrm>
              <a:off x="2050855" y="193214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0"/>
            <p:cNvSpPr/>
            <p:nvPr/>
          </p:nvSpPr>
          <p:spPr>
            <a:xfrm>
              <a:off x="2050719" y="193390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0"/>
            <p:cNvSpPr/>
            <p:nvPr/>
          </p:nvSpPr>
          <p:spPr>
            <a:xfrm>
              <a:off x="2066401" y="1952067"/>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0"/>
            <p:cNvSpPr/>
            <p:nvPr/>
          </p:nvSpPr>
          <p:spPr>
            <a:xfrm>
              <a:off x="2050760" y="193275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0"/>
            <p:cNvSpPr/>
            <p:nvPr/>
          </p:nvSpPr>
          <p:spPr>
            <a:xfrm>
              <a:off x="2065981" y="195191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0"/>
            <p:cNvSpPr/>
            <p:nvPr/>
          </p:nvSpPr>
          <p:spPr>
            <a:xfrm>
              <a:off x="2050719" y="193418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0"/>
            <p:cNvSpPr/>
            <p:nvPr/>
          </p:nvSpPr>
          <p:spPr>
            <a:xfrm>
              <a:off x="2050719" y="19343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0"/>
            <p:cNvSpPr/>
            <p:nvPr/>
          </p:nvSpPr>
          <p:spPr>
            <a:xfrm>
              <a:off x="2050719" y="193452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0"/>
            <p:cNvSpPr/>
            <p:nvPr/>
          </p:nvSpPr>
          <p:spPr>
            <a:xfrm>
              <a:off x="2065166" y="19516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0"/>
            <p:cNvSpPr/>
            <p:nvPr/>
          </p:nvSpPr>
          <p:spPr>
            <a:xfrm>
              <a:off x="2050719" y="1933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0"/>
            <p:cNvSpPr/>
            <p:nvPr/>
          </p:nvSpPr>
          <p:spPr>
            <a:xfrm>
              <a:off x="2065600" y="195182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0"/>
            <p:cNvSpPr/>
            <p:nvPr/>
          </p:nvSpPr>
          <p:spPr>
            <a:xfrm>
              <a:off x="2050719" y="193323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0"/>
            <p:cNvSpPr/>
            <p:nvPr/>
          </p:nvSpPr>
          <p:spPr>
            <a:xfrm>
              <a:off x="2149346" y="1865605"/>
              <a:ext cx="72640" cy="121356"/>
            </a:xfrm>
            <a:custGeom>
              <a:rect b="b" l="l" r="r" t="t"/>
              <a:pathLst>
                <a:path extrusionOk="0" h="8938" w="535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0"/>
            <p:cNvSpPr/>
            <p:nvPr/>
          </p:nvSpPr>
          <p:spPr>
            <a:xfrm>
              <a:off x="2163888" y="1986811"/>
              <a:ext cx="394" cy="149"/>
            </a:xfrm>
            <a:custGeom>
              <a:rect b="b" l="l" r="r" t="t"/>
              <a:pathLst>
                <a:path extrusionOk="0" h="11" w="29">
                  <a:moveTo>
                    <a:pt x="29" y="11"/>
                  </a:moveTo>
                  <a:cubicBezTo>
                    <a:pt x="18" y="11"/>
                    <a:pt x="8" y="7"/>
                    <a:pt x="1" y="0"/>
                  </a:cubicBezTo>
                  <a:lnTo>
                    <a:pt x="1" y="0"/>
                  </a:lnTo>
                  <a:cubicBezTo>
                    <a:pt x="8" y="7"/>
                    <a:pt x="18" y="11"/>
                    <a:pt x="29"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0"/>
            <p:cNvSpPr/>
            <p:nvPr/>
          </p:nvSpPr>
          <p:spPr>
            <a:xfrm>
              <a:off x="2163467" y="1986282"/>
              <a:ext cx="339" cy="489"/>
            </a:xfrm>
            <a:custGeom>
              <a:rect b="b" l="l" r="r" t="t"/>
              <a:pathLst>
                <a:path extrusionOk="0" h="36" w="25">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0"/>
            <p:cNvSpPr/>
            <p:nvPr/>
          </p:nvSpPr>
          <p:spPr>
            <a:xfrm>
              <a:off x="2212943" y="1959331"/>
              <a:ext cx="258" cy="109"/>
            </a:xfrm>
            <a:custGeom>
              <a:rect b="b" l="l" r="r" t="t"/>
              <a:pathLst>
                <a:path extrusionOk="0" h="8" w="19">
                  <a:moveTo>
                    <a:pt x="1" y="1"/>
                  </a:moveTo>
                  <a:cubicBezTo>
                    <a:pt x="4" y="4"/>
                    <a:pt x="11" y="4"/>
                    <a:pt x="18" y="8"/>
                  </a:cubicBezTo>
                  <a:cubicBezTo>
                    <a:pt x="11"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0"/>
            <p:cNvSpPr/>
            <p:nvPr/>
          </p:nvSpPr>
          <p:spPr>
            <a:xfrm>
              <a:off x="2212468" y="1959235"/>
              <a:ext cx="299" cy="68"/>
            </a:xfrm>
            <a:custGeom>
              <a:rect b="b" l="l" r="r" t="t"/>
              <a:pathLst>
                <a:path extrusionOk="0" h="5" w="22">
                  <a:moveTo>
                    <a:pt x="1" y="1"/>
                  </a:moveTo>
                  <a:cubicBezTo>
                    <a:pt x="8" y="1"/>
                    <a:pt x="15" y="4"/>
                    <a:pt x="22" y="4"/>
                  </a:cubicBezTo>
                  <a:cubicBezTo>
                    <a:pt x="15"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0"/>
            <p:cNvSpPr/>
            <p:nvPr/>
          </p:nvSpPr>
          <p:spPr>
            <a:xfrm>
              <a:off x="2206195" y="1959235"/>
              <a:ext cx="5295" cy="2865"/>
            </a:xfrm>
            <a:custGeom>
              <a:rect b="b" l="l" r="r" t="t"/>
              <a:pathLst>
                <a:path extrusionOk="0" h="211" w="390">
                  <a:moveTo>
                    <a:pt x="1" y="211"/>
                  </a:moveTo>
                  <a:cubicBezTo>
                    <a:pt x="78" y="137"/>
                    <a:pt x="242" y="18"/>
                    <a:pt x="389" y="1"/>
                  </a:cubicBezTo>
                  <a:cubicBezTo>
                    <a:pt x="242" y="18"/>
                    <a:pt x="78" y="137"/>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0"/>
            <p:cNvSpPr/>
            <p:nvPr/>
          </p:nvSpPr>
          <p:spPr>
            <a:xfrm>
              <a:off x="2211993" y="1959195"/>
              <a:ext cx="353" cy="14"/>
            </a:xfrm>
            <a:custGeom>
              <a:rect b="b" l="l" r="r" t="t"/>
              <a:pathLst>
                <a:path extrusionOk="0" h="1" w="26">
                  <a:moveTo>
                    <a:pt x="1" y="0"/>
                  </a:moveTo>
                  <a:cubicBezTo>
                    <a:pt x="8" y="0"/>
                    <a:pt x="15" y="0"/>
                    <a:pt x="25" y="0"/>
                  </a:cubicBezTo>
                  <a:cubicBezTo>
                    <a:pt x="15" y="0"/>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0"/>
            <p:cNvSpPr/>
            <p:nvPr/>
          </p:nvSpPr>
          <p:spPr>
            <a:xfrm>
              <a:off x="2211477" y="1959195"/>
              <a:ext cx="434" cy="54"/>
            </a:xfrm>
            <a:custGeom>
              <a:rect b="b" l="l" r="r" t="t"/>
              <a:pathLst>
                <a:path extrusionOk="0" h="4" w="32">
                  <a:moveTo>
                    <a:pt x="0" y="4"/>
                  </a:moveTo>
                  <a:cubicBezTo>
                    <a:pt x="11" y="0"/>
                    <a:pt x="21" y="0"/>
                    <a:pt x="32" y="4"/>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0"/>
            <p:cNvSpPr/>
            <p:nvPr/>
          </p:nvSpPr>
          <p:spPr>
            <a:xfrm>
              <a:off x="2154153" y="194416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0"/>
            <p:cNvSpPr/>
            <p:nvPr/>
          </p:nvSpPr>
          <p:spPr>
            <a:xfrm>
              <a:off x="2149536" y="1939752"/>
              <a:ext cx="1303" cy="1480"/>
            </a:xfrm>
            <a:custGeom>
              <a:rect b="b" l="l" r="r" t="t"/>
              <a:pathLst>
                <a:path extrusionOk="0" h="109" w="96">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0"/>
            <p:cNvSpPr/>
            <p:nvPr/>
          </p:nvSpPr>
          <p:spPr>
            <a:xfrm>
              <a:off x="2150826" y="1941218"/>
              <a:ext cx="2675" cy="2824"/>
            </a:xfrm>
            <a:custGeom>
              <a:rect b="b" l="l" r="r" t="t"/>
              <a:pathLst>
                <a:path extrusionOk="0" h="208" w="197">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0"/>
            <p:cNvSpPr/>
            <p:nvPr/>
          </p:nvSpPr>
          <p:spPr>
            <a:xfrm>
              <a:off x="2158905" y="1969785"/>
              <a:ext cx="1100" cy="68"/>
            </a:xfrm>
            <a:custGeom>
              <a:rect b="b" l="l" r="r" t="t"/>
              <a:pathLst>
                <a:path extrusionOk="0" h="5" w="81">
                  <a:moveTo>
                    <a:pt x="0" y="1"/>
                  </a:moveTo>
                  <a:cubicBezTo>
                    <a:pt x="21" y="4"/>
                    <a:pt x="49" y="4"/>
                    <a:pt x="81" y="4"/>
                  </a:cubicBezTo>
                  <a:cubicBezTo>
                    <a:pt x="49" y="4"/>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0"/>
            <p:cNvSpPr/>
            <p:nvPr/>
          </p:nvSpPr>
          <p:spPr>
            <a:xfrm>
              <a:off x="2161376" y="1981150"/>
              <a:ext cx="2105" cy="5146"/>
            </a:xfrm>
            <a:custGeom>
              <a:rect b="b" l="l" r="r" t="t"/>
              <a:pathLst>
                <a:path extrusionOk="0" h="379" w="155">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0"/>
            <p:cNvSpPr/>
            <p:nvPr/>
          </p:nvSpPr>
          <p:spPr>
            <a:xfrm>
              <a:off x="2163277" y="1985997"/>
              <a:ext cx="339" cy="543"/>
            </a:xfrm>
            <a:custGeom>
              <a:rect b="b" l="l" r="r" t="t"/>
              <a:pathLst>
                <a:path extrusionOk="0" h="40" w="25">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0"/>
            <p:cNvSpPr/>
            <p:nvPr/>
          </p:nvSpPr>
          <p:spPr>
            <a:xfrm>
              <a:off x="2152917" y="1943974"/>
              <a:ext cx="584" cy="109"/>
            </a:xfrm>
            <a:custGeom>
              <a:rect b="b" l="l" r="r" t="t"/>
              <a:pathLst>
                <a:path extrusionOk="0" h="8" w="43">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0"/>
            <p:cNvSpPr/>
            <p:nvPr/>
          </p:nvSpPr>
          <p:spPr>
            <a:xfrm>
              <a:off x="2160711" y="1877105"/>
              <a:ext cx="14" cy="149"/>
            </a:xfrm>
            <a:custGeom>
              <a:rect b="b" l="l" r="r" t="t"/>
              <a:pathLst>
                <a:path extrusionOk="0" h="11" w="1">
                  <a:moveTo>
                    <a:pt x="0" y="0"/>
                  </a:moveTo>
                  <a:lnTo>
                    <a:pt x="0" y="11"/>
                  </a:ln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0"/>
            <p:cNvSpPr/>
            <p:nvPr/>
          </p:nvSpPr>
          <p:spPr>
            <a:xfrm>
              <a:off x="2160656" y="1875680"/>
              <a:ext cx="14" cy="394"/>
            </a:xfrm>
            <a:custGeom>
              <a:rect b="b" l="l" r="r" t="t"/>
              <a:pathLst>
                <a:path extrusionOk="0" h="29" w="1">
                  <a:moveTo>
                    <a:pt x="1" y="0"/>
                  </a:moveTo>
                  <a:lnTo>
                    <a:pt x="1" y="28"/>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0"/>
            <p:cNvSpPr/>
            <p:nvPr/>
          </p:nvSpPr>
          <p:spPr>
            <a:xfrm>
              <a:off x="2160751" y="18774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0"/>
            <p:cNvSpPr/>
            <p:nvPr/>
          </p:nvSpPr>
          <p:spPr>
            <a:xfrm>
              <a:off x="2160656" y="1875055"/>
              <a:ext cx="14" cy="489"/>
            </a:xfrm>
            <a:custGeom>
              <a:rect b="b" l="l" r="r" t="t"/>
              <a:pathLst>
                <a:path extrusionOk="0" h="36" w="1">
                  <a:moveTo>
                    <a:pt x="1" y="1"/>
                  </a:moveTo>
                  <a:lnTo>
                    <a:pt x="1"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0"/>
            <p:cNvSpPr/>
            <p:nvPr/>
          </p:nvSpPr>
          <p:spPr>
            <a:xfrm>
              <a:off x="2160711" y="1876671"/>
              <a:ext cx="14" cy="258"/>
            </a:xfrm>
            <a:custGeom>
              <a:rect b="b" l="l" r="r" t="t"/>
              <a:pathLst>
                <a:path extrusionOk="0" h="19" w="1">
                  <a:moveTo>
                    <a:pt x="0" y="1"/>
                  </a:moveTo>
                  <a:lnTo>
                    <a:pt x="0" y="18"/>
                  </a:lnTo>
                  <a:cubicBezTo>
                    <a:pt x="0" y="11"/>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0"/>
            <p:cNvSpPr/>
            <p:nvPr/>
          </p:nvSpPr>
          <p:spPr>
            <a:xfrm>
              <a:off x="2149536" y="1937946"/>
              <a:ext cx="14" cy="815"/>
            </a:xfrm>
            <a:custGeom>
              <a:rect b="b" l="l" r="r" t="t"/>
              <a:pathLst>
                <a:path extrusionOk="0" h="60" w="1">
                  <a:moveTo>
                    <a:pt x="1" y="0"/>
                  </a:moveTo>
                  <a:lnTo>
                    <a:pt x="1" y="60"/>
                  </a:lnTo>
                  <a:cubicBezTo>
                    <a:pt x="1" y="39"/>
                    <a:pt x="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0"/>
            <p:cNvSpPr/>
            <p:nvPr/>
          </p:nvSpPr>
          <p:spPr>
            <a:xfrm>
              <a:off x="2149536" y="1938896"/>
              <a:ext cx="14" cy="869"/>
            </a:xfrm>
            <a:custGeom>
              <a:rect b="b" l="l" r="r" t="t"/>
              <a:pathLst>
                <a:path extrusionOk="0" h="64" w="1">
                  <a:moveTo>
                    <a:pt x="1" y="6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0"/>
            <p:cNvSpPr/>
            <p:nvPr/>
          </p:nvSpPr>
          <p:spPr>
            <a:xfrm>
              <a:off x="2160616" y="1874444"/>
              <a:ext cx="14" cy="584"/>
            </a:xfrm>
            <a:custGeom>
              <a:rect b="b" l="l" r="r" t="t"/>
              <a:pathLst>
                <a:path extrusionOk="0" h="43" w="1">
                  <a:moveTo>
                    <a:pt x="0" y="0"/>
                  </a:moveTo>
                  <a:lnTo>
                    <a:pt x="0"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0"/>
            <p:cNvSpPr/>
            <p:nvPr/>
          </p:nvSpPr>
          <p:spPr>
            <a:xfrm>
              <a:off x="2160711" y="1876195"/>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0"/>
            <p:cNvSpPr/>
            <p:nvPr/>
          </p:nvSpPr>
          <p:spPr>
            <a:xfrm>
              <a:off x="2160331" y="1868741"/>
              <a:ext cx="299" cy="5716"/>
            </a:xfrm>
            <a:custGeom>
              <a:rect b="b" l="l" r="r" t="t"/>
              <a:pathLst>
                <a:path extrusionOk="0" h="421" w="22">
                  <a:moveTo>
                    <a:pt x="0" y="1"/>
                  </a:moveTo>
                  <a:cubicBezTo>
                    <a:pt x="7" y="154"/>
                    <a:pt x="14" y="301"/>
                    <a:pt x="21" y="420"/>
                  </a:cubicBezTo>
                  <a:cubicBezTo>
                    <a:pt x="18" y="301"/>
                    <a:pt x="7" y="15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0"/>
            <p:cNvSpPr/>
            <p:nvPr/>
          </p:nvSpPr>
          <p:spPr>
            <a:xfrm>
              <a:off x="2149631" y="1932379"/>
              <a:ext cx="1344" cy="3910"/>
            </a:xfrm>
            <a:custGeom>
              <a:rect b="b" l="l" r="r" t="t"/>
              <a:pathLst>
                <a:path extrusionOk="0" h="288" w="99">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0"/>
            <p:cNvSpPr/>
            <p:nvPr/>
          </p:nvSpPr>
          <p:spPr>
            <a:xfrm>
              <a:off x="2149536" y="193975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0"/>
            <p:cNvSpPr/>
            <p:nvPr/>
          </p:nvSpPr>
          <p:spPr>
            <a:xfrm>
              <a:off x="2229209" y="1797813"/>
              <a:ext cx="78193" cy="78641"/>
            </a:xfrm>
            <a:custGeom>
              <a:rect b="b" l="l" r="r" t="t"/>
              <a:pathLst>
                <a:path extrusionOk="0" h="5792" w="5759">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0"/>
            <p:cNvSpPr/>
            <p:nvPr/>
          </p:nvSpPr>
          <p:spPr>
            <a:xfrm>
              <a:off x="2231531" y="1797813"/>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0"/>
            <p:cNvSpPr/>
            <p:nvPr/>
          </p:nvSpPr>
          <p:spPr>
            <a:xfrm>
              <a:off x="2115742" y="2027164"/>
              <a:ext cx="39035" cy="44263"/>
            </a:xfrm>
            <a:custGeom>
              <a:rect b="b" l="l" r="r" t="t"/>
              <a:pathLst>
                <a:path extrusionOk="0" h="3260" w="2875">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0"/>
            <p:cNvSpPr/>
            <p:nvPr/>
          </p:nvSpPr>
          <p:spPr>
            <a:xfrm>
              <a:off x="2135375" y="2027164"/>
              <a:ext cx="9952" cy="434"/>
            </a:xfrm>
            <a:custGeom>
              <a:rect b="b" l="l" r="r" t="t"/>
              <a:pathLst>
                <a:path extrusionOk="0" h="32" w="733">
                  <a:moveTo>
                    <a:pt x="0" y="0"/>
                  </a:moveTo>
                  <a:cubicBezTo>
                    <a:pt x="63" y="4"/>
                    <a:pt x="399" y="21"/>
                    <a:pt x="732" y="32"/>
                  </a:cubicBezTo>
                  <a:cubicBezTo>
                    <a:pt x="410" y="21"/>
                    <a:pt x="8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0"/>
            <p:cNvSpPr/>
            <p:nvPr/>
          </p:nvSpPr>
          <p:spPr>
            <a:xfrm>
              <a:off x="2119218" y="2027924"/>
              <a:ext cx="13605" cy="8147"/>
            </a:xfrm>
            <a:custGeom>
              <a:rect b="b" l="l" r="r" t="t"/>
              <a:pathLst>
                <a:path extrusionOk="0" h="600" w="1002">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0"/>
            <p:cNvSpPr/>
            <p:nvPr/>
          </p:nvSpPr>
          <p:spPr>
            <a:xfrm>
              <a:off x="2132184" y="2028019"/>
              <a:ext cx="163" cy="54"/>
            </a:xfrm>
            <a:custGeom>
              <a:rect b="b" l="l" r="r" t="t"/>
              <a:pathLst>
                <a:path extrusionOk="0" h="4" w="12">
                  <a:moveTo>
                    <a:pt x="11"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0"/>
            <p:cNvSpPr/>
            <p:nvPr/>
          </p:nvSpPr>
          <p:spPr>
            <a:xfrm>
              <a:off x="2133040" y="2031576"/>
              <a:ext cx="14" cy="394"/>
            </a:xfrm>
            <a:custGeom>
              <a:rect b="b" l="l" r="r" t="t"/>
              <a:pathLst>
                <a:path extrusionOk="0" h="29" w="1">
                  <a:moveTo>
                    <a:pt x="1" y="1"/>
                  </a:moveTo>
                  <a:lnTo>
                    <a:pt x="1" y="29"/>
                  </a:ln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0"/>
            <p:cNvSpPr/>
            <p:nvPr/>
          </p:nvSpPr>
          <p:spPr>
            <a:xfrm>
              <a:off x="2133040" y="2027870"/>
              <a:ext cx="14" cy="163"/>
            </a:xfrm>
            <a:custGeom>
              <a:rect b="b" l="l" r="r" t="t"/>
              <a:pathLst>
                <a:path extrusionOk="0" h="12" w="1">
                  <a:moveTo>
                    <a:pt x="1" y="1"/>
                  </a:moveTo>
                  <a:lnTo>
                    <a:pt x="1" y="1"/>
                  </a:ln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0"/>
            <p:cNvSpPr/>
            <p:nvPr/>
          </p:nvSpPr>
          <p:spPr>
            <a:xfrm>
              <a:off x="2133094" y="2030246"/>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0"/>
            <p:cNvSpPr/>
            <p:nvPr/>
          </p:nvSpPr>
          <p:spPr>
            <a:xfrm>
              <a:off x="2133094" y="2028345"/>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0"/>
            <p:cNvSpPr/>
            <p:nvPr/>
          </p:nvSpPr>
          <p:spPr>
            <a:xfrm>
              <a:off x="2133094" y="2029010"/>
              <a:ext cx="14" cy="258"/>
            </a:xfrm>
            <a:custGeom>
              <a:rect b="b" l="l" r="r" t="t"/>
              <a:pathLst>
                <a:path extrusionOk="0" h="19" w="1">
                  <a:moveTo>
                    <a:pt x="0"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0"/>
            <p:cNvSpPr/>
            <p:nvPr/>
          </p:nvSpPr>
          <p:spPr>
            <a:xfrm>
              <a:off x="2133094" y="2030816"/>
              <a:ext cx="14" cy="584"/>
            </a:xfrm>
            <a:custGeom>
              <a:rect b="b" l="l" r="r" t="t"/>
              <a:pathLst>
                <a:path extrusionOk="0" h="43" w="1">
                  <a:moveTo>
                    <a:pt x="0" y="1"/>
                  </a:moveTo>
                  <a:lnTo>
                    <a:pt x="0" y="43"/>
                  </a:lnTo>
                  <a:cubicBezTo>
                    <a:pt x="0" y="29"/>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0"/>
            <p:cNvSpPr/>
            <p:nvPr/>
          </p:nvSpPr>
          <p:spPr>
            <a:xfrm>
              <a:off x="2133094" y="2029635"/>
              <a:ext cx="14" cy="299"/>
            </a:xfrm>
            <a:custGeom>
              <a:rect b="b" l="l" r="r" t="t"/>
              <a:pathLst>
                <a:path extrusionOk="0" h="22" w="1">
                  <a:moveTo>
                    <a:pt x="0" y="0"/>
                  </a:moveTo>
                  <a:lnTo>
                    <a:pt x="0" y="21"/>
                  </a:ln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0"/>
            <p:cNvSpPr/>
            <p:nvPr/>
          </p:nvSpPr>
          <p:spPr>
            <a:xfrm>
              <a:off x="2133040" y="2032160"/>
              <a:ext cx="14" cy="339"/>
            </a:xfrm>
            <a:custGeom>
              <a:rect b="b" l="l" r="r" t="t"/>
              <a:pathLst>
                <a:path extrusionOk="0" h="25" w="1">
                  <a:moveTo>
                    <a:pt x="1" y="0"/>
                  </a:moveTo>
                  <a:lnTo>
                    <a:pt x="1" y="25"/>
                  </a:ln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0"/>
            <p:cNvSpPr/>
            <p:nvPr/>
          </p:nvSpPr>
          <p:spPr>
            <a:xfrm>
              <a:off x="2132809" y="2034767"/>
              <a:ext cx="54" cy="353"/>
            </a:xfrm>
            <a:custGeom>
              <a:rect b="b" l="l" r="r" t="t"/>
              <a:pathLst>
                <a:path extrusionOk="0" h="26" w="4">
                  <a:moveTo>
                    <a:pt x="4"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0"/>
            <p:cNvSpPr/>
            <p:nvPr/>
          </p:nvSpPr>
          <p:spPr>
            <a:xfrm>
              <a:off x="2132809" y="2035107"/>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0"/>
            <p:cNvSpPr/>
            <p:nvPr/>
          </p:nvSpPr>
          <p:spPr>
            <a:xfrm>
              <a:off x="2122680" y="2035867"/>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0"/>
            <p:cNvSpPr/>
            <p:nvPr/>
          </p:nvSpPr>
          <p:spPr>
            <a:xfrm>
              <a:off x="2132904" y="203444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0"/>
            <p:cNvSpPr/>
            <p:nvPr/>
          </p:nvSpPr>
          <p:spPr>
            <a:xfrm>
              <a:off x="2132904" y="2034061"/>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0"/>
            <p:cNvSpPr/>
            <p:nvPr/>
          </p:nvSpPr>
          <p:spPr>
            <a:xfrm>
              <a:off x="2123400"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0"/>
            <p:cNvSpPr/>
            <p:nvPr/>
          </p:nvSpPr>
          <p:spPr>
            <a:xfrm>
              <a:off x="2123495" y="203581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0"/>
            <p:cNvSpPr/>
            <p:nvPr/>
          </p:nvSpPr>
          <p:spPr>
            <a:xfrm>
              <a:off x="2122925" y="2035813"/>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0"/>
            <p:cNvSpPr/>
            <p:nvPr/>
          </p:nvSpPr>
          <p:spPr>
            <a:xfrm>
              <a:off x="2123115" y="203581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0"/>
            <p:cNvSpPr/>
            <p:nvPr/>
          </p:nvSpPr>
          <p:spPr>
            <a:xfrm>
              <a:off x="2132999" y="2032676"/>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0"/>
            <p:cNvSpPr/>
            <p:nvPr/>
          </p:nvSpPr>
          <p:spPr>
            <a:xfrm>
              <a:off x="2121974" y="2035908"/>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0"/>
            <p:cNvSpPr/>
            <p:nvPr/>
          </p:nvSpPr>
          <p:spPr>
            <a:xfrm>
              <a:off x="2132945" y="2033627"/>
              <a:ext cx="14" cy="299"/>
            </a:xfrm>
            <a:custGeom>
              <a:rect b="b" l="l" r="r" t="t"/>
              <a:pathLst>
                <a:path extrusionOk="0" h="22" w="1">
                  <a:moveTo>
                    <a:pt x="1"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0"/>
            <p:cNvSpPr/>
            <p:nvPr/>
          </p:nvSpPr>
          <p:spPr>
            <a:xfrm>
              <a:off x="2121499" y="2035962"/>
              <a:ext cx="394" cy="54"/>
            </a:xfrm>
            <a:custGeom>
              <a:rect b="b" l="l" r="r" t="t"/>
              <a:pathLst>
                <a:path extrusionOk="0" h="4" w="29">
                  <a:moveTo>
                    <a:pt x="2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0"/>
            <p:cNvSpPr/>
            <p:nvPr/>
          </p:nvSpPr>
          <p:spPr>
            <a:xfrm>
              <a:off x="2132945" y="2033151"/>
              <a:ext cx="68" cy="353"/>
            </a:xfrm>
            <a:custGeom>
              <a:rect b="b" l="l" r="r" t="t"/>
              <a:pathLst>
                <a:path extrusionOk="0" h="26" w="5">
                  <a:moveTo>
                    <a:pt x="4" y="1"/>
                  </a:moveTo>
                  <a:cubicBezTo>
                    <a:pt x="4" y="8"/>
                    <a:pt x="1" y="18"/>
                    <a:pt x="4" y="25"/>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0"/>
            <p:cNvSpPr/>
            <p:nvPr/>
          </p:nvSpPr>
          <p:spPr>
            <a:xfrm>
              <a:off x="2122354" y="2035867"/>
              <a:ext cx="299" cy="54"/>
            </a:xfrm>
            <a:custGeom>
              <a:rect b="b" l="l" r="r" t="t"/>
              <a:pathLst>
                <a:path extrusionOk="0" h="4" w="22">
                  <a:moveTo>
                    <a:pt x="2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0"/>
            <p:cNvSpPr/>
            <p:nvPr/>
          </p:nvSpPr>
          <p:spPr>
            <a:xfrm>
              <a:off x="2132279" y="2016560"/>
              <a:ext cx="49884" cy="63380"/>
            </a:xfrm>
            <a:custGeom>
              <a:rect b="b" l="l" r="r" t="t"/>
              <a:pathLst>
                <a:path extrusionOk="0" h="4668" w="3674">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0"/>
            <p:cNvSpPr/>
            <p:nvPr/>
          </p:nvSpPr>
          <p:spPr>
            <a:xfrm>
              <a:off x="2168070" y="2023593"/>
              <a:ext cx="394" cy="638"/>
            </a:xfrm>
            <a:custGeom>
              <a:rect b="b" l="l" r="r" t="t"/>
              <a:pathLst>
                <a:path extrusionOk="0" h="47" w="29">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0"/>
            <p:cNvSpPr/>
            <p:nvPr/>
          </p:nvSpPr>
          <p:spPr>
            <a:xfrm>
              <a:off x="2166359" y="2024217"/>
              <a:ext cx="1724" cy="6191"/>
            </a:xfrm>
            <a:custGeom>
              <a:rect b="b" l="l" r="r" t="t"/>
              <a:pathLst>
                <a:path extrusionOk="0" h="456" w="127">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0"/>
            <p:cNvSpPr/>
            <p:nvPr/>
          </p:nvSpPr>
          <p:spPr>
            <a:xfrm>
              <a:off x="2147065" y="2027639"/>
              <a:ext cx="1779" cy="54"/>
            </a:xfrm>
            <a:custGeom>
              <a:rect b="b" l="l" r="r" t="t"/>
              <a:pathLst>
                <a:path extrusionOk="0" h="4" w="131">
                  <a:moveTo>
                    <a:pt x="1" y="0"/>
                  </a:moveTo>
                  <a:lnTo>
                    <a:pt x="13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0"/>
            <p:cNvSpPr/>
            <p:nvPr/>
          </p:nvSpPr>
          <p:spPr>
            <a:xfrm>
              <a:off x="2149306" y="202773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0"/>
            <p:cNvSpPr/>
            <p:nvPr/>
          </p:nvSpPr>
          <p:spPr>
            <a:xfrm>
              <a:off x="2167934" y="2023837"/>
              <a:ext cx="394" cy="679"/>
            </a:xfrm>
            <a:custGeom>
              <a:rect b="b" l="l" r="r" t="t"/>
              <a:pathLst>
                <a:path extrusionOk="0" h="50" w="29">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0"/>
            <p:cNvSpPr/>
            <p:nvPr/>
          </p:nvSpPr>
          <p:spPr>
            <a:xfrm>
              <a:off x="2132184" y="2072553"/>
              <a:ext cx="68" cy="68"/>
            </a:xfrm>
            <a:custGeom>
              <a:rect b="b" l="l" r="r" t="t"/>
              <a:pathLst>
                <a:path extrusionOk="0" h="5" w="5">
                  <a:moveTo>
                    <a:pt x="1" y="4"/>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0"/>
            <p:cNvSpPr/>
            <p:nvPr/>
          </p:nvSpPr>
          <p:spPr>
            <a:xfrm>
              <a:off x="2146400" y="2033532"/>
              <a:ext cx="68" cy="489"/>
            </a:xfrm>
            <a:custGeom>
              <a:rect b="b" l="l" r="r" t="t"/>
              <a:pathLst>
                <a:path extrusionOk="0" h="36" w="5">
                  <a:moveTo>
                    <a:pt x="4" y="1"/>
                  </a:moveTo>
                  <a:lnTo>
                    <a:pt x="4" y="1"/>
                  </a:lnTo>
                  <a:cubicBezTo>
                    <a:pt x="1" y="15"/>
                    <a:pt x="1" y="25"/>
                    <a:pt x="1" y="36"/>
                  </a:cubicBezTo>
                  <a:cubicBezTo>
                    <a:pt x="4"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0"/>
            <p:cNvSpPr/>
            <p:nvPr/>
          </p:nvSpPr>
          <p:spPr>
            <a:xfrm>
              <a:off x="2132660" y="2071983"/>
              <a:ext cx="299" cy="204"/>
            </a:xfrm>
            <a:custGeom>
              <a:rect b="b" l="l" r="r" t="t"/>
              <a:pathLst>
                <a:path extrusionOk="0" h="15" w="22">
                  <a:moveTo>
                    <a:pt x="1" y="15"/>
                  </a:moveTo>
                  <a:cubicBezTo>
                    <a:pt x="8" y="11"/>
                    <a:pt x="15" y="4"/>
                    <a:pt x="22" y="1"/>
                  </a:cubicBezTo>
                  <a:cubicBezTo>
                    <a:pt x="15" y="4"/>
                    <a:pt x="8"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0"/>
            <p:cNvSpPr/>
            <p:nvPr/>
          </p:nvSpPr>
          <p:spPr>
            <a:xfrm>
              <a:off x="2133759" y="2071603"/>
              <a:ext cx="244" cy="68"/>
            </a:xfrm>
            <a:custGeom>
              <a:rect b="b" l="l" r="r" t="t"/>
              <a:pathLst>
                <a:path extrusionOk="0" h="5" w="18">
                  <a:moveTo>
                    <a:pt x="0"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0"/>
            <p:cNvSpPr/>
            <p:nvPr/>
          </p:nvSpPr>
          <p:spPr>
            <a:xfrm>
              <a:off x="2132334" y="2072268"/>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0"/>
            <p:cNvSpPr/>
            <p:nvPr/>
          </p:nvSpPr>
          <p:spPr>
            <a:xfrm>
              <a:off x="2133379" y="2071657"/>
              <a:ext cx="244" cy="109"/>
            </a:xfrm>
            <a:custGeom>
              <a:rect b="b" l="l" r="r" t="t"/>
              <a:pathLst>
                <a:path extrusionOk="0" h="8" w="18">
                  <a:moveTo>
                    <a:pt x="0"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0"/>
            <p:cNvSpPr/>
            <p:nvPr/>
          </p:nvSpPr>
          <p:spPr>
            <a:xfrm>
              <a:off x="2134140" y="2071562"/>
              <a:ext cx="394" cy="14"/>
            </a:xfrm>
            <a:custGeom>
              <a:rect b="b" l="l" r="r" t="t"/>
              <a:pathLst>
                <a:path extrusionOk="0" h="1" w="29">
                  <a:moveTo>
                    <a:pt x="0" y="0"/>
                  </a:moveTo>
                  <a:cubicBezTo>
                    <a:pt x="7" y="0"/>
                    <a:pt x="18" y="0"/>
                    <a:pt x="28" y="0"/>
                  </a:cubicBezTo>
                  <a:cubicBezTo>
                    <a:pt x="18" y="0"/>
                    <a:pt x="7"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0"/>
            <p:cNvSpPr/>
            <p:nvPr/>
          </p:nvSpPr>
          <p:spPr>
            <a:xfrm>
              <a:off x="2143359" y="2058297"/>
              <a:ext cx="1100" cy="1819"/>
            </a:xfrm>
            <a:custGeom>
              <a:rect b="b" l="l" r="r" t="t"/>
              <a:pathLst>
                <a:path extrusionOk="0" h="134" w="81">
                  <a:moveTo>
                    <a:pt x="81" y="134"/>
                  </a:moveTo>
                  <a:cubicBezTo>
                    <a:pt x="60" y="84"/>
                    <a:pt x="32" y="39"/>
                    <a:pt x="0" y="0"/>
                  </a:cubicBezTo>
                  <a:cubicBezTo>
                    <a:pt x="32" y="39"/>
                    <a:pt x="60" y="84"/>
                    <a:pt x="81"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0"/>
            <p:cNvSpPr/>
            <p:nvPr/>
          </p:nvSpPr>
          <p:spPr>
            <a:xfrm>
              <a:off x="2146685" y="2030436"/>
              <a:ext cx="109" cy="774"/>
            </a:xfrm>
            <a:custGeom>
              <a:rect b="b" l="l" r="r" t="t"/>
              <a:pathLst>
                <a:path extrusionOk="0" h="57" w="8">
                  <a:moveTo>
                    <a:pt x="8" y="1"/>
                  </a:moveTo>
                  <a:cubicBezTo>
                    <a:pt x="4" y="18"/>
                    <a:pt x="1" y="39"/>
                    <a:pt x="1" y="57"/>
                  </a:cubicBez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0"/>
            <p:cNvSpPr/>
            <p:nvPr/>
          </p:nvSpPr>
          <p:spPr>
            <a:xfrm>
              <a:off x="2146780" y="2029350"/>
              <a:ext cx="109" cy="910"/>
            </a:xfrm>
            <a:custGeom>
              <a:rect b="b" l="l" r="r" t="t"/>
              <a:pathLst>
                <a:path extrusionOk="0" h="67" w="8">
                  <a:moveTo>
                    <a:pt x="1" y="6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0"/>
            <p:cNvSpPr/>
            <p:nvPr/>
          </p:nvSpPr>
          <p:spPr>
            <a:xfrm>
              <a:off x="2132945" y="2071793"/>
              <a:ext cx="353" cy="204"/>
            </a:xfrm>
            <a:custGeom>
              <a:rect b="b" l="l" r="r" t="t"/>
              <a:pathLst>
                <a:path extrusionOk="0" h="15" w="26">
                  <a:moveTo>
                    <a:pt x="1" y="15"/>
                  </a:moveTo>
                  <a:cubicBezTo>
                    <a:pt x="8" y="8"/>
                    <a:pt x="18" y="4"/>
                    <a:pt x="25" y="1"/>
                  </a:cubicBezTo>
                  <a:cubicBezTo>
                    <a:pt x="18" y="4"/>
                    <a:pt x="8" y="8"/>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0"/>
            <p:cNvSpPr/>
            <p:nvPr/>
          </p:nvSpPr>
          <p:spPr>
            <a:xfrm>
              <a:off x="2146590" y="2031386"/>
              <a:ext cx="68" cy="638"/>
            </a:xfrm>
            <a:custGeom>
              <a:rect b="b" l="l" r="r" t="t"/>
              <a:pathLst>
                <a:path extrusionOk="0" h="47" w="5">
                  <a:moveTo>
                    <a:pt x="1" y="47"/>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0"/>
            <p:cNvSpPr/>
            <p:nvPr/>
          </p:nvSpPr>
          <p:spPr>
            <a:xfrm>
              <a:off x="2146930" y="2027639"/>
              <a:ext cx="149" cy="1575"/>
            </a:xfrm>
            <a:custGeom>
              <a:rect b="b" l="l" r="r" t="t"/>
              <a:pathLst>
                <a:path extrusionOk="0" h="116" w="11">
                  <a:moveTo>
                    <a:pt x="11" y="0"/>
                  </a:moveTo>
                  <a:cubicBezTo>
                    <a:pt x="7" y="42"/>
                    <a:pt x="4" y="81"/>
                    <a:pt x="0" y="116"/>
                  </a:cubicBezTo>
                  <a:cubicBezTo>
                    <a:pt x="4" y="81"/>
                    <a:pt x="7" y="42"/>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0"/>
            <p:cNvSpPr/>
            <p:nvPr/>
          </p:nvSpPr>
          <p:spPr>
            <a:xfrm>
              <a:off x="2146549" y="2032201"/>
              <a:ext cx="54" cy="584"/>
            </a:xfrm>
            <a:custGeom>
              <a:rect b="b" l="l" r="r" t="t"/>
              <a:pathLst>
                <a:path extrusionOk="0" h="43" w="4">
                  <a:moveTo>
                    <a:pt x="4" y="1"/>
                  </a:moveTo>
                  <a:cubicBezTo>
                    <a:pt x="0" y="18"/>
                    <a:pt x="0" y="29"/>
                    <a:pt x="0" y="43"/>
                  </a:cubicBezTo>
                  <a:cubicBezTo>
                    <a:pt x="0" y="32"/>
                    <a:pt x="0" y="1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0"/>
            <p:cNvSpPr/>
            <p:nvPr/>
          </p:nvSpPr>
          <p:spPr>
            <a:xfrm>
              <a:off x="2136135" y="2062329"/>
              <a:ext cx="3150" cy="543"/>
            </a:xfrm>
            <a:custGeom>
              <a:rect b="b" l="l" r="r" t="t"/>
              <a:pathLst>
                <a:path extrusionOk="0" h="40" w="232">
                  <a:moveTo>
                    <a:pt x="195" y="1"/>
                  </a:moveTo>
                  <a:cubicBezTo>
                    <a:pt x="118" y="1"/>
                    <a:pt x="24" y="4"/>
                    <a:pt x="0" y="40"/>
                  </a:cubicBezTo>
                  <a:cubicBezTo>
                    <a:pt x="28" y="1"/>
                    <a:pt x="151" y="1"/>
                    <a:pt x="231" y="1"/>
                  </a:cubicBezTo>
                  <a:cubicBezTo>
                    <a:pt x="220" y="1"/>
                    <a:pt x="208" y="1"/>
                    <a:pt x="1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0"/>
            <p:cNvSpPr/>
            <p:nvPr/>
          </p:nvSpPr>
          <p:spPr>
            <a:xfrm>
              <a:off x="2146454" y="2032921"/>
              <a:ext cx="54" cy="489"/>
            </a:xfrm>
            <a:custGeom>
              <a:rect b="b" l="l" r="r" t="t"/>
              <a:pathLst>
                <a:path extrusionOk="0" h="36" w="4">
                  <a:moveTo>
                    <a:pt x="4" y="0"/>
                  </a:moveTo>
                  <a:lnTo>
                    <a:pt x="4" y="0"/>
                  </a:lnTo>
                  <a:cubicBezTo>
                    <a:pt x="0" y="14"/>
                    <a:pt x="0" y="25"/>
                    <a:pt x="0" y="35"/>
                  </a:cubicBezTo>
                  <a:cubicBezTo>
                    <a:pt x="4" y="25"/>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0"/>
            <p:cNvSpPr/>
            <p:nvPr/>
          </p:nvSpPr>
          <p:spPr>
            <a:xfrm>
              <a:off x="2208721" y="1867452"/>
              <a:ext cx="119645" cy="148131"/>
            </a:xfrm>
            <a:custGeom>
              <a:rect b="b" l="l" r="r" t="t"/>
              <a:pathLst>
                <a:path extrusionOk="0" h="10910" w="8812">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0"/>
            <p:cNvSpPr/>
            <p:nvPr/>
          </p:nvSpPr>
          <p:spPr>
            <a:xfrm>
              <a:off x="2215129" y="1960186"/>
              <a:ext cx="5295" cy="7196"/>
            </a:xfrm>
            <a:custGeom>
              <a:rect b="b" l="l" r="r" t="t"/>
              <a:pathLst>
                <a:path extrusionOk="0" h="530" w="39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0"/>
            <p:cNvSpPr/>
            <p:nvPr/>
          </p:nvSpPr>
          <p:spPr>
            <a:xfrm>
              <a:off x="2245217" y="1998977"/>
              <a:ext cx="394" cy="625"/>
            </a:xfrm>
            <a:custGeom>
              <a:rect b="b" l="l" r="r" t="t"/>
              <a:pathLst>
                <a:path extrusionOk="0" h="46" w="29">
                  <a:moveTo>
                    <a:pt x="29" y="46"/>
                  </a:moveTo>
                  <a:lnTo>
                    <a:pt x="15" y="4"/>
                  </a:lnTo>
                  <a:lnTo>
                    <a:pt x="1" y="0"/>
                  </a:ln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0"/>
            <p:cNvSpPr/>
            <p:nvPr/>
          </p:nvSpPr>
          <p:spPr>
            <a:xfrm>
              <a:off x="2212183" y="1952922"/>
              <a:ext cx="68" cy="149"/>
            </a:xfrm>
            <a:custGeom>
              <a:rect b="b" l="l" r="r" t="t"/>
              <a:pathLst>
                <a:path extrusionOk="0" h="11" w="5">
                  <a:moveTo>
                    <a:pt x="1" y="0"/>
                  </a:moveTo>
                  <a:cubicBezTo>
                    <a:pt x="1" y="4"/>
                    <a:pt x="1"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0"/>
            <p:cNvSpPr/>
            <p:nvPr/>
          </p:nvSpPr>
          <p:spPr>
            <a:xfrm>
              <a:off x="2214994" y="1959385"/>
              <a:ext cx="244" cy="720"/>
            </a:xfrm>
            <a:custGeom>
              <a:rect b="b" l="l" r="r" t="t"/>
              <a:pathLst>
                <a:path extrusionOk="0" h="53" w="18">
                  <a:moveTo>
                    <a:pt x="0" y="53"/>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0"/>
            <p:cNvSpPr/>
            <p:nvPr/>
          </p:nvSpPr>
          <p:spPr>
            <a:xfrm>
              <a:off x="2208761" y="1945210"/>
              <a:ext cx="14" cy="258"/>
            </a:xfrm>
            <a:custGeom>
              <a:rect b="b" l="l" r="r" t="t"/>
              <a:pathLst>
                <a:path extrusionOk="0" h="19" w="1">
                  <a:moveTo>
                    <a:pt x="1" y="18"/>
                  </a:moveTo>
                  <a:cubicBezTo>
                    <a:pt x="1" y="11"/>
                    <a:pt x="1" y="8"/>
                    <a:pt x="1" y="1"/>
                  </a:cubicBezTo>
                  <a:cubicBezTo>
                    <a:pt x="1" y="8"/>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0"/>
            <p:cNvSpPr/>
            <p:nvPr/>
          </p:nvSpPr>
          <p:spPr>
            <a:xfrm>
              <a:off x="2212563" y="1953872"/>
              <a:ext cx="964" cy="1195"/>
            </a:xfrm>
            <a:custGeom>
              <a:rect b="b" l="l" r="r" t="t"/>
              <a:pathLst>
                <a:path extrusionOk="0" h="88" w="71">
                  <a:moveTo>
                    <a:pt x="71" y="88"/>
                  </a:moveTo>
                  <a:cubicBezTo>
                    <a:pt x="43" y="60"/>
                    <a:pt x="18" y="32"/>
                    <a:pt x="1" y="0"/>
                  </a:cubicBezTo>
                  <a:cubicBezTo>
                    <a:pt x="18" y="32"/>
                    <a:pt x="43" y="60"/>
                    <a:pt x="71"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0"/>
            <p:cNvSpPr/>
            <p:nvPr/>
          </p:nvSpPr>
          <p:spPr>
            <a:xfrm>
              <a:off x="2215279" y="1956343"/>
              <a:ext cx="54" cy="14"/>
            </a:xfrm>
            <a:custGeom>
              <a:rect b="b" l="l" r="r" t="t"/>
              <a:pathLst>
                <a:path extrusionOk="0" h="1" w="4">
                  <a:moveTo>
                    <a:pt x="4" y="0"/>
                  </a:moveTo>
                  <a:lnTo>
                    <a:pt x="4"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0"/>
            <p:cNvSpPr/>
            <p:nvPr/>
          </p:nvSpPr>
          <p:spPr>
            <a:xfrm>
              <a:off x="2212427" y="1953533"/>
              <a:ext cx="109" cy="299"/>
            </a:xfrm>
            <a:custGeom>
              <a:rect b="b" l="l" r="r" t="t"/>
              <a:pathLst>
                <a:path extrusionOk="0" h="22" w="8">
                  <a:moveTo>
                    <a:pt x="0" y="1"/>
                  </a:moveTo>
                  <a:cubicBezTo>
                    <a:pt x="4"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0"/>
            <p:cNvSpPr/>
            <p:nvPr/>
          </p:nvSpPr>
          <p:spPr>
            <a:xfrm>
              <a:off x="2212278" y="1953248"/>
              <a:ext cx="109" cy="258"/>
            </a:xfrm>
            <a:custGeom>
              <a:rect b="b" l="l" r="r" t="t"/>
              <a:pathLst>
                <a:path extrusionOk="0" h="19" w="8">
                  <a:moveTo>
                    <a:pt x="1" y="1"/>
                  </a:moveTo>
                  <a:cubicBezTo>
                    <a:pt x="1" y="4"/>
                    <a:pt x="4" y="11"/>
                    <a:pt x="8" y="18"/>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0"/>
            <p:cNvSpPr/>
            <p:nvPr/>
          </p:nvSpPr>
          <p:spPr>
            <a:xfrm>
              <a:off x="2216080" y="1961421"/>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0"/>
            <p:cNvSpPr/>
            <p:nvPr/>
          </p:nvSpPr>
          <p:spPr>
            <a:xfrm>
              <a:off x="2307348" y="1867601"/>
              <a:ext cx="394" cy="489"/>
            </a:xfrm>
            <a:custGeom>
              <a:rect b="b" l="l" r="r" t="t"/>
              <a:pathLst>
                <a:path extrusionOk="0" h="36" w="29">
                  <a:moveTo>
                    <a:pt x="0" y="3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0"/>
            <p:cNvSpPr/>
            <p:nvPr/>
          </p:nvSpPr>
          <p:spPr>
            <a:xfrm>
              <a:off x="2305583" y="1869312"/>
              <a:ext cx="353" cy="109"/>
            </a:xfrm>
            <a:custGeom>
              <a:rect b="b" l="l" r="r" t="t"/>
              <a:pathLst>
                <a:path extrusionOk="0" h="8" w="26">
                  <a:moveTo>
                    <a:pt x="1" y="7"/>
                  </a:moveTo>
                  <a:cubicBezTo>
                    <a:pt x="11" y="4"/>
                    <a:pt x="18" y="4"/>
                    <a:pt x="25" y="0"/>
                  </a:cubicBezTo>
                  <a:cubicBezTo>
                    <a:pt x="18" y="4"/>
                    <a:pt x="1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0"/>
            <p:cNvSpPr/>
            <p:nvPr/>
          </p:nvSpPr>
          <p:spPr>
            <a:xfrm>
              <a:off x="2306302" y="1868932"/>
              <a:ext cx="299" cy="204"/>
            </a:xfrm>
            <a:custGeom>
              <a:rect b="b" l="l" r="r" t="t"/>
              <a:pathLst>
                <a:path extrusionOk="0" h="15" w="22">
                  <a:moveTo>
                    <a:pt x="0" y="14"/>
                  </a:moveTo>
                  <a:cubicBezTo>
                    <a:pt x="7" y="11"/>
                    <a:pt x="14" y="4"/>
                    <a:pt x="21" y="0"/>
                  </a:cubicBezTo>
                  <a:cubicBezTo>
                    <a:pt x="14" y="4"/>
                    <a:pt x="7"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0"/>
            <p:cNvSpPr/>
            <p:nvPr/>
          </p:nvSpPr>
          <p:spPr>
            <a:xfrm>
              <a:off x="2305963" y="1869162"/>
              <a:ext cx="353" cy="163"/>
            </a:xfrm>
            <a:custGeom>
              <a:rect b="b" l="l" r="r" t="t"/>
              <a:pathLst>
                <a:path extrusionOk="0" h="12" w="26">
                  <a:moveTo>
                    <a:pt x="1" y="11"/>
                  </a:moveTo>
                  <a:cubicBezTo>
                    <a:pt x="11" y="8"/>
                    <a:pt x="18" y="4"/>
                    <a:pt x="25" y="1"/>
                  </a:cubicBezTo>
                  <a:cubicBezTo>
                    <a:pt x="18" y="4"/>
                    <a:pt x="1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0"/>
            <p:cNvSpPr/>
            <p:nvPr/>
          </p:nvSpPr>
          <p:spPr>
            <a:xfrm>
              <a:off x="2306628" y="1868646"/>
              <a:ext cx="299" cy="299"/>
            </a:xfrm>
            <a:custGeom>
              <a:rect b="b" l="l" r="r" t="t"/>
              <a:pathLst>
                <a:path extrusionOk="0" h="22" w="22">
                  <a:moveTo>
                    <a:pt x="22" y="0"/>
                  </a:moveTo>
                  <a:cubicBezTo>
                    <a:pt x="15" y="7"/>
                    <a:pt x="8" y="14"/>
                    <a:pt x="1" y="21"/>
                  </a:cubicBezTo>
                  <a:cubicBezTo>
                    <a:pt x="8" y="14"/>
                    <a:pt x="15" y="7"/>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0"/>
            <p:cNvSpPr/>
            <p:nvPr/>
          </p:nvSpPr>
          <p:spPr>
            <a:xfrm>
              <a:off x="2306968" y="1868171"/>
              <a:ext cx="339" cy="394"/>
            </a:xfrm>
            <a:custGeom>
              <a:rect b="b" l="l" r="r" t="t"/>
              <a:pathLst>
                <a:path extrusionOk="0" h="29" w="25">
                  <a:moveTo>
                    <a:pt x="25" y="0"/>
                  </a:moveTo>
                  <a:lnTo>
                    <a:pt x="25" y="0"/>
                  </a:lnTo>
                  <a:cubicBezTo>
                    <a:pt x="18" y="11"/>
                    <a:pt x="7" y="18"/>
                    <a:pt x="0" y="28"/>
                  </a:cubicBezTo>
                  <a:cubicBezTo>
                    <a:pt x="11" y="21"/>
                    <a:pt x="18" y="1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0"/>
            <p:cNvSpPr/>
            <p:nvPr/>
          </p:nvSpPr>
          <p:spPr>
            <a:xfrm>
              <a:off x="2305162" y="1869407"/>
              <a:ext cx="394" cy="54"/>
            </a:xfrm>
            <a:custGeom>
              <a:rect b="b" l="l" r="r" t="t"/>
              <a:pathLst>
                <a:path extrusionOk="0" h="4" w="29">
                  <a:moveTo>
                    <a:pt x="0" y="4"/>
                  </a:moveTo>
                  <a:cubicBezTo>
                    <a:pt x="7" y="4"/>
                    <a:pt x="18" y="0"/>
                    <a:pt x="28" y="0"/>
                  </a:cubicBezTo>
                  <a:cubicBezTo>
                    <a:pt x="18" y="0"/>
                    <a:pt x="7"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0"/>
            <p:cNvSpPr/>
            <p:nvPr/>
          </p:nvSpPr>
          <p:spPr>
            <a:xfrm>
              <a:off x="2305067" y="18694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0"/>
            <p:cNvSpPr/>
            <p:nvPr/>
          </p:nvSpPr>
          <p:spPr>
            <a:xfrm>
              <a:off x="2353593" y="1948930"/>
              <a:ext cx="11799" cy="11704"/>
            </a:xfrm>
            <a:custGeom>
              <a:rect b="b" l="l" r="r" t="t"/>
              <a:pathLst>
                <a:path extrusionOk="0" h="862" w="869">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0"/>
            <p:cNvSpPr/>
            <p:nvPr/>
          </p:nvSpPr>
          <p:spPr>
            <a:xfrm>
              <a:off x="2361481" y="1958570"/>
              <a:ext cx="1779" cy="2064"/>
            </a:xfrm>
            <a:custGeom>
              <a:rect b="b" l="l" r="r" t="t"/>
              <a:pathLst>
                <a:path extrusionOk="0" h="152" w="131">
                  <a:moveTo>
                    <a:pt x="130" y="1"/>
                  </a:moveTo>
                  <a:lnTo>
                    <a:pt x="130" y="1"/>
                  </a:lnTo>
                  <a:cubicBezTo>
                    <a:pt x="88" y="43"/>
                    <a:pt x="43" y="95"/>
                    <a:pt x="1" y="151"/>
                  </a:cubicBezTo>
                  <a:lnTo>
                    <a:pt x="4" y="151"/>
                  </a:lnTo>
                  <a:cubicBezTo>
                    <a:pt x="39" y="102"/>
                    <a:pt x="85" y="50"/>
                    <a:pt x="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0"/>
            <p:cNvSpPr/>
            <p:nvPr/>
          </p:nvSpPr>
          <p:spPr>
            <a:xfrm>
              <a:off x="2314910" y="1908374"/>
              <a:ext cx="47019" cy="40325"/>
            </a:xfrm>
            <a:custGeom>
              <a:rect b="b" l="l" r="r" t="t"/>
              <a:pathLst>
                <a:path extrusionOk="0" h="2970" w="3463">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60"/>
            <p:cNvSpPr/>
            <p:nvPr/>
          </p:nvSpPr>
          <p:spPr>
            <a:xfrm>
              <a:off x="2327266" y="1910329"/>
              <a:ext cx="625" cy="679"/>
            </a:xfrm>
            <a:custGeom>
              <a:rect b="b" l="l" r="r" t="t"/>
              <a:pathLst>
                <a:path extrusionOk="0" h="50" w="46">
                  <a:moveTo>
                    <a:pt x="46" y="0"/>
                  </a:moveTo>
                  <a:cubicBezTo>
                    <a:pt x="32" y="18"/>
                    <a:pt x="14" y="32"/>
                    <a:pt x="0" y="49"/>
                  </a:cubicBezTo>
                  <a:cubicBezTo>
                    <a:pt x="14" y="35"/>
                    <a:pt x="32" y="18"/>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60"/>
            <p:cNvSpPr/>
            <p:nvPr/>
          </p:nvSpPr>
          <p:spPr>
            <a:xfrm>
              <a:off x="2324034" y="1913126"/>
              <a:ext cx="489" cy="353"/>
            </a:xfrm>
            <a:custGeom>
              <a:rect b="b" l="l" r="r" t="t"/>
              <a:pathLst>
                <a:path extrusionOk="0" h="26" w="36">
                  <a:moveTo>
                    <a:pt x="0" y="25"/>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0"/>
            <p:cNvSpPr/>
            <p:nvPr/>
          </p:nvSpPr>
          <p:spPr>
            <a:xfrm>
              <a:off x="2325881" y="1911660"/>
              <a:ext cx="638" cy="489"/>
            </a:xfrm>
            <a:custGeom>
              <a:rect b="b" l="l" r="r" t="t"/>
              <a:pathLst>
                <a:path extrusionOk="0" h="36" w="47">
                  <a:moveTo>
                    <a:pt x="1" y="35"/>
                  </a:moveTo>
                  <a:cubicBezTo>
                    <a:pt x="15" y="25"/>
                    <a:pt x="32" y="11"/>
                    <a:pt x="46" y="0"/>
                  </a:cubicBezTo>
                  <a:cubicBezTo>
                    <a:pt x="32" y="11"/>
                    <a:pt x="15"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0"/>
            <p:cNvSpPr/>
            <p:nvPr/>
          </p:nvSpPr>
          <p:spPr>
            <a:xfrm>
              <a:off x="2324605" y="1912705"/>
              <a:ext cx="530" cy="394"/>
            </a:xfrm>
            <a:custGeom>
              <a:rect b="b" l="l" r="r" t="t"/>
              <a:pathLst>
                <a:path extrusionOk="0" h="29" w="39">
                  <a:moveTo>
                    <a:pt x="0" y="28"/>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0"/>
            <p:cNvSpPr/>
            <p:nvPr/>
          </p:nvSpPr>
          <p:spPr>
            <a:xfrm>
              <a:off x="2325216" y="1912230"/>
              <a:ext cx="584" cy="434"/>
            </a:xfrm>
            <a:custGeom>
              <a:rect b="b" l="l" r="r" t="t"/>
              <a:pathLst>
                <a:path extrusionOk="0" h="32" w="43">
                  <a:moveTo>
                    <a:pt x="1" y="32"/>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0"/>
            <p:cNvSpPr/>
            <p:nvPr/>
          </p:nvSpPr>
          <p:spPr>
            <a:xfrm>
              <a:off x="2328026" y="1909515"/>
              <a:ext cx="625" cy="733"/>
            </a:xfrm>
            <a:custGeom>
              <a:rect b="b" l="l" r="r" t="t"/>
              <a:pathLst>
                <a:path extrusionOk="0" h="54" w="46">
                  <a:moveTo>
                    <a:pt x="0" y="53"/>
                  </a:moveTo>
                  <a:cubicBezTo>
                    <a:pt x="14" y="36"/>
                    <a:pt x="32" y="18"/>
                    <a:pt x="46" y="1"/>
                  </a:cubicBezTo>
                  <a:cubicBezTo>
                    <a:pt x="32" y="18"/>
                    <a:pt x="14" y="36"/>
                    <a:pt x="0"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0"/>
            <p:cNvSpPr/>
            <p:nvPr/>
          </p:nvSpPr>
          <p:spPr>
            <a:xfrm>
              <a:off x="2326546" y="1911035"/>
              <a:ext cx="679" cy="584"/>
            </a:xfrm>
            <a:custGeom>
              <a:rect b="b" l="l" r="r" t="t"/>
              <a:pathLst>
                <a:path extrusionOk="0" h="43" w="50">
                  <a:moveTo>
                    <a:pt x="1" y="43"/>
                  </a:moveTo>
                  <a:cubicBezTo>
                    <a:pt x="15" y="29"/>
                    <a:pt x="32" y="15"/>
                    <a:pt x="50" y="1"/>
                  </a:cubicBezTo>
                  <a:cubicBezTo>
                    <a:pt x="32" y="15"/>
                    <a:pt x="15"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0"/>
            <p:cNvSpPr/>
            <p:nvPr/>
          </p:nvSpPr>
          <p:spPr>
            <a:xfrm>
              <a:off x="2328732" y="1908619"/>
              <a:ext cx="679" cy="774"/>
            </a:xfrm>
            <a:custGeom>
              <a:rect b="b" l="l" r="r" t="t"/>
              <a:pathLst>
                <a:path extrusionOk="0" h="57" w="50">
                  <a:moveTo>
                    <a:pt x="50" y="0"/>
                  </a:moveTo>
                  <a:cubicBezTo>
                    <a:pt x="32" y="18"/>
                    <a:pt x="18" y="39"/>
                    <a:pt x="1" y="56"/>
                  </a:cubicBezTo>
                  <a:cubicBezTo>
                    <a:pt x="18" y="39"/>
                    <a:pt x="32" y="21"/>
                    <a:pt x="5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0"/>
            <p:cNvSpPr/>
            <p:nvPr/>
          </p:nvSpPr>
          <p:spPr>
            <a:xfrm>
              <a:off x="2315196" y="1925726"/>
              <a:ext cx="869" cy="1629"/>
            </a:xfrm>
            <a:custGeom>
              <a:rect b="b" l="l" r="r" t="t"/>
              <a:pathLst>
                <a:path extrusionOk="0" h="120" w="64">
                  <a:moveTo>
                    <a:pt x="0" y="120"/>
                  </a:moveTo>
                  <a:cubicBezTo>
                    <a:pt x="14" y="74"/>
                    <a:pt x="35" y="32"/>
                    <a:pt x="63" y="1"/>
                  </a:cubicBezTo>
                  <a:cubicBezTo>
                    <a:pt x="35" y="32"/>
                    <a:pt x="14" y="74"/>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0"/>
            <p:cNvSpPr/>
            <p:nvPr/>
          </p:nvSpPr>
          <p:spPr>
            <a:xfrm>
              <a:off x="2315481" y="1933384"/>
              <a:ext cx="204" cy="869"/>
            </a:xfrm>
            <a:custGeom>
              <a:rect b="b" l="l" r="r" t="t"/>
              <a:pathLst>
                <a:path extrusionOk="0" h="64" w="15">
                  <a:moveTo>
                    <a:pt x="0" y="0"/>
                  </a:moveTo>
                  <a:cubicBezTo>
                    <a:pt x="7" y="21"/>
                    <a:pt x="11" y="46"/>
                    <a:pt x="14" y="63"/>
                  </a:cubicBezTo>
                  <a:cubicBezTo>
                    <a:pt x="11" y="42"/>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0"/>
            <p:cNvSpPr/>
            <p:nvPr/>
          </p:nvSpPr>
          <p:spPr>
            <a:xfrm>
              <a:off x="2315046" y="1928062"/>
              <a:ext cx="14" cy="204"/>
            </a:xfrm>
            <a:custGeom>
              <a:rect b="b" l="l" r="r" t="t"/>
              <a:pathLst>
                <a:path extrusionOk="0" h="15" w="1">
                  <a:moveTo>
                    <a:pt x="1" y="14"/>
                  </a:moveTo>
                  <a:cubicBezTo>
                    <a:pt x="1" y="7"/>
                    <a:pt x="1" y="4"/>
                    <a:pt x="1" y="0"/>
                  </a:cubicBezTo>
                  <a:cubicBezTo>
                    <a:pt x="1" y="4"/>
                    <a:pt x="1" y="7"/>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0"/>
            <p:cNvSpPr/>
            <p:nvPr/>
          </p:nvSpPr>
          <p:spPr>
            <a:xfrm>
              <a:off x="2315100" y="1927396"/>
              <a:ext cx="109" cy="394"/>
            </a:xfrm>
            <a:custGeom>
              <a:rect b="b" l="l" r="r" t="t"/>
              <a:pathLst>
                <a:path extrusionOk="0" h="29" w="8">
                  <a:moveTo>
                    <a:pt x="7" y="0"/>
                  </a:moveTo>
                  <a:lnTo>
                    <a:pt x="7" y="0"/>
                  </a:lnTo>
                  <a:cubicBezTo>
                    <a:pt x="4" y="7"/>
                    <a:pt x="0" y="18"/>
                    <a:pt x="0" y="28"/>
                  </a:cubicBezTo>
                  <a:cubicBezTo>
                    <a:pt x="4" y="18"/>
                    <a:pt x="4"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0"/>
            <p:cNvSpPr/>
            <p:nvPr/>
          </p:nvSpPr>
          <p:spPr>
            <a:xfrm>
              <a:off x="2361250" y="194817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0"/>
            <p:cNvSpPr/>
            <p:nvPr/>
          </p:nvSpPr>
          <p:spPr>
            <a:xfrm>
              <a:off x="2361861" y="1947735"/>
              <a:ext cx="109" cy="109"/>
            </a:xfrm>
            <a:custGeom>
              <a:rect b="b" l="l" r="r" t="t"/>
              <a:pathLst>
                <a:path extrusionOk="0" h="8" w="8">
                  <a:moveTo>
                    <a:pt x="8" y="1"/>
                  </a:moveTo>
                  <a:lnTo>
                    <a:pt x="8" y="1"/>
                  </a:ln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0"/>
            <p:cNvSpPr/>
            <p:nvPr/>
          </p:nvSpPr>
          <p:spPr>
            <a:xfrm>
              <a:off x="2360870" y="1948496"/>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0"/>
            <p:cNvSpPr/>
            <p:nvPr/>
          </p:nvSpPr>
          <p:spPr>
            <a:xfrm>
              <a:off x="2361481" y="194798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0"/>
            <p:cNvSpPr/>
            <p:nvPr/>
          </p:nvSpPr>
          <p:spPr>
            <a:xfrm>
              <a:off x="2361060" y="194836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0"/>
            <p:cNvSpPr/>
            <p:nvPr/>
          </p:nvSpPr>
          <p:spPr>
            <a:xfrm>
              <a:off x="2360721" y="194864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0"/>
            <p:cNvSpPr/>
            <p:nvPr/>
          </p:nvSpPr>
          <p:spPr>
            <a:xfrm>
              <a:off x="2289045" y="1932474"/>
              <a:ext cx="108104" cy="83909"/>
            </a:xfrm>
            <a:custGeom>
              <a:rect b="b" l="l" r="r" t="t"/>
              <a:pathLst>
                <a:path extrusionOk="0" h="6180" w="7962">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0"/>
            <p:cNvSpPr/>
            <p:nvPr/>
          </p:nvSpPr>
          <p:spPr>
            <a:xfrm>
              <a:off x="2360015" y="1962711"/>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0"/>
            <p:cNvSpPr/>
            <p:nvPr/>
          </p:nvSpPr>
          <p:spPr>
            <a:xfrm>
              <a:off x="2360965" y="1967409"/>
              <a:ext cx="3761" cy="4861"/>
            </a:xfrm>
            <a:custGeom>
              <a:rect b="b" l="l" r="r" t="t"/>
              <a:pathLst>
                <a:path extrusionOk="0" h="358" w="277">
                  <a:moveTo>
                    <a:pt x="0" y="1"/>
                  </a:moveTo>
                  <a:cubicBezTo>
                    <a:pt x="81" y="141"/>
                    <a:pt x="193" y="316"/>
                    <a:pt x="277" y="358"/>
                  </a:cubicBezTo>
                  <a:cubicBezTo>
                    <a:pt x="193" y="312"/>
                    <a:pt x="81" y="13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0"/>
            <p:cNvSpPr/>
            <p:nvPr/>
          </p:nvSpPr>
          <p:spPr>
            <a:xfrm>
              <a:off x="2359580" y="196470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0"/>
            <p:cNvSpPr/>
            <p:nvPr/>
          </p:nvSpPr>
          <p:spPr>
            <a:xfrm>
              <a:off x="2360205" y="1962087"/>
              <a:ext cx="299" cy="489"/>
            </a:xfrm>
            <a:custGeom>
              <a:rect b="b" l="l" r="r" t="t"/>
              <a:pathLst>
                <a:path extrusionOk="0" h="36" w="22">
                  <a:moveTo>
                    <a:pt x="0" y="36"/>
                  </a:moveTo>
                  <a:cubicBezTo>
                    <a:pt x="7" y="25"/>
                    <a:pt x="14" y="11"/>
                    <a:pt x="21" y="1"/>
                  </a:cubicBezTo>
                  <a:lnTo>
                    <a:pt x="21" y="1"/>
                  </a:lnTo>
                  <a:cubicBezTo>
                    <a:pt x="14" y="11"/>
                    <a:pt x="7" y="25"/>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0"/>
            <p:cNvSpPr/>
            <p:nvPr/>
          </p:nvSpPr>
          <p:spPr>
            <a:xfrm>
              <a:off x="2354027" y="2011522"/>
              <a:ext cx="149" cy="14"/>
            </a:xfrm>
            <a:custGeom>
              <a:rect b="b" l="l" r="r" t="t"/>
              <a:pathLst>
                <a:path extrusionOk="0" h="1" w="11">
                  <a:moveTo>
                    <a:pt x="0" y="1"/>
                  </a:moveTo>
                  <a:lnTo>
                    <a:pt x="7" y="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0"/>
            <p:cNvSpPr/>
            <p:nvPr/>
          </p:nvSpPr>
          <p:spPr>
            <a:xfrm>
              <a:off x="2353647" y="2011577"/>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0"/>
            <p:cNvSpPr/>
            <p:nvPr/>
          </p:nvSpPr>
          <p:spPr>
            <a:xfrm>
              <a:off x="2356159" y="2010572"/>
              <a:ext cx="3815" cy="543"/>
            </a:xfrm>
            <a:custGeom>
              <a:rect b="b" l="l" r="r" t="t"/>
              <a:pathLst>
                <a:path extrusionOk="0" h="40" w="281">
                  <a:moveTo>
                    <a:pt x="1" y="39"/>
                  </a:moveTo>
                  <a:lnTo>
                    <a:pt x="1" y="39"/>
                  </a:lnTo>
                  <a:cubicBezTo>
                    <a:pt x="92" y="18"/>
                    <a:pt x="186" y="8"/>
                    <a:pt x="281" y="1"/>
                  </a:cubicBezTo>
                  <a:cubicBezTo>
                    <a:pt x="186" y="8"/>
                    <a:pt x="92" y="18"/>
                    <a:pt x="1"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0"/>
            <p:cNvSpPr/>
            <p:nvPr/>
          </p:nvSpPr>
          <p:spPr>
            <a:xfrm>
              <a:off x="2314720" y="1939562"/>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0"/>
            <p:cNvSpPr/>
            <p:nvPr/>
          </p:nvSpPr>
          <p:spPr>
            <a:xfrm>
              <a:off x="2314381" y="1940268"/>
              <a:ext cx="258" cy="543"/>
            </a:xfrm>
            <a:custGeom>
              <a:rect b="b" l="l" r="r" t="t"/>
              <a:pathLst>
                <a:path extrusionOk="0" h="40" w="19">
                  <a:moveTo>
                    <a:pt x="1" y="39"/>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0"/>
            <p:cNvSpPr/>
            <p:nvPr/>
          </p:nvSpPr>
          <p:spPr>
            <a:xfrm>
              <a:off x="2315005" y="1938896"/>
              <a:ext cx="244" cy="584"/>
            </a:xfrm>
            <a:custGeom>
              <a:rect b="b" l="l" r="r" t="t"/>
              <a:pathLst>
                <a:path extrusionOk="0" h="43" w="18">
                  <a:moveTo>
                    <a:pt x="0" y="42"/>
                  </a:moveTo>
                  <a:cubicBezTo>
                    <a:pt x="4" y="28"/>
                    <a:pt x="11" y="14"/>
                    <a:pt x="18" y="0"/>
                  </a:cubicBezTo>
                  <a:cubicBezTo>
                    <a:pt x="11" y="14"/>
                    <a:pt x="4" y="28"/>
                    <a:pt x="0"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0"/>
            <p:cNvSpPr/>
            <p:nvPr/>
          </p:nvSpPr>
          <p:spPr>
            <a:xfrm>
              <a:off x="2315236" y="1938231"/>
              <a:ext cx="204" cy="625"/>
            </a:xfrm>
            <a:custGeom>
              <a:rect b="b" l="l" r="r" t="t"/>
              <a:pathLst>
                <a:path extrusionOk="0" h="46" w="15">
                  <a:moveTo>
                    <a:pt x="1" y="46"/>
                  </a:moveTo>
                  <a:cubicBezTo>
                    <a:pt x="8" y="28"/>
                    <a:pt x="11" y="14"/>
                    <a:pt x="15" y="0"/>
                  </a:cubicBezTo>
                  <a:cubicBezTo>
                    <a:pt x="11" y="14"/>
                    <a:pt x="8" y="28"/>
                    <a:pt x="1"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0"/>
            <p:cNvSpPr/>
            <p:nvPr/>
          </p:nvSpPr>
          <p:spPr>
            <a:xfrm>
              <a:off x="2314055" y="1940933"/>
              <a:ext cx="244" cy="489"/>
            </a:xfrm>
            <a:custGeom>
              <a:rect b="b" l="l" r="r" t="t"/>
              <a:pathLst>
                <a:path extrusionOk="0" h="36" w="18">
                  <a:moveTo>
                    <a:pt x="0" y="36"/>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0"/>
            <p:cNvSpPr/>
            <p:nvPr/>
          </p:nvSpPr>
          <p:spPr>
            <a:xfrm>
              <a:off x="2315481" y="1937511"/>
              <a:ext cx="204" cy="584"/>
            </a:xfrm>
            <a:custGeom>
              <a:rect b="b" l="l" r="r" t="t"/>
              <a:pathLst>
                <a:path extrusionOk="0" h="43" w="15">
                  <a:moveTo>
                    <a:pt x="0" y="43"/>
                  </a:moveTo>
                  <a:cubicBezTo>
                    <a:pt x="4" y="29"/>
                    <a:pt x="11" y="15"/>
                    <a:pt x="14" y="1"/>
                  </a:cubicBezTo>
                  <a:cubicBezTo>
                    <a:pt x="11" y="15"/>
                    <a:pt x="4" y="29"/>
                    <a:pt x="0"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0"/>
            <p:cNvSpPr/>
            <p:nvPr/>
          </p:nvSpPr>
          <p:spPr>
            <a:xfrm>
              <a:off x="2296038" y="1987707"/>
              <a:ext cx="1955" cy="2444"/>
            </a:xfrm>
            <a:custGeom>
              <a:rect b="b" l="l" r="r" t="t"/>
              <a:pathLst>
                <a:path extrusionOk="0" h="180" w="144">
                  <a:moveTo>
                    <a:pt x="0" y="1"/>
                  </a:moveTo>
                  <a:cubicBezTo>
                    <a:pt x="35" y="67"/>
                    <a:pt x="84" y="130"/>
                    <a:pt x="144" y="179"/>
                  </a:cubicBezTo>
                  <a:cubicBezTo>
                    <a:pt x="84" y="130"/>
                    <a:pt x="35" y="67"/>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0"/>
            <p:cNvSpPr/>
            <p:nvPr/>
          </p:nvSpPr>
          <p:spPr>
            <a:xfrm>
              <a:off x="2315807" y="1936086"/>
              <a:ext cx="68" cy="584"/>
            </a:xfrm>
            <a:custGeom>
              <a:rect b="b" l="l" r="r" t="t"/>
              <a:pathLst>
                <a:path extrusionOk="0" h="43" w="5">
                  <a:moveTo>
                    <a:pt x="1" y="43"/>
                  </a:moveTo>
                  <a:cubicBezTo>
                    <a:pt x="1" y="29"/>
                    <a:pt x="4" y="15"/>
                    <a:pt x="4" y="1"/>
                  </a:cubicBezTo>
                  <a:cubicBezTo>
                    <a:pt x="4" y="15"/>
                    <a:pt x="1"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0"/>
            <p:cNvSpPr/>
            <p:nvPr/>
          </p:nvSpPr>
          <p:spPr>
            <a:xfrm>
              <a:off x="2315671" y="1936751"/>
              <a:ext cx="149" cy="638"/>
            </a:xfrm>
            <a:custGeom>
              <a:rect b="b" l="l" r="r" t="t"/>
              <a:pathLst>
                <a:path extrusionOk="0" h="47" w="11">
                  <a:moveTo>
                    <a:pt x="0" y="46"/>
                  </a:moveTo>
                  <a:cubicBezTo>
                    <a:pt x="4" y="32"/>
                    <a:pt x="7" y="15"/>
                    <a:pt x="11" y="1"/>
                  </a:cubicBezTo>
                  <a:cubicBezTo>
                    <a:pt x="7" y="15"/>
                    <a:pt x="4" y="32"/>
                    <a:pt x="0"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0"/>
            <p:cNvSpPr/>
            <p:nvPr/>
          </p:nvSpPr>
          <p:spPr>
            <a:xfrm>
              <a:off x="2309534" y="200639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0"/>
            <p:cNvSpPr/>
            <p:nvPr/>
          </p:nvSpPr>
          <p:spPr>
            <a:xfrm>
              <a:off x="2308909" y="2000973"/>
              <a:ext cx="1344" cy="3775"/>
            </a:xfrm>
            <a:custGeom>
              <a:rect b="b" l="l" r="r" t="t"/>
              <a:pathLst>
                <a:path extrusionOk="0" h="278" w="99">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0"/>
            <p:cNvSpPr/>
            <p:nvPr/>
          </p:nvSpPr>
          <p:spPr>
            <a:xfrm>
              <a:off x="2309344" y="20077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0"/>
            <p:cNvSpPr/>
            <p:nvPr/>
          </p:nvSpPr>
          <p:spPr>
            <a:xfrm>
              <a:off x="2300029" y="196404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0"/>
            <p:cNvSpPr/>
            <p:nvPr/>
          </p:nvSpPr>
          <p:spPr>
            <a:xfrm>
              <a:off x="2359064" y="196132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0"/>
            <p:cNvSpPr/>
            <p:nvPr/>
          </p:nvSpPr>
          <p:spPr>
            <a:xfrm>
              <a:off x="2354407" y="1952868"/>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0"/>
            <p:cNvSpPr/>
            <p:nvPr/>
          </p:nvSpPr>
          <p:spPr>
            <a:xfrm>
              <a:off x="2355779" y="1950967"/>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0"/>
            <p:cNvSpPr/>
            <p:nvPr/>
          </p:nvSpPr>
          <p:spPr>
            <a:xfrm>
              <a:off x="2353932" y="1953533"/>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0"/>
            <p:cNvSpPr/>
            <p:nvPr/>
          </p:nvSpPr>
          <p:spPr>
            <a:xfrm>
              <a:off x="2358915" y="196132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0"/>
            <p:cNvSpPr/>
            <p:nvPr/>
          </p:nvSpPr>
          <p:spPr>
            <a:xfrm>
              <a:off x="2354828" y="19522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0"/>
            <p:cNvSpPr/>
            <p:nvPr/>
          </p:nvSpPr>
          <p:spPr>
            <a:xfrm>
              <a:off x="2358779"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0"/>
            <p:cNvSpPr/>
            <p:nvPr/>
          </p:nvSpPr>
          <p:spPr>
            <a:xfrm>
              <a:off x="2359445" y="19613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0"/>
            <p:cNvSpPr/>
            <p:nvPr/>
          </p:nvSpPr>
          <p:spPr>
            <a:xfrm>
              <a:off x="2356118" y="1950451"/>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0"/>
            <p:cNvSpPr/>
            <p:nvPr/>
          </p:nvSpPr>
          <p:spPr>
            <a:xfrm>
              <a:off x="2360056" y="1961761"/>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0"/>
            <p:cNvSpPr/>
            <p:nvPr/>
          </p:nvSpPr>
          <p:spPr>
            <a:xfrm>
              <a:off x="2359730" y="196151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0"/>
            <p:cNvSpPr/>
            <p:nvPr/>
          </p:nvSpPr>
          <p:spPr>
            <a:xfrm>
              <a:off x="2355263" y="1951591"/>
              <a:ext cx="204" cy="244"/>
            </a:xfrm>
            <a:custGeom>
              <a:rect b="b" l="l" r="r" t="t"/>
              <a:pathLst>
                <a:path extrusionOk="0" h="18" w="15">
                  <a:moveTo>
                    <a:pt x="14"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0"/>
            <p:cNvSpPr/>
            <p:nvPr/>
          </p:nvSpPr>
          <p:spPr>
            <a:xfrm>
              <a:off x="2356539" y="194992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0"/>
            <p:cNvSpPr/>
            <p:nvPr/>
          </p:nvSpPr>
          <p:spPr>
            <a:xfrm>
              <a:off x="2360490" y="1962087"/>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0"/>
            <p:cNvSpPr/>
            <p:nvPr/>
          </p:nvSpPr>
          <p:spPr>
            <a:xfrm>
              <a:off x="2319703" y="1935991"/>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0"/>
            <p:cNvSpPr/>
            <p:nvPr/>
          </p:nvSpPr>
          <p:spPr>
            <a:xfrm>
              <a:off x="2355113" y="1947735"/>
              <a:ext cx="1724" cy="1779"/>
            </a:xfrm>
            <a:custGeom>
              <a:rect b="b" l="l" r="r" t="t"/>
              <a:pathLst>
                <a:path extrusionOk="0" h="131" w="127">
                  <a:moveTo>
                    <a:pt x="127" y="13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0"/>
            <p:cNvSpPr/>
            <p:nvPr/>
          </p:nvSpPr>
          <p:spPr>
            <a:xfrm>
              <a:off x="2320464" y="1936140"/>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0"/>
            <p:cNvSpPr/>
            <p:nvPr/>
          </p:nvSpPr>
          <p:spPr>
            <a:xfrm>
              <a:off x="2320423" y="193614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0"/>
            <p:cNvSpPr/>
            <p:nvPr/>
          </p:nvSpPr>
          <p:spPr>
            <a:xfrm>
              <a:off x="2320233" y="1936086"/>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0"/>
            <p:cNvSpPr/>
            <p:nvPr/>
          </p:nvSpPr>
          <p:spPr>
            <a:xfrm>
              <a:off x="2315861" y="1935950"/>
              <a:ext cx="1860" cy="54"/>
            </a:xfrm>
            <a:custGeom>
              <a:rect b="b" l="l" r="r" t="t"/>
              <a:pathLst>
                <a:path extrusionOk="0" h="4" w="137">
                  <a:moveTo>
                    <a:pt x="0" y="4"/>
                  </a:moveTo>
                  <a:lnTo>
                    <a:pt x="0" y="4"/>
                  </a:lnTo>
                  <a:cubicBezTo>
                    <a:pt x="53" y="0"/>
                    <a:pt x="98" y="0"/>
                    <a:pt x="137" y="0"/>
                  </a:cubicBezTo>
                  <a:cubicBezTo>
                    <a:pt x="98" y="0"/>
                    <a:pt x="53"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0"/>
            <p:cNvSpPr/>
            <p:nvPr/>
          </p:nvSpPr>
          <p:spPr>
            <a:xfrm>
              <a:off x="2319893" y="193604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0"/>
            <p:cNvSpPr/>
            <p:nvPr/>
          </p:nvSpPr>
          <p:spPr>
            <a:xfrm>
              <a:off x="2320369" y="1936086"/>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0"/>
            <p:cNvSpPr/>
            <p:nvPr/>
          </p:nvSpPr>
          <p:spPr>
            <a:xfrm>
              <a:off x="2320083" y="193604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0"/>
            <p:cNvSpPr/>
            <p:nvPr/>
          </p:nvSpPr>
          <p:spPr>
            <a:xfrm>
              <a:off x="2341998" y="1935000"/>
              <a:ext cx="12994" cy="12600"/>
            </a:xfrm>
            <a:custGeom>
              <a:rect b="b" l="l" r="r" t="t"/>
              <a:pathLst>
                <a:path extrusionOk="0" h="928" w="957">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0"/>
            <p:cNvSpPr/>
            <p:nvPr/>
          </p:nvSpPr>
          <p:spPr>
            <a:xfrm>
              <a:off x="2325121" y="1932284"/>
              <a:ext cx="923" cy="448"/>
            </a:xfrm>
            <a:custGeom>
              <a:rect b="b" l="l" r="r" t="t"/>
              <a:pathLst>
                <a:path extrusionOk="0" h="33" w="68">
                  <a:moveTo>
                    <a:pt x="1" y="1"/>
                  </a:moveTo>
                  <a:cubicBezTo>
                    <a:pt x="25" y="4"/>
                    <a:pt x="50" y="15"/>
                    <a:pt x="67" y="32"/>
                  </a:cubicBezTo>
                  <a:cubicBezTo>
                    <a:pt x="50" y="15"/>
                    <a:pt x="2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0"/>
            <p:cNvSpPr/>
            <p:nvPr/>
          </p:nvSpPr>
          <p:spPr>
            <a:xfrm>
              <a:off x="2318753" y="193595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0"/>
            <p:cNvSpPr/>
            <p:nvPr/>
          </p:nvSpPr>
          <p:spPr>
            <a:xfrm>
              <a:off x="2319133" y="1935950"/>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0"/>
            <p:cNvSpPr/>
            <p:nvPr/>
          </p:nvSpPr>
          <p:spPr>
            <a:xfrm>
              <a:off x="231833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0"/>
            <p:cNvSpPr/>
            <p:nvPr/>
          </p:nvSpPr>
          <p:spPr>
            <a:xfrm>
              <a:off x="2317762" y="193595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0"/>
            <p:cNvSpPr/>
            <p:nvPr/>
          </p:nvSpPr>
          <p:spPr>
            <a:xfrm>
              <a:off x="2338902" y="1934945"/>
              <a:ext cx="2539" cy="109"/>
            </a:xfrm>
            <a:custGeom>
              <a:rect b="b" l="l" r="r" t="t"/>
              <a:pathLst>
                <a:path extrusionOk="0" h="8" w="187">
                  <a:moveTo>
                    <a:pt x="1" y="8"/>
                  </a:moveTo>
                  <a:cubicBezTo>
                    <a:pt x="67" y="4"/>
                    <a:pt x="134" y="1"/>
                    <a:pt x="186" y="1"/>
                  </a:cubicBezTo>
                  <a:cubicBezTo>
                    <a:pt x="134" y="1"/>
                    <a:pt x="67"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0"/>
            <p:cNvSpPr/>
            <p:nvPr/>
          </p:nvSpPr>
          <p:spPr>
            <a:xfrm>
              <a:off x="2319418" y="193599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0"/>
            <p:cNvSpPr/>
            <p:nvPr/>
          </p:nvSpPr>
          <p:spPr>
            <a:xfrm>
              <a:off x="2306153" y="1772952"/>
              <a:ext cx="8296" cy="11568"/>
            </a:xfrm>
            <a:custGeom>
              <a:rect b="b" l="l" r="r" t="t"/>
              <a:pathLst>
                <a:path extrusionOk="0" h="852" w="611">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0"/>
            <p:cNvSpPr/>
            <p:nvPr/>
          </p:nvSpPr>
          <p:spPr>
            <a:xfrm>
              <a:off x="2309669" y="1752192"/>
              <a:ext cx="47929" cy="38750"/>
            </a:xfrm>
            <a:custGeom>
              <a:rect b="b" l="l" r="r" t="t"/>
              <a:pathLst>
                <a:path extrusionOk="0" h="2854" w="353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0"/>
            <p:cNvSpPr/>
            <p:nvPr/>
          </p:nvSpPr>
          <p:spPr>
            <a:xfrm>
              <a:off x="2314625" y="1772192"/>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0"/>
            <p:cNvSpPr/>
            <p:nvPr/>
          </p:nvSpPr>
          <p:spPr>
            <a:xfrm>
              <a:off x="2313770" y="1779334"/>
              <a:ext cx="190" cy="204"/>
            </a:xfrm>
            <a:custGeom>
              <a:rect b="b" l="l" r="r" t="t"/>
              <a:pathLst>
                <a:path extrusionOk="0" h="15" w="14">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0"/>
            <p:cNvSpPr/>
            <p:nvPr/>
          </p:nvSpPr>
          <p:spPr>
            <a:xfrm>
              <a:off x="2315671" y="177342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0"/>
            <p:cNvSpPr/>
            <p:nvPr/>
          </p:nvSpPr>
          <p:spPr>
            <a:xfrm>
              <a:off x="2315521" y="1773237"/>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0"/>
            <p:cNvSpPr/>
            <p:nvPr/>
          </p:nvSpPr>
          <p:spPr>
            <a:xfrm>
              <a:off x="2313485" y="1771527"/>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0"/>
            <p:cNvSpPr/>
            <p:nvPr/>
          </p:nvSpPr>
          <p:spPr>
            <a:xfrm>
              <a:off x="2314055" y="1779048"/>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0"/>
            <p:cNvSpPr/>
            <p:nvPr/>
          </p:nvSpPr>
          <p:spPr>
            <a:xfrm>
              <a:off x="2314530" y="1778519"/>
              <a:ext cx="204" cy="149"/>
            </a:xfrm>
            <a:custGeom>
              <a:rect b="b" l="l" r="r" t="t"/>
              <a:pathLst>
                <a:path extrusionOk="0" h="11"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0"/>
            <p:cNvSpPr/>
            <p:nvPr/>
          </p:nvSpPr>
          <p:spPr>
            <a:xfrm>
              <a:off x="2313811" y="1771676"/>
              <a:ext cx="244" cy="149"/>
            </a:xfrm>
            <a:custGeom>
              <a:rect b="b" l="l" r="r" t="t"/>
              <a:pathLst>
                <a:path extrusionOk="0" h="11" w="18">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0"/>
            <p:cNvSpPr/>
            <p:nvPr/>
          </p:nvSpPr>
          <p:spPr>
            <a:xfrm>
              <a:off x="2314096" y="1771866"/>
              <a:ext cx="448" cy="299"/>
            </a:xfrm>
            <a:custGeom>
              <a:rect b="b" l="l" r="r" t="t"/>
              <a:pathLst>
                <a:path extrusionOk="0" h="22" w="33">
                  <a:moveTo>
                    <a:pt x="32" y="21"/>
                  </a:moveTo>
                  <a:cubicBezTo>
                    <a:pt x="22" y="11"/>
                    <a:pt x="11" y="4"/>
                    <a:pt x="1" y="0"/>
                  </a:cubicBezTo>
                  <a:cubicBezTo>
                    <a:pt x="11" y="4"/>
                    <a:pt x="22" y="11"/>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0"/>
            <p:cNvSpPr/>
            <p:nvPr/>
          </p:nvSpPr>
          <p:spPr>
            <a:xfrm>
              <a:off x="2315386" y="1773006"/>
              <a:ext cx="54" cy="109"/>
            </a:xfrm>
            <a:custGeom>
              <a:rect b="b" l="l" r="r" t="t"/>
              <a:pathLst>
                <a:path extrusionOk="0" h="8" w="4">
                  <a:moveTo>
                    <a:pt x="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0"/>
            <p:cNvSpPr/>
            <p:nvPr/>
          </p:nvSpPr>
          <p:spPr>
            <a:xfrm>
              <a:off x="2315236" y="177281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0"/>
            <p:cNvSpPr/>
            <p:nvPr/>
          </p:nvSpPr>
          <p:spPr>
            <a:xfrm>
              <a:off x="2315046" y="177257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0"/>
            <p:cNvSpPr/>
            <p:nvPr/>
          </p:nvSpPr>
          <p:spPr>
            <a:xfrm>
              <a:off x="2314286" y="1778709"/>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0"/>
            <p:cNvSpPr/>
            <p:nvPr/>
          </p:nvSpPr>
          <p:spPr>
            <a:xfrm>
              <a:off x="2310769" y="1783081"/>
              <a:ext cx="339" cy="543"/>
            </a:xfrm>
            <a:custGeom>
              <a:rect b="b" l="l" r="r" t="t"/>
              <a:pathLst>
                <a:path extrusionOk="0" h="40" w="25">
                  <a:moveTo>
                    <a:pt x="0" y="39"/>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0"/>
            <p:cNvSpPr/>
            <p:nvPr/>
          </p:nvSpPr>
          <p:spPr>
            <a:xfrm>
              <a:off x="2310335" y="1783651"/>
              <a:ext cx="394" cy="638"/>
            </a:xfrm>
            <a:custGeom>
              <a:rect b="b" l="l" r="r" t="t"/>
              <a:pathLst>
                <a:path extrusionOk="0" h="47" w="29">
                  <a:moveTo>
                    <a:pt x="1" y="46"/>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0"/>
            <p:cNvSpPr/>
            <p:nvPr/>
          </p:nvSpPr>
          <p:spPr>
            <a:xfrm>
              <a:off x="2309669" y="1784982"/>
              <a:ext cx="258" cy="394"/>
            </a:xfrm>
            <a:custGeom>
              <a:rect b="b" l="l" r="r" t="t"/>
              <a:pathLst>
                <a:path extrusionOk="0" h="29" w="19">
                  <a:moveTo>
                    <a:pt x="1" y="29"/>
                  </a:moveTo>
                  <a:lnTo>
                    <a:pt x="1" y="29"/>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0"/>
            <p:cNvSpPr/>
            <p:nvPr/>
          </p:nvSpPr>
          <p:spPr>
            <a:xfrm>
              <a:off x="2313430" y="1779659"/>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0"/>
            <p:cNvSpPr/>
            <p:nvPr/>
          </p:nvSpPr>
          <p:spPr>
            <a:xfrm>
              <a:off x="2311190" y="1782511"/>
              <a:ext cx="299" cy="394"/>
            </a:xfrm>
            <a:custGeom>
              <a:rect b="b" l="l" r="r" t="t"/>
              <a:pathLst>
                <a:path extrusionOk="0" h="29" w="22">
                  <a:moveTo>
                    <a:pt x="1" y="29"/>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0"/>
            <p:cNvSpPr/>
            <p:nvPr/>
          </p:nvSpPr>
          <p:spPr>
            <a:xfrm>
              <a:off x="2314856" y="1772382"/>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0"/>
            <p:cNvSpPr/>
            <p:nvPr/>
          </p:nvSpPr>
          <p:spPr>
            <a:xfrm>
              <a:off x="2313091" y="1780094"/>
              <a:ext cx="258" cy="244"/>
            </a:xfrm>
            <a:custGeom>
              <a:rect b="b" l="l" r="r" t="t"/>
              <a:pathLst>
                <a:path extrusionOk="0" h="18" w="19">
                  <a:moveTo>
                    <a:pt x="1" y="18"/>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0"/>
            <p:cNvSpPr/>
            <p:nvPr/>
          </p:nvSpPr>
          <p:spPr>
            <a:xfrm>
              <a:off x="2312765" y="1780515"/>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0"/>
            <p:cNvSpPr/>
            <p:nvPr/>
          </p:nvSpPr>
          <p:spPr>
            <a:xfrm>
              <a:off x="2312385" y="1780990"/>
              <a:ext cx="244" cy="299"/>
            </a:xfrm>
            <a:custGeom>
              <a:rect b="b" l="l" r="r" t="t"/>
              <a:pathLst>
                <a:path extrusionOk="0" h="22" w="18">
                  <a:moveTo>
                    <a:pt x="0" y="22"/>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0"/>
            <p:cNvSpPr/>
            <p:nvPr/>
          </p:nvSpPr>
          <p:spPr>
            <a:xfrm>
              <a:off x="2312005" y="1781465"/>
              <a:ext cx="244" cy="353"/>
            </a:xfrm>
            <a:custGeom>
              <a:rect b="b" l="l" r="r" t="t"/>
              <a:pathLst>
                <a:path extrusionOk="0" h="26" w="18">
                  <a:moveTo>
                    <a:pt x="0" y="2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0"/>
            <p:cNvSpPr/>
            <p:nvPr/>
          </p:nvSpPr>
          <p:spPr>
            <a:xfrm>
              <a:off x="2311625" y="178199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0"/>
            <p:cNvSpPr/>
            <p:nvPr/>
          </p:nvSpPr>
          <p:spPr>
            <a:xfrm>
              <a:off x="2309955" y="1784276"/>
              <a:ext cx="394" cy="584"/>
            </a:xfrm>
            <a:custGeom>
              <a:rect b="b" l="l" r="r" t="t"/>
              <a:pathLst>
                <a:path extrusionOk="0" h="43" w="29">
                  <a:moveTo>
                    <a:pt x="1" y="42"/>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0"/>
            <p:cNvSpPr/>
            <p:nvPr/>
          </p:nvSpPr>
          <p:spPr>
            <a:xfrm>
              <a:off x="2312141" y="1771241"/>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0"/>
            <p:cNvSpPr/>
            <p:nvPr/>
          </p:nvSpPr>
          <p:spPr>
            <a:xfrm>
              <a:off x="2312616" y="177129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0"/>
            <p:cNvSpPr/>
            <p:nvPr/>
          </p:nvSpPr>
          <p:spPr>
            <a:xfrm>
              <a:off x="2311665" y="1771146"/>
              <a:ext cx="394" cy="68"/>
            </a:xfrm>
            <a:custGeom>
              <a:rect b="b" l="l" r="r" t="t"/>
              <a:pathLst>
                <a:path extrusionOk="0" h="5" w="29">
                  <a:moveTo>
                    <a:pt x="29"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0"/>
            <p:cNvSpPr/>
            <p:nvPr/>
          </p:nvSpPr>
          <p:spPr>
            <a:xfrm>
              <a:off x="2313050" y="1771431"/>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0"/>
            <p:cNvSpPr/>
            <p:nvPr/>
          </p:nvSpPr>
          <p:spPr>
            <a:xfrm>
              <a:off x="2978891" y="1743340"/>
              <a:ext cx="24684" cy="32355"/>
            </a:xfrm>
            <a:custGeom>
              <a:rect b="b" l="l" r="r" t="t"/>
              <a:pathLst>
                <a:path extrusionOk="0" h="2383" w="1818">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0"/>
            <p:cNvSpPr/>
            <p:nvPr/>
          </p:nvSpPr>
          <p:spPr>
            <a:xfrm>
              <a:off x="2700253" y="1844234"/>
              <a:ext cx="29287" cy="39198"/>
            </a:xfrm>
            <a:custGeom>
              <a:rect b="b" l="l" r="r" t="t"/>
              <a:pathLst>
                <a:path extrusionOk="0" h="2887" w="2157">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0"/>
            <p:cNvSpPr/>
            <p:nvPr/>
          </p:nvSpPr>
          <p:spPr>
            <a:xfrm>
              <a:off x="2556128" y="1768064"/>
              <a:ext cx="203975" cy="215624"/>
            </a:xfrm>
            <a:custGeom>
              <a:rect b="b" l="l" r="r" t="t"/>
              <a:pathLst>
                <a:path extrusionOk="0" h="15881" w="15023">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0"/>
            <p:cNvSpPr/>
            <p:nvPr/>
          </p:nvSpPr>
          <p:spPr>
            <a:xfrm>
              <a:off x="2702915" y="1869217"/>
              <a:ext cx="109" cy="394"/>
            </a:xfrm>
            <a:custGeom>
              <a:rect b="b" l="l" r="r" t="t"/>
              <a:pathLst>
                <a:path extrusionOk="0" h="29" w="8">
                  <a:moveTo>
                    <a:pt x="0" y="0"/>
                  </a:moveTo>
                  <a:lnTo>
                    <a:pt x="7"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0"/>
            <p:cNvSpPr/>
            <p:nvPr/>
          </p:nvSpPr>
          <p:spPr>
            <a:xfrm>
              <a:off x="2730382" y="1871783"/>
              <a:ext cx="204" cy="1290"/>
            </a:xfrm>
            <a:custGeom>
              <a:rect b="b" l="l" r="r" t="t"/>
              <a:pathLst>
                <a:path extrusionOk="0" h="95" w="15">
                  <a:moveTo>
                    <a:pt x="15" y="9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0"/>
            <p:cNvSpPr/>
            <p:nvPr/>
          </p:nvSpPr>
          <p:spPr>
            <a:xfrm>
              <a:off x="2703105" y="187001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0"/>
            <p:cNvSpPr/>
            <p:nvPr/>
          </p:nvSpPr>
          <p:spPr>
            <a:xfrm>
              <a:off x="2702480" y="1867737"/>
              <a:ext cx="109" cy="394"/>
            </a:xfrm>
            <a:custGeom>
              <a:rect b="b" l="l" r="r" t="t"/>
              <a:pathLst>
                <a:path extrusionOk="0" h="29" w="8">
                  <a:moveTo>
                    <a:pt x="1" y="1"/>
                  </a:moveTo>
                  <a:lnTo>
                    <a:pt x="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0"/>
            <p:cNvSpPr/>
            <p:nvPr/>
          </p:nvSpPr>
          <p:spPr>
            <a:xfrm>
              <a:off x="2701774" y="1865795"/>
              <a:ext cx="204" cy="489"/>
            </a:xfrm>
            <a:custGeom>
              <a:rect b="b" l="l" r="r" t="t"/>
              <a:pathLst>
                <a:path extrusionOk="0" h="36" w="15">
                  <a:moveTo>
                    <a:pt x="0" y="0"/>
                  </a:moveTo>
                  <a:cubicBezTo>
                    <a:pt x="4" y="11"/>
                    <a:pt x="11" y="21"/>
                    <a:pt x="14" y="35"/>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0"/>
            <p:cNvSpPr/>
            <p:nvPr/>
          </p:nvSpPr>
          <p:spPr>
            <a:xfrm>
              <a:off x="2730667" y="1873439"/>
              <a:ext cx="163" cy="964"/>
            </a:xfrm>
            <a:custGeom>
              <a:rect b="b" l="l" r="r" t="t"/>
              <a:pathLst>
                <a:path extrusionOk="0" h="71" w="12">
                  <a:moveTo>
                    <a:pt x="11" y="7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0"/>
            <p:cNvSpPr/>
            <p:nvPr/>
          </p:nvSpPr>
          <p:spPr>
            <a:xfrm>
              <a:off x="2730911" y="1874919"/>
              <a:ext cx="149" cy="1005"/>
            </a:xfrm>
            <a:custGeom>
              <a:rect b="b" l="l" r="r" t="t"/>
              <a:pathLst>
                <a:path extrusionOk="0" h="74" w="11">
                  <a:moveTo>
                    <a:pt x="11" y="7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0"/>
            <p:cNvSpPr/>
            <p:nvPr/>
          </p:nvSpPr>
          <p:spPr>
            <a:xfrm>
              <a:off x="2702290" y="1867071"/>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0"/>
            <p:cNvSpPr/>
            <p:nvPr/>
          </p:nvSpPr>
          <p:spPr>
            <a:xfrm>
              <a:off x="2703675" y="1872638"/>
              <a:ext cx="54" cy="434"/>
            </a:xfrm>
            <a:custGeom>
              <a:rect b="b" l="l" r="r" t="t"/>
              <a:pathLst>
                <a:path extrusionOk="0" h="32" w="4">
                  <a:moveTo>
                    <a:pt x="0" y="0"/>
                  </a:moveTo>
                  <a:lnTo>
                    <a:pt x="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0"/>
            <p:cNvSpPr/>
            <p:nvPr/>
          </p:nvSpPr>
          <p:spPr>
            <a:xfrm>
              <a:off x="2703485" y="1871728"/>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0"/>
            <p:cNvSpPr/>
            <p:nvPr/>
          </p:nvSpPr>
          <p:spPr>
            <a:xfrm>
              <a:off x="2702670" y="1868497"/>
              <a:ext cx="163" cy="353"/>
            </a:xfrm>
            <a:custGeom>
              <a:rect b="b" l="l" r="r" t="t"/>
              <a:pathLst>
                <a:path extrusionOk="0" h="26" w="12">
                  <a:moveTo>
                    <a:pt x="1"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0"/>
            <p:cNvSpPr/>
            <p:nvPr/>
          </p:nvSpPr>
          <p:spPr>
            <a:xfrm>
              <a:off x="2731142" y="1876345"/>
              <a:ext cx="14" cy="109"/>
            </a:xfrm>
            <a:custGeom>
              <a:rect b="b" l="l" r="r" t="t"/>
              <a:pathLst>
                <a:path extrusionOk="0" h="8" w="1">
                  <a:moveTo>
                    <a:pt x="1" y="7"/>
                  </a:moveTo>
                  <a:lnTo>
                    <a:pt x="1" y="7"/>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0"/>
            <p:cNvSpPr/>
            <p:nvPr/>
          </p:nvSpPr>
          <p:spPr>
            <a:xfrm>
              <a:off x="2699819" y="1855802"/>
              <a:ext cx="1969" cy="10007"/>
            </a:xfrm>
            <a:custGeom>
              <a:rect b="b" l="l" r="r" t="t"/>
              <a:pathLst>
                <a:path extrusionOk="0" h="737" w="145">
                  <a:moveTo>
                    <a:pt x="144" y="736"/>
                  </a:moveTo>
                  <a:cubicBezTo>
                    <a:pt x="57" y="501"/>
                    <a:pt x="8" y="253"/>
                    <a:pt x="1" y="1"/>
                  </a:cubicBezTo>
                  <a:cubicBezTo>
                    <a:pt x="8" y="253"/>
                    <a:pt x="57" y="501"/>
                    <a:pt x="144" y="7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0"/>
            <p:cNvSpPr/>
            <p:nvPr/>
          </p:nvSpPr>
          <p:spPr>
            <a:xfrm>
              <a:off x="2704191" y="1876345"/>
              <a:ext cx="68" cy="530"/>
            </a:xfrm>
            <a:custGeom>
              <a:rect b="b" l="l" r="r" t="t"/>
              <a:pathLst>
                <a:path extrusionOk="0" h="39" w="5">
                  <a:moveTo>
                    <a:pt x="1" y="0"/>
                  </a:moveTo>
                  <a:cubicBezTo>
                    <a:pt x="1" y="11"/>
                    <a:pt x="1" y="25"/>
                    <a:pt x="4" y="39"/>
                  </a:cubicBezTo>
                  <a:cubicBezTo>
                    <a:pt x="4" y="25"/>
                    <a:pt x="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0"/>
            <p:cNvSpPr/>
            <p:nvPr/>
          </p:nvSpPr>
          <p:spPr>
            <a:xfrm>
              <a:off x="2698543" y="1845022"/>
              <a:ext cx="299" cy="1195"/>
            </a:xfrm>
            <a:custGeom>
              <a:rect b="b" l="l" r="r" t="t"/>
              <a:pathLst>
                <a:path extrusionOk="0" h="88" w="22">
                  <a:moveTo>
                    <a:pt x="0" y="88"/>
                  </a:moveTo>
                  <a:cubicBezTo>
                    <a:pt x="0" y="56"/>
                    <a:pt x="7" y="28"/>
                    <a:pt x="21" y="0"/>
                  </a:cubicBezTo>
                  <a:cubicBezTo>
                    <a:pt x="7" y="28"/>
                    <a:pt x="0" y="56"/>
                    <a:pt x="0"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0"/>
            <p:cNvSpPr/>
            <p:nvPr/>
          </p:nvSpPr>
          <p:spPr>
            <a:xfrm>
              <a:off x="2703295" y="1870873"/>
              <a:ext cx="109" cy="448"/>
            </a:xfrm>
            <a:custGeom>
              <a:rect b="b" l="l" r="r" t="t"/>
              <a:pathLst>
                <a:path extrusionOk="0" h="33" w="8">
                  <a:moveTo>
                    <a:pt x="0" y="1"/>
                  </a:moveTo>
                  <a:lnTo>
                    <a:pt x="7"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0"/>
            <p:cNvSpPr/>
            <p:nvPr/>
          </p:nvSpPr>
          <p:spPr>
            <a:xfrm>
              <a:off x="2703960" y="1874485"/>
              <a:ext cx="54" cy="489"/>
            </a:xfrm>
            <a:custGeom>
              <a:rect b="b" l="l" r="r" t="t"/>
              <a:pathLst>
                <a:path extrusionOk="0" h="36" w="4">
                  <a:moveTo>
                    <a:pt x="0" y="1"/>
                  </a:moveTo>
                  <a:cubicBezTo>
                    <a:pt x="0" y="11"/>
                    <a:pt x="4" y="22"/>
                    <a:pt x="4" y="36"/>
                  </a:cubicBezTo>
                  <a:cubicBezTo>
                    <a:pt x="4" y="22"/>
                    <a:pt x="0"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0"/>
            <p:cNvSpPr/>
            <p:nvPr/>
          </p:nvSpPr>
          <p:spPr>
            <a:xfrm>
              <a:off x="2704245" y="1877241"/>
              <a:ext cx="54" cy="543"/>
            </a:xfrm>
            <a:custGeom>
              <a:rect b="b" l="l" r="r" t="t"/>
              <a:pathLst>
                <a:path extrusionOk="0" h="40" w="4">
                  <a:moveTo>
                    <a:pt x="0" y="1"/>
                  </a:moveTo>
                  <a:cubicBezTo>
                    <a:pt x="0" y="15"/>
                    <a:pt x="0" y="29"/>
                    <a:pt x="4" y="39"/>
                  </a:cubicBezTo>
                  <a:cubicBezTo>
                    <a:pt x="4"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0"/>
            <p:cNvSpPr/>
            <p:nvPr/>
          </p:nvSpPr>
          <p:spPr>
            <a:xfrm>
              <a:off x="2704055" y="1875394"/>
              <a:ext cx="109" cy="489"/>
            </a:xfrm>
            <a:custGeom>
              <a:rect b="b" l="l" r="r" t="t"/>
              <a:pathLst>
                <a:path extrusionOk="0" h="36" w="8">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0"/>
            <p:cNvSpPr/>
            <p:nvPr/>
          </p:nvSpPr>
          <p:spPr>
            <a:xfrm>
              <a:off x="2704286" y="1878151"/>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0"/>
            <p:cNvSpPr/>
            <p:nvPr/>
          </p:nvSpPr>
          <p:spPr>
            <a:xfrm>
              <a:off x="2703811" y="1873534"/>
              <a:ext cx="68" cy="489"/>
            </a:xfrm>
            <a:custGeom>
              <a:rect b="b" l="l" r="r" t="t"/>
              <a:pathLst>
                <a:path extrusionOk="0" h="36" w="5">
                  <a:moveTo>
                    <a:pt x="1" y="1"/>
                  </a:moveTo>
                  <a:cubicBezTo>
                    <a:pt x="1" y="11"/>
                    <a:pt x="4" y="25"/>
                    <a:pt x="4" y="36"/>
                  </a:cubicBezTo>
                  <a:cubicBezTo>
                    <a:pt x="4" y="25"/>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0"/>
            <p:cNvSpPr/>
            <p:nvPr/>
          </p:nvSpPr>
          <p:spPr>
            <a:xfrm>
              <a:off x="2702059" y="1866460"/>
              <a:ext cx="149" cy="339"/>
            </a:xfrm>
            <a:custGeom>
              <a:rect b="b" l="l" r="r" t="t"/>
              <a:pathLst>
                <a:path extrusionOk="0" h="25" w="11">
                  <a:moveTo>
                    <a:pt x="0" y="0"/>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0"/>
            <p:cNvSpPr/>
            <p:nvPr/>
          </p:nvSpPr>
          <p:spPr>
            <a:xfrm>
              <a:off x="2698923" y="1616037"/>
              <a:ext cx="231211" cy="97731"/>
            </a:xfrm>
            <a:custGeom>
              <a:rect b="b" l="l" r="r" t="t"/>
              <a:pathLst>
                <a:path extrusionOk="0" h="7198" w="17029">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0"/>
            <p:cNvSpPr/>
            <p:nvPr/>
          </p:nvSpPr>
          <p:spPr>
            <a:xfrm>
              <a:off x="2305162" y="1791540"/>
              <a:ext cx="1914" cy="7047"/>
            </a:xfrm>
            <a:custGeom>
              <a:rect b="b" l="l" r="r" t="t"/>
              <a:pathLst>
                <a:path extrusionOk="0" h="519" w="141">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0"/>
            <p:cNvSpPr/>
            <p:nvPr/>
          </p:nvSpPr>
          <p:spPr>
            <a:xfrm>
              <a:off x="2298930" y="1785457"/>
              <a:ext cx="8853" cy="26449"/>
            </a:xfrm>
            <a:custGeom>
              <a:rect b="b" l="l" r="r" t="t"/>
              <a:pathLst>
                <a:path extrusionOk="0" h="1948" w="652">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0"/>
            <p:cNvSpPr/>
            <p:nvPr/>
          </p:nvSpPr>
          <p:spPr>
            <a:xfrm>
              <a:off x="2298889" y="1800908"/>
              <a:ext cx="4426" cy="10848"/>
            </a:xfrm>
            <a:custGeom>
              <a:rect b="b" l="l" r="r" t="t"/>
              <a:pathLst>
                <a:path extrusionOk="0" h="799" w="326">
                  <a:moveTo>
                    <a:pt x="0" y="0"/>
                  </a:moveTo>
                  <a:lnTo>
                    <a:pt x="326" y="799"/>
                  </a:lnTo>
                  <a:lnTo>
                    <a:pt x="326" y="79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0"/>
            <p:cNvSpPr/>
            <p:nvPr/>
          </p:nvSpPr>
          <p:spPr>
            <a:xfrm>
              <a:off x="2303397" y="1796441"/>
              <a:ext cx="163" cy="434"/>
            </a:xfrm>
            <a:custGeom>
              <a:rect b="b" l="l" r="r" t="t"/>
              <a:pathLst>
                <a:path extrusionOk="0" h="32" w="12">
                  <a:moveTo>
                    <a:pt x="11" y="32"/>
                  </a:moveTo>
                  <a:cubicBezTo>
                    <a:pt x="8" y="21"/>
                    <a:pt x="4" y="11"/>
                    <a:pt x="1" y="0"/>
                  </a:cubicBezTo>
                  <a:cubicBezTo>
                    <a:pt x="4" y="11"/>
                    <a:pt x="8" y="21"/>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0"/>
            <p:cNvSpPr/>
            <p:nvPr/>
          </p:nvSpPr>
          <p:spPr>
            <a:xfrm>
              <a:off x="2307063" y="178973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0"/>
            <p:cNvSpPr/>
            <p:nvPr/>
          </p:nvSpPr>
          <p:spPr>
            <a:xfrm>
              <a:off x="2305542" y="1789924"/>
              <a:ext cx="54" cy="14"/>
            </a:xfrm>
            <a:custGeom>
              <a:rect b="b" l="l" r="r" t="t"/>
              <a:pathLst>
                <a:path extrusionOk="0" h="1" w="4">
                  <a:moveTo>
                    <a:pt x="0" y="1"/>
                  </a:moveTo>
                  <a:lnTo>
                    <a:pt x="0" y="1"/>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0"/>
            <p:cNvSpPr/>
            <p:nvPr/>
          </p:nvSpPr>
          <p:spPr>
            <a:xfrm>
              <a:off x="2305827" y="178982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0"/>
            <p:cNvSpPr/>
            <p:nvPr/>
          </p:nvSpPr>
          <p:spPr>
            <a:xfrm>
              <a:off x="2304021" y="1798193"/>
              <a:ext cx="339" cy="584"/>
            </a:xfrm>
            <a:custGeom>
              <a:rect b="b" l="l" r="r" t="t"/>
              <a:pathLst>
                <a:path extrusionOk="0" h="43" w="25">
                  <a:moveTo>
                    <a:pt x="25" y="43"/>
                  </a:moveTo>
                  <a:cubicBezTo>
                    <a:pt x="18" y="29"/>
                    <a:pt x="7" y="11"/>
                    <a:pt x="0" y="1"/>
                  </a:cubicBezTo>
                  <a:cubicBezTo>
                    <a:pt x="7" y="11"/>
                    <a:pt x="18" y="29"/>
                    <a:pt x="25"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0"/>
            <p:cNvSpPr/>
            <p:nvPr/>
          </p:nvSpPr>
          <p:spPr>
            <a:xfrm>
              <a:off x="2303546" y="1796916"/>
              <a:ext cx="204" cy="530"/>
            </a:xfrm>
            <a:custGeom>
              <a:rect b="b" l="l" r="r" t="t"/>
              <a:pathLst>
                <a:path extrusionOk="0" h="39" w="15">
                  <a:moveTo>
                    <a:pt x="0" y="0"/>
                  </a:moveTo>
                  <a:cubicBezTo>
                    <a:pt x="4" y="14"/>
                    <a:pt x="7" y="25"/>
                    <a:pt x="14" y="39"/>
                  </a:cubicBezTo>
                  <a:cubicBezTo>
                    <a:pt x="11" y="25"/>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0"/>
            <p:cNvSpPr/>
            <p:nvPr/>
          </p:nvSpPr>
          <p:spPr>
            <a:xfrm>
              <a:off x="2304877" y="1799618"/>
              <a:ext cx="530" cy="679"/>
            </a:xfrm>
            <a:custGeom>
              <a:rect b="b" l="l" r="r" t="t"/>
              <a:pathLst>
                <a:path extrusionOk="0" h="50" w="39">
                  <a:moveTo>
                    <a:pt x="0" y="1"/>
                  </a:moveTo>
                  <a:lnTo>
                    <a:pt x="0" y="1"/>
                  </a:lnTo>
                  <a:cubicBezTo>
                    <a:pt x="11" y="18"/>
                    <a:pt x="25" y="36"/>
                    <a:pt x="39" y="50"/>
                  </a:cubicBezTo>
                  <a:cubicBezTo>
                    <a:pt x="25" y="32"/>
                    <a:pt x="1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0"/>
            <p:cNvSpPr/>
            <p:nvPr/>
          </p:nvSpPr>
          <p:spPr>
            <a:xfrm>
              <a:off x="2305447" y="1800379"/>
              <a:ext cx="625" cy="733"/>
            </a:xfrm>
            <a:custGeom>
              <a:rect b="b" l="l" r="r" t="t"/>
              <a:pathLst>
                <a:path extrusionOk="0" h="54" w="46">
                  <a:moveTo>
                    <a:pt x="0" y="1"/>
                  </a:moveTo>
                  <a:cubicBezTo>
                    <a:pt x="14" y="18"/>
                    <a:pt x="28" y="39"/>
                    <a:pt x="46" y="53"/>
                  </a:cubicBezTo>
                  <a:cubicBezTo>
                    <a:pt x="28" y="36"/>
                    <a:pt x="14" y="1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0"/>
            <p:cNvSpPr/>
            <p:nvPr/>
          </p:nvSpPr>
          <p:spPr>
            <a:xfrm>
              <a:off x="2304401" y="1798858"/>
              <a:ext cx="434" cy="679"/>
            </a:xfrm>
            <a:custGeom>
              <a:rect b="b" l="l" r="r" t="t"/>
              <a:pathLst>
                <a:path extrusionOk="0" h="50" w="32">
                  <a:moveTo>
                    <a:pt x="32" y="50"/>
                  </a:moveTo>
                  <a:cubicBezTo>
                    <a:pt x="21" y="32"/>
                    <a:pt x="11" y="18"/>
                    <a:pt x="0" y="1"/>
                  </a:cubicBezTo>
                  <a:cubicBezTo>
                    <a:pt x="11" y="18"/>
                    <a:pt x="21" y="32"/>
                    <a:pt x="32"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0"/>
            <p:cNvSpPr/>
            <p:nvPr/>
          </p:nvSpPr>
          <p:spPr>
            <a:xfrm>
              <a:off x="2305637" y="178988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0"/>
            <p:cNvSpPr/>
            <p:nvPr/>
          </p:nvSpPr>
          <p:spPr>
            <a:xfrm>
              <a:off x="2306017" y="17897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0"/>
            <p:cNvSpPr/>
            <p:nvPr/>
          </p:nvSpPr>
          <p:spPr>
            <a:xfrm>
              <a:off x="2303397" y="1796102"/>
              <a:ext cx="14" cy="353"/>
            </a:xfrm>
            <a:custGeom>
              <a:rect b="b" l="l" r="r" t="t"/>
              <a:pathLst>
                <a:path extrusionOk="0" h="26" w="1">
                  <a:moveTo>
                    <a:pt x="1" y="25"/>
                  </a:moveTo>
                  <a:cubicBezTo>
                    <a:pt x="1" y="18"/>
                    <a:pt x="1" y="8"/>
                    <a:pt x="1" y="1"/>
                  </a:cubicBezTo>
                  <a:cubicBezTo>
                    <a:pt x="1" y="8"/>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0"/>
            <p:cNvSpPr/>
            <p:nvPr/>
          </p:nvSpPr>
          <p:spPr>
            <a:xfrm>
              <a:off x="2303736" y="1797487"/>
              <a:ext cx="299" cy="584"/>
            </a:xfrm>
            <a:custGeom>
              <a:rect b="b" l="l" r="r" t="t"/>
              <a:pathLst>
                <a:path extrusionOk="0" h="43" w="22">
                  <a:moveTo>
                    <a:pt x="21" y="42"/>
                  </a:moveTo>
                  <a:cubicBezTo>
                    <a:pt x="14" y="28"/>
                    <a:pt x="7" y="14"/>
                    <a:pt x="0" y="0"/>
                  </a:cubicBezTo>
                  <a:cubicBezTo>
                    <a:pt x="7" y="14"/>
                    <a:pt x="14" y="28"/>
                    <a:pt x="2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0"/>
            <p:cNvSpPr/>
            <p:nvPr/>
          </p:nvSpPr>
          <p:spPr>
            <a:xfrm>
              <a:off x="2304917" y="1785036"/>
              <a:ext cx="29300" cy="32097"/>
            </a:xfrm>
            <a:custGeom>
              <a:rect b="b" l="l" r="r" t="t"/>
              <a:pathLst>
                <a:path extrusionOk="0" h="2364" w="2158">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0"/>
            <p:cNvSpPr/>
            <p:nvPr/>
          </p:nvSpPr>
          <p:spPr>
            <a:xfrm>
              <a:off x="2328977" y="1785036"/>
              <a:ext cx="3001" cy="1534"/>
            </a:xfrm>
            <a:custGeom>
              <a:rect b="b" l="l" r="r" t="t"/>
              <a:pathLst>
                <a:path extrusionOk="0" h="113" w="221">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0"/>
            <p:cNvSpPr/>
            <p:nvPr/>
          </p:nvSpPr>
          <p:spPr>
            <a:xfrm>
              <a:off x="2317422" y="1791784"/>
              <a:ext cx="584" cy="394"/>
            </a:xfrm>
            <a:custGeom>
              <a:rect b="b" l="l" r="r" t="t"/>
              <a:pathLst>
                <a:path extrusionOk="0" h="29" w="43">
                  <a:moveTo>
                    <a:pt x="1" y="28"/>
                  </a:moveTo>
                  <a:lnTo>
                    <a:pt x="4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0"/>
            <p:cNvSpPr/>
            <p:nvPr/>
          </p:nvSpPr>
          <p:spPr>
            <a:xfrm>
              <a:off x="2308773" y="1792069"/>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0"/>
            <p:cNvSpPr/>
            <p:nvPr/>
          </p:nvSpPr>
          <p:spPr>
            <a:xfrm>
              <a:off x="2308013" y="1799293"/>
              <a:ext cx="54" cy="625"/>
            </a:xfrm>
            <a:custGeom>
              <a:rect b="b" l="l" r="r" t="t"/>
              <a:pathLst>
                <a:path extrusionOk="0" h="46" w="4">
                  <a:moveTo>
                    <a:pt x="4" y="0"/>
                  </a:moveTo>
                  <a:cubicBezTo>
                    <a:pt x="4" y="18"/>
                    <a:pt x="4" y="32"/>
                    <a:pt x="0" y="46"/>
                  </a:cubicBezTo>
                  <a:cubicBezTo>
                    <a:pt x="4" y="32"/>
                    <a:pt x="4" y="18"/>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0"/>
            <p:cNvSpPr/>
            <p:nvPr/>
          </p:nvSpPr>
          <p:spPr>
            <a:xfrm>
              <a:off x="2309058" y="1789829"/>
              <a:ext cx="54" cy="394"/>
            </a:xfrm>
            <a:custGeom>
              <a:rect b="b" l="l" r="r" t="t"/>
              <a:pathLst>
                <a:path extrusionOk="0" h="29" w="4">
                  <a:moveTo>
                    <a:pt x="4" y="1"/>
                  </a:moveTo>
                  <a:lnTo>
                    <a:pt x="4" y="1"/>
                  </a:lnTo>
                  <a:lnTo>
                    <a:pt x="0"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0"/>
            <p:cNvSpPr/>
            <p:nvPr/>
          </p:nvSpPr>
          <p:spPr>
            <a:xfrm>
              <a:off x="2308339" y="1792300"/>
              <a:ext cx="353" cy="3815"/>
            </a:xfrm>
            <a:custGeom>
              <a:rect b="b" l="l" r="r" t="t"/>
              <a:pathLst>
                <a:path extrusionOk="0" h="281" w="26">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0"/>
            <p:cNvSpPr/>
            <p:nvPr/>
          </p:nvSpPr>
          <p:spPr>
            <a:xfrm>
              <a:off x="2307633" y="1800949"/>
              <a:ext cx="299" cy="1819"/>
            </a:xfrm>
            <a:custGeom>
              <a:rect b="b" l="l" r="r" t="t"/>
              <a:pathLst>
                <a:path extrusionOk="0" h="134" w="22">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0"/>
            <p:cNvSpPr/>
            <p:nvPr/>
          </p:nvSpPr>
          <p:spPr>
            <a:xfrm>
              <a:off x="2308244" y="1796767"/>
              <a:ext cx="68" cy="638"/>
            </a:xfrm>
            <a:custGeom>
              <a:rect b="b" l="l" r="r" t="t"/>
              <a:pathLst>
                <a:path extrusionOk="0" h="47" w="5">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0"/>
            <p:cNvSpPr/>
            <p:nvPr/>
          </p:nvSpPr>
          <p:spPr>
            <a:xfrm>
              <a:off x="2308108" y="1797772"/>
              <a:ext cx="109" cy="1005"/>
            </a:xfrm>
            <a:custGeom>
              <a:rect b="b" l="l" r="r" t="t"/>
              <a:pathLst>
                <a:path extrusionOk="0" h="74" w="8">
                  <a:moveTo>
                    <a:pt x="7" y="0"/>
                  </a:moveTo>
                  <a:cubicBezTo>
                    <a:pt x="7" y="25"/>
                    <a:pt x="4" y="49"/>
                    <a:pt x="0" y="74"/>
                  </a:cubicBezTo>
                  <a:cubicBezTo>
                    <a:pt x="4" y="49"/>
                    <a:pt x="7" y="25"/>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0"/>
            <p:cNvSpPr/>
            <p:nvPr/>
          </p:nvSpPr>
          <p:spPr>
            <a:xfrm>
              <a:off x="2306397" y="1805701"/>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0"/>
            <p:cNvSpPr/>
            <p:nvPr/>
          </p:nvSpPr>
          <p:spPr>
            <a:xfrm>
              <a:off x="2307918" y="1800528"/>
              <a:ext cx="54" cy="434"/>
            </a:xfrm>
            <a:custGeom>
              <a:rect b="b" l="l" r="r" t="t"/>
              <a:pathLst>
                <a:path extrusionOk="0" h="32" w="4">
                  <a:moveTo>
                    <a:pt x="4" y="0"/>
                  </a:moveTo>
                  <a:lnTo>
                    <a:pt x="0" y="18"/>
                  </a:lnTo>
                  <a:lnTo>
                    <a:pt x="0" y="32"/>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0"/>
            <p:cNvSpPr/>
            <p:nvPr/>
          </p:nvSpPr>
          <p:spPr>
            <a:xfrm>
              <a:off x="2307388" y="1803284"/>
              <a:ext cx="109" cy="299"/>
            </a:xfrm>
            <a:custGeom>
              <a:rect b="b" l="l" r="r" t="t"/>
              <a:pathLst>
                <a:path extrusionOk="0" h="22" w="8">
                  <a:moveTo>
                    <a:pt x="8" y="0"/>
                  </a:moveTo>
                  <a:lnTo>
                    <a:pt x="8" y="0"/>
                  </a:lnTo>
                  <a:cubicBezTo>
                    <a:pt x="4" y="7"/>
                    <a:pt x="1" y="14"/>
                    <a:pt x="1" y="21"/>
                  </a:cubicBezTo>
                  <a:cubicBezTo>
                    <a:pt x="4" y="14"/>
                    <a:pt x="4" y="7"/>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0"/>
            <p:cNvSpPr/>
            <p:nvPr/>
          </p:nvSpPr>
          <p:spPr>
            <a:xfrm>
              <a:off x="2306587" y="1805131"/>
              <a:ext cx="109" cy="204"/>
            </a:xfrm>
            <a:custGeom>
              <a:rect b="b" l="l" r="r" t="t"/>
              <a:pathLst>
                <a:path extrusionOk="0" h="15" w="8">
                  <a:moveTo>
                    <a:pt x="0" y="15"/>
                  </a:moveTo>
                  <a:cubicBezTo>
                    <a:pt x="4" y="8"/>
                    <a:pt x="7" y="4"/>
                    <a:pt x="7" y="1"/>
                  </a:cubicBezTo>
                  <a:cubicBezTo>
                    <a:pt x="7" y="4"/>
                    <a:pt x="4" y="8"/>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0"/>
            <p:cNvSpPr/>
            <p:nvPr/>
          </p:nvSpPr>
          <p:spPr>
            <a:xfrm>
              <a:off x="2308868" y="1791404"/>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0"/>
            <p:cNvSpPr/>
            <p:nvPr/>
          </p:nvSpPr>
          <p:spPr>
            <a:xfrm>
              <a:off x="2307538" y="1802809"/>
              <a:ext cx="54" cy="299"/>
            </a:xfrm>
            <a:custGeom>
              <a:rect b="b" l="l" r="r" t="t"/>
              <a:pathLst>
                <a:path extrusionOk="0" h="22" w="4">
                  <a:moveTo>
                    <a:pt x="0" y="21"/>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0"/>
            <p:cNvSpPr/>
            <p:nvPr/>
          </p:nvSpPr>
          <p:spPr>
            <a:xfrm>
              <a:off x="2307253" y="1803705"/>
              <a:ext cx="109" cy="353"/>
            </a:xfrm>
            <a:custGeom>
              <a:rect b="b" l="l" r="r" t="t"/>
              <a:pathLst>
                <a:path extrusionOk="0" h="26" w="8">
                  <a:moveTo>
                    <a:pt x="7" y="1"/>
                  </a:moveTo>
                  <a:cubicBezTo>
                    <a:pt x="4" y="8"/>
                    <a:pt x="4" y="15"/>
                    <a:pt x="0" y="25"/>
                  </a:cubicBezTo>
                  <a:cubicBezTo>
                    <a:pt x="4" y="18"/>
                    <a:pt x="7" y="8"/>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0"/>
            <p:cNvSpPr/>
            <p:nvPr/>
          </p:nvSpPr>
          <p:spPr>
            <a:xfrm>
              <a:off x="2307103" y="1804045"/>
              <a:ext cx="163" cy="339"/>
            </a:xfrm>
            <a:custGeom>
              <a:rect b="b" l="l" r="r" t="t"/>
              <a:pathLst>
                <a:path extrusionOk="0" h="25" w="12">
                  <a:moveTo>
                    <a:pt x="1" y="25"/>
                  </a:moveTo>
                  <a:cubicBezTo>
                    <a:pt x="4" y="18"/>
                    <a:pt x="8" y="11"/>
                    <a:pt x="11"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0"/>
            <p:cNvSpPr/>
            <p:nvPr/>
          </p:nvSpPr>
          <p:spPr>
            <a:xfrm>
              <a:off x="2306248" y="1806041"/>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0"/>
            <p:cNvSpPr/>
            <p:nvPr/>
          </p:nvSpPr>
          <p:spPr>
            <a:xfrm>
              <a:off x="2306492" y="1805375"/>
              <a:ext cx="109" cy="244"/>
            </a:xfrm>
            <a:custGeom>
              <a:rect b="b" l="l" r="r" t="t"/>
              <a:pathLst>
                <a:path extrusionOk="0" h="18" w="8">
                  <a:moveTo>
                    <a:pt x="0" y="18"/>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0"/>
            <p:cNvSpPr/>
            <p:nvPr/>
          </p:nvSpPr>
          <p:spPr>
            <a:xfrm>
              <a:off x="2305393" y="1809652"/>
              <a:ext cx="109" cy="489"/>
            </a:xfrm>
            <a:custGeom>
              <a:rect b="b" l="l" r="r" t="t"/>
              <a:pathLst>
                <a:path extrusionOk="0" h="36" w="8">
                  <a:moveTo>
                    <a:pt x="1" y="36"/>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0"/>
            <p:cNvSpPr/>
            <p:nvPr/>
          </p:nvSpPr>
          <p:spPr>
            <a:xfrm>
              <a:off x="2304687" y="1814404"/>
              <a:ext cx="14" cy="299"/>
            </a:xfrm>
            <a:custGeom>
              <a:rect b="b" l="l" r="r" t="t"/>
              <a:pathLst>
                <a:path extrusionOk="0" h="22" w="1">
                  <a:moveTo>
                    <a:pt x="0" y="22"/>
                  </a:moveTo>
                  <a:lnTo>
                    <a:pt x="0" y="22"/>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0"/>
            <p:cNvSpPr/>
            <p:nvPr/>
          </p:nvSpPr>
          <p:spPr>
            <a:xfrm>
              <a:off x="2304917" y="181231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0"/>
            <p:cNvSpPr/>
            <p:nvPr/>
          </p:nvSpPr>
          <p:spPr>
            <a:xfrm>
              <a:off x="2305868" y="1807561"/>
              <a:ext cx="109" cy="394"/>
            </a:xfrm>
            <a:custGeom>
              <a:rect b="b" l="l" r="r" t="t"/>
              <a:pathLst>
                <a:path extrusionOk="0" h="29" w="8">
                  <a:moveTo>
                    <a:pt x="1" y="29"/>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0"/>
            <p:cNvSpPr/>
            <p:nvPr/>
          </p:nvSpPr>
          <p:spPr>
            <a:xfrm>
              <a:off x="2305732" y="1808186"/>
              <a:ext cx="109" cy="434"/>
            </a:xfrm>
            <a:custGeom>
              <a:rect b="b" l="l" r="r" t="t"/>
              <a:pathLst>
                <a:path extrusionOk="0" h="32" w="8">
                  <a:moveTo>
                    <a:pt x="0" y="32"/>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0"/>
            <p:cNvSpPr/>
            <p:nvPr/>
          </p:nvSpPr>
          <p:spPr>
            <a:xfrm>
              <a:off x="2305107" y="1811363"/>
              <a:ext cx="109" cy="584"/>
            </a:xfrm>
            <a:custGeom>
              <a:rect b="b" l="l" r="r" t="t"/>
              <a:pathLst>
                <a:path extrusionOk="0" h="43" w="8">
                  <a:moveTo>
                    <a:pt x="1" y="43"/>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0"/>
            <p:cNvSpPr/>
            <p:nvPr/>
          </p:nvSpPr>
          <p:spPr>
            <a:xfrm>
              <a:off x="2304782" y="1813359"/>
              <a:ext cx="109" cy="638"/>
            </a:xfrm>
            <a:custGeom>
              <a:rect b="b" l="l" r="r" t="t"/>
              <a:pathLst>
                <a:path extrusionOk="0" h="47" w="8">
                  <a:moveTo>
                    <a:pt x="0" y="4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0"/>
            <p:cNvSpPr/>
            <p:nvPr/>
          </p:nvSpPr>
          <p:spPr>
            <a:xfrm>
              <a:off x="2305257" y="1810467"/>
              <a:ext cx="109" cy="530"/>
            </a:xfrm>
            <a:custGeom>
              <a:rect b="b" l="l" r="r" t="t"/>
              <a:pathLst>
                <a:path extrusionOk="0" h="39" w="8">
                  <a:moveTo>
                    <a:pt x="0" y="39"/>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0"/>
            <p:cNvSpPr/>
            <p:nvPr/>
          </p:nvSpPr>
          <p:spPr>
            <a:xfrm>
              <a:off x="2305542" y="1808892"/>
              <a:ext cx="109" cy="489"/>
            </a:xfrm>
            <a:custGeom>
              <a:rect b="b" l="l" r="r" t="t"/>
              <a:pathLst>
                <a:path extrusionOk="0" h="36" w="8">
                  <a:moveTo>
                    <a:pt x="0" y="36"/>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0"/>
            <p:cNvSpPr/>
            <p:nvPr/>
          </p:nvSpPr>
          <p:spPr>
            <a:xfrm>
              <a:off x="2306112" y="1806516"/>
              <a:ext cx="109" cy="339"/>
            </a:xfrm>
            <a:custGeom>
              <a:rect b="b" l="l" r="r" t="t"/>
              <a:pathLst>
                <a:path extrusionOk="0" h="25" w="8">
                  <a:moveTo>
                    <a:pt x="0" y="25"/>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0"/>
            <p:cNvSpPr/>
            <p:nvPr/>
          </p:nvSpPr>
          <p:spPr>
            <a:xfrm>
              <a:off x="2306017" y="1806991"/>
              <a:ext cx="54" cy="394"/>
            </a:xfrm>
            <a:custGeom>
              <a:rect b="b" l="l" r="r" t="t"/>
              <a:pathLst>
                <a:path extrusionOk="0" h="29" w="4">
                  <a:moveTo>
                    <a:pt x="0" y="29"/>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0"/>
            <p:cNvSpPr/>
            <p:nvPr/>
          </p:nvSpPr>
          <p:spPr>
            <a:xfrm>
              <a:off x="2306682" y="1804370"/>
              <a:ext cx="434" cy="774"/>
            </a:xfrm>
            <a:custGeom>
              <a:rect b="b" l="l" r="r" t="t"/>
              <a:pathLst>
                <a:path extrusionOk="0" h="57" w="32">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0"/>
            <p:cNvSpPr/>
            <p:nvPr/>
          </p:nvSpPr>
          <p:spPr>
            <a:xfrm>
              <a:off x="2307633" y="1802280"/>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0"/>
            <p:cNvSpPr/>
            <p:nvPr/>
          </p:nvSpPr>
          <p:spPr>
            <a:xfrm>
              <a:off x="2307769" y="1801614"/>
              <a:ext cx="68" cy="258"/>
            </a:xfrm>
            <a:custGeom>
              <a:rect b="b" l="l" r="r" t="t"/>
              <a:pathLst>
                <a:path extrusionOk="0" h="19" w="5">
                  <a:moveTo>
                    <a:pt x="1"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0"/>
            <p:cNvSpPr/>
            <p:nvPr/>
          </p:nvSpPr>
          <p:spPr>
            <a:xfrm>
              <a:off x="2307823" y="1800759"/>
              <a:ext cx="109" cy="448"/>
            </a:xfrm>
            <a:custGeom>
              <a:rect b="b" l="l" r="r" t="t"/>
              <a:pathLst>
                <a:path extrusionOk="0" h="33" w="8">
                  <a:moveTo>
                    <a:pt x="7" y="1"/>
                  </a:moveTo>
                  <a:lnTo>
                    <a:pt x="4" y="15"/>
                  </a:lnTo>
                  <a:cubicBezTo>
                    <a:pt x="0" y="22"/>
                    <a:pt x="0" y="25"/>
                    <a:pt x="0" y="32"/>
                  </a:cubicBezTo>
                  <a:cubicBezTo>
                    <a:pt x="4" y="22"/>
                    <a:pt x="7" y="11"/>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0"/>
            <p:cNvSpPr/>
            <p:nvPr/>
          </p:nvSpPr>
          <p:spPr>
            <a:xfrm>
              <a:off x="2564356" y="1700353"/>
              <a:ext cx="79157" cy="32179"/>
            </a:xfrm>
            <a:custGeom>
              <a:rect b="b" l="l" r="r" t="t"/>
              <a:pathLst>
                <a:path extrusionOk="0" h="2370" w="583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0"/>
            <p:cNvSpPr/>
            <p:nvPr/>
          </p:nvSpPr>
          <p:spPr>
            <a:xfrm>
              <a:off x="2342432" y="1695723"/>
              <a:ext cx="47874" cy="20841"/>
            </a:xfrm>
            <a:custGeom>
              <a:rect b="b" l="l" r="r" t="t"/>
              <a:pathLst>
                <a:path extrusionOk="0" h="1535" w="3526">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0"/>
            <p:cNvSpPr/>
            <p:nvPr/>
          </p:nvSpPr>
          <p:spPr>
            <a:xfrm>
              <a:off x="2240180" y="1709559"/>
              <a:ext cx="19076" cy="11745"/>
            </a:xfrm>
            <a:custGeom>
              <a:rect b="b" l="l" r="r" t="t"/>
              <a:pathLst>
                <a:path extrusionOk="0" h="865" w="1405">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0"/>
            <p:cNvSpPr/>
            <p:nvPr/>
          </p:nvSpPr>
          <p:spPr>
            <a:xfrm>
              <a:off x="2239949" y="1709871"/>
              <a:ext cx="136291" cy="51934"/>
            </a:xfrm>
            <a:custGeom>
              <a:rect b="b" l="l" r="r" t="t"/>
              <a:pathLst>
                <a:path extrusionOk="0" h="3825" w="10038">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0"/>
            <p:cNvSpPr/>
            <p:nvPr/>
          </p:nvSpPr>
          <p:spPr>
            <a:xfrm>
              <a:off x="2314381" y="1759456"/>
              <a:ext cx="68" cy="204"/>
            </a:xfrm>
            <a:custGeom>
              <a:rect b="b" l="l" r="r" t="t"/>
              <a:pathLst>
                <a:path extrusionOk="0" h="15" w="5">
                  <a:moveTo>
                    <a:pt x="4" y="1"/>
                  </a:moveTo>
                  <a:cubicBezTo>
                    <a:pt x="4" y="4"/>
                    <a:pt x="1" y="8"/>
                    <a:pt x="1" y="15"/>
                  </a:cubicBezTo>
                  <a:cubicBezTo>
                    <a:pt x="1"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0"/>
            <p:cNvSpPr/>
            <p:nvPr/>
          </p:nvSpPr>
          <p:spPr>
            <a:xfrm>
              <a:off x="2314530" y="1758886"/>
              <a:ext cx="14" cy="204"/>
            </a:xfrm>
            <a:custGeom>
              <a:rect b="b" l="l" r="r" t="t"/>
              <a:pathLst>
                <a:path extrusionOk="0" h="15" w="1">
                  <a:moveTo>
                    <a:pt x="0"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0"/>
            <p:cNvSpPr/>
            <p:nvPr/>
          </p:nvSpPr>
          <p:spPr>
            <a:xfrm>
              <a:off x="2314625" y="1758275"/>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0"/>
            <p:cNvSpPr/>
            <p:nvPr/>
          </p:nvSpPr>
          <p:spPr>
            <a:xfrm>
              <a:off x="2314571" y="1758601"/>
              <a:ext cx="14" cy="204"/>
            </a:xfrm>
            <a:custGeom>
              <a:rect b="b" l="l" r="r" t="t"/>
              <a:pathLst>
                <a:path extrusionOk="0" h="15" w="1">
                  <a:moveTo>
                    <a:pt x="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0"/>
            <p:cNvSpPr/>
            <p:nvPr/>
          </p:nvSpPr>
          <p:spPr>
            <a:xfrm>
              <a:off x="2314435" y="1759171"/>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0"/>
            <p:cNvSpPr/>
            <p:nvPr/>
          </p:nvSpPr>
          <p:spPr>
            <a:xfrm>
              <a:off x="2314150" y="1759701"/>
              <a:ext cx="204" cy="530"/>
            </a:xfrm>
            <a:custGeom>
              <a:rect b="b" l="l" r="r" t="t"/>
              <a:pathLst>
                <a:path extrusionOk="0" h="39" w="15">
                  <a:moveTo>
                    <a:pt x="14" y="0"/>
                  </a:moveTo>
                  <a:cubicBezTo>
                    <a:pt x="11" y="14"/>
                    <a:pt x="7" y="28"/>
                    <a:pt x="0" y="39"/>
                  </a:cubicBezTo>
                  <a:cubicBezTo>
                    <a:pt x="7" y="28"/>
                    <a:pt x="11" y="14"/>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0"/>
            <p:cNvSpPr/>
            <p:nvPr/>
          </p:nvSpPr>
          <p:spPr>
            <a:xfrm>
              <a:off x="2312575" y="1761411"/>
              <a:ext cx="394" cy="149"/>
            </a:xfrm>
            <a:custGeom>
              <a:rect b="b" l="l" r="r" t="t"/>
              <a:pathLst>
                <a:path extrusionOk="0" h="11" w="29">
                  <a:moveTo>
                    <a:pt x="28" y="0"/>
                  </a:moveTo>
                  <a:cubicBezTo>
                    <a:pt x="18" y="4"/>
                    <a:pt x="11" y="7"/>
                    <a:pt x="0" y="11"/>
                  </a:cubicBezTo>
                  <a:cubicBezTo>
                    <a:pt x="11" y="7"/>
                    <a:pt x="18" y="4"/>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0"/>
            <p:cNvSpPr/>
            <p:nvPr/>
          </p:nvSpPr>
          <p:spPr>
            <a:xfrm>
              <a:off x="2313811" y="1760556"/>
              <a:ext cx="149" cy="149"/>
            </a:xfrm>
            <a:custGeom>
              <a:rect b="b" l="l" r="r" t="t"/>
              <a:pathLst>
                <a:path extrusionOk="0" h="11" w="11">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0"/>
            <p:cNvSpPr/>
            <p:nvPr/>
          </p:nvSpPr>
          <p:spPr>
            <a:xfrm>
              <a:off x="2313580" y="17607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0"/>
            <p:cNvSpPr/>
            <p:nvPr/>
          </p:nvSpPr>
          <p:spPr>
            <a:xfrm>
              <a:off x="2338427" y="1752993"/>
              <a:ext cx="4630" cy="1439"/>
            </a:xfrm>
            <a:custGeom>
              <a:rect b="b" l="l" r="r" t="t"/>
              <a:pathLst>
                <a:path extrusionOk="0" h="106" w="341">
                  <a:moveTo>
                    <a:pt x="341" y="1"/>
                  </a:moveTo>
                  <a:cubicBezTo>
                    <a:pt x="243" y="67"/>
                    <a:pt x="123" y="106"/>
                    <a:pt x="1" y="106"/>
                  </a:cubicBezTo>
                  <a:cubicBezTo>
                    <a:pt x="123" y="106"/>
                    <a:pt x="243" y="67"/>
                    <a:pt x="3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0"/>
            <p:cNvSpPr/>
            <p:nvPr/>
          </p:nvSpPr>
          <p:spPr>
            <a:xfrm>
              <a:off x="2312236" y="176160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0"/>
            <p:cNvSpPr/>
            <p:nvPr/>
          </p:nvSpPr>
          <p:spPr>
            <a:xfrm>
              <a:off x="2314001" y="1760312"/>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0"/>
            <p:cNvSpPr/>
            <p:nvPr/>
          </p:nvSpPr>
          <p:spPr>
            <a:xfrm>
              <a:off x="2312955" y="1761221"/>
              <a:ext cx="299" cy="149"/>
            </a:xfrm>
            <a:custGeom>
              <a:rect b="b" l="l" r="r" t="t"/>
              <a:pathLst>
                <a:path extrusionOk="0" h="11" w="22">
                  <a:moveTo>
                    <a:pt x="21" y="0"/>
                  </a:moveTo>
                  <a:cubicBezTo>
                    <a:pt x="14" y="4"/>
                    <a:pt x="7" y="7"/>
                    <a:pt x="0" y="11"/>
                  </a:cubicBezTo>
                  <a:cubicBezTo>
                    <a:pt x="7" y="7"/>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0"/>
            <p:cNvSpPr/>
            <p:nvPr/>
          </p:nvSpPr>
          <p:spPr>
            <a:xfrm>
              <a:off x="2356254" y="1750291"/>
              <a:ext cx="1344" cy="285"/>
            </a:xfrm>
            <a:custGeom>
              <a:rect b="b" l="l" r="r" t="t"/>
              <a:pathLst>
                <a:path extrusionOk="0" h="21" w="99">
                  <a:moveTo>
                    <a:pt x="4" y="7"/>
                  </a:moveTo>
                  <a:lnTo>
                    <a:pt x="1" y="7"/>
                  </a:lnTo>
                  <a:lnTo>
                    <a:pt x="4" y="7"/>
                  </a:lnTo>
                  <a:lnTo>
                    <a:pt x="25" y="0"/>
                  </a:lnTo>
                  <a:lnTo>
                    <a:pt x="99" y="21"/>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0"/>
            <p:cNvSpPr/>
            <p:nvPr/>
          </p:nvSpPr>
          <p:spPr>
            <a:xfrm>
              <a:off x="2314720" y="1754758"/>
              <a:ext cx="2009" cy="2770"/>
            </a:xfrm>
            <a:custGeom>
              <a:rect b="b" l="l" r="r" t="t"/>
              <a:pathLst>
                <a:path extrusionOk="0" h="204" w="148">
                  <a:moveTo>
                    <a:pt x="147" y="0"/>
                  </a:moveTo>
                  <a:cubicBezTo>
                    <a:pt x="63" y="28"/>
                    <a:pt x="14" y="123"/>
                    <a:pt x="0" y="203"/>
                  </a:cubicBezTo>
                  <a:cubicBezTo>
                    <a:pt x="14" y="126"/>
                    <a:pt x="63" y="32"/>
                    <a:pt x="14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0"/>
            <p:cNvSpPr/>
            <p:nvPr/>
          </p:nvSpPr>
          <p:spPr>
            <a:xfrm>
              <a:off x="2313335" y="1761031"/>
              <a:ext cx="204" cy="109"/>
            </a:xfrm>
            <a:custGeom>
              <a:rect b="b" l="l" r="r" t="t"/>
              <a:pathLst>
                <a:path extrusionOk="0" h="8" w="15">
                  <a:moveTo>
                    <a:pt x="1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0"/>
            <p:cNvSpPr/>
            <p:nvPr/>
          </p:nvSpPr>
          <p:spPr>
            <a:xfrm>
              <a:off x="2360911" y="1713591"/>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0"/>
            <p:cNvSpPr/>
            <p:nvPr/>
          </p:nvSpPr>
          <p:spPr>
            <a:xfrm>
              <a:off x="2360531" y="1713686"/>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0"/>
            <p:cNvSpPr/>
            <p:nvPr/>
          </p:nvSpPr>
          <p:spPr>
            <a:xfrm>
              <a:off x="2361291" y="1713442"/>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0"/>
            <p:cNvSpPr/>
            <p:nvPr/>
          </p:nvSpPr>
          <p:spPr>
            <a:xfrm>
              <a:off x="2364332" y="1715628"/>
              <a:ext cx="1208" cy="1724"/>
            </a:xfrm>
            <a:custGeom>
              <a:rect b="b" l="l" r="r" t="t"/>
              <a:pathLst>
                <a:path extrusionOk="0" h="127" w="89">
                  <a:moveTo>
                    <a:pt x="1" y="1"/>
                  </a:moveTo>
                  <a:cubicBezTo>
                    <a:pt x="25" y="39"/>
                    <a:pt x="53" y="81"/>
                    <a:pt x="88" y="127"/>
                  </a:cubicBezTo>
                  <a:cubicBezTo>
                    <a:pt x="57" y="81"/>
                    <a:pt x="29"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0"/>
            <p:cNvSpPr/>
            <p:nvPr/>
          </p:nvSpPr>
          <p:spPr>
            <a:xfrm>
              <a:off x="2358725" y="1713917"/>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0"/>
            <p:cNvSpPr/>
            <p:nvPr/>
          </p:nvSpPr>
          <p:spPr>
            <a:xfrm>
              <a:off x="2354163" y="1713822"/>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0"/>
            <p:cNvSpPr/>
            <p:nvPr/>
          </p:nvSpPr>
          <p:spPr>
            <a:xfrm>
              <a:off x="2353552" y="1713781"/>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0"/>
            <p:cNvSpPr/>
            <p:nvPr/>
          </p:nvSpPr>
          <p:spPr>
            <a:xfrm>
              <a:off x="2359200" y="1713876"/>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0"/>
            <p:cNvSpPr/>
            <p:nvPr/>
          </p:nvSpPr>
          <p:spPr>
            <a:xfrm>
              <a:off x="2365812" y="1717814"/>
              <a:ext cx="14" cy="14"/>
            </a:xfrm>
            <a:custGeom>
              <a:rect b="b" l="l" r="r" t="t"/>
              <a:pathLst>
                <a:path extrusionOk="0" h="1" w="1">
                  <a:moveTo>
                    <a:pt x="0" y="1"/>
                  </a:move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0"/>
            <p:cNvSpPr/>
            <p:nvPr/>
          </p:nvSpPr>
          <p:spPr>
            <a:xfrm>
              <a:off x="2354788" y="171387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0"/>
            <p:cNvSpPr/>
            <p:nvPr/>
          </p:nvSpPr>
          <p:spPr>
            <a:xfrm>
              <a:off x="2355358"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0"/>
            <p:cNvSpPr/>
            <p:nvPr/>
          </p:nvSpPr>
          <p:spPr>
            <a:xfrm>
              <a:off x="2357680"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0"/>
            <p:cNvSpPr/>
            <p:nvPr/>
          </p:nvSpPr>
          <p:spPr>
            <a:xfrm>
              <a:off x="2359675" y="171382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0"/>
            <p:cNvSpPr/>
            <p:nvPr/>
          </p:nvSpPr>
          <p:spPr>
            <a:xfrm>
              <a:off x="2358209" y="171391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0"/>
            <p:cNvSpPr/>
            <p:nvPr/>
          </p:nvSpPr>
          <p:spPr>
            <a:xfrm>
              <a:off x="235653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0"/>
            <p:cNvSpPr/>
            <p:nvPr/>
          </p:nvSpPr>
          <p:spPr>
            <a:xfrm>
              <a:off x="2360110" y="1713781"/>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0"/>
            <p:cNvSpPr/>
            <p:nvPr/>
          </p:nvSpPr>
          <p:spPr>
            <a:xfrm>
              <a:off x="2357299" y="171397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0"/>
            <p:cNvSpPr/>
            <p:nvPr/>
          </p:nvSpPr>
          <p:spPr>
            <a:xfrm>
              <a:off x="2355969" y="17139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0"/>
            <p:cNvSpPr/>
            <p:nvPr/>
          </p:nvSpPr>
          <p:spPr>
            <a:xfrm>
              <a:off x="2628523" y="1764588"/>
              <a:ext cx="15085" cy="14419"/>
            </a:xfrm>
            <a:custGeom>
              <a:rect b="b" l="l" r="r" t="t"/>
              <a:pathLst>
                <a:path extrusionOk="0" h="1062" w="1111">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0"/>
            <p:cNvSpPr/>
            <p:nvPr/>
          </p:nvSpPr>
          <p:spPr>
            <a:xfrm>
              <a:off x="2634090" y="1775192"/>
              <a:ext cx="964" cy="2620"/>
            </a:xfrm>
            <a:custGeom>
              <a:rect b="b" l="l" r="r" t="t"/>
              <a:pathLst>
                <a:path extrusionOk="0" h="193" w="71">
                  <a:moveTo>
                    <a:pt x="0" y="0"/>
                  </a:moveTo>
                  <a:cubicBezTo>
                    <a:pt x="46" y="53"/>
                    <a:pt x="70" y="123"/>
                    <a:pt x="67" y="193"/>
                  </a:cubicBezTo>
                  <a:cubicBezTo>
                    <a:pt x="70" y="123"/>
                    <a:pt x="46" y="53"/>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0"/>
            <p:cNvSpPr/>
            <p:nvPr/>
          </p:nvSpPr>
          <p:spPr>
            <a:xfrm>
              <a:off x="2633846" y="1775002"/>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0"/>
            <p:cNvSpPr/>
            <p:nvPr/>
          </p:nvSpPr>
          <p:spPr>
            <a:xfrm>
              <a:off x="2628483" y="1768349"/>
              <a:ext cx="339" cy="489"/>
            </a:xfrm>
            <a:custGeom>
              <a:rect b="b" l="l" r="r" t="t"/>
              <a:pathLst>
                <a:path extrusionOk="0" h="36" w="25">
                  <a:moveTo>
                    <a:pt x="0" y="0"/>
                  </a:moveTo>
                  <a:cubicBezTo>
                    <a:pt x="11" y="11"/>
                    <a:pt x="18" y="21"/>
                    <a:pt x="25" y="35"/>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0"/>
            <p:cNvSpPr/>
            <p:nvPr/>
          </p:nvSpPr>
          <p:spPr>
            <a:xfrm>
              <a:off x="2634891" y="1778858"/>
              <a:ext cx="14" cy="95"/>
            </a:xfrm>
            <a:custGeom>
              <a:rect b="b" l="l" r="r" t="t"/>
              <a:pathLst>
                <a:path extrusionOk="0" h="7"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0"/>
            <p:cNvSpPr/>
            <p:nvPr/>
          </p:nvSpPr>
          <p:spPr>
            <a:xfrm>
              <a:off x="2629148" y="1769341"/>
              <a:ext cx="204" cy="394"/>
            </a:xfrm>
            <a:custGeom>
              <a:rect b="b" l="l" r="r" t="t"/>
              <a:pathLst>
                <a:path extrusionOk="0" h="29" w="15">
                  <a:moveTo>
                    <a:pt x="0" y="1"/>
                  </a:moveTo>
                  <a:lnTo>
                    <a:pt x="0" y="1"/>
                  </a:lnTo>
                  <a:cubicBezTo>
                    <a:pt x="7" y="11"/>
                    <a:pt x="11" y="22"/>
                    <a:pt x="14" y="29"/>
                  </a:cubicBezTo>
                  <a:cubicBezTo>
                    <a:pt x="11"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0"/>
            <p:cNvSpPr/>
            <p:nvPr/>
          </p:nvSpPr>
          <p:spPr>
            <a:xfrm>
              <a:off x="2634986" y="1777894"/>
              <a:ext cx="14" cy="204"/>
            </a:xfrm>
            <a:custGeom>
              <a:rect b="b" l="l" r="r" t="t"/>
              <a:pathLst>
                <a:path extrusionOk="0" h="15" w="1">
                  <a:moveTo>
                    <a:pt x="1" y="1"/>
                  </a:moveTo>
                  <a:lnTo>
                    <a:pt x="1" y="15"/>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0"/>
            <p:cNvSpPr/>
            <p:nvPr/>
          </p:nvSpPr>
          <p:spPr>
            <a:xfrm>
              <a:off x="2628904" y="1768865"/>
              <a:ext cx="204" cy="394"/>
            </a:xfrm>
            <a:custGeom>
              <a:rect b="b" l="l" r="r" t="t"/>
              <a:pathLst>
                <a:path extrusionOk="0" h="29" w="15">
                  <a:moveTo>
                    <a:pt x="15" y="29"/>
                  </a:moveTo>
                  <a:cubicBezTo>
                    <a:pt x="11" y="18"/>
                    <a:pt x="4" y="11"/>
                    <a:pt x="1" y="1"/>
                  </a:cubicBezTo>
                  <a:cubicBezTo>
                    <a:pt x="4" y="11"/>
                    <a:pt x="11" y="18"/>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0"/>
            <p:cNvSpPr/>
            <p:nvPr/>
          </p:nvSpPr>
          <p:spPr>
            <a:xfrm>
              <a:off x="2629379" y="1769816"/>
              <a:ext cx="204" cy="489"/>
            </a:xfrm>
            <a:custGeom>
              <a:rect b="b" l="l" r="r" t="t"/>
              <a:pathLst>
                <a:path extrusionOk="0" h="36" w="15">
                  <a:moveTo>
                    <a:pt x="15" y="36"/>
                  </a:moveTo>
                  <a:cubicBezTo>
                    <a:pt x="11" y="25"/>
                    <a:pt x="4" y="15"/>
                    <a:pt x="1" y="1"/>
                  </a:cubicBezTo>
                  <a:cubicBezTo>
                    <a:pt x="4" y="15"/>
                    <a:pt x="11" y="25"/>
                    <a:pt x="15"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0"/>
            <p:cNvSpPr/>
            <p:nvPr/>
          </p:nvSpPr>
          <p:spPr>
            <a:xfrm>
              <a:off x="2964159" y="1702797"/>
              <a:ext cx="47345" cy="45539"/>
            </a:xfrm>
            <a:custGeom>
              <a:rect b="b" l="l" r="r" t="t"/>
              <a:pathLst>
                <a:path extrusionOk="0" h="3354" w="3487">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0"/>
            <p:cNvSpPr/>
            <p:nvPr/>
          </p:nvSpPr>
          <p:spPr>
            <a:xfrm>
              <a:off x="2991817" y="1742539"/>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0"/>
            <p:cNvSpPr/>
            <p:nvPr/>
          </p:nvSpPr>
          <p:spPr>
            <a:xfrm>
              <a:off x="2987920" y="1742769"/>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0"/>
            <p:cNvSpPr/>
            <p:nvPr/>
          </p:nvSpPr>
          <p:spPr>
            <a:xfrm>
              <a:off x="2992387" y="1742294"/>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0"/>
            <p:cNvSpPr/>
            <p:nvPr/>
          </p:nvSpPr>
          <p:spPr>
            <a:xfrm>
              <a:off x="2980547" y="1745770"/>
              <a:ext cx="774" cy="584"/>
            </a:xfrm>
            <a:custGeom>
              <a:rect b="b" l="l" r="r" t="t"/>
              <a:pathLst>
                <a:path extrusionOk="0" h="43" w="57">
                  <a:moveTo>
                    <a:pt x="57" y="0"/>
                  </a:moveTo>
                  <a:lnTo>
                    <a:pt x="1"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0"/>
            <p:cNvSpPr/>
            <p:nvPr/>
          </p:nvSpPr>
          <p:spPr>
            <a:xfrm>
              <a:off x="2979556" y="1746476"/>
              <a:ext cx="815" cy="584"/>
            </a:xfrm>
            <a:custGeom>
              <a:rect b="b" l="l" r="r" t="t"/>
              <a:pathLst>
                <a:path extrusionOk="0" h="43" w="60">
                  <a:moveTo>
                    <a:pt x="60" y="1"/>
                  </a:moveTo>
                  <a:lnTo>
                    <a:pt x="0"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0"/>
            <p:cNvSpPr/>
            <p:nvPr/>
          </p:nvSpPr>
          <p:spPr>
            <a:xfrm>
              <a:off x="2982312" y="1744100"/>
              <a:ext cx="1154" cy="964"/>
            </a:xfrm>
            <a:custGeom>
              <a:rect b="b" l="l" r="r" t="t"/>
              <a:pathLst>
                <a:path extrusionOk="0" h="71" w="85">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0"/>
            <p:cNvSpPr/>
            <p:nvPr/>
          </p:nvSpPr>
          <p:spPr>
            <a:xfrm>
              <a:off x="2989101" y="1742674"/>
              <a:ext cx="1398" cy="14"/>
            </a:xfrm>
            <a:custGeom>
              <a:rect b="b" l="l" r="r" t="t"/>
              <a:pathLst>
                <a:path extrusionOk="0" h="1" w="103">
                  <a:moveTo>
                    <a:pt x="10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0"/>
            <p:cNvSpPr/>
            <p:nvPr/>
          </p:nvSpPr>
          <p:spPr>
            <a:xfrm>
              <a:off x="2993052" y="17419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0"/>
            <p:cNvSpPr/>
            <p:nvPr/>
          </p:nvSpPr>
          <p:spPr>
            <a:xfrm>
              <a:off x="2991111" y="1742674"/>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0"/>
            <p:cNvSpPr/>
            <p:nvPr/>
          </p:nvSpPr>
          <p:spPr>
            <a:xfrm>
              <a:off x="2643975" y="1811444"/>
              <a:ext cx="54487" cy="30006"/>
            </a:xfrm>
            <a:custGeom>
              <a:rect b="b" l="l" r="r" t="t"/>
              <a:pathLst>
                <a:path extrusionOk="0" h="2210" w="4013">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0"/>
            <p:cNvSpPr/>
            <p:nvPr/>
          </p:nvSpPr>
          <p:spPr>
            <a:xfrm>
              <a:off x="2645115" y="1813508"/>
              <a:ext cx="3001" cy="3381"/>
            </a:xfrm>
            <a:custGeom>
              <a:rect b="b" l="l" r="r" t="t"/>
              <a:pathLst>
                <a:path extrusionOk="0" h="249" w="221">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0"/>
            <p:cNvSpPr/>
            <p:nvPr/>
          </p:nvSpPr>
          <p:spPr>
            <a:xfrm>
              <a:off x="2697592" y="1832327"/>
              <a:ext cx="14" cy="394"/>
            </a:xfrm>
            <a:custGeom>
              <a:rect b="b" l="l" r="r" t="t"/>
              <a:pathLst>
                <a:path extrusionOk="0" h="29" w="1">
                  <a:moveTo>
                    <a:pt x="0" y="0"/>
                  </a:moveTo>
                  <a:lnTo>
                    <a:pt x="0" y="28"/>
                  </a:lnTo>
                  <a:cubicBezTo>
                    <a:pt x="0"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0"/>
            <p:cNvSpPr/>
            <p:nvPr/>
          </p:nvSpPr>
          <p:spPr>
            <a:xfrm>
              <a:off x="2650763" y="1826149"/>
              <a:ext cx="2878" cy="1955"/>
            </a:xfrm>
            <a:custGeom>
              <a:rect b="b" l="l" r="r" t="t"/>
              <a:pathLst>
                <a:path extrusionOk="0" h="144" w="212">
                  <a:moveTo>
                    <a:pt x="1" y="0"/>
                  </a:moveTo>
                  <a:cubicBezTo>
                    <a:pt x="110" y="39"/>
                    <a:pt x="194" y="74"/>
                    <a:pt x="211" y="144"/>
                  </a:cubicBezTo>
                  <a:cubicBezTo>
                    <a:pt x="194" y="74"/>
                    <a:pt x="110"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0"/>
            <p:cNvSpPr/>
            <p:nvPr/>
          </p:nvSpPr>
          <p:spPr>
            <a:xfrm>
              <a:off x="2697633" y="1831892"/>
              <a:ext cx="68" cy="353"/>
            </a:xfrm>
            <a:custGeom>
              <a:rect b="b" l="l" r="r" t="t"/>
              <a:pathLst>
                <a:path extrusionOk="0" h="26" w="5">
                  <a:moveTo>
                    <a:pt x="4" y="1"/>
                  </a:moveTo>
                  <a:cubicBezTo>
                    <a:pt x="4" y="8"/>
                    <a:pt x="1" y="15"/>
                    <a:pt x="1"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0"/>
            <p:cNvSpPr/>
            <p:nvPr/>
          </p:nvSpPr>
          <p:spPr>
            <a:xfrm>
              <a:off x="2658856" y="1830426"/>
              <a:ext cx="5811" cy="3381"/>
            </a:xfrm>
            <a:custGeom>
              <a:rect b="b" l="l" r="r" t="t"/>
              <a:pathLst>
                <a:path extrusionOk="0" h="249" w="428">
                  <a:moveTo>
                    <a:pt x="427" y="249"/>
                  </a:moveTo>
                  <a:cubicBezTo>
                    <a:pt x="326" y="172"/>
                    <a:pt x="147" y="35"/>
                    <a:pt x="0" y="0"/>
                  </a:cubicBezTo>
                  <a:cubicBezTo>
                    <a:pt x="147" y="35"/>
                    <a:pt x="326" y="172"/>
                    <a:pt x="427" y="2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0"/>
            <p:cNvSpPr/>
            <p:nvPr/>
          </p:nvSpPr>
          <p:spPr>
            <a:xfrm>
              <a:off x="2726960" y="1826773"/>
              <a:ext cx="59904" cy="135897"/>
            </a:xfrm>
            <a:custGeom>
              <a:rect b="b" l="l" r="r" t="t"/>
              <a:pathLst>
                <a:path extrusionOk="0" h="10009" w="4412">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0"/>
            <p:cNvSpPr/>
            <p:nvPr/>
          </p:nvSpPr>
          <p:spPr>
            <a:xfrm>
              <a:off x="2728671" y="1883663"/>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0"/>
            <p:cNvSpPr/>
            <p:nvPr/>
          </p:nvSpPr>
          <p:spPr>
            <a:xfrm>
              <a:off x="2729241" y="1883039"/>
              <a:ext cx="14" cy="68"/>
            </a:xfrm>
            <a:custGeom>
              <a:rect b="b" l="l" r="r" t="t"/>
              <a:pathLst>
                <a:path extrusionOk="0" h="5" w="1">
                  <a:moveTo>
                    <a:pt x="1" y="1"/>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0"/>
            <p:cNvSpPr/>
            <p:nvPr/>
          </p:nvSpPr>
          <p:spPr>
            <a:xfrm>
              <a:off x="2728155" y="1883989"/>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0"/>
            <p:cNvSpPr/>
            <p:nvPr/>
          </p:nvSpPr>
          <p:spPr>
            <a:xfrm>
              <a:off x="2728820" y="1883568"/>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0"/>
            <p:cNvSpPr/>
            <p:nvPr/>
          </p:nvSpPr>
          <p:spPr>
            <a:xfrm>
              <a:off x="2728440" y="1883799"/>
              <a:ext cx="149" cy="109"/>
            </a:xfrm>
            <a:custGeom>
              <a:rect b="b" l="l" r="r" t="t"/>
              <a:pathLst>
                <a:path extrusionOk="0" h="8" w="11">
                  <a:moveTo>
                    <a:pt x="0"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0"/>
            <p:cNvSpPr/>
            <p:nvPr/>
          </p:nvSpPr>
          <p:spPr>
            <a:xfrm>
              <a:off x="2727341" y="1884518"/>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0"/>
            <p:cNvSpPr/>
            <p:nvPr/>
          </p:nvSpPr>
          <p:spPr>
            <a:xfrm>
              <a:off x="2727775" y="188423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0"/>
            <p:cNvSpPr/>
            <p:nvPr/>
          </p:nvSpPr>
          <p:spPr>
            <a:xfrm>
              <a:off x="2726825" y="1884844"/>
              <a:ext cx="394" cy="394"/>
            </a:xfrm>
            <a:custGeom>
              <a:rect b="b" l="l" r="r" t="t"/>
              <a:pathLst>
                <a:path extrusionOk="0" h="29" w="29">
                  <a:moveTo>
                    <a:pt x="0" y="29"/>
                  </a:moveTo>
                  <a:lnTo>
                    <a:pt x="0" y="29"/>
                  </a:ln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0"/>
            <p:cNvSpPr/>
            <p:nvPr/>
          </p:nvSpPr>
          <p:spPr>
            <a:xfrm>
              <a:off x="2729296" y="1878531"/>
              <a:ext cx="1914" cy="4331"/>
            </a:xfrm>
            <a:custGeom>
              <a:rect b="b" l="l" r="r" t="t"/>
              <a:pathLst>
                <a:path extrusionOk="0" h="319" w="141">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0"/>
            <p:cNvSpPr/>
            <p:nvPr/>
          </p:nvSpPr>
          <p:spPr>
            <a:xfrm>
              <a:off x="2733668" y="187467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0"/>
            <p:cNvSpPr/>
            <p:nvPr/>
          </p:nvSpPr>
          <p:spPr>
            <a:xfrm>
              <a:off x="2760334" y="1831037"/>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0"/>
            <p:cNvSpPr/>
            <p:nvPr/>
          </p:nvSpPr>
          <p:spPr>
            <a:xfrm>
              <a:off x="2760565" y="183080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0"/>
            <p:cNvSpPr/>
            <p:nvPr/>
          </p:nvSpPr>
          <p:spPr>
            <a:xfrm>
              <a:off x="2760945" y="1830236"/>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0"/>
            <p:cNvSpPr/>
            <p:nvPr/>
          </p:nvSpPr>
          <p:spPr>
            <a:xfrm>
              <a:off x="2760089" y="1831227"/>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0"/>
            <p:cNvSpPr/>
            <p:nvPr/>
          </p:nvSpPr>
          <p:spPr>
            <a:xfrm>
              <a:off x="2760755" y="1830521"/>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0"/>
            <p:cNvSpPr/>
            <p:nvPr/>
          </p:nvSpPr>
          <p:spPr>
            <a:xfrm>
              <a:off x="2761135" y="1829951"/>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0"/>
            <p:cNvSpPr/>
            <p:nvPr/>
          </p:nvSpPr>
          <p:spPr>
            <a:xfrm>
              <a:off x="2755297" y="18362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0"/>
            <p:cNvSpPr/>
            <p:nvPr/>
          </p:nvSpPr>
          <p:spPr>
            <a:xfrm>
              <a:off x="2734374" y="1864885"/>
              <a:ext cx="1059" cy="5010"/>
            </a:xfrm>
            <a:custGeom>
              <a:rect b="b" l="l" r="r" t="t"/>
              <a:pathLst>
                <a:path extrusionOk="0" h="369" w="78">
                  <a:moveTo>
                    <a:pt x="78" y="1"/>
                  </a:moveTo>
                  <a:cubicBezTo>
                    <a:pt x="67" y="134"/>
                    <a:pt x="57" y="284"/>
                    <a:pt x="1" y="368"/>
                  </a:cubicBezTo>
                  <a:cubicBezTo>
                    <a:pt x="57" y="284"/>
                    <a:pt x="67" y="134"/>
                    <a:pt x="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0"/>
            <p:cNvSpPr/>
            <p:nvPr/>
          </p:nvSpPr>
          <p:spPr>
            <a:xfrm>
              <a:off x="2731903" y="1878151"/>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0"/>
            <p:cNvSpPr/>
            <p:nvPr/>
          </p:nvSpPr>
          <p:spPr>
            <a:xfrm>
              <a:off x="2761135" y="1836658"/>
              <a:ext cx="204" cy="720"/>
            </a:xfrm>
            <a:custGeom>
              <a:rect b="b" l="l" r="r" t="t"/>
              <a:pathLst>
                <a:path extrusionOk="0" h="53" w="15">
                  <a:moveTo>
                    <a:pt x="15" y="0"/>
                  </a:moveTo>
                  <a:cubicBezTo>
                    <a:pt x="15" y="18"/>
                    <a:pt x="11" y="39"/>
                    <a:pt x="1" y="53"/>
                  </a:cubicBezTo>
                  <a:cubicBezTo>
                    <a:pt x="11" y="39"/>
                    <a:pt x="15" y="18"/>
                    <a:pt x="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0"/>
            <p:cNvSpPr/>
            <p:nvPr/>
          </p:nvSpPr>
          <p:spPr>
            <a:xfrm>
              <a:off x="2755527" y="1836128"/>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0"/>
            <p:cNvSpPr/>
            <p:nvPr/>
          </p:nvSpPr>
          <p:spPr>
            <a:xfrm>
              <a:off x="2761990" y="1827805"/>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0"/>
            <p:cNvSpPr/>
            <p:nvPr/>
          </p:nvSpPr>
          <p:spPr>
            <a:xfrm>
              <a:off x="2762045" y="18276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0"/>
            <p:cNvSpPr/>
            <p:nvPr/>
          </p:nvSpPr>
          <p:spPr>
            <a:xfrm>
              <a:off x="2732717" y="187771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0"/>
            <p:cNvSpPr/>
            <p:nvPr/>
          </p:nvSpPr>
          <p:spPr>
            <a:xfrm>
              <a:off x="2761895" y="1828050"/>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0"/>
            <p:cNvSpPr/>
            <p:nvPr/>
          </p:nvSpPr>
          <p:spPr>
            <a:xfrm>
              <a:off x="2761325" y="182966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0"/>
            <p:cNvSpPr/>
            <p:nvPr/>
          </p:nvSpPr>
          <p:spPr>
            <a:xfrm>
              <a:off x="2732188" y="187805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0"/>
            <p:cNvSpPr/>
            <p:nvPr/>
          </p:nvSpPr>
          <p:spPr>
            <a:xfrm>
              <a:off x="2761855" y="1828335"/>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0"/>
            <p:cNvSpPr/>
            <p:nvPr/>
          </p:nvSpPr>
          <p:spPr>
            <a:xfrm>
              <a:off x="2761474" y="18292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0"/>
            <p:cNvSpPr/>
            <p:nvPr/>
          </p:nvSpPr>
          <p:spPr>
            <a:xfrm>
              <a:off x="2761610" y="1828905"/>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0"/>
            <p:cNvSpPr/>
            <p:nvPr/>
          </p:nvSpPr>
          <p:spPr>
            <a:xfrm>
              <a:off x="2761705" y="1828620"/>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0"/>
            <p:cNvSpPr/>
            <p:nvPr/>
          </p:nvSpPr>
          <p:spPr>
            <a:xfrm>
              <a:off x="2732473" y="187790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0"/>
            <p:cNvSpPr/>
            <p:nvPr/>
          </p:nvSpPr>
          <p:spPr>
            <a:xfrm>
              <a:off x="2731197" y="1878151"/>
              <a:ext cx="434" cy="394"/>
            </a:xfrm>
            <a:custGeom>
              <a:rect b="b" l="l" r="r" t="t"/>
              <a:pathLst>
                <a:path extrusionOk="0" h="29" w="32">
                  <a:moveTo>
                    <a:pt x="32" y="0"/>
                  </a:moveTo>
                  <a:cubicBezTo>
                    <a:pt x="25" y="4"/>
                    <a:pt x="21" y="4"/>
                    <a:pt x="21" y="7"/>
                  </a:cubicBezTo>
                  <a:lnTo>
                    <a:pt x="0" y="28"/>
                  </a:lnTo>
                  <a:cubicBezTo>
                    <a:pt x="11" y="18"/>
                    <a:pt x="18" y="11"/>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0"/>
            <p:cNvSpPr/>
            <p:nvPr/>
          </p:nvSpPr>
          <p:spPr>
            <a:xfrm>
              <a:off x="2755867" y="1836088"/>
              <a:ext cx="204" cy="14"/>
            </a:xfrm>
            <a:custGeom>
              <a:rect b="b" l="l" r="r" t="t"/>
              <a:pathLst>
                <a:path extrusionOk="0" h="1" w="15">
                  <a:moveTo>
                    <a:pt x="0" y="0"/>
                  </a:moveTo>
                  <a:cubicBezTo>
                    <a:pt x="4" y="0"/>
                    <a:pt x="7" y="0"/>
                    <a:pt x="14" y="0"/>
                  </a:cubicBezTo>
                  <a:lnTo>
                    <a:pt x="14" y="0"/>
                  </a:ln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0"/>
            <p:cNvSpPr/>
            <p:nvPr/>
          </p:nvSpPr>
          <p:spPr>
            <a:xfrm>
              <a:off x="2730911" y="1878246"/>
              <a:ext cx="584" cy="625"/>
            </a:xfrm>
            <a:custGeom>
              <a:rect b="b" l="l" r="r" t="t"/>
              <a:pathLst>
                <a:path extrusionOk="0" h="46" w="43">
                  <a:moveTo>
                    <a:pt x="42" y="0"/>
                  </a:moveTo>
                  <a:lnTo>
                    <a:pt x="42" y="0"/>
                  </a:lnTo>
                  <a:cubicBezTo>
                    <a:pt x="25" y="14"/>
                    <a:pt x="11" y="28"/>
                    <a:pt x="0" y="46"/>
                  </a:cubicBezTo>
                  <a:lnTo>
                    <a:pt x="21" y="25"/>
                  </a:lnTo>
                  <a:lnTo>
                    <a:pt x="21" y="21"/>
                  </a:ln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0"/>
            <p:cNvSpPr/>
            <p:nvPr/>
          </p:nvSpPr>
          <p:spPr>
            <a:xfrm>
              <a:off x="2705196" y="1828905"/>
              <a:ext cx="20163" cy="10197"/>
            </a:xfrm>
            <a:custGeom>
              <a:rect b="b" l="l" r="r" t="t"/>
              <a:pathLst>
                <a:path extrusionOk="0" h="751" w="1485">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0"/>
            <p:cNvSpPr/>
            <p:nvPr/>
          </p:nvSpPr>
          <p:spPr>
            <a:xfrm>
              <a:off x="2713179" y="1838314"/>
              <a:ext cx="489" cy="163"/>
            </a:xfrm>
            <a:custGeom>
              <a:rect b="b" l="l" r="r" t="t"/>
              <a:pathLst>
                <a:path extrusionOk="0" h="12" w="36">
                  <a:moveTo>
                    <a:pt x="36"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0"/>
            <p:cNvSpPr/>
            <p:nvPr/>
          </p:nvSpPr>
          <p:spPr>
            <a:xfrm>
              <a:off x="2712039" y="1838178"/>
              <a:ext cx="489" cy="54"/>
            </a:xfrm>
            <a:custGeom>
              <a:rect b="b" l="l" r="r" t="t"/>
              <a:pathLst>
                <a:path extrusionOk="0" h="4" w="36">
                  <a:moveTo>
                    <a:pt x="1" y="0"/>
                  </a:moveTo>
                  <a:cubicBezTo>
                    <a:pt x="11" y="0"/>
                    <a:pt x="25" y="4"/>
                    <a:pt x="36" y="4"/>
                  </a:cubicBezTo>
                  <a:cubicBezTo>
                    <a:pt x="25" y="0"/>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0"/>
            <p:cNvSpPr/>
            <p:nvPr/>
          </p:nvSpPr>
          <p:spPr>
            <a:xfrm>
              <a:off x="2713804" y="1838504"/>
              <a:ext cx="489" cy="163"/>
            </a:xfrm>
            <a:custGeom>
              <a:rect b="b" l="l" r="r" t="t"/>
              <a:pathLst>
                <a:path extrusionOk="0" h="12" w="36">
                  <a:moveTo>
                    <a:pt x="35"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0"/>
            <p:cNvSpPr/>
            <p:nvPr/>
          </p:nvSpPr>
          <p:spPr>
            <a:xfrm>
              <a:off x="2711523" y="1838178"/>
              <a:ext cx="394" cy="14"/>
            </a:xfrm>
            <a:custGeom>
              <a:rect b="b" l="l" r="r" t="t"/>
              <a:pathLst>
                <a:path extrusionOk="0" h="1" w="29">
                  <a:moveTo>
                    <a:pt x="0" y="0"/>
                  </a:moveTo>
                  <a:lnTo>
                    <a:pt x="28" y="0"/>
                  </a:lnTo>
                  <a:cubicBezTo>
                    <a:pt x="18" y="0"/>
                    <a:pt x="11"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0"/>
            <p:cNvSpPr/>
            <p:nvPr/>
          </p:nvSpPr>
          <p:spPr>
            <a:xfrm>
              <a:off x="2723403" y="1831851"/>
              <a:ext cx="394" cy="679"/>
            </a:xfrm>
            <a:custGeom>
              <a:rect b="b" l="l" r="r" t="t"/>
              <a:pathLst>
                <a:path extrusionOk="0" h="50" w="29">
                  <a:moveTo>
                    <a:pt x="18" y="49"/>
                  </a:moveTo>
                  <a:lnTo>
                    <a:pt x="0" y="11"/>
                  </a:lnTo>
                  <a:lnTo>
                    <a:pt x="28"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0"/>
            <p:cNvSpPr/>
            <p:nvPr/>
          </p:nvSpPr>
          <p:spPr>
            <a:xfrm>
              <a:off x="2706051" y="1837079"/>
              <a:ext cx="2105" cy="638"/>
            </a:xfrm>
            <a:custGeom>
              <a:rect b="b" l="l" r="r" t="t"/>
              <a:pathLst>
                <a:path extrusionOk="0" h="47" w="155">
                  <a:moveTo>
                    <a:pt x="0" y="1"/>
                  </a:moveTo>
                  <a:cubicBezTo>
                    <a:pt x="56" y="1"/>
                    <a:pt x="109" y="15"/>
                    <a:pt x="154" y="46"/>
                  </a:cubicBezTo>
                  <a:cubicBezTo>
                    <a:pt x="109" y="15"/>
                    <a:pt x="56"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0"/>
            <p:cNvSpPr/>
            <p:nvPr/>
          </p:nvSpPr>
          <p:spPr>
            <a:xfrm>
              <a:off x="2710857" y="1838219"/>
              <a:ext cx="530" cy="109"/>
            </a:xfrm>
            <a:custGeom>
              <a:rect b="b" l="l" r="r" t="t"/>
              <a:pathLst>
                <a:path extrusionOk="0" h="8" w="39">
                  <a:moveTo>
                    <a:pt x="39" y="1"/>
                  </a:moveTo>
                  <a:cubicBezTo>
                    <a:pt x="28" y="1"/>
                    <a:pt x="14" y="4"/>
                    <a:pt x="0" y="8"/>
                  </a:cubicBezTo>
                  <a:cubicBezTo>
                    <a:pt x="14" y="4"/>
                    <a:pt x="28" y="1"/>
                    <a:pt x="3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0"/>
            <p:cNvSpPr/>
            <p:nvPr/>
          </p:nvSpPr>
          <p:spPr>
            <a:xfrm>
              <a:off x="2712568" y="1838219"/>
              <a:ext cx="584" cy="109"/>
            </a:xfrm>
            <a:custGeom>
              <a:rect b="b" l="l" r="r" t="t"/>
              <a:pathLst>
                <a:path extrusionOk="0" h="8" w="43">
                  <a:moveTo>
                    <a:pt x="42" y="8"/>
                  </a:moveTo>
                  <a:cubicBezTo>
                    <a:pt x="28" y="4"/>
                    <a:pt x="14" y="1"/>
                    <a:pt x="0" y="1"/>
                  </a:cubicBezTo>
                  <a:cubicBezTo>
                    <a:pt x="14" y="1"/>
                    <a:pt x="28" y="4"/>
                    <a:pt x="42"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0"/>
            <p:cNvSpPr/>
            <p:nvPr/>
          </p:nvSpPr>
          <p:spPr>
            <a:xfrm>
              <a:off x="2798745" y="1868022"/>
              <a:ext cx="52056" cy="110847"/>
            </a:xfrm>
            <a:custGeom>
              <a:rect b="b" l="l" r="r" t="t"/>
              <a:pathLst>
                <a:path extrusionOk="0" h="8164" w="3834">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0"/>
            <p:cNvSpPr/>
            <p:nvPr/>
          </p:nvSpPr>
          <p:spPr>
            <a:xfrm>
              <a:off x="2799356" y="1936670"/>
              <a:ext cx="40800" cy="29477"/>
            </a:xfrm>
            <a:custGeom>
              <a:rect b="b" l="l" r="r" t="t"/>
              <a:pathLst>
                <a:path extrusionOk="0" h="2171" w="3005">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0"/>
            <p:cNvSpPr/>
            <p:nvPr/>
          </p:nvSpPr>
          <p:spPr>
            <a:xfrm>
              <a:off x="2816708" y="1965033"/>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0"/>
            <p:cNvSpPr/>
            <p:nvPr/>
          </p:nvSpPr>
          <p:spPr>
            <a:xfrm>
              <a:off x="2815798" y="1965563"/>
              <a:ext cx="299" cy="149"/>
            </a:xfrm>
            <a:custGeom>
              <a:rect b="b" l="l" r="r" t="t"/>
              <a:pathLst>
                <a:path extrusionOk="0" h="11" w="22">
                  <a:moveTo>
                    <a:pt x="22"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0"/>
            <p:cNvSpPr/>
            <p:nvPr/>
          </p:nvSpPr>
          <p:spPr>
            <a:xfrm>
              <a:off x="2817033" y="1964802"/>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0"/>
            <p:cNvSpPr/>
            <p:nvPr/>
          </p:nvSpPr>
          <p:spPr>
            <a:xfrm>
              <a:off x="2815133" y="1965848"/>
              <a:ext cx="448" cy="204"/>
            </a:xfrm>
            <a:custGeom>
              <a:rect b="b" l="l" r="r" t="t"/>
              <a:pathLst>
                <a:path extrusionOk="0" h="15" w="33">
                  <a:moveTo>
                    <a:pt x="32"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0"/>
            <p:cNvSpPr/>
            <p:nvPr/>
          </p:nvSpPr>
          <p:spPr>
            <a:xfrm>
              <a:off x="2816273" y="1965277"/>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0"/>
            <p:cNvSpPr/>
            <p:nvPr/>
          </p:nvSpPr>
          <p:spPr>
            <a:xfrm>
              <a:off x="2838147" y="1943839"/>
              <a:ext cx="625" cy="1059"/>
            </a:xfrm>
            <a:custGeom>
              <a:rect b="b" l="l" r="r" t="t"/>
              <a:pathLst>
                <a:path extrusionOk="0" h="78" w="46">
                  <a:moveTo>
                    <a:pt x="0" y="0"/>
                  </a:moveTo>
                  <a:cubicBezTo>
                    <a:pt x="14" y="28"/>
                    <a:pt x="28" y="53"/>
                    <a:pt x="46" y="77"/>
                  </a:cubicBezTo>
                  <a:cubicBezTo>
                    <a:pt x="28" y="53"/>
                    <a:pt x="14" y="2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0"/>
            <p:cNvSpPr/>
            <p:nvPr/>
          </p:nvSpPr>
          <p:spPr>
            <a:xfrm>
              <a:off x="2818364" y="1963702"/>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0"/>
            <p:cNvSpPr/>
            <p:nvPr/>
          </p:nvSpPr>
          <p:spPr>
            <a:xfrm>
              <a:off x="2818364" y="196370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0"/>
            <p:cNvSpPr/>
            <p:nvPr/>
          </p:nvSpPr>
          <p:spPr>
            <a:xfrm>
              <a:off x="2836096" y="1936710"/>
              <a:ext cx="2064" cy="7142"/>
            </a:xfrm>
            <a:custGeom>
              <a:rect b="b" l="l" r="r" t="t"/>
              <a:pathLst>
                <a:path extrusionOk="0" h="526" w="152">
                  <a:moveTo>
                    <a:pt x="1" y="0"/>
                  </a:moveTo>
                  <a:lnTo>
                    <a:pt x="1" y="0"/>
                  </a:lnTo>
                  <a:cubicBezTo>
                    <a:pt x="11" y="186"/>
                    <a:pt x="64" y="364"/>
                    <a:pt x="151" y="525"/>
                  </a:cubicBezTo>
                  <a:cubicBezTo>
                    <a:pt x="64" y="364"/>
                    <a:pt x="11" y="18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0"/>
            <p:cNvSpPr/>
            <p:nvPr/>
          </p:nvSpPr>
          <p:spPr>
            <a:xfrm>
              <a:off x="2817373" y="1964612"/>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0"/>
            <p:cNvSpPr/>
            <p:nvPr/>
          </p:nvSpPr>
          <p:spPr>
            <a:xfrm>
              <a:off x="2818364" y="1962616"/>
              <a:ext cx="543" cy="1005"/>
            </a:xfrm>
            <a:custGeom>
              <a:rect b="b" l="l" r="r" t="t"/>
              <a:pathLst>
                <a:path extrusionOk="0" h="74" w="40">
                  <a:moveTo>
                    <a:pt x="1" y="74"/>
                  </a:moveTo>
                  <a:cubicBezTo>
                    <a:pt x="4" y="46"/>
                    <a:pt x="15" y="18"/>
                    <a:pt x="39" y="0"/>
                  </a:cubicBezTo>
                  <a:cubicBezTo>
                    <a:pt x="15" y="18"/>
                    <a:pt x="4" y="46"/>
                    <a:pt x="1"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0"/>
            <p:cNvSpPr/>
            <p:nvPr/>
          </p:nvSpPr>
          <p:spPr>
            <a:xfrm>
              <a:off x="2818133" y="1963947"/>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0"/>
            <p:cNvSpPr/>
            <p:nvPr/>
          </p:nvSpPr>
          <p:spPr>
            <a:xfrm>
              <a:off x="2817848" y="1964273"/>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0"/>
            <p:cNvSpPr/>
            <p:nvPr/>
          </p:nvSpPr>
          <p:spPr>
            <a:xfrm>
              <a:off x="2817604" y="1964422"/>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0"/>
            <p:cNvSpPr/>
            <p:nvPr/>
          </p:nvSpPr>
          <p:spPr>
            <a:xfrm>
              <a:off x="2817984" y="196408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0"/>
            <p:cNvSpPr/>
            <p:nvPr/>
          </p:nvSpPr>
          <p:spPr>
            <a:xfrm>
              <a:off x="2818228" y="1963852"/>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0"/>
            <p:cNvSpPr/>
            <p:nvPr/>
          </p:nvSpPr>
          <p:spPr>
            <a:xfrm>
              <a:off x="2818323" y="1963757"/>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0"/>
            <p:cNvSpPr/>
            <p:nvPr/>
          </p:nvSpPr>
          <p:spPr>
            <a:xfrm>
              <a:off x="2784244" y="1875299"/>
              <a:ext cx="52436" cy="63936"/>
            </a:xfrm>
            <a:custGeom>
              <a:rect b="b" l="l" r="r" t="t"/>
              <a:pathLst>
                <a:path extrusionOk="0" h="4709" w="3862">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0"/>
            <p:cNvSpPr/>
            <p:nvPr/>
          </p:nvSpPr>
          <p:spPr>
            <a:xfrm>
              <a:off x="2786525" y="18854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0"/>
            <p:cNvSpPr/>
            <p:nvPr/>
          </p:nvSpPr>
          <p:spPr>
            <a:xfrm>
              <a:off x="2788086" y="188299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0"/>
            <p:cNvSpPr/>
            <p:nvPr/>
          </p:nvSpPr>
          <p:spPr>
            <a:xfrm>
              <a:off x="2785615" y="1887981"/>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0"/>
            <p:cNvSpPr/>
            <p:nvPr/>
          </p:nvSpPr>
          <p:spPr>
            <a:xfrm>
              <a:off x="2788996" y="1881857"/>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0"/>
            <p:cNvSpPr/>
            <p:nvPr/>
          </p:nvSpPr>
          <p:spPr>
            <a:xfrm>
              <a:off x="2788371" y="1882618"/>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0"/>
            <p:cNvSpPr/>
            <p:nvPr/>
          </p:nvSpPr>
          <p:spPr>
            <a:xfrm>
              <a:off x="2786185" y="1886514"/>
              <a:ext cx="14" cy="149"/>
            </a:xfrm>
            <a:custGeom>
              <a:rect b="b" l="l" r="r" t="t"/>
              <a:pathLst>
                <a:path extrusionOk="0" h="11" w="1">
                  <a:moveTo>
                    <a:pt x="1" y="0"/>
                  </a:moveTo>
                  <a:cubicBezTo>
                    <a:pt x="1" y="4"/>
                    <a:pt x="1" y="7"/>
                    <a:pt x="1" y="11"/>
                  </a:cubicBezTo>
                  <a:cubicBezTo>
                    <a:pt x="1"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0"/>
            <p:cNvSpPr/>
            <p:nvPr/>
          </p:nvSpPr>
          <p:spPr>
            <a:xfrm>
              <a:off x="2786376" y="1885795"/>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0"/>
            <p:cNvSpPr/>
            <p:nvPr/>
          </p:nvSpPr>
          <p:spPr>
            <a:xfrm>
              <a:off x="2786280" y="1886039"/>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0"/>
            <p:cNvSpPr/>
            <p:nvPr/>
          </p:nvSpPr>
          <p:spPr>
            <a:xfrm>
              <a:off x="2787801" y="1883378"/>
              <a:ext cx="163" cy="204"/>
            </a:xfrm>
            <a:custGeom>
              <a:rect b="b" l="l" r="r" t="t"/>
              <a:pathLst>
                <a:path extrusionOk="0" h="15" w="12">
                  <a:moveTo>
                    <a:pt x="1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0"/>
            <p:cNvSpPr/>
            <p:nvPr/>
          </p:nvSpPr>
          <p:spPr>
            <a:xfrm>
              <a:off x="2788657" y="1882237"/>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0"/>
            <p:cNvSpPr/>
            <p:nvPr/>
          </p:nvSpPr>
          <p:spPr>
            <a:xfrm>
              <a:off x="2786185" y="1886270"/>
              <a:ext cx="68" cy="163"/>
            </a:xfrm>
            <a:custGeom>
              <a:rect b="b" l="l" r="r" t="t"/>
              <a:pathLst>
                <a:path extrusionOk="0" h="12" w="5">
                  <a:moveTo>
                    <a:pt x="4" y="1"/>
                  </a:moveTo>
                  <a:cubicBezTo>
                    <a:pt x="1" y="4"/>
                    <a:pt x="1" y="8"/>
                    <a:pt x="1" y="11"/>
                  </a:cubicBezTo>
                  <a:cubicBezTo>
                    <a:pt x="4" y="8"/>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0"/>
            <p:cNvSpPr/>
            <p:nvPr/>
          </p:nvSpPr>
          <p:spPr>
            <a:xfrm>
              <a:off x="2785289" y="188832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0"/>
            <p:cNvSpPr/>
            <p:nvPr/>
          </p:nvSpPr>
          <p:spPr>
            <a:xfrm>
              <a:off x="2786050" y="1887180"/>
              <a:ext cx="54" cy="149"/>
            </a:xfrm>
            <a:custGeom>
              <a:rect b="b" l="l" r="r" t="t"/>
              <a:pathLst>
                <a:path extrusionOk="0" h="11" w="4">
                  <a:moveTo>
                    <a:pt x="4" y="0"/>
                  </a:moveTo>
                  <a:cubicBezTo>
                    <a:pt x="4" y="4"/>
                    <a:pt x="0" y="7"/>
                    <a:pt x="0" y="11"/>
                  </a:cubicBezTo>
                  <a:cubicBezTo>
                    <a:pt x="0"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0"/>
            <p:cNvSpPr/>
            <p:nvPr/>
          </p:nvSpPr>
          <p:spPr>
            <a:xfrm>
              <a:off x="2785860" y="1887601"/>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0"/>
            <p:cNvSpPr/>
            <p:nvPr/>
          </p:nvSpPr>
          <p:spPr>
            <a:xfrm>
              <a:off x="2787570" y="1883758"/>
              <a:ext cx="109" cy="204"/>
            </a:xfrm>
            <a:custGeom>
              <a:rect b="b" l="l" r="r" t="t"/>
              <a:pathLst>
                <a:path extrusionOk="0" h="15" w="8">
                  <a:moveTo>
                    <a:pt x="7"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0"/>
            <p:cNvSpPr/>
            <p:nvPr/>
          </p:nvSpPr>
          <p:spPr>
            <a:xfrm>
              <a:off x="2789281" y="1881572"/>
              <a:ext cx="54" cy="109"/>
            </a:xfrm>
            <a:custGeom>
              <a:rect b="b" l="l" r="r" t="t"/>
              <a:pathLst>
                <a:path extrusionOk="0" h="8" w="4">
                  <a:moveTo>
                    <a:pt x="0" y="7"/>
                  </a:moveTo>
                  <a:lnTo>
                    <a:pt x="4"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0"/>
            <p:cNvSpPr/>
            <p:nvPr/>
          </p:nvSpPr>
          <p:spPr>
            <a:xfrm>
              <a:off x="2787285" y="1884138"/>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0"/>
            <p:cNvSpPr/>
            <p:nvPr/>
          </p:nvSpPr>
          <p:spPr>
            <a:xfrm>
              <a:off x="2787041" y="1884464"/>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0"/>
            <p:cNvSpPr/>
            <p:nvPr/>
          </p:nvSpPr>
          <p:spPr>
            <a:xfrm>
              <a:off x="2786851" y="188484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0"/>
            <p:cNvSpPr/>
            <p:nvPr/>
          </p:nvSpPr>
          <p:spPr>
            <a:xfrm>
              <a:off x="2786715" y="1885184"/>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0"/>
            <p:cNvSpPr/>
            <p:nvPr/>
          </p:nvSpPr>
          <p:spPr>
            <a:xfrm>
              <a:off x="2836191" y="1932053"/>
              <a:ext cx="109" cy="530"/>
            </a:xfrm>
            <a:custGeom>
              <a:rect b="b" l="l" r="r" t="t"/>
              <a:pathLst>
                <a:path extrusionOk="0" h="39" w="8">
                  <a:moveTo>
                    <a:pt x="8" y="0"/>
                  </a:moveTo>
                  <a:cubicBezTo>
                    <a:pt x="4" y="11"/>
                    <a:pt x="1" y="25"/>
                    <a:pt x="1" y="39"/>
                  </a:cubicBezTo>
                  <a:cubicBezTo>
                    <a:pt x="1" y="25"/>
                    <a:pt x="8"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0"/>
            <p:cNvSpPr/>
            <p:nvPr/>
          </p:nvSpPr>
          <p:spPr>
            <a:xfrm>
              <a:off x="2836056" y="1932664"/>
              <a:ext cx="149" cy="2064"/>
            </a:xfrm>
            <a:custGeom>
              <a:rect b="b" l="l" r="r" t="t"/>
              <a:pathLst>
                <a:path extrusionOk="0" h="152" w="11">
                  <a:moveTo>
                    <a:pt x="11" y="1"/>
                  </a:moveTo>
                  <a:cubicBezTo>
                    <a:pt x="4" y="46"/>
                    <a:pt x="0" y="99"/>
                    <a:pt x="0" y="151"/>
                  </a:cubicBezTo>
                  <a:cubicBezTo>
                    <a:pt x="0" y="102"/>
                    <a:pt x="4" y="50"/>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0"/>
            <p:cNvSpPr/>
            <p:nvPr/>
          </p:nvSpPr>
          <p:spPr>
            <a:xfrm>
              <a:off x="2797075" y="1875245"/>
              <a:ext cx="14" cy="14"/>
            </a:xfrm>
            <a:custGeom>
              <a:rect b="b" l="l" r="r" t="t"/>
              <a:pathLst>
                <a:path extrusionOk="0" h="1" w="1">
                  <a:moveTo>
                    <a:pt x="1"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0"/>
            <p:cNvSpPr/>
            <p:nvPr/>
          </p:nvSpPr>
          <p:spPr>
            <a:xfrm>
              <a:off x="2825316" y="1938231"/>
              <a:ext cx="339" cy="815"/>
            </a:xfrm>
            <a:custGeom>
              <a:rect b="b" l="l" r="r" t="t"/>
              <a:pathLst>
                <a:path extrusionOk="0" h="60" w="25">
                  <a:moveTo>
                    <a:pt x="25" y="0"/>
                  </a:moveTo>
                  <a:cubicBezTo>
                    <a:pt x="21" y="21"/>
                    <a:pt x="14" y="42"/>
                    <a:pt x="0" y="60"/>
                  </a:cubicBezTo>
                  <a:cubicBezTo>
                    <a:pt x="14" y="42"/>
                    <a:pt x="21" y="21"/>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0"/>
            <p:cNvSpPr/>
            <p:nvPr/>
          </p:nvSpPr>
          <p:spPr>
            <a:xfrm>
              <a:off x="2832009" y="1935380"/>
              <a:ext cx="353" cy="149"/>
            </a:xfrm>
            <a:custGeom>
              <a:rect b="b" l="l" r="r" t="t"/>
              <a:pathLst>
                <a:path extrusionOk="0" h="11" w="26">
                  <a:moveTo>
                    <a:pt x="25" y="11"/>
                  </a:moveTo>
                  <a:cubicBezTo>
                    <a:pt x="15" y="7"/>
                    <a:pt x="8" y="4"/>
                    <a:pt x="1" y="0"/>
                  </a:cubicBezTo>
                  <a:cubicBezTo>
                    <a:pt x="8" y="4"/>
                    <a:pt x="15" y="7"/>
                    <a:pt x="2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0"/>
            <p:cNvSpPr/>
            <p:nvPr/>
          </p:nvSpPr>
          <p:spPr>
            <a:xfrm>
              <a:off x="2832960" y="1935570"/>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0"/>
            <p:cNvSpPr/>
            <p:nvPr/>
          </p:nvSpPr>
          <p:spPr>
            <a:xfrm>
              <a:off x="2824881" y="1938516"/>
              <a:ext cx="394" cy="625"/>
            </a:xfrm>
            <a:custGeom>
              <a:rect b="b" l="l" r="r" t="t"/>
              <a:pathLst>
                <a:path extrusionOk="0" h="46" w="29">
                  <a:moveTo>
                    <a:pt x="1" y="0"/>
                  </a:moveTo>
                  <a:cubicBezTo>
                    <a:pt x="15" y="14"/>
                    <a:pt x="22" y="28"/>
                    <a:pt x="29" y="46"/>
                  </a:cubicBezTo>
                  <a:lnTo>
                    <a:pt x="29" y="46"/>
                  </a:lnTo>
                  <a:cubicBezTo>
                    <a:pt x="22" y="28"/>
                    <a:pt x="15"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0"/>
            <p:cNvSpPr/>
            <p:nvPr/>
          </p:nvSpPr>
          <p:spPr>
            <a:xfrm>
              <a:off x="2835865" y="1934714"/>
              <a:ext cx="149" cy="109"/>
            </a:xfrm>
            <a:custGeom>
              <a:rect b="b" l="l" r="r" t="t"/>
              <a:pathLst>
                <a:path extrusionOk="0" h="8" w="11">
                  <a:moveTo>
                    <a:pt x="0" y="7"/>
                  </a:moveTo>
                  <a:lnTo>
                    <a:pt x="11" y="0"/>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0"/>
            <p:cNvSpPr/>
            <p:nvPr/>
          </p:nvSpPr>
          <p:spPr>
            <a:xfrm>
              <a:off x="2833489" y="1935570"/>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0"/>
            <p:cNvSpPr/>
            <p:nvPr/>
          </p:nvSpPr>
          <p:spPr>
            <a:xfrm>
              <a:off x="2832444" y="1935516"/>
              <a:ext cx="339" cy="68"/>
            </a:xfrm>
            <a:custGeom>
              <a:rect b="b" l="l" r="r" t="t"/>
              <a:pathLst>
                <a:path extrusionOk="0" h="5" w="25">
                  <a:moveTo>
                    <a:pt x="0" y="1"/>
                  </a:moveTo>
                  <a:cubicBezTo>
                    <a:pt x="7" y="1"/>
                    <a:pt x="18" y="4"/>
                    <a:pt x="25" y="4"/>
                  </a:cubicBezTo>
                  <a:cubicBezTo>
                    <a:pt x="18"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0"/>
            <p:cNvSpPr/>
            <p:nvPr/>
          </p:nvSpPr>
          <p:spPr>
            <a:xfrm>
              <a:off x="2834671" y="1935230"/>
              <a:ext cx="353" cy="163"/>
            </a:xfrm>
            <a:custGeom>
              <a:rect b="b" l="l" r="r" t="t"/>
              <a:pathLst>
                <a:path extrusionOk="0" h="12" w="26">
                  <a:moveTo>
                    <a:pt x="2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0"/>
            <p:cNvSpPr/>
            <p:nvPr/>
          </p:nvSpPr>
          <p:spPr>
            <a:xfrm>
              <a:off x="2834060" y="1935421"/>
              <a:ext cx="339" cy="109"/>
            </a:xfrm>
            <a:custGeom>
              <a:rect b="b" l="l" r="r" t="t"/>
              <a:pathLst>
                <a:path extrusionOk="0" h="8" w="25">
                  <a:moveTo>
                    <a:pt x="2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0"/>
            <p:cNvSpPr/>
            <p:nvPr/>
          </p:nvSpPr>
          <p:spPr>
            <a:xfrm>
              <a:off x="2835241" y="1934945"/>
              <a:ext cx="353" cy="204"/>
            </a:xfrm>
            <a:custGeom>
              <a:rect b="b" l="l" r="r" t="t"/>
              <a:pathLst>
                <a:path extrusionOk="0" h="15" w="26">
                  <a:moveTo>
                    <a:pt x="25"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0"/>
            <p:cNvSpPr/>
            <p:nvPr/>
          </p:nvSpPr>
          <p:spPr>
            <a:xfrm>
              <a:off x="2836056" y="1934714"/>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0"/>
            <p:cNvSpPr/>
            <p:nvPr/>
          </p:nvSpPr>
          <p:spPr>
            <a:xfrm>
              <a:off x="2764461" y="1889977"/>
              <a:ext cx="57148" cy="110439"/>
            </a:xfrm>
            <a:custGeom>
              <a:rect b="b" l="l" r="r" t="t"/>
              <a:pathLst>
                <a:path extrusionOk="0" h="8134" w="4209">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0"/>
            <p:cNvSpPr/>
            <p:nvPr/>
          </p:nvSpPr>
          <p:spPr>
            <a:xfrm>
              <a:off x="2774359" y="1962182"/>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0"/>
            <p:cNvSpPr/>
            <p:nvPr/>
          </p:nvSpPr>
          <p:spPr>
            <a:xfrm>
              <a:off x="2774115" y="1962657"/>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0"/>
            <p:cNvSpPr/>
            <p:nvPr/>
          </p:nvSpPr>
          <p:spPr>
            <a:xfrm>
              <a:off x="2774590" y="1961761"/>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0"/>
            <p:cNvSpPr/>
            <p:nvPr/>
          </p:nvSpPr>
          <p:spPr>
            <a:xfrm>
              <a:off x="2775595" y="1959521"/>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0"/>
            <p:cNvSpPr/>
            <p:nvPr/>
          </p:nvSpPr>
          <p:spPr>
            <a:xfrm>
              <a:off x="2775310" y="1960145"/>
              <a:ext cx="149" cy="394"/>
            </a:xfrm>
            <a:custGeom>
              <a:rect b="b" l="l" r="r" t="t"/>
              <a:pathLst>
                <a:path extrusionOk="0" h="29" w="11">
                  <a:moveTo>
                    <a:pt x="0" y="2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0"/>
            <p:cNvSpPr/>
            <p:nvPr/>
          </p:nvSpPr>
          <p:spPr>
            <a:xfrm>
              <a:off x="2775065" y="1960756"/>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0"/>
            <p:cNvSpPr/>
            <p:nvPr/>
          </p:nvSpPr>
          <p:spPr>
            <a:xfrm>
              <a:off x="2774835" y="1961286"/>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0"/>
            <p:cNvSpPr/>
            <p:nvPr/>
          </p:nvSpPr>
          <p:spPr>
            <a:xfrm>
              <a:off x="2773884" y="1963091"/>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0"/>
            <p:cNvSpPr/>
            <p:nvPr/>
          </p:nvSpPr>
          <p:spPr>
            <a:xfrm>
              <a:off x="2772268" y="1965087"/>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0"/>
            <p:cNvSpPr/>
            <p:nvPr/>
          </p:nvSpPr>
          <p:spPr>
            <a:xfrm>
              <a:off x="2772839" y="1964517"/>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0"/>
            <p:cNvSpPr/>
            <p:nvPr/>
          </p:nvSpPr>
          <p:spPr>
            <a:xfrm>
              <a:off x="2771983" y="1965318"/>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0"/>
            <p:cNvSpPr/>
            <p:nvPr/>
          </p:nvSpPr>
          <p:spPr>
            <a:xfrm>
              <a:off x="2773599" y="1963512"/>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0"/>
            <p:cNvSpPr/>
            <p:nvPr/>
          </p:nvSpPr>
          <p:spPr>
            <a:xfrm>
              <a:off x="2773070" y="1964178"/>
              <a:ext cx="163" cy="204"/>
            </a:xfrm>
            <a:custGeom>
              <a:rect b="b" l="l" r="r" t="t"/>
              <a:pathLst>
                <a:path extrusionOk="0" h="15" w="12">
                  <a:moveTo>
                    <a:pt x="1"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0"/>
            <p:cNvSpPr/>
            <p:nvPr/>
          </p:nvSpPr>
          <p:spPr>
            <a:xfrm>
              <a:off x="2773355" y="1963852"/>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0"/>
            <p:cNvSpPr/>
            <p:nvPr/>
          </p:nvSpPr>
          <p:spPr>
            <a:xfrm>
              <a:off x="2776776" y="1956384"/>
              <a:ext cx="68" cy="299"/>
            </a:xfrm>
            <a:custGeom>
              <a:rect b="b" l="l" r="r" t="t"/>
              <a:pathLst>
                <a:path extrusionOk="0" h="22" w="5">
                  <a:moveTo>
                    <a:pt x="1" y="22"/>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0"/>
            <p:cNvSpPr/>
            <p:nvPr/>
          </p:nvSpPr>
          <p:spPr>
            <a:xfrm>
              <a:off x="2777496" y="1954062"/>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0"/>
            <p:cNvSpPr/>
            <p:nvPr/>
          </p:nvSpPr>
          <p:spPr>
            <a:xfrm>
              <a:off x="2777632" y="1953628"/>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0"/>
            <p:cNvSpPr/>
            <p:nvPr/>
          </p:nvSpPr>
          <p:spPr>
            <a:xfrm>
              <a:off x="2776926" y="1955909"/>
              <a:ext cx="109" cy="258"/>
            </a:xfrm>
            <a:custGeom>
              <a:rect b="b" l="l" r="r" t="t"/>
              <a:pathLst>
                <a:path extrusionOk="0" h="19" w="8">
                  <a:moveTo>
                    <a:pt x="0" y="18"/>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0"/>
            <p:cNvSpPr/>
            <p:nvPr/>
          </p:nvSpPr>
          <p:spPr>
            <a:xfrm>
              <a:off x="2777251" y="1954959"/>
              <a:ext cx="68" cy="204"/>
            </a:xfrm>
            <a:custGeom>
              <a:rect b="b" l="l" r="r" t="t"/>
              <a:pathLst>
                <a:path extrusionOk="0" h="15" w="5">
                  <a:moveTo>
                    <a:pt x="1"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0"/>
            <p:cNvSpPr/>
            <p:nvPr/>
          </p:nvSpPr>
          <p:spPr>
            <a:xfrm>
              <a:off x="2777781" y="1953248"/>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0"/>
            <p:cNvSpPr/>
            <p:nvPr/>
          </p:nvSpPr>
          <p:spPr>
            <a:xfrm>
              <a:off x="2777061" y="1955434"/>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0"/>
            <p:cNvSpPr/>
            <p:nvPr/>
          </p:nvSpPr>
          <p:spPr>
            <a:xfrm>
              <a:off x="2776586" y="1956914"/>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0"/>
            <p:cNvSpPr/>
            <p:nvPr/>
          </p:nvSpPr>
          <p:spPr>
            <a:xfrm>
              <a:off x="2776206" y="1957959"/>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0"/>
            <p:cNvSpPr/>
            <p:nvPr/>
          </p:nvSpPr>
          <p:spPr>
            <a:xfrm>
              <a:off x="2776016" y="1958475"/>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0"/>
            <p:cNvSpPr/>
            <p:nvPr/>
          </p:nvSpPr>
          <p:spPr>
            <a:xfrm>
              <a:off x="2776396" y="1957430"/>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0"/>
            <p:cNvSpPr/>
            <p:nvPr/>
          </p:nvSpPr>
          <p:spPr>
            <a:xfrm>
              <a:off x="2777401" y="1954483"/>
              <a:ext cx="54" cy="258"/>
            </a:xfrm>
            <a:custGeom>
              <a:rect b="b" l="l" r="r" t="t"/>
              <a:pathLst>
                <a:path extrusionOk="0" h="19" w="4">
                  <a:moveTo>
                    <a:pt x="0" y="1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0"/>
            <p:cNvSpPr/>
            <p:nvPr/>
          </p:nvSpPr>
          <p:spPr>
            <a:xfrm>
              <a:off x="2772554" y="1964802"/>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0"/>
            <p:cNvSpPr/>
            <p:nvPr/>
          </p:nvSpPr>
          <p:spPr>
            <a:xfrm>
              <a:off x="2775826" y="1959005"/>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0"/>
            <p:cNvSpPr/>
            <p:nvPr/>
          </p:nvSpPr>
          <p:spPr>
            <a:xfrm>
              <a:off x="2771698" y="196550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0"/>
            <p:cNvSpPr/>
            <p:nvPr/>
          </p:nvSpPr>
          <p:spPr>
            <a:xfrm>
              <a:off x="2800401" y="1951917"/>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0"/>
            <p:cNvSpPr/>
            <p:nvPr/>
          </p:nvSpPr>
          <p:spPr>
            <a:xfrm>
              <a:off x="2800591" y="195258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0"/>
            <p:cNvSpPr/>
            <p:nvPr/>
          </p:nvSpPr>
          <p:spPr>
            <a:xfrm>
              <a:off x="2800591" y="195301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0"/>
            <p:cNvSpPr/>
            <p:nvPr/>
          </p:nvSpPr>
          <p:spPr>
            <a:xfrm>
              <a:off x="2820930" y="1936276"/>
              <a:ext cx="109" cy="109"/>
            </a:xfrm>
            <a:custGeom>
              <a:rect b="b" l="l" r="r" t="t"/>
              <a:pathLst>
                <a:path extrusionOk="0" h="8" w="8">
                  <a:moveTo>
                    <a:pt x="1" y="1"/>
                  </a:moveTo>
                  <a:lnTo>
                    <a:pt x="8" y="8"/>
                  </a:ln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0"/>
            <p:cNvSpPr/>
            <p:nvPr/>
          </p:nvSpPr>
          <p:spPr>
            <a:xfrm>
              <a:off x="2800550" y="195229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0"/>
            <p:cNvSpPr/>
            <p:nvPr/>
          </p:nvSpPr>
          <p:spPr>
            <a:xfrm>
              <a:off x="2783293" y="189064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0"/>
            <p:cNvSpPr/>
            <p:nvPr/>
          </p:nvSpPr>
          <p:spPr>
            <a:xfrm>
              <a:off x="2821609" y="1933425"/>
              <a:ext cx="0" cy="109"/>
            </a:xfrm>
            <a:custGeom>
              <a:rect b="b" l="l" r="r" t="t"/>
              <a:pathLst>
                <a:path extrusionOk="0" h="8" w="0">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0"/>
            <p:cNvSpPr/>
            <p:nvPr/>
          </p:nvSpPr>
          <p:spPr>
            <a:xfrm>
              <a:off x="2821555" y="1932854"/>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0"/>
            <p:cNvSpPr/>
            <p:nvPr/>
          </p:nvSpPr>
          <p:spPr>
            <a:xfrm>
              <a:off x="2787380" y="1905767"/>
              <a:ext cx="964" cy="2390"/>
            </a:xfrm>
            <a:custGeom>
              <a:rect b="b" l="l" r="r" t="t"/>
              <a:pathLst>
                <a:path extrusionOk="0" h="176" w="71">
                  <a:moveTo>
                    <a:pt x="0" y="175"/>
                  </a:moveTo>
                  <a:cubicBezTo>
                    <a:pt x="46" y="130"/>
                    <a:pt x="70" y="67"/>
                    <a:pt x="70" y="0"/>
                  </a:cubicBezTo>
                  <a:cubicBezTo>
                    <a:pt x="70" y="67"/>
                    <a:pt x="46" y="130"/>
                    <a:pt x="0" y="17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0"/>
            <p:cNvSpPr/>
            <p:nvPr/>
          </p:nvSpPr>
          <p:spPr>
            <a:xfrm>
              <a:off x="2782913" y="1890262"/>
              <a:ext cx="204" cy="163"/>
            </a:xfrm>
            <a:custGeom>
              <a:rect b="b" l="l" r="r" t="t"/>
              <a:pathLst>
                <a:path extrusionOk="0" h="12" w="15">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0"/>
            <p:cNvSpPr/>
            <p:nvPr/>
          </p:nvSpPr>
          <p:spPr>
            <a:xfrm>
              <a:off x="2783198" y="1890547"/>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0"/>
            <p:cNvSpPr/>
            <p:nvPr/>
          </p:nvSpPr>
          <p:spPr>
            <a:xfrm>
              <a:off x="2815988" y="1913221"/>
              <a:ext cx="299" cy="1018"/>
            </a:xfrm>
            <a:custGeom>
              <a:rect b="b" l="l" r="r" t="t"/>
              <a:pathLst>
                <a:path extrusionOk="0" h="75" w="22">
                  <a:moveTo>
                    <a:pt x="1" y="1"/>
                  </a:moveTo>
                  <a:cubicBezTo>
                    <a:pt x="18" y="8"/>
                    <a:pt x="22" y="36"/>
                    <a:pt x="22" y="74"/>
                  </a:cubicBezTo>
                  <a:cubicBezTo>
                    <a:pt x="22" y="36"/>
                    <a:pt x="1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0"/>
            <p:cNvSpPr/>
            <p:nvPr/>
          </p:nvSpPr>
          <p:spPr>
            <a:xfrm>
              <a:off x="2821650" y="1933995"/>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0"/>
            <p:cNvSpPr/>
            <p:nvPr/>
          </p:nvSpPr>
          <p:spPr>
            <a:xfrm>
              <a:off x="2782574" y="188993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0"/>
            <p:cNvSpPr/>
            <p:nvPr/>
          </p:nvSpPr>
          <p:spPr>
            <a:xfrm>
              <a:off x="2782723" y="1890072"/>
              <a:ext cx="149" cy="109"/>
            </a:xfrm>
            <a:custGeom>
              <a:rect b="b" l="l" r="r" t="t"/>
              <a:pathLst>
                <a:path extrusionOk="0" h="8" w="11">
                  <a:moveTo>
                    <a:pt x="1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0"/>
            <p:cNvSpPr/>
            <p:nvPr/>
          </p:nvSpPr>
          <p:spPr>
            <a:xfrm>
              <a:off x="2783103" y="1890411"/>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0"/>
            <p:cNvSpPr/>
            <p:nvPr/>
          </p:nvSpPr>
          <p:spPr>
            <a:xfrm>
              <a:off x="2783334" y="1890696"/>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0"/>
            <p:cNvSpPr/>
            <p:nvPr/>
          </p:nvSpPr>
          <p:spPr>
            <a:xfrm>
              <a:off x="2821324" y="1935950"/>
              <a:ext cx="0" cy="14"/>
            </a:xfrm>
            <a:custGeom>
              <a:rect b="b" l="l" r="r" t="t"/>
              <a:pathLst>
                <a:path extrusionOk="0" h="1" w="0">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0"/>
            <p:cNvSpPr/>
            <p:nvPr/>
          </p:nvSpPr>
          <p:spPr>
            <a:xfrm>
              <a:off x="2821609" y="1934945"/>
              <a:ext cx="0" cy="68"/>
            </a:xfrm>
            <a:custGeom>
              <a:rect b="b" l="l" r="r" t="t"/>
              <a:pathLst>
                <a:path extrusionOk="0" h="5" w="0">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0"/>
            <p:cNvSpPr/>
            <p:nvPr/>
          </p:nvSpPr>
          <p:spPr>
            <a:xfrm>
              <a:off x="2821650" y="1934429"/>
              <a:ext cx="14" cy="109"/>
            </a:xfrm>
            <a:custGeom>
              <a:rect b="b" l="l" r="r" t="t"/>
              <a:pathLst>
                <a:path extrusionOk="0" h="8" w="1">
                  <a:moveTo>
                    <a:pt x="1" y="7"/>
                  </a:moveTo>
                  <a:lnTo>
                    <a:pt x="1" y="4"/>
                  </a:lnTo>
                  <a:cubicBezTo>
                    <a:pt x="1" y="0"/>
                    <a:pt x="1" y="7"/>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0"/>
            <p:cNvSpPr/>
            <p:nvPr/>
          </p:nvSpPr>
          <p:spPr>
            <a:xfrm>
              <a:off x="2821039" y="1936330"/>
              <a:ext cx="0" cy="54"/>
            </a:xfrm>
            <a:custGeom>
              <a:rect b="b" l="l" r="r" t="t"/>
              <a:pathLst>
                <a:path extrusionOk="0" h="4" w="0">
                  <a:moveTo>
                    <a:pt x="0" y="4"/>
                  </a:moveTo>
                  <a:lnTo>
                    <a:pt x="0"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0"/>
            <p:cNvSpPr/>
            <p:nvPr/>
          </p:nvSpPr>
          <p:spPr>
            <a:xfrm>
              <a:off x="2821460" y="1935421"/>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0"/>
            <p:cNvSpPr/>
            <p:nvPr/>
          </p:nvSpPr>
          <p:spPr>
            <a:xfrm>
              <a:off x="2154289" y="1586085"/>
              <a:ext cx="69123" cy="54935"/>
            </a:xfrm>
            <a:custGeom>
              <a:rect b="b" l="l" r="r" t="t"/>
              <a:pathLst>
                <a:path extrusionOk="0" h="4046" w="5091">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0"/>
            <p:cNvSpPr/>
            <p:nvPr/>
          </p:nvSpPr>
          <p:spPr>
            <a:xfrm>
              <a:off x="2164512" y="1680435"/>
              <a:ext cx="24820" cy="22661"/>
            </a:xfrm>
            <a:custGeom>
              <a:rect b="b" l="l" r="r" t="t"/>
              <a:pathLst>
                <a:path extrusionOk="0" h="1669" w="1828">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0"/>
            <p:cNvSpPr/>
            <p:nvPr/>
          </p:nvSpPr>
          <p:spPr>
            <a:xfrm>
              <a:off x="2151397" y="1668202"/>
              <a:ext cx="37270" cy="31337"/>
            </a:xfrm>
            <a:custGeom>
              <a:rect b="b" l="l" r="r" t="t"/>
              <a:pathLst>
                <a:path extrusionOk="0" h="2308" w="2745">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0"/>
            <p:cNvSpPr/>
            <p:nvPr/>
          </p:nvSpPr>
          <p:spPr>
            <a:xfrm>
              <a:off x="2186141" y="168088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0"/>
            <p:cNvSpPr/>
            <p:nvPr/>
          </p:nvSpPr>
          <p:spPr>
            <a:xfrm>
              <a:off x="2187187" y="1681358"/>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0"/>
            <p:cNvSpPr/>
            <p:nvPr/>
          </p:nvSpPr>
          <p:spPr>
            <a:xfrm>
              <a:off x="2188327" y="1682024"/>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0"/>
            <p:cNvSpPr/>
            <p:nvPr/>
          </p:nvSpPr>
          <p:spPr>
            <a:xfrm>
              <a:off x="2185571" y="1680652"/>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0"/>
            <p:cNvSpPr/>
            <p:nvPr/>
          </p:nvSpPr>
          <p:spPr>
            <a:xfrm>
              <a:off x="2186657" y="168112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0"/>
            <p:cNvSpPr/>
            <p:nvPr/>
          </p:nvSpPr>
          <p:spPr>
            <a:xfrm>
              <a:off x="2184756" y="1680313"/>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0"/>
            <p:cNvSpPr/>
            <p:nvPr/>
          </p:nvSpPr>
          <p:spPr>
            <a:xfrm>
              <a:off x="2185137" y="1680462"/>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0"/>
            <p:cNvSpPr/>
            <p:nvPr/>
          </p:nvSpPr>
          <p:spPr>
            <a:xfrm>
              <a:off x="2183616" y="167989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0"/>
            <p:cNvSpPr/>
            <p:nvPr/>
          </p:nvSpPr>
          <p:spPr>
            <a:xfrm>
              <a:off x="2175347" y="1698615"/>
              <a:ext cx="163" cy="163"/>
            </a:xfrm>
            <a:custGeom>
              <a:rect b="b" l="l" r="r" t="t"/>
              <a:pathLst>
                <a:path extrusionOk="0" h="12" w="12">
                  <a:moveTo>
                    <a:pt x="1"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0"/>
            <p:cNvSpPr/>
            <p:nvPr/>
          </p:nvSpPr>
          <p:spPr>
            <a:xfrm>
              <a:off x="2176257" y="1699525"/>
              <a:ext cx="54" cy="54"/>
            </a:xfrm>
            <a:custGeom>
              <a:rect b="b" l="l" r="r" t="t"/>
              <a:pathLst>
                <a:path extrusionOk="0" h="4" w="4">
                  <a:moveTo>
                    <a:pt x="4" y="4"/>
                  </a:moveTo>
                  <a:lnTo>
                    <a:pt x="0" y="0"/>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0"/>
            <p:cNvSpPr/>
            <p:nvPr/>
          </p:nvSpPr>
          <p:spPr>
            <a:xfrm>
              <a:off x="2187703" y="1681698"/>
              <a:ext cx="258" cy="109"/>
            </a:xfrm>
            <a:custGeom>
              <a:rect b="b" l="l" r="r" t="t"/>
              <a:pathLst>
                <a:path extrusionOk="0" h="8" w="19">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0"/>
            <p:cNvSpPr/>
            <p:nvPr/>
          </p:nvSpPr>
          <p:spPr>
            <a:xfrm>
              <a:off x="2167595" y="1679838"/>
              <a:ext cx="489" cy="163"/>
            </a:xfrm>
            <a:custGeom>
              <a:rect b="b" l="l" r="r" t="t"/>
              <a:pathLst>
                <a:path extrusionOk="0" h="12" w="36">
                  <a:moveTo>
                    <a:pt x="1" y="1"/>
                  </a:moveTo>
                  <a:cubicBezTo>
                    <a:pt x="11" y="8"/>
                    <a:pt x="25" y="11"/>
                    <a:pt x="36" y="4"/>
                  </a:cubicBezTo>
                  <a:cubicBezTo>
                    <a:pt x="25" y="11"/>
                    <a:pt x="1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0"/>
            <p:cNvSpPr/>
            <p:nvPr/>
          </p:nvSpPr>
          <p:spPr>
            <a:xfrm>
              <a:off x="2183711" y="16799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0"/>
            <p:cNvSpPr/>
            <p:nvPr/>
          </p:nvSpPr>
          <p:spPr>
            <a:xfrm>
              <a:off x="2184145" y="168008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0"/>
            <p:cNvSpPr/>
            <p:nvPr/>
          </p:nvSpPr>
          <p:spPr>
            <a:xfrm>
              <a:off x="2183860" y="167998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0"/>
            <p:cNvSpPr/>
            <p:nvPr/>
          </p:nvSpPr>
          <p:spPr>
            <a:xfrm>
              <a:off x="2189794" y="1704318"/>
              <a:ext cx="11324" cy="24833"/>
            </a:xfrm>
            <a:custGeom>
              <a:rect b="b" l="l" r="r" t="t"/>
              <a:pathLst>
                <a:path extrusionOk="0" h="1829" w="834">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0"/>
            <p:cNvSpPr/>
            <p:nvPr/>
          </p:nvSpPr>
          <p:spPr>
            <a:xfrm>
              <a:off x="2121119" y="1644237"/>
              <a:ext cx="52626" cy="23163"/>
            </a:xfrm>
            <a:custGeom>
              <a:rect b="b" l="l" r="r" t="t"/>
              <a:pathLst>
                <a:path extrusionOk="0" h="1706" w="3876">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0"/>
            <p:cNvSpPr/>
            <p:nvPr/>
          </p:nvSpPr>
          <p:spPr>
            <a:xfrm>
              <a:off x="2168545" y="1647618"/>
              <a:ext cx="45838" cy="25064"/>
            </a:xfrm>
            <a:custGeom>
              <a:rect b="b" l="l" r="r" t="t"/>
              <a:pathLst>
                <a:path extrusionOk="0" h="1846" w="3376">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0"/>
            <p:cNvSpPr/>
            <p:nvPr/>
          </p:nvSpPr>
          <p:spPr>
            <a:xfrm>
              <a:off x="2170215" y="1666817"/>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0"/>
            <p:cNvSpPr/>
            <p:nvPr/>
          </p:nvSpPr>
          <p:spPr>
            <a:xfrm>
              <a:off x="2170636" y="1667061"/>
              <a:ext cx="68" cy="54"/>
            </a:xfrm>
            <a:custGeom>
              <a:rect b="b" l="l" r="r" t="t"/>
              <a:pathLst>
                <a:path extrusionOk="0" h="4" w="5">
                  <a:moveTo>
                    <a:pt x="4"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0"/>
            <p:cNvSpPr/>
            <p:nvPr/>
          </p:nvSpPr>
          <p:spPr>
            <a:xfrm>
              <a:off x="2175252" y="1670524"/>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0"/>
            <p:cNvSpPr/>
            <p:nvPr/>
          </p:nvSpPr>
          <p:spPr>
            <a:xfrm>
              <a:off x="2182571" y="1671854"/>
              <a:ext cx="2539" cy="733"/>
            </a:xfrm>
            <a:custGeom>
              <a:rect b="b" l="l" r="r" t="t"/>
              <a:pathLst>
                <a:path extrusionOk="0" h="54" w="187">
                  <a:moveTo>
                    <a:pt x="186" y="1"/>
                  </a:moveTo>
                  <a:cubicBezTo>
                    <a:pt x="95" y="29"/>
                    <a:pt x="32" y="43"/>
                    <a:pt x="1" y="53"/>
                  </a:cubicBezTo>
                  <a:cubicBezTo>
                    <a:pt x="29" y="46"/>
                    <a:pt x="78" y="36"/>
                    <a:pt x="134" y="18"/>
                  </a:cubicBezTo>
                  <a:lnTo>
                    <a:pt x="18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0"/>
            <p:cNvSpPr/>
            <p:nvPr/>
          </p:nvSpPr>
          <p:spPr>
            <a:xfrm>
              <a:off x="2175592" y="1670809"/>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0"/>
            <p:cNvSpPr/>
            <p:nvPr/>
          </p:nvSpPr>
          <p:spPr>
            <a:xfrm>
              <a:off x="2174587" y="166985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0"/>
            <p:cNvSpPr/>
            <p:nvPr/>
          </p:nvSpPr>
          <p:spPr>
            <a:xfrm>
              <a:off x="2174207" y="1669573"/>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0"/>
            <p:cNvSpPr/>
            <p:nvPr/>
          </p:nvSpPr>
          <p:spPr>
            <a:xfrm>
              <a:off x="2171070" y="1667346"/>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0"/>
            <p:cNvSpPr/>
            <p:nvPr/>
          </p:nvSpPr>
          <p:spPr>
            <a:xfrm>
              <a:off x="2173786" y="1669247"/>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0"/>
            <p:cNvSpPr/>
            <p:nvPr/>
          </p:nvSpPr>
          <p:spPr>
            <a:xfrm>
              <a:off x="2174926" y="16701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0"/>
            <p:cNvSpPr/>
            <p:nvPr/>
          </p:nvSpPr>
          <p:spPr>
            <a:xfrm>
              <a:off x="2171546" y="166767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0"/>
            <p:cNvSpPr/>
            <p:nvPr/>
          </p:nvSpPr>
          <p:spPr>
            <a:xfrm>
              <a:off x="2172971" y="1668623"/>
              <a:ext cx="54" cy="68"/>
            </a:xfrm>
            <a:custGeom>
              <a:rect b="b" l="l" r="r" t="t"/>
              <a:pathLst>
                <a:path extrusionOk="0" h="5" w="4">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0"/>
            <p:cNvSpPr/>
            <p:nvPr/>
          </p:nvSpPr>
          <p:spPr>
            <a:xfrm>
              <a:off x="2173351" y="1668908"/>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0"/>
            <p:cNvSpPr/>
            <p:nvPr/>
          </p:nvSpPr>
          <p:spPr>
            <a:xfrm>
              <a:off x="2174831" y="1654081"/>
              <a:ext cx="54" cy="299"/>
            </a:xfrm>
            <a:custGeom>
              <a:rect b="b" l="l" r="r" t="t"/>
              <a:pathLst>
                <a:path extrusionOk="0" h="22" w="4">
                  <a:moveTo>
                    <a:pt x="4" y="0"/>
                  </a:moveTo>
                  <a:cubicBezTo>
                    <a:pt x="0" y="7"/>
                    <a:pt x="0" y="14"/>
                    <a:pt x="0" y="21"/>
                  </a:cubicBezTo>
                  <a:cubicBezTo>
                    <a:pt x="0" y="14"/>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0"/>
            <p:cNvSpPr/>
            <p:nvPr/>
          </p:nvSpPr>
          <p:spPr>
            <a:xfrm>
              <a:off x="2168599" y="166343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0"/>
            <p:cNvSpPr/>
            <p:nvPr/>
          </p:nvSpPr>
          <p:spPr>
            <a:xfrm>
              <a:off x="2168409" y="1663871"/>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0"/>
            <p:cNvSpPr/>
            <p:nvPr/>
          </p:nvSpPr>
          <p:spPr>
            <a:xfrm>
              <a:off x="2168450" y="1663680"/>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0"/>
            <p:cNvSpPr/>
            <p:nvPr/>
          </p:nvSpPr>
          <p:spPr>
            <a:xfrm>
              <a:off x="2168735" y="166334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0"/>
            <p:cNvSpPr/>
            <p:nvPr/>
          </p:nvSpPr>
          <p:spPr>
            <a:xfrm>
              <a:off x="2168694" y="166334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0"/>
            <p:cNvSpPr/>
            <p:nvPr/>
          </p:nvSpPr>
          <p:spPr>
            <a:xfrm>
              <a:off x="2168640" y="1663395"/>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0"/>
            <p:cNvSpPr/>
            <p:nvPr/>
          </p:nvSpPr>
          <p:spPr>
            <a:xfrm>
              <a:off x="2168504" y="1663531"/>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0"/>
            <p:cNvSpPr/>
            <p:nvPr/>
          </p:nvSpPr>
          <p:spPr>
            <a:xfrm>
              <a:off x="2174872" y="1653891"/>
              <a:ext cx="68" cy="109"/>
            </a:xfrm>
            <a:custGeom>
              <a:rect b="b" l="l" r="r" t="t"/>
              <a:pathLst>
                <a:path extrusionOk="0" h="8" w="5">
                  <a:moveTo>
                    <a:pt x="4" y="0"/>
                  </a:moveTo>
                  <a:lnTo>
                    <a:pt x="4" y="0"/>
                  </a:lnTo>
                  <a:cubicBezTo>
                    <a:pt x="4" y="0"/>
                    <a:pt x="1" y="4"/>
                    <a:pt x="1" y="7"/>
                  </a:cubicBezTo>
                  <a:cubicBezTo>
                    <a:pt x="4" y="4"/>
                    <a:pt x="4" y="0"/>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0"/>
            <p:cNvSpPr/>
            <p:nvPr/>
          </p:nvSpPr>
          <p:spPr>
            <a:xfrm>
              <a:off x="2141078" y="1625270"/>
              <a:ext cx="43597" cy="21317"/>
            </a:xfrm>
            <a:custGeom>
              <a:rect b="b" l="l" r="r" t="t"/>
              <a:pathLst>
                <a:path extrusionOk="0" h="1570" w="3211">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0"/>
            <p:cNvSpPr/>
            <p:nvPr/>
          </p:nvSpPr>
          <p:spPr>
            <a:xfrm>
              <a:off x="2183195" y="1635589"/>
              <a:ext cx="1534" cy="2390"/>
            </a:xfrm>
            <a:custGeom>
              <a:rect b="b" l="l" r="r" t="t"/>
              <a:pathLst>
                <a:path extrusionOk="0" h="176" w="113">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0"/>
            <p:cNvSpPr/>
            <p:nvPr/>
          </p:nvSpPr>
          <p:spPr>
            <a:xfrm>
              <a:off x="2161756" y="1626465"/>
              <a:ext cx="774" cy="394"/>
            </a:xfrm>
            <a:custGeom>
              <a:rect b="b" l="l" r="r" t="t"/>
              <a:pathLst>
                <a:path extrusionOk="0" h="29" w="57">
                  <a:moveTo>
                    <a:pt x="0" y="0"/>
                  </a:moveTo>
                  <a:cubicBezTo>
                    <a:pt x="18" y="11"/>
                    <a:pt x="35" y="18"/>
                    <a:pt x="56" y="28"/>
                  </a:cubicBezTo>
                  <a:cubicBezTo>
                    <a:pt x="35" y="18"/>
                    <a:pt x="1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0"/>
            <p:cNvSpPr/>
            <p:nvPr/>
          </p:nvSpPr>
          <p:spPr>
            <a:xfrm>
              <a:off x="2162612" y="1626885"/>
              <a:ext cx="720" cy="299"/>
            </a:xfrm>
            <a:custGeom>
              <a:rect b="b" l="l" r="r" t="t"/>
              <a:pathLst>
                <a:path extrusionOk="0" h="22" w="53">
                  <a:moveTo>
                    <a:pt x="0" y="1"/>
                  </a:moveTo>
                  <a:lnTo>
                    <a:pt x="0" y="1"/>
                  </a:lnTo>
                  <a:cubicBezTo>
                    <a:pt x="18" y="11"/>
                    <a:pt x="39" y="18"/>
                    <a:pt x="53" y="22"/>
                  </a:cubicBezTo>
                  <a:cubicBezTo>
                    <a:pt x="39"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0"/>
            <p:cNvSpPr/>
            <p:nvPr/>
          </p:nvSpPr>
          <p:spPr>
            <a:xfrm>
              <a:off x="2183046" y="1635439"/>
              <a:ext cx="68" cy="68"/>
            </a:xfrm>
            <a:custGeom>
              <a:rect b="b" l="l" r="r" t="t"/>
              <a:pathLst>
                <a:path extrusionOk="0" h="5" w="5">
                  <a:moveTo>
                    <a:pt x="1" y="1"/>
                  </a:moveTo>
                  <a:lnTo>
                    <a:pt x="1" y="1"/>
                  </a:ln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0"/>
            <p:cNvSpPr/>
            <p:nvPr/>
          </p:nvSpPr>
          <p:spPr>
            <a:xfrm>
              <a:off x="2160711" y="1625894"/>
              <a:ext cx="815" cy="489"/>
            </a:xfrm>
            <a:custGeom>
              <a:rect b="b" l="l" r="r" t="t"/>
              <a:pathLst>
                <a:path extrusionOk="0" h="36" w="60">
                  <a:moveTo>
                    <a:pt x="0" y="0"/>
                  </a:moveTo>
                  <a:cubicBezTo>
                    <a:pt x="21" y="11"/>
                    <a:pt x="42" y="25"/>
                    <a:pt x="60" y="35"/>
                  </a:cubicBezTo>
                  <a:cubicBezTo>
                    <a:pt x="42" y="25"/>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0"/>
            <p:cNvSpPr/>
            <p:nvPr/>
          </p:nvSpPr>
          <p:spPr>
            <a:xfrm>
              <a:off x="2159801" y="1625270"/>
              <a:ext cx="869" cy="584"/>
            </a:xfrm>
            <a:custGeom>
              <a:rect b="b" l="l" r="r" t="t"/>
              <a:pathLst>
                <a:path extrusionOk="0" h="43" w="64">
                  <a:moveTo>
                    <a:pt x="1" y="1"/>
                  </a:moveTo>
                  <a:cubicBezTo>
                    <a:pt x="22" y="15"/>
                    <a:pt x="43" y="29"/>
                    <a:pt x="64" y="43"/>
                  </a:cubicBezTo>
                  <a:cubicBezTo>
                    <a:pt x="43" y="29"/>
                    <a:pt x="22"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0"/>
            <p:cNvSpPr/>
            <p:nvPr/>
          </p:nvSpPr>
          <p:spPr>
            <a:xfrm>
              <a:off x="2166359" y="1644333"/>
              <a:ext cx="204" cy="163"/>
            </a:xfrm>
            <a:custGeom>
              <a:rect b="b" l="l" r="r" t="t"/>
              <a:pathLst>
                <a:path extrusionOk="0" h="12" w="15">
                  <a:moveTo>
                    <a:pt x="1" y="1"/>
                  </a:moveTo>
                  <a:cubicBezTo>
                    <a:pt x="8" y="4"/>
                    <a:pt x="11" y="8"/>
                    <a:pt x="15" y="11"/>
                  </a:cubicBezTo>
                  <a:cubicBezTo>
                    <a:pt x="11"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0"/>
            <p:cNvSpPr/>
            <p:nvPr/>
          </p:nvSpPr>
          <p:spPr>
            <a:xfrm>
              <a:off x="2156855" y="164647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0"/>
            <p:cNvSpPr/>
            <p:nvPr/>
          </p:nvSpPr>
          <p:spPr>
            <a:xfrm>
              <a:off x="2157045" y="1646423"/>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0"/>
            <p:cNvSpPr/>
            <p:nvPr/>
          </p:nvSpPr>
          <p:spPr>
            <a:xfrm>
              <a:off x="2156570" y="1646518"/>
              <a:ext cx="204" cy="68"/>
            </a:xfrm>
            <a:custGeom>
              <a:rect b="b" l="l" r="r" t="t"/>
              <a:pathLst>
                <a:path extrusionOk="0" h="5" w="15">
                  <a:moveTo>
                    <a:pt x="1" y="4"/>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0"/>
            <p:cNvSpPr/>
            <p:nvPr/>
          </p:nvSpPr>
          <p:spPr>
            <a:xfrm>
              <a:off x="2157384" y="1646233"/>
              <a:ext cx="149" cy="109"/>
            </a:xfrm>
            <a:custGeom>
              <a:rect b="b" l="l" r="r" t="t"/>
              <a:pathLst>
                <a:path extrusionOk="0" h="8" w="11">
                  <a:moveTo>
                    <a:pt x="0" y="8"/>
                  </a:moveTo>
                  <a:cubicBezTo>
                    <a:pt x="4" y="4"/>
                    <a:pt x="7" y="4"/>
                    <a:pt x="11" y="1"/>
                  </a:cubicBezTo>
                  <a:cubicBezTo>
                    <a:pt x="7" y="4"/>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0"/>
            <p:cNvSpPr/>
            <p:nvPr/>
          </p:nvSpPr>
          <p:spPr>
            <a:xfrm>
              <a:off x="2165028" y="1643531"/>
              <a:ext cx="1059" cy="584"/>
            </a:xfrm>
            <a:custGeom>
              <a:rect b="b" l="l" r="r" t="t"/>
              <a:pathLst>
                <a:path extrusionOk="0" h="43" w="78">
                  <a:moveTo>
                    <a:pt x="1" y="0"/>
                  </a:moveTo>
                  <a:cubicBezTo>
                    <a:pt x="29" y="11"/>
                    <a:pt x="53" y="25"/>
                    <a:pt x="78" y="42"/>
                  </a:cubicBezTo>
                  <a:cubicBezTo>
                    <a:pt x="53" y="25"/>
                    <a:pt x="29"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0"/>
            <p:cNvSpPr/>
            <p:nvPr/>
          </p:nvSpPr>
          <p:spPr>
            <a:xfrm>
              <a:off x="2157235" y="164638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0"/>
            <p:cNvSpPr/>
            <p:nvPr/>
          </p:nvSpPr>
          <p:spPr>
            <a:xfrm>
              <a:off x="2160561" y="1642432"/>
              <a:ext cx="1303" cy="204"/>
            </a:xfrm>
            <a:custGeom>
              <a:rect b="b" l="l" r="r" t="t"/>
              <a:pathLst>
                <a:path extrusionOk="0" h="15" w="96">
                  <a:moveTo>
                    <a:pt x="1" y="1"/>
                  </a:moveTo>
                  <a:cubicBezTo>
                    <a:pt x="25" y="4"/>
                    <a:pt x="60" y="8"/>
                    <a:pt x="95" y="15"/>
                  </a:cubicBezTo>
                  <a:cubicBezTo>
                    <a:pt x="60" y="8"/>
                    <a:pt x="29"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0"/>
            <p:cNvSpPr/>
            <p:nvPr/>
          </p:nvSpPr>
          <p:spPr>
            <a:xfrm>
              <a:off x="2164458" y="1643287"/>
              <a:ext cx="489" cy="204"/>
            </a:xfrm>
            <a:custGeom>
              <a:rect b="b" l="l" r="r" t="t"/>
              <a:pathLst>
                <a:path extrusionOk="0" h="15" w="36">
                  <a:moveTo>
                    <a:pt x="1" y="1"/>
                  </a:moveTo>
                  <a:cubicBezTo>
                    <a:pt x="15" y="4"/>
                    <a:pt x="25" y="8"/>
                    <a:pt x="36" y="15"/>
                  </a:cubicBezTo>
                  <a:cubicBezTo>
                    <a:pt x="25" y="8"/>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0"/>
            <p:cNvSpPr/>
            <p:nvPr/>
          </p:nvSpPr>
          <p:spPr>
            <a:xfrm>
              <a:off x="2162136" y="1642676"/>
              <a:ext cx="2200" cy="584"/>
            </a:xfrm>
            <a:custGeom>
              <a:rect b="b" l="l" r="r" t="t"/>
              <a:pathLst>
                <a:path extrusionOk="0" h="43" w="162">
                  <a:moveTo>
                    <a:pt x="0" y="0"/>
                  </a:moveTo>
                  <a:cubicBezTo>
                    <a:pt x="56" y="7"/>
                    <a:pt x="109" y="21"/>
                    <a:pt x="161" y="42"/>
                  </a:cubicBezTo>
                  <a:cubicBezTo>
                    <a:pt x="109" y="21"/>
                    <a:pt x="5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0"/>
            <p:cNvSpPr/>
            <p:nvPr/>
          </p:nvSpPr>
          <p:spPr>
            <a:xfrm>
              <a:off x="2156244" y="1646614"/>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0"/>
            <p:cNvSpPr/>
            <p:nvPr/>
          </p:nvSpPr>
          <p:spPr>
            <a:xfrm>
              <a:off x="2154628" y="1646614"/>
              <a:ext cx="1195" cy="54"/>
            </a:xfrm>
            <a:custGeom>
              <a:rect b="b" l="l" r="r" t="t"/>
              <a:pathLst>
                <a:path extrusionOk="0" h="4" w="88">
                  <a:moveTo>
                    <a:pt x="0" y="1"/>
                  </a:moveTo>
                  <a:cubicBezTo>
                    <a:pt x="16" y="2"/>
                    <a:pt x="32" y="3"/>
                    <a:pt x="47" y="3"/>
                  </a:cubicBezTo>
                  <a:cubicBezTo>
                    <a:pt x="61" y="3"/>
                    <a:pt x="75" y="2"/>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0"/>
            <p:cNvSpPr/>
            <p:nvPr/>
          </p:nvSpPr>
          <p:spPr>
            <a:xfrm>
              <a:off x="2166984" y="1644903"/>
              <a:ext cx="2906" cy="1113"/>
            </a:xfrm>
            <a:custGeom>
              <a:rect b="b" l="l" r="r" t="t"/>
              <a:pathLst>
                <a:path extrusionOk="0" h="82" w="214">
                  <a:moveTo>
                    <a:pt x="214" y="67"/>
                  </a:moveTo>
                  <a:cubicBezTo>
                    <a:pt x="137" y="81"/>
                    <a:pt x="60" y="57"/>
                    <a:pt x="4" y="1"/>
                  </a:cubicBezTo>
                  <a:lnTo>
                    <a:pt x="0" y="1"/>
                  </a:lnTo>
                  <a:lnTo>
                    <a:pt x="4" y="1"/>
                  </a:lnTo>
                  <a:cubicBezTo>
                    <a:pt x="60" y="57"/>
                    <a:pt x="137" y="81"/>
                    <a:pt x="214"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0"/>
            <p:cNvSpPr/>
            <p:nvPr/>
          </p:nvSpPr>
          <p:spPr>
            <a:xfrm>
              <a:off x="2154248" y="1646614"/>
              <a:ext cx="394" cy="14"/>
            </a:xfrm>
            <a:custGeom>
              <a:rect b="b" l="l" r="r" t="t"/>
              <a:pathLst>
                <a:path extrusionOk="0" h="1" w="29">
                  <a:moveTo>
                    <a:pt x="0" y="1"/>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0"/>
            <p:cNvSpPr/>
            <p:nvPr/>
          </p:nvSpPr>
          <p:spPr>
            <a:xfrm>
              <a:off x="2153813" y="1646573"/>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0"/>
            <p:cNvSpPr/>
            <p:nvPr/>
          </p:nvSpPr>
          <p:spPr>
            <a:xfrm>
              <a:off x="2153433" y="1646518"/>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0"/>
            <p:cNvSpPr/>
            <p:nvPr/>
          </p:nvSpPr>
          <p:spPr>
            <a:xfrm>
              <a:off x="2171641" y="1645052"/>
              <a:ext cx="1100" cy="530"/>
            </a:xfrm>
            <a:custGeom>
              <a:rect b="b" l="l" r="r" t="t"/>
              <a:pathLst>
                <a:path extrusionOk="0" h="39" w="81">
                  <a:moveTo>
                    <a:pt x="81" y="39"/>
                  </a:moveTo>
                  <a:lnTo>
                    <a:pt x="81" y="39"/>
                  </a:lnTo>
                  <a:lnTo>
                    <a:pt x="67" y="0"/>
                  </a:lnTo>
                  <a:lnTo>
                    <a:pt x="0" y="25"/>
                  </a:lnTo>
                  <a:lnTo>
                    <a:pt x="6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0"/>
            <p:cNvSpPr/>
            <p:nvPr/>
          </p:nvSpPr>
          <p:spPr>
            <a:xfrm>
              <a:off x="2152958" y="1646478"/>
              <a:ext cx="353" cy="54"/>
            </a:xfrm>
            <a:custGeom>
              <a:rect b="b" l="l" r="r" t="t"/>
              <a:pathLst>
                <a:path extrusionOk="0" h="4" w="26">
                  <a:moveTo>
                    <a:pt x="1" y="0"/>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0"/>
            <p:cNvSpPr/>
            <p:nvPr/>
          </p:nvSpPr>
          <p:spPr>
            <a:xfrm>
              <a:off x="2155864" y="1646614"/>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0"/>
            <p:cNvSpPr/>
            <p:nvPr/>
          </p:nvSpPr>
          <p:spPr>
            <a:xfrm>
              <a:off x="2152768" y="1646423"/>
              <a:ext cx="109" cy="14"/>
            </a:xfrm>
            <a:custGeom>
              <a:rect b="b" l="l" r="r" t="t"/>
              <a:pathLst>
                <a:path extrusionOk="0" h="1" w="8">
                  <a:moveTo>
                    <a:pt x="1" y="1"/>
                  </a:moveTo>
                  <a:lnTo>
                    <a:pt x="1" y="1"/>
                  </a:ln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0"/>
            <p:cNvSpPr/>
            <p:nvPr/>
          </p:nvSpPr>
          <p:spPr>
            <a:xfrm>
              <a:off x="2173637" y="1639417"/>
              <a:ext cx="38709" cy="14569"/>
            </a:xfrm>
            <a:custGeom>
              <a:rect b="b" l="l" r="r" t="t"/>
              <a:pathLst>
                <a:path extrusionOk="0" h="1073" w="2851">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0"/>
            <p:cNvSpPr/>
            <p:nvPr/>
          </p:nvSpPr>
          <p:spPr>
            <a:xfrm>
              <a:off x="2211667" y="1642866"/>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0"/>
            <p:cNvSpPr/>
            <p:nvPr/>
          </p:nvSpPr>
          <p:spPr>
            <a:xfrm>
              <a:off x="2209332" y="164214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0"/>
            <p:cNvSpPr/>
            <p:nvPr/>
          </p:nvSpPr>
          <p:spPr>
            <a:xfrm>
              <a:off x="2200343" y="1640341"/>
              <a:ext cx="3014" cy="489"/>
            </a:xfrm>
            <a:custGeom>
              <a:rect b="b" l="l" r="r" t="t"/>
              <a:pathLst>
                <a:path extrusionOk="0" h="36" w="222">
                  <a:moveTo>
                    <a:pt x="222" y="32"/>
                  </a:moveTo>
                  <a:cubicBezTo>
                    <a:pt x="145" y="36"/>
                    <a:pt x="71" y="25"/>
                    <a:pt x="1" y="1"/>
                  </a:cubicBezTo>
                  <a:cubicBezTo>
                    <a:pt x="71" y="25"/>
                    <a:pt x="145" y="36"/>
                    <a:pt x="2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0"/>
            <p:cNvSpPr/>
            <p:nvPr/>
          </p:nvSpPr>
          <p:spPr>
            <a:xfrm>
              <a:off x="2212088" y="1642961"/>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0"/>
            <p:cNvSpPr/>
            <p:nvPr/>
          </p:nvSpPr>
          <p:spPr>
            <a:xfrm>
              <a:off x="2209807" y="1642337"/>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0"/>
            <p:cNvSpPr/>
            <p:nvPr/>
          </p:nvSpPr>
          <p:spPr>
            <a:xfrm>
              <a:off x="2209481" y="1642201"/>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0"/>
            <p:cNvSpPr/>
            <p:nvPr/>
          </p:nvSpPr>
          <p:spPr>
            <a:xfrm>
              <a:off x="2209576" y="1642242"/>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0"/>
            <p:cNvSpPr/>
            <p:nvPr/>
          </p:nvSpPr>
          <p:spPr>
            <a:xfrm>
              <a:off x="2209291" y="1642051"/>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0"/>
            <p:cNvSpPr/>
            <p:nvPr/>
          </p:nvSpPr>
          <p:spPr>
            <a:xfrm>
              <a:off x="2209956" y="1642432"/>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0"/>
            <p:cNvSpPr/>
            <p:nvPr/>
          </p:nvSpPr>
          <p:spPr>
            <a:xfrm>
              <a:off x="2185802" y="1639390"/>
              <a:ext cx="353" cy="258"/>
            </a:xfrm>
            <a:custGeom>
              <a:rect b="b" l="l" r="r" t="t"/>
              <a:pathLst>
                <a:path extrusionOk="0" h="19" w="26">
                  <a:moveTo>
                    <a:pt x="25" y="18"/>
                  </a:moveTo>
                  <a:cubicBezTo>
                    <a:pt x="18" y="11"/>
                    <a:pt x="8" y="8"/>
                    <a:pt x="1" y="1"/>
                  </a:cubicBezTo>
                  <a:lnTo>
                    <a:pt x="1" y="1"/>
                  </a:ln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0"/>
            <p:cNvSpPr/>
            <p:nvPr/>
          </p:nvSpPr>
          <p:spPr>
            <a:xfrm>
              <a:off x="2209196" y="164201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0"/>
            <p:cNvSpPr/>
            <p:nvPr/>
          </p:nvSpPr>
          <p:spPr>
            <a:xfrm>
              <a:off x="2210187" y="164248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0"/>
            <p:cNvSpPr/>
            <p:nvPr/>
          </p:nvSpPr>
          <p:spPr>
            <a:xfrm>
              <a:off x="2210472" y="1642581"/>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0"/>
            <p:cNvSpPr/>
            <p:nvPr/>
          </p:nvSpPr>
          <p:spPr>
            <a:xfrm>
              <a:off x="2198062" y="1640056"/>
              <a:ext cx="2295" cy="299"/>
            </a:xfrm>
            <a:custGeom>
              <a:rect b="b" l="l" r="r" t="t"/>
              <a:pathLst>
                <a:path extrusionOk="0" h="22" w="169">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0"/>
            <p:cNvSpPr/>
            <p:nvPr/>
          </p:nvSpPr>
          <p:spPr>
            <a:xfrm>
              <a:off x="2210757" y="164267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0"/>
            <p:cNvSpPr/>
            <p:nvPr/>
          </p:nvSpPr>
          <p:spPr>
            <a:xfrm>
              <a:off x="2173501" y="1647713"/>
              <a:ext cx="2145" cy="4195"/>
            </a:xfrm>
            <a:custGeom>
              <a:rect b="b" l="l" r="r" t="t"/>
              <a:pathLst>
                <a:path extrusionOk="0" h="309" w="158">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0"/>
            <p:cNvSpPr/>
            <p:nvPr/>
          </p:nvSpPr>
          <p:spPr>
            <a:xfrm>
              <a:off x="2208286" y="16483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0"/>
            <p:cNvSpPr/>
            <p:nvPr/>
          </p:nvSpPr>
          <p:spPr>
            <a:xfrm>
              <a:off x="2208191" y="164832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0"/>
            <p:cNvSpPr/>
            <p:nvPr/>
          </p:nvSpPr>
          <p:spPr>
            <a:xfrm>
              <a:off x="2209956" y="1649085"/>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0"/>
            <p:cNvSpPr/>
            <p:nvPr/>
          </p:nvSpPr>
          <p:spPr>
            <a:xfrm>
              <a:off x="2209427" y="1648895"/>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0"/>
            <p:cNvSpPr/>
            <p:nvPr/>
          </p:nvSpPr>
          <p:spPr>
            <a:xfrm>
              <a:off x="2208381" y="164847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0"/>
            <p:cNvSpPr/>
            <p:nvPr/>
          </p:nvSpPr>
          <p:spPr>
            <a:xfrm>
              <a:off x="2175632" y="1651895"/>
              <a:ext cx="638" cy="774"/>
            </a:xfrm>
            <a:custGeom>
              <a:rect b="b" l="l" r="r" t="t"/>
              <a:pathLst>
                <a:path extrusionOk="0" h="57" w="47">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0"/>
            <p:cNvSpPr/>
            <p:nvPr/>
          </p:nvSpPr>
          <p:spPr>
            <a:xfrm>
              <a:off x="2208531" y="1648514"/>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0"/>
            <p:cNvSpPr/>
            <p:nvPr/>
          </p:nvSpPr>
          <p:spPr>
            <a:xfrm>
              <a:off x="2208816" y="16486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0"/>
            <p:cNvSpPr/>
            <p:nvPr/>
          </p:nvSpPr>
          <p:spPr>
            <a:xfrm>
              <a:off x="2209047" y="164880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0"/>
            <p:cNvSpPr/>
            <p:nvPr/>
          </p:nvSpPr>
          <p:spPr>
            <a:xfrm>
              <a:off x="2175402" y="1651515"/>
              <a:ext cx="530" cy="720"/>
            </a:xfrm>
            <a:custGeom>
              <a:rect b="b" l="l" r="r" t="t"/>
              <a:pathLst>
                <a:path extrusionOk="0" h="53" w="39">
                  <a:moveTo>
                    <a:pt x="0" y="0"/>
                  </a:moveTo>
                  <a:lnTo>
                    <a:pt x="0" y="0"/>
                  </a:lnTo>
                  <a:cubicBezTo>
                    <a:pt x="14" y="21"/>
                    <a:pt x="25" y="35"/>
                    <a:pt x="39" y="53"/>
                  </a:cubicBezTo>
                  <a:lnTo>
                    <a:pt x="21"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0"/>
            <p:cNvSpPr/>
            <p:nvPr/>
          </p:nvSpPr>
          <p:spPr>
            <a:xfrm>
              <a:off x="2174492" y="164632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0"/>
            <p:cNvSpPr/>
            <p:nvPr/>
          </p:nvSpPr>
          <p:spPr>
            <a:xfrm>
              <a:off x="2174356" y="16464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0"/>
            <p:cNvSpPr/>
            <p:nvPr/>
          </p:nvSpPr>
          <p:spPr>
            <a:xfrm>
              <a:off x="2174166" y="164666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0"/>
            <p:cNvSpPr/>
            <p:nvPr/>
          </p:nvSpPr>
          <p:spPr>
            <a:xfrm>
              <a:off x="2174587"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0"/>
            <p:cNvSpPr/>
            <p:nvPr/>
          </p:nvSpPr>
          <p:spPr>
            <a:xfrm>
              <a:off x="2173732" y="164727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0"/>
            <p:cNvSpPr/>
            <p:nvPr/>
          </p:nvSpPr>
          <p:spPr>
            <a:xfrm>
              <a:off x="2173976" y="164689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0"/>
            <p:cNvSpPr/>
            <p:nvPr/>
          </p:nvSpPr>
          <p:spPr>
            <a:xfrm>
              <a:off x="2182910" y="1641345"/>
              <a:ext cx="339" cy="339"/>
            </a:xfrm>
            <a:custGeom>
              <a:rect b="b" l="l" r="r" t="t"/>
              <a:pathLst>
                <a:path extrusionOk="0" h="25" w="25">
                  <a:moveTo>
                    <a:pt x="25" y="0"/>
                  </a:moveTo>
                  <a:cubicBezTo>
                    <a:pt x="14" y="7"/>
                    <a:pt x="7" y="14"/>
                    <a:pt x="0" y="25"/>
                  </a:cubicBezTo>
                  <a:cubicBezTo>
                    <a:pt x="7"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0"/>
            <p:cNvSpPr/>
            <p:nvPr/>
          </p:nvSpPr>
          <p:spPr>
            <a:xfrm>
              <a:off x="2174682" y="164623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0"/>
            <p:cNvSpPr/>
            <p:nvPr/>
          </p:nvSpPr>
          <p:spPr>
            <a:xfrm>
              <a:off x="2185517" y="1639390"/>
              <a:ext cx="299" cy="163"/>
            </a:xfrm>
            <a:custGeom>
              <a:rect b="b" l="l" r="r" t="t"/>
              <a:pathLst>
                <a:path extrusionOk="0" h="12" w="22">
                  <a:moveTo>
                    <a:pt x="22" y="1"/>
                  </a:moveTo>
                  <a:lnTo>
                    <a:pt x="1" y="11"/>
                  </a:ln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0"/>
            <p:cNvSpPr/>
            <p:nvPr/>
          </p:nvSpPr>
          <p:spPr>
            <a:xfrm>
              <a:off x="2184906" y="1639635"/>
              <a:ext cx="489" cy="339"/>
            </a:xfrm>
            <a:custGeom>
              <a:rect b="b" l="l" r="r" t="t"/>
              <a:pathLst>
                <a:path extrusionOk="0" h="25" w="36">
                  <a:moveTo>
                    <a:pt x="0" y="25"/>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0"/>
            <p:cNvSpPr/>
            <p:nvPr/>
          </p:nvSpPr>
          <p:spPr>
            <a:xfrm>
              <a:off x="2173501" y="164771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0"/>
            <p:cNvSpPr/>
            <p:nvPr/>
          </p:nvSpPr>
          <p:spPr>
            <a:xfrm>
              <a:off x="2184376" y="1640056"/>
              <a:ext cx="353" cy="299"/>
            </a:xfrm>
            <a:custGeom>
              <a:rect b="b" l="l" r="r" t="t"/>
              <a:pathLst>
                <a:path extrusionOk="0" h="22" w="26">
                  <a:moveTo>
                    <a:pt x="1"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0"/>
            <p:cNvSpPr/>
            <p:nvPr/>
          </p:nvSpPr>
          <p:spPr>
            <a:xfrm>
              <a:off x="2182380" y="1641821"/>
              <a:ext cx="394" cy="489"/>
            </a:xfrm>
            <a:custGeom>
              <a:rect b="b" l="l" r="r" t="t"/>
              <a:pathLst>
                <a:path extrusionOk="0" h="36" w="29">
                  <a:moveTo>
                    <a:pt x="1" y="35"/>
                  </a:moveTo>
                  <a:cubicBezTo>
                    <a:pt x="11" y="25"/>
                    <a:pt x="22" y="11"/>
                    <a:pt x="29" y="0"/>
                  </a:cubicBezTo>
                  <a:cubicBezTo>
                    <a:pt x="22" y="11"/>
                    <a:pt x="11"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0"/>
            <p:cNvSpPr/>
            <p:nvPr/>
          </p:nvSpPr>
          <p:spPr>
            <a:xfrm>
              <a:off x="2183860" y="1640490"/>
              <a:ext cx="339" cy="244"/>
            </a:xfrm>
            <a:custGeom>
              <a:rect b="b" l="l" r="r" t="t"/>
              <a:pathLst>
                <a:path extrusionOk="0" h="18" w="25">
                  <a:moveTo>
                    <a:pt x="0"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0"/>
            <p:cNvSpPr/>
            <p:nvPr/>
          </p:nvSpPr>
          <p:spPr>
            <a:xfrm>
              <a:off x="2183385" y="1640911"/>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0"/>
            <p:cNvSpPr/>
            <p:nvPr/>
          </p:nvSpPr>
          <p:spPr>
            <a:xfrm>
              <a:off x="2173501" y="1647754"/>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0"/>
            <p:cNvSpPr/>
            <p:nvPr/>
          </p:nvSpPr>
          <p:spPr>
            <a:xfrm>
              <a:off x="1977808" y="1708880"/>
              <a:ext cx="22865" cy="43584"/>
            </a:xfrm>
            <a:custGeom>
              <a:rect b="b" l="l" r="r" t="t"/>
              <a:pathLst>
                <a:path extrusionOk="0" h="3210" w="1684">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0"/>
            <p:cNvSpPr/>
            <p:nvPr/>
          </p:nvSpPr>
          <p:spPr>
            <a:xfrm>
              <a:off x="2073964" y="1600939"/>
              <a:ext cx="27440" cy="23163"/>
            </a:xfrm>
            <a:custGeom>
              <a:rect b="b" l="l" r="r" t="t"/>
              <a:pathLst>
                <a:path extrusionOk="0" h="1706" w="2021">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0"/>
            <p:cNvSpPr/>
            <p:nvPr/>
          </p:nvSpPr>
          <p:spPr>
            <a:xfrm>
              <a:off x="2092647" y="1634489"/>
              <a:ext cx="2865" cy="4114"/>
            </a:xfrm>
            <a:custGeom>
              <a:rect b="b" l="l" r="r" t="t"/>
              <a:pathLst>
                <a:path extrusionOk="0" h="303" w="211">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0"/>
            <p:cNvSpPr/>
            <p:nvPr/>
          </p:nvSpPr>
          <p:spPr>
            <a:xfrm>
              <a:off x="2068873" y="1620273"/>
              <a:ext cx="26014" cy="18194"/>
            </a:xfrm>
            <a:custGeom>
              <a:rect b="b" l="l" r="r" t="t"/>
              <a:pathLst>
                <a:path extrusionOk="0" h="1340" w="1916">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0"/>
            <p:cNvSpPr/>
            <p:nvPr/>
          </p:nvSpPr>
          <p:spPr>
            <a:xfrm>
              <a:off x="2073244" y="1623043"/>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0"/>
            <p:cNvSpPr/>
            <p:nvPr/>
          </p:nvSpPr>
          <p:spPr>
            <a:xfrm>
              <a:off x="2091547" y="1625134"/>
              <a:ext cx="543" cy="530"/>
            </a:xfrm>
            <a:custGeom>
              <a:rect b="b" l="l" r="r" t="t"/>
              <a:pathLst>
                <a:path extrusionOk="0" h="39" w="40">
                  <a:moveTo>
                    <a:pt x="1" y="0"/>
                  </a:moveTo>
                  <a:cubicBezTo>
                    <a:pt x="11" y="14"/>
                    <a:pt x="25" y="25"/>
                    <a:pt x="39" y="39"/>
                  </a:cubicBezTo>
                  <a:cubicBezTo>
                    <a:pt x="25" y="25"/>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0"/>
            <p:cNvSpPr/>
            <p:nvPr/>
          </p:nvSpPr>
          <p:spPr>
            <a:xfrm>
              <a:off x="2074480" y="162336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0"/>
            <p:cNvSpPr/>
            <p:nvPr/>
          </p:nvSpPr>
          <p:spPr>
            <a:xfrm>
              <a:off x="2072769" y="1622853"/>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0"/>
            <p:cNvSpPr/>
            <p:nvPr/>
          </p:nvSpPr>
          <p:spPr>
            <a:xfrm>
              <a:off x="2072253" y="162260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0"/>
            <p:cNvSpPr/>
            <p:nvPr/>
          </p:nvSpPr>
          <p:spPr>
            <a:xfrm>
              <a:off x="2074005" y="1623274"/>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0"/>
            <p:cNvSpPr/>
            <p:nvPr/>
          </p:nvSpPr>
          <p:spPr>
            <a:xfrm>
              <a:off x="2073679" y="1623179"/>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0"/>
            <p:cNvSpPr/>
            <p:nvPr/>
          </p:nvSpPr>
          <p:spPr>
            <a:xfrm>
              <a:off x="2074249" y="1623328"/>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0"/>
            <p:cNvSpPr/>
            <p:nvPr/>
          </p:nvSpPr>
          <p:spPr>
            <a:xfrm>
              <a:off x="2092212" y="1625745"/>
              <a:ext cx="638" cy="543"/>
            </a:xfrm>
            <a:custGeom>
              <a:rect b="b" l="l" r="r" t="t"/>
              <a:pathLst>
                <a:path extrusionOk="0" h="40" w="47">
                  <a:moveTo>
                    <a:pt x="1" y="1"/>
                  </a:moveTo>
                  <a:cubicBezTo>
                    <a:pt x="15" y="15"/>
                    <a:pt x="29" y="25"/>
                    <a:pt x="46" y="39"/>
                  </a:cubicBezTo>
                  <a:cubicBezTo>
                    <a:pt x="29" y="25"/>
                    <a:pt x="1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0"/>
            <p:cNvSpPr/>
            <p:nvPr/>
          </p:nvSpPr>
          <p:spPr>
            <a:xfrm>
              <a:off x="2091031" y="163572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0"/>
            <p:cNvSpPr/>
            <p:nvPr/>
          </p:nvSpPr>
          <p:spPr>
            <a:xfrm>
              <a:off x="2091167" y="1635208"/>
              <a:ext cx="109" cy="204"/>
            </a:xfrm>
            <a:custGeom>
              <a:rect b="b" l="l" r="r" t="t"/>
              <a:pathLst>
                <a:path extrusionOk="0" h="15" w="8">
                  <a:moveTo>
                    <a:pt x="8"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0"/>
            <p:cNvSpPr/>
            <p:nvPr/>
          </p:nvSpPr>
          <p:spPr>
            <a:xfrm>
              <a:off x="2091547" y="1634353"/>
              <a:ext cx="109" cy="149"/>
            </a:xfrm>
            <a:custGeom>
              <a:rect b="b" l="l" r="r" t="t"/>
              <a:pathLst>
                <a:path extrusionOk="0" h="11" w="8">
                  <a:moveTo>
                    <a:pt x="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0"/>
            <p:cNvSpPr/>
            <p:nvPr/>
          </p:nvSpPr>
          <p:spPr>
            <a:xfrm>
              <a:off x="2092362" y="1633213"/>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0"/>
            <p:cNvSpPr/>
            <p:nvPr/>
          </p:nvSpPr>
          <p:spPr>
            <a:xfrm>
              <a:off x="2092117" y="16335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0"/>
            <p:cNvSpPr/>
            <p:nvPr/>
          </p:nvSpPr>
          <p:spPr>
            <a:xfrm>
              <a:off x="2092647" y="163292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0"/>
            <p:cNvSpPr/>
            <p:nvPr/>
          </p:nvSpPr>
          <p:spPr>
            <a:xfrm>
              <a:off x="2091832" y="1633973"/>
              <a:ext cx="68" cy="109"/>
            </a:xfrm>
            <a:custGeom>
              <a:rect b="b" l="l" r="r" t="t"/>
              <a:pathLst>
                <a:path extrusionOk="0" h="8" w="5">
                  <a:moveTo>
                    <a:pt x="4"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0"/>
            <p:cNvSpPr/>
            <p:nvPr/>
          </p:nvSpPr>
          <p:spPr>
            <a:xfrm>
              <a:off x="2090746" y="1637734"/>
              <a:ext cx="14" cy="95"/>
            </a:xfrm>
            <a:custGeom>
              <a:rect b="b" l="l" r="r" t="t"/>
              <a:pathLst>
                <a:path extrusionOk="0" h="7"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0"/>
            <p:cNvSpPr/>
            <p:nvPr/>
          </p:nvSpPr>
          <p:spPr>
            <a:xfrm>
              <a:off x="2093448" y="163226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0"/>
            <p:cNvSpPr/>
            <p:nvPr/>
          </p:nvSpPr>
          <p:spPr>
            <a:xfrm>
              <a:off x="2090936" y="1636254"/>
              <a:ext cx="54" cy="244"/>
            </a:xfrm>
            <a:custGeom>
              <a:rect b="b" l="l" r="r" t="t"/>
              <a:pathLst>
                <a:path extrusionOk="0" h="18" w="4">
                  <a:moveTo>
                    <a:pt x="4" y="0"/>
                  </a:moveTo>
                  <a:lnTo>
                    <a:pt x="4" y="0"/>
                  </a:lnTo>
                  <a:cubicBezTo>
                    <a:pt x="0" y="7"/>
                    <a:pt x="0" y="11"/>
                    <a:pt x="0" y="18"/>
                  </a:cubicBezTo>
                  <a:cubicBezTo>
                    <a:pt x="0"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0"/>
            <p:cNvSpPr/>
            <p:nvPr/>
          </p:nvSpPr>
          <p:spPr>
            <a:xfrm>
              <a:off x="2090841" y="1636919"/>
              <a:ext cx="14" cy="204"/>
            </a:xfrm>
            <a:custGeom>
              <a:rect b="b" l="l" r="r" t="t"/>
              <a:pathLst>
                <a:path extrusionOk="0" h="15" w="1">
                  <a:moveTo>
                    <a:pt x="0" y="0"/>
                  </a:moveTo>
                  <a:cubicBezTo>
                    <a:pt x="0" y="4"/>
                    <a:pt x="0" y="7"/>
                    <a:pt x="0" y="14"/>
                  </a:cubicBezTo>
                  <a:cubicBezTo>
                    <a:pt x="0"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0"/>
            <p:cNvSpPr/>
            <p:nvPr/>
          </p:nvSpPr>
          <p:spPr>
            <a:xfrm>
              <a:off x="2091357" y="1634774"/>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0"/>
            <p:cNvSpPr/>
            <p:nvPr/>
          </p:nvSpPr>
          <p:spPr>
            <a:xfrm>
              <a:off x="2093163" y="1632452"/>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0"/>
            <p:cNvSpPr/>
            <p:nvPr/>
          </p:nvSpPr>
          <p:spPr>
            <a:xfrm>
              <a:off x="2092878" y="1632683"/>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0"/>
            <p:cNvSpPr/>
            <p:nvPr/>
          </p:nvSpPr>
          <p:spPr>
            <a:xfrm>
              <a:off x="2199162" y="1650755"/>
              <a:ext cx="65131" cy="41439"/>
            </a:xfrm>
            <a:custGeom>
              <a:rect b="b" l="l" r="r" t="t"/>
              <a:pathLst>
                <a:path extrusionOk="0" h="3052" w="4797">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0"/>
            <p:cNvSpPr/>
            <p:nvPr/>
          </p:nvSpPr>
          <p:spPr>
            <a:xfrm>
              <a:off x="2215795" y="1653321"/>
              <a:ext cx="353" cy="720"/>
            </a:xfrm>
            <a:custGeom>
              <a:rect b="b" l="l" r="r" t="t"/>
              <a:pathLst>
                <a:path extrusionOk="0" h="53" w="26">
                  <a:moveTo>
                    <a:pt x="1" y="53"/>
                  </a:moveTo>
                  <a:cubicBezTo>
                    <a:pt x="11" y="35"/>
                    <a:pt x="18" y="18"/>
                    <a:pt x="25" y="0"/>
                  </a:cubicBezTo>
                  <a:lnTo>
                    <a:pt x="25" y="0"/>
                  </a:lnTo>
                  <a:cubicBezTo>
                    <a:pt x="18" y="18"/>
                    <a:pt x="11" y="35"/>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0"/>
            <p:cNvSpPr/>
            <p:nvPr/>
          </p:nvSpPr>
          <p:spPr>
            <a:xfrm>
              <a:off x="2214654" y="1654841"/>
              <a:ext cx="353" cy="244"/>
            </a:xfrm>
            <a:custGeom>
              <a:rect b="b" l="l" r="r" t="t"/>
              <a:pathLst>
                <a:path extrusionOk="0" h="18" w="26">
                  <a:moveTo>
                    <a:pt x="1" y="18"/>
                  </a:move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0"/>
            <p:cNvSpPr/>
            <p:nvPr/>
          </p:nvSpPr>
          <p:spPr>
            <a:xfrm>
              <a:off x="2199108" y="1671623"/>
              <a:ext cx="774" cy="489"/>
            </a:xfrm>
            <a:custGeom>
              <a:rect b="b" l="l" r="r" t="t"/>
              <a:pathLst>
                <a:path extrusionOk="0" h="36" w="57">
                  <a:moveTo>
                    <a:pt x="57" y="0"/>
                  </a:moveTo>
                  <a:cubicBezTo>
                    <a:pt x="36" y="14"/>
                    <a:pt x="15" y="25"/>
                    <a:pt x="1" y="35"/>
                  </a:cubicBezTo>
                  <a:cubicBezTo>
                    <a:pt x="15" y="25"/>
                    <a:pt x="39" y="14"/>
                    <a:pt x="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0"/>
            <p:cNvSpPr/>
            <p:nvPr/>
          </p:nvSpPr>
          <p:spPr>
            <a:xfrm>
              <a:off x="2215319" y="165450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0"/>
            <p:cNvSpPr/>
            <p:nvPr/>
          </p:nvSpPr>
          <p:spPr>
            <a:xfrm>
              <a:off x="2213948" y="1655127"/>
              <a:ext cx="679" cy="434"/>
            </a:xfrm>
            <a:custGeom>
              <a:rect b="b" l="l" r="r" t="t"/>
              <a:pathLst>
                <a:path extrusionOk="0" h="32" w="50">
                  <a:moveTo>
                    <a:pt x="49" y="0"/>
                  </a:moveTo>
                  <a:lnTo>
                    <a:pt x="0"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0"/>
            <p:cNvSpPr/>
            <p:nvPr/>
          </p:nvSpPr>
          <p:spPr>
            <a:xfrm>
              <a:off x="2215659" y="1654122"/>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0"/>
            <p:cNvSpPr/>
            <p:nvPr/>
          </p:nvSpPr>
          <p:spPr>
            <a:xfrm>
              <a:off x="2245977" y="1649234"/>
              <a:ext cx="20746" cy="26205"/>
            </a:xfrm>
            <a:custGeom>
              <a:rect b="b" l="l" r="r" t="t"/>
              <a:pathLst>
                <a:path extrusionOk="0" h="1930" w="1528">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0"/>
            <p:cNvSpPr/>
            <p:nvPr/>
          </p:nvSpPr>
          <p:spPr>
            <a:xfrm>
              <a:off x="2249548" y="165649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0"/>
            <p:cNvSpPr/>
            <p:nvPr/>
          </p:nvSpPr>
          <p:spPr>
            <a:xfrm>
              <a:off x="2249304" y="1656172"/>
              <a:ext cx="163" cy="204"/>
            </a:xfrm>
            <a:custGeom>
              <a:rect b="b" l="l" r="r" t="t"/>
              <a:pathLst>
                <a:path extrusionOk="0" h="15" w="12">
                  <a:moveTo>
                    <a:pt x="1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0"/>
            <p:cNvSpPr/>
            <p:nvPr/>
          </p:nvSpPr>
          <p:spPr>
            <a:xfrm>
              <a:off x="2254776" y="1673714"/>
              <a:ext cx="204" cy="584"/>
            </a:xfrm>
            <a:custGeom>
              <a:rect b="b" l="l" r="r" t="t"/>
              <a:pathLst>
                <a:path extrusionOk="0" h="43" w="15">
                  <a:moveTo>
                    <a:pt x="0" y="0"/>
                  </a:moveTo>
                  <a:cubicBezTo>
                    <a:pt x="4" y="18"/>
                    <a:pt x="11" y="32"/>
                    <a:pt x="14" y="42"/>
                  </a:cubicBezTo>
                  <a:cubicBezTo>
                    <a:pt x="11" y="28"/>
                    <a:pt x="7"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0"/>
            <p:cNvSpPr/>
            <p:nvPr/>
          </p:nvSpPr>
          <p:spPr>
            <a:xfrm>
              <a:off x="2254626" y="1673144"/>
              <a:ext cx="163" cy="625"/>
            </a:xfrm>
            <a:custGeom>
              <a:rect b="b" l="l" r="r" t="t"/>
              <a:pathLst>
                <a:path extrusionOk="0" h="46" w="12">
                  <a:moveTo>
                    <a:pt x="1" y="0"/>
                  </a:moveTo>
                  <a:lnTo>
                    <a:pt x="1" y="0"/>
                  </a:lnTo>
                  <a:cubicBezTo>
                    <a:pt x="4" y="14"/>
                    <a:pt x="8" y="32"/>
                    <a:pt x="11" y="46"/>
                  </a:cubicBezTo>
                  <a:cubicBezTo>
                    <a:pt x="8" y="28"/>
                    <a:pt x="4"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0"/>
            <p:cNvSpPr/>
            <p:nvPr/>
          </p:nvSpPr>
          <p:spPr>
            <a:xfrm>
              <a:off x="2255251" y="1674950"/>
              <a:ext cx="244" cy="434"/>
            </a:xfrm>
            <a:custGeom>
              <a:rect b="b" l="l" r="r" t="t"/>
              <a:pathLst>
                <a:path extrusionOk="0" h="32" w="18">
                  <a:moveTo>
                    <a:pt x="1" y="0"/>
                  </a:moveTo>
                  <a:lnTo>
                    <a:pt x="1" y="0"/>
                  </a:lnTo>
                  <a:cubicBezTo>
                    <a:pt x="7" y="14"/>
                    <a:pt x="11" y="25"/>
                    <a:pt x="18" y="32"/>
                  </a:cubicBezTo>
                  <a:cubicBezTo>
                    <a:pt x="11" y="21"/>
                    <a:pt x="7"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0"/>
            <p:cNvSpPr/>
            <p:nvPr/>
          </p:nvSpPr>
          <p:spPr>
            <a:xfrm>
              <a:off x="2254531" y="1672479"/>
              <a:ext cx="109" cy="489"/>
            </a:xfrm>
            <a:custGeom>
              <a:rect b="b" l="l" r="r" t="t"/>
              <a:pathLst>
                <a:path extrusionOk="0" h="36" w="8">
                  <a:moveTo>
                    <a:pt x="1" y="0"/>
                  </a:moveTo>
                  <a:cubicBezTo>
                    <a:pt x="1" y="11"/>
                    <a:pt x="4" y="25"/>
                    <a:pt x="8" y="35"/>
                  </a:cubicBez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0"/>
            <p:cNvSpPr/>
            <p:nvPr/>
          </p:nvSpPr>
          <p:spPr>
            <a:xfrm>
              <a:off x="2250119" y="1657313"/>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0"/>
            <p:cNvSpPr/>
            <p:nvPr/>
          </p:nvSpPr>
          <p:spPr>
            <a:xfrm>
              <a:off x="2249928" y="1657068"/>
              <a:ext cx="109" cy="163"/>
            </a:xfrm>
            <a:custGeom>
              <a:rect b="b" l="l" r="r" t="t"/>
              <a:pathLst>
                <a:path extrusionOk="0" h="12" w="8">
                  <a:moveTo>
                    <a:pt x="7"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0"/>
            <p:cNvSpPr/>
            <p:nvPr/>
          </p:nvSpPr>
          <p:spPr>
            <a:xfrm>
              <a:off x="2254436" y="1671623"/>
              <a:ext cx="109" cy="679"/>
            </a:xfrm>
            <a:custGeom>
              <a:rect b="b" l="l" r="r" t="t"/>
              <a:pathLst>
                <a:path extrusionOk="0" h="50" w="8">
                  <a:moveTo>
                    <a:pt x="1" y="0"/>
                  </a:moveTo>
                  <a:cubicBezTo>
                    <a:pt x="4" y="18"/>
                    <a:pt x="4" y="35"/>
                    <a:pt x="8" y="49"/>
                  </a:cubicBezTo>
                  <a:cubicBezTo>
                    <a:pt x="8" y="35"/>
                    <a:pt x="4"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0"/>
            <p:cNvSpPr/>
            <p:nvPr/>
          </p:nvSpPr>
          <p:spPr>
            <a:xfrm>
              <a:off x="2249738" y="1656837"/>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0"/>
            <p:cNvSpPr/>
            <p:nvPr/>
          </p:nvSpPr>
          <p:spPr>
            <a:xfrm>
              <a:off x="2255006" y="167442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0"/>
            <p:cNvSpPr/>
            <p:nvPr/>
          </p:nvSpPr>
          <p:spPr>
            <a:xfrm>
              <a:off x="2247933" y="1653796"/>
              <a:ext cx="149" cy="299"/>
            </a:xfrm>
            <a:custGeom>
              <a:rect b="b" l="l" r="r" t="t"/>
              <a:pathLst>
                <a:path extrusionOk="0" h="22" w="11">
                  <a:moveTo>
                    <a:pt x="11"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0"/>
            <p:cNvSpPr/>
            <p:nvPr/>
          </p:nvSpPr>
          <p:spPr>
            <a:xfrm>
              <a:off x="2255482" y="167542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0"/>
            <p:cNvSpPr/>
            <p:nvPr/>
          </p:nvSpPr>
          <p:spPr>
            <a:xfrm>
              <a:off x="2248258" y="1654366"/>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0"/>
            <p:cNvSpPr/>
            <p:nvPr/>
          </p:nvSpPr>
          <p:spPr>
            <a:xfrm>
              <a:off x="2245977" y="1650225"/>
              <a:ext cx="163" cy="353"/>
            </a:xfrm>
            <a:custGeom>
              <a:rect b="b" l="l" r="r" t="t"/>
              <a:pathLst>
                <a:path extrusionOk="0" h="26" w="12">
                  <a:moveTo>
                    <a:pt x="1" y="1"/>
                  </a:moveTo>
                  <a:lnTo>
                    <a:pt x="11" y="2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0"/>
            <p:cNvSpPr/>
            <p:nvPr/>
          </p:nvSpPr>
          <p:spPr>
            <a:xfrm>
              <a:off x="2247593" y="1653226"/>
              <a:ext cx="204" cy="339"/>
            </a:xfrm>
            <a:custGeom>
              <a:rect b="b" l="l" r="r" t="t"/>
              <a:pathLst>
                <a:path extrusionOk="0" h="25" w="15">
                  <a:moveTo>
                    <a:pt x="15"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0"/>
            <p:cNvSpPr/>
            <p:nvPr/>
          </p:nvSpPr>
          <p:spPr>
            <a:xfrm>
              <a:off x="2247267" y="1652601"/>
              <a:ext cx="149" cy="353"/>
            </a:xfrm>
            <a:custGeom>
              <a:rect b="b" l="l" r="r" t="t"/>
              <a:pathLst>
                <a:path extrusionOk="0" h="26" w="11">
                  <a:moveTo>
                    <a:pt x="11"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0"/>
            <p:cNvSpPr/>
            <p:nvPr/>
          </p:nvSpPr>
          <p:spPr>
            <a:xfrm>
              <a:off x="2246697" y="1651610"/>
              <a:ext cx="394" cy="679"/>
            </a:xfrm>
            <a:custGeom>
              <a:rect b="b" l="l" r="r" t="t"/>
              <a:pathLst>
                <a:path extrusionOk="0" h="50" w="29">
                  <a:moveTo>
                    <a:pt x="28" y="49"/>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0"/>
            <p:cNvSpPr/>
            <p:nvPr/>
          </p:nvSpPr>
          <p:spPr>
            <a:xfrm>
              <a:off x="2246317" y="1650890"/>
              <a:ext cx="244" cy="448"/>
            </a:xfrm>
            <a:custGeom>
              <a:rect b="b" l="l" r="r" t="t"/>
              <a:pathLst>
                <a:path extrusionOk="0" h="33" w="18">
                  <a:moveTo>
                    <a:pt x="18"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0"/>
            <p:cNvSpPr/>
            <p:nvPr/>
          </p:nvSpPr>
          <p:spPr>
            <a:xfrm>
              <a:off x="2249073" y="1655792"/>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0"/>
            <p:cNvSpPr/>
            <p:nvPr/>
          </p:nvSpPr>
          <p:spPr>
            <a:xfrm>
              <a:off x="2248829" y="1655357"/>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0"/>
            <p:cNvSpPr/>
            <p:nvPr/>
          </p:nvSpPr>
          <p:spPr>
            <a:xfrm>
              <a:off x="2248544" y="1654882"/>
              <a:ext cx="163" cy="258"/>
            </a:xfrm>
            <a:custGeom>
              <a:rect b="b" l="l" r="r" t="t"/>
              <a:pathLst>
                <a:path extrusionOk="0" h="19" w="12">
                  <a:moveTo>
                    <a:pt x="11"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0"/>
            <p:cNvSpPr/>
            <p:nvPr/>
          </p:nvSpPr>
          <p:spPr>
            <a:xfrm>
              <a:off x="2212047" y="1690224"/>
              <a:ext cx="44073" cy="23516"/>
            </a:xfrm>
            <a:custGeom>
              <a:rect b="b" l="l" r="r" t="t"/>
              <a:pathLst>
                <a:path extrusionOk="0" h="1732" w="3246">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0"/>
            <p:cNvSpPr/>
            <p:nvPr/>
          </p:nvSpPr>
          <p:spPr>
            <a:xfrm>
              <a:off x="2240994" y="1708500"/>
              <a:ext cx="339" cy="394"/>
            </a:xfrm>
            <a:custGeom>
              <a:rect b="b" l="l" r="r" t="t"/>
              <a:pathLst>
                <a:path extrusionOk="0" h="29" w="25">
                  <a:moveTo>
                    <a:pt x="0" y="29"/>
                  </a:moveTo>
                  <a:cubicBezTo>
                    <a:pt x="4" y="18"/>
                    <a:pt x="14" y="8"/>
                    <a:pt x="25" y="1"/>
                  </a:cubicBezTo>
                  <a:cubicBezTo>
                    <a:pt x="14" y="8"/>
                    <a:pt x="4" y="18"/>
                    <a:pt x="0"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0"/>
            <p:cNvSpPr/>
            <p:nvPr/>
          </p:nvSpPr>
          <p:spPr>
            <a:xfrm>
              <a:off x="2250784" y="1708364"/>
              <a:ext cx="204" cy="54"/>
            </a:xfrm>
            <a:custGeom>
              <a:rect b="b" l="l" r="r" t="t"/>
              <a:pathLst>
                <a:path extrusionOk="0" h="4" w="15">
                  <a:moveTo>
                    <a:pt x="1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0"/>
            <p:cNvSpPr/>
            <p:nvPr/>
          </p:nvSpPr>
          <p:spPr>
            <a:xfrm>
              <a:off x="2240845" y="170960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0"/>
            <p:cNvSpPr/>
            <p:nvPr/>
          </p:nvSpPr>
          <p:spPr>
            <a:xfrm>
              <a:off x="2251015" y="170826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0"/>
            <p:cNvSpPr/>
            <p:nvPr/>
          </p:nvSpPr>
          <p:spPr>
            <a:xfrm>
              <a:off x="2251259" y="1708215"/>
              <a:ext cx="204" cy="109"/>
            </a:xfrm>
            <a:custGeom>
              <a:rect b="b" l="l" r="r" t="t"/>
              <a:pathLst>
                <a:path extrusionOk="0" h="8" w="15">
                  <a:moveTo>
                    <a:pt x="14" y="1"/>
                  </a:moveTo>
                  <a:lnTo>
                    <a:pt x="14" y="1"/>
                  </a:ln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0"/>
            <p:cNvSpPr/>
            <p:nvPr/>
          </p:nvSpPr>
          <p:spPr>
            <a:xfrm>
              <a:off x="2241605" y="1707644"/>
              <a:ext cx="5485" cy="679"/>
            </a:xfrm>
            <a:custGeom>
              <a:rect b="b" l="l" r="r" t="t"/>
              <a:pathLst>
                <a:path extrusionOk="0" h="50" w="404">
                  <a:moveTo>
                    <a:pt x="1" y="50"/>
                  </a:moveTo>
                  <a:lnTo>
                    <a:pt x="1" y="50"/>
                  </a:lnTo>
                  <a:cubicBezTo>
                    <a:pt x="134" y="15"/>
                    <a:pt x="267" y="1"/>
                    <a:pt x="403" y="4"/>
                  </a:cubicBezTo>
                  <a:cubicBezTo>
                    <a:pt x="267" y="1"/>
                    <a:pt x="134" y="15"/>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0"/>
            <p:cNvSpPr/>
            <p:nvPr/>
          </p:nvSpPr>
          <p:spPr>
            <a:xfrm>
              <a:off x="2241375" y="1708310"/>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0"/>
            <p:cNvSpPr/>
            <p:nvPr/>
          </p:nvSpPr>
          <p:spPr>
            <a:xfrm>
              <a:off x="2250444" y="1708405"/>
              <a:ext cx="299" cy="68"/>
            </a:xfrm>
            <a:custGeom>
              <a:rect b="b" l="l" r="r" t="t"/>
              <a:pathLst>
                <a:path extrusionOk="0" h="5" w="22">
                  <a:moveTo>
                    <a:pt x="22" y="1"/>
                  </a:moveTo>
                  <a:cubicBezTo>
                    <a:pt x="15" y="4"/>
                    <a:pt x="8" y="4"/>
                    <a:pt x="1" y="1"/>
                  </a:cubicBezTo>
                  <a:cubicBezTo>
                    <a:pt x="8" y="4"/>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0"/>
            <p:cNvSpPr/>
            <p:nvPr/>
          </p:nvSpPr>
          <p:spPr>
            <a:xfrm>
              <a:off x="2250214" y="1708459"/>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0"/>
            <p:cNvSpPr/>
            <p:nvPr/>
          </p:nvSpPr>
          <p:spPr>
            <a:xfrm>
              <a:off x="2240899" y="1708934"/>
              <a:ext cx="109" cy="244"/>
            </a:xfrm>
            <a:custGeom>
              <a:rect b="b" l="l" r="r" t="t"/>
              <a:pathLst>
                <a:path extrusionOk="0" h="18" w="8">
                  <a:moveTo>
                    <a:pt x="7" y="0"/>
                  </a:moveTo>
                  <a:cubicBezTo>
                    <a:pt x="4" y="4"/>
                    <a:pt x="0" y="11"/>
                    <a:pt x="0" y="18"/>
                  </a:cubicBezTo>
                  <a:cubicBezTo>
                    <a:pt x="0" y="11"/>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0"/>
            <p:cNvSpPr/>
            <p:nvPr/>
          </p:nvSpPr>
          <p:spPr>
            <a:xfrm>
              <a:off x="2249928" y="1708364"/>
              <a:ext cx="244" cy="54"/>
            </a:xfrm>
            <a:custGeom>
              <a:rect b="b" l="l" r="r" t="t"/>
              <a:pathLst>
                <a:path extrusionOk="0" h="4" w="18">
                  <a:moveTo>
                    <a:pt x="18" y="4"/>
                  </a:moveTo>
                  <a:cubicBezTo>
                    <a:pt x="11" y="4"/>
                    <a:pt x="7" y="0"/>
                    <a:pt x="0" y="0"/>
                  </a:cubicBezTo>
                  <a:cubicBezTo>
                    <a:pt x="7" y="0"/>
                    <a:pt x="11" y="4"/>
                    <a:pt x="1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0"/>
            <p:cNvSpPr/>
            <p:nvPr/>
          </p:nvSpPr>
          <p:spPr>
            <a:xfrm>
              <a:off x="2240845" y="1709165"/>
              <a:ext cx="14" cy="299"/>
            </a:xfrm>
            <a:custGeom>
              <a:rect b="b" l="l" r="r" t="t"/>
              <a:pathLst>
                <a:path extrusionOk="0" h="22" w="1">
                  <a:moveTo>
                    <a:pt x="1" y="1"/>
                  </a:moveTo>
                  <a:cubicBezTo>
                    <a:pt x="1" y="8"/>
                    <a:pt x="1" y="15"/>
                    <a:pt x="1" y="22"/>
                  </a:cubicBezTo>
                  <a:cubicBezTo>
                    <a:pt x="1"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0"/>
            <p:cNvSpPr/>
            <p:nvPr/>
          </p:nvSpPr>
          <p:spPr>
            <a:xfrm>
              <a:off x="2255631" y="169357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0"/>
            <p:cNvSpPr/>
            <p:nvPr/>
          </p:nvSpPr>
          <p:spPr>
            <a:xfrm>
              <a:off x="2238849" y="1689396"/>
              <a:ext cx="8187" cy="2200"/>
            </a:xfrm>
            <a:custGeom>
              <a:rect b="b" l="l" r="r" t="t"/>
              <a:pathLst>
                <a:path extrusionOk="0" h="162" w="603">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0"/>
            <p:cNvSpPr/>
            <p:nvPr/>
          </p:nvSpPr>
          <p:spPr>
            <a:xfrm>
              <a:off x="2247023" y="1689396"/>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0"/>
            <p:cNvSpPr/>
            <p:nvPr/>
          </p:nvSpPr>
          <p:spPr>
            <a:xfrm>
              <a:off x="2213283" y="1690197"/>
              <a:ext cx="54" cy="14"/>
            </a:xfrm>
            <a:custGeom>
              <a:rect b="b" l="l" r="r" t="t"/>
              <a:pathLst>
                <a:path extrusionOk="0" h="1" w="4">
                  <a:moveTo>
                    <a:pt x="0" y="1"/>
                  </a:moveTo>
                  <a:lnTo>
                    <a:pt x="4"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0"/>
            <p:cNvSpPr/>
            <p:nvPr/>
          </p:nvSpPr>
          <p:spPr>
            <a:xfrm>
              <a:off x="2253581" y="169266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0"/>
            <p:cNvSpPr/>
            <p:nvPr/>
          </p:nvSpPr>
          <p:spPr>
            <a:xfrm>
              <a:off x="2214233" y="1690822"/>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0"/>
            <p:cNvSpPr/>
            <p:nvPr/>
          </p:nvSpPr>
          <p:spPr>
            <a:xfrm>
              <a:off x="2253296" y="1692533"/>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0"/>
            <p:cNvSpPr/>
            <p:nvPr/>
          </p:nvSpPr>
          <p:spPr>
            <a:xfrm>
              <a:off x="2254056" y="1692913"/>
              <a:ext cx="163" cy="54"/>
            </a:xfrm>
            <a:custGeom>
              <a:rect b="b" l="l" r="r" t="t"/>
              <a:pathLst>
                <a:path extrusionOk="0" h="4" w="12">
                  <a:moveTo>
                    <a:pt x="1" y="0"/>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0"/>
            <p:cNvSpPr/>
            <p:nvPr/>
          </p:nvSpPr>
          <p:spPr>
            <a:xfrm>
              <a:off x="2253011" y="1692383"/>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0"/>
            <p:cNvSpPr/>
            <p:nvPr/>
          </p:nvSpPr>
          <p:spPr>
            <a:xfrm>
              <a:off x="2213758" y="169048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0"/>
            <p:cNvSpPr/>
            <p:nvPr/>
          </p:nvSpPr>
          <p:spPr>
            <a:xfrm>
              <a:off x="2214708" y="1691243"/>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0"/>
            <p:cNvSpPr/>
            <p:nvPr/>
          </p:nvSpPr>
          <p:spPr>
            <a:xfrm>
              <a:off x="2252820" y="1692247"/>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0"/>
            <p:cNvSpPr/>
            <p:nvPr/>
          </p:nvSpPr>
          <p:spPr>
            <a:xfrm>
              <a:off x="2254531" y="1693144"/>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9" name="Google Shape;7639;p60"/>
            <p:cNvSpPr/>
            <p:nvPr/>
          </p:nvSpPr>
          <p:spPr>
            <a:xfrm>
              <a:off x="2255061" y="1693334"/>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0" name="Google Shape;7640;p60"/>
            <p:cNvSpPr/>
            <p:nvPr/>
          </p:nvSpPr>
          <p:spPr>
            <a:xfrm>
              <a:off x="2252400" y="1691867"/>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0"/>
            <p:cNvSpPr/>
            <p:nvPr/>
          </p:nvSpPr>
          <p:spPr>
            <a:xfrm>
              <a:off x="2252495" y="1692003"/>
              <a:ext cx="109" cy="68"/>
            </a:xfrm>
            <a:custGeom>
              <a:rect b="b" l="l" r="r" t="t"/>
              <a:pathLst>
                <a:path extrusionOk="0" h="5" w="8">
                  <a:moveTo>
                    <a:pt x="0" y="1"/>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0"/>
            <p:cNvSpPr/>
            <p:nvPr/>
          </p:nvSpPr>
          <p:spPr>
            <a:xfrm>
              <a:off x="2252305" y="1691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0"/>
            <p:cNvSpPr/>
            <p:nvPr/>
          </p:nvSpPr>
          <p:spPr>
            <a:xfrm>
              <a:off x="2252250" y="1691718"/>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0"/>
            <p:cNvSpPr/>
            <p:nvPr/>
          </p:nvSpPr>
          <p:spPr>
            <a:xfrm>
              <a:off x="2252209" y="169167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0"/>
            <p:cNvSpPr/>
            <p:nvPr/>
          </p:nvSpPr>
          <p:spPr>
            <a:xfrm>
              <a:off x="2252630" y="169209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0"/>
            <p:cNvSpPr/>
            <p:nvPr/>
          </p:nvSpPr>
          <p:spPr>
            <a:xfrm>
              <a:off x="2198782" y="1705988"/>
              <a:ext cx="18031" cy="12274"/>
            </a:xfrm>
            <a:custGeom>
              <a:rect b="b" l="l" r="r" t="t"/>
              <a:pathLst>
                <a:path extrusionOk="0" h="904" w="1328">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0"/>
            <p:cNvSpPr/>
            <p:nvPr/>
          </p:nvSpPr>
          <p:spPr>
            <a:xfrm>
              <a:off x="2198823" y="171097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0"/>
            <p:cNvSpPr/>
            <p:nvPr/>
          </p:nvSpPr>
          <p:spPr>
            <a:xfrm>
              <a:off x="2198728" y="171178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0"/>
            <p:cNvSpPr/>
            <p:nvPr/>
          </p:nvSpPr>
          <p:spPr>
            <a:xfrm>
              <a:off x="2198728" y="171391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0"/>
            <p:cNvSpPr/>
            <p:nvPr/>
          </p:nvSpPr>
          <p:spPr>
            <a:xfrm>
              <a:off x="2202204" y="1718153"/>
              <a:ext cx="204" cy="149"/>
            </a:xfrm>
            <a:custGeom>
              <a:rect b="b" l="l" r="r" t="t"/>
              <a:pathLst>
                <a:path extrusionOk="0" h="11" w="15">
                  <a:moveTo>
                    <a:pt x="15" y="11"/>
                  </a:moveTo>
                  <a:lnTo>
                    <a:pt x="15"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0"/>
            <p:cNvSpPr/>
            <p:nvPr/>
          </p:nvSpPr>
          <p:spPr>
            <a:xfrm>
              <a:off x="2199447" y="1715628"/>
              <a:ext cx="204" cy="299"/>
            </a:xfrm>
            <a:custGeom>
              <a:rect b="b" l="l" r="r" t="t"/>
              <a:pathLst>
                <a:path extrusionOk="0" h="22" w="15">
                  <a:moveTo>
                    <a:pt x="14" y="22"/>
                  </a:moveTo>
                  <a:cubicBezTo>
                    <a:pt x="11" y="15"/>
                    <a:pt x="4" y="8"/>
                    <a:pt x="0" y="1"/>
                  </a:cubicBezTo>
                  <a:cubicBezTo>
                    <a:pt x="4" y="8"/>
                    <a:pt x="11" y="15"/>
                    <a:pt x="14"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0"/>
            <p:cNvSpPr/>
            <p:nvPr/>
          </p:nvSpPr>
          <p:spPr>
            <a:xfrm>
              <a:off x="2198687" y="1712492"/>
              <a:ext cx="14" cy="109"/>
            </a:xfrm>
            <a:custGeom>
              <a:rect b="b" l="l" r="r" t="t"/>
              <a:pathLst>
                <a:path extrusionOk="0" h="8" w="1">
                  <a:moveTo>
                    <a:pt x="0" y="8"/>
                  </a:moveTo>
                  <a:lnTo>
                    <a:pt x="0" y="1"/>
                  </a:lnTo>
                  <a:cubicBezTo>
                    <a:pt x="0" y="1"/>
                    <a:pt x="0" y="8"/>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0"/>
            <p:cNvSpPr/>
            <p:nvPr/>
          </p:nvSpPr>
          <p:spPr>
            <a:xfrm>
              <a:off x="2199828" y="1716103"/>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0"/>
            <p:cNvSpPr/>
            <p:nvPr/>
          </p:nvSpPr>
          <p:spPr>
            <a:xfrm>
              <a:off x="2198687" y="171334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0"/>
            <p:cNvSpPr/>
            <p:nvPr/>
          </p:nvSpPr>
          <p:spPr>
            <a:xfrm>
              <a:off x="2201538" y="1717583"/>
              <a:ext cx="394" cy="339"/>
            </a:xfrm>
            <a:custGeom>
              <a:rect b="b" l="l" r="r" t="t"/>
              <a:pathLst>
                <a:path extrusionOk="0" h="25" w="29">
                  <a:moveTo>
                    <a:pt x="29"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0"/>
            <p:cNvSpPr/>
            <p:nvPr/>
          </p:nvSpPr>
          <p:spPr>
            <a:xfrm>
              <a:off x="2198918" y="1709980"/>
              <a:ext cx="14" cy="109"/>
            </a:xfrm>
            <a:custGeom>
              <a:rect b="b" l="l" r="r" t="t"/>
              <a:pathLst>
                <a:path extrusionOk="0" h="8" w="1">
                  <a:moveTo>
                    <a:pt x="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0"/>
            <p:cNvSpPr/>
            <p:nvPr/>
          </p:nvSpPr>
          <p:spPr>
            <a:xfrm>
              <a:off x="2200873" y="1717108"/>
              <a:ext cx="339" cy="244"/>
            </a:xfrm>
            <a:custGeom>
              <a:rect b="b" l="l" r="r" t="t"/>
              <a:pathLst>
                <a:path extrusionOk="0" h="18" w="25">
                  <a:moveTo>
                    <a:pt x="2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0"/>
            <p:cNvSpPr/>
            <p:nvPr/>
          </p:nvSpPr>
          <p:spPr>
            <a:xfrm>
              <a:off x="2198823" y="1714447"/>
              <a:ext cx="204" cy="530"/>
            </a:xfrm>
            <a:custGeom>
              <a:rect b="b" l="l" r="r" t="t"/>
              <a:pathLst>
                <a:path extrusionOk="0" h="39" w="15">
                  <a:moveTo>
                    <a:pt x="15" y="39"/>
                  </a:moveTo>
                  <a:cubicBezTo>
                    <a:pt x="8" y="25"/>
                    <a:pt x="4" y="14"/>
                    <a:pt x="1" y="0"/>
                  </a:cubicBezTo>
                  <a:cubicBezTo>
                    <a:pt x="4" y="14"/>
                    <a:pt x="8" y="25"/>
                    <a:pt x="15"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0"/>
            <p:cNvSpPr/>
            <p:nvPr/>
          </p:nvSpPr>
          <p:spPr>
            <a:xfrm>
              <a:off x="2200343" y="1716578"/>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0"/>
            <p:cNvSpPr/>
            <p:nvPr/>
          </p:nvSpPr>
          <p:spPr>
            <a:xfrm>
              <a:off x="2199108" y="1709029"/>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0"/>
            <p:cNvSpPr/>
            <p:nvPr/>
          </p:nvSpPr>
          <p:spPr>
            <a:xfrm>
              <a:off x="2199108" y="1715112"/>
              <a:ext cx="204" cy="339"/>
            </a:xfrm>
            <a:custGeom>
              <a:rect b="b" l="l" r="r" t="t"/>
              <a:pathLst>
                <a:path extrusionOk="0" h="25" w="15">
                  <a:moveTo>
                    <a:pt x="15" y="25"/>
                  </a:moveTo>
                  <a:cubicBezTo>
                    <a:pt x="8" y="18"/>
                    <a:pt x="4" y="7"/>
                    <a:pt x="1" y="0"/>
                  </a:cubicBezTo>
                  <a:cubicBezTo>
                    <a:pt x="4" y="7"/>
                    <a:pt x="8" y="18"/>
                    <a:pt x="1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0"/>
            <p:cNvSpPr/>
            <p:nvPr/>
          </p:nvSpPr>
          <p:spPr>
            <a:xfrm>
              <a:off x="2199352" y="1708215"/>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0"/>
            <p:cNvSpPr/>
            <p:nvPr/>
          </p:nvSpPr>
          <p:spPr>
            <a:xfrm>
              <a:off x="2216609" y="1712967"/>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0"/>
            <p:cNvSpPr/>
            <p:nvPr/>
          </p:nvSpPr>
          <p:spPr>
            <a:xfrm>
              <a:off x="2216745" y="171311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0"/>
            <p:cNvSpPr/>
            <p:nvPr/>
          </p:nvSpPr>
          <p:spPr>
            <a:xfrm>
              <a:off x="2211097" y="1705988"/>
              <a:ext cx="434" cy="1005"/>
            </a:xfrm>
            <a:custGeom>
              <a:rect b="b" l="l" r="r" t="t"/>
              <a:pathLst>
                <a:path extrusionOk="0" h="74" w="32">
                  <a:moveTo>
                    <a:pt x="32" y="74"/>
                  </a:moveTo>
                  <a:cubicBezTo>
                    <a:pt x="14" y="53"/>
                    <a:pt x="4" y="28"/>
                    <a:pt x="0" y="0"/>
                  </a:cubicBezTo>
                  <a:lnTo>
                    <a:pt x="0" y="0"/>
                  </a:lnTo>
                  <a:cubicBezTo>
                    <a:pt x="4" y="28"/>
                    <a:pt x="14" y="53"/>
                    <a:pt x="32"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0"/>
            <p:cNvSpPr/>
            <p:nvPr/>
          </p:nvSpPr>
          <p:spPr>
            <a:xfrm>
              <a:off x="2211572" y="1611095"/>
              <a:ext cx="130385" cy="74283"/>
            </a:xfrm>
            <a:custGeom>
              <a:rect b="b" l="l" r="r" t="t"/>
              <a:pathLst>
                <a:path extrusionOk="0" h="5471" w="9603">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0"/>
            <p:cNvSpPr/>
            <p:nvPr/>
          </p:nvSpPr>
          <p:spPr>
            <a:xfrm>
              <a:off x="2221782" y="16200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0"/>
            <p:cNvSpPr/>
            <p:nvPr/>
          </p:nvSpPr>
          <p:spPr>
            <a:xfrm>
              <a:off x="2214518" y="1642961"/>
              <a:ext cx="299" cy="394"/>
            </a:xfrm>
            <a:custGeom>
              <a:rect b="b" l="l" r="r" t="t"/>
              <a:pathLst>
                <a:path extrusionOk="0" h="29" w="22">
                  <a:moveTo>
                    <a:pt x="21" y="0"/>
                  </a:moveTo>
                  <a:lnTo>
                    <a:pt x="18" y="4"/>
                  </a:lnTo>
                  <a:cubicBezTo>
                    <a:pt x="14" y="11"/>
                    <a:pt x="7" y="18"/>
                    <a:pt x="0" y="25"/>
                  </a:cubicBezTo>
                  <a:lnTo>
                    <a:pt x="0" y="28"/>
                  </a:lnTo>
                  <a:lnTo>
                    <a:pt x="11" y="28"/>
                  </a:ln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0"/>
            <p:cNvSpPr/>
            <p:nvPr/>
          </p:nvSpPr>
          <p:spPr>
            <a:xfrm>
              <a:off x="2223113" y="1622133"/>
              <a:ext cx="2200" cy="5865"/>
            </a:xfrm>
            <a:custGeom>
              <a:rect b="b" l="l" r="r" t="t"/>
              <a:pathLst>
                <a:path extrusionOk="0" h="432" w="162">
                  <a:moveTo>
                    <a:pt x="134" y="431"/>
                  </a:moveTo>
                  <a:cubicBezTo>
                    <a:pt x="151" y="389"/>
                    <a:pt x="162" y="281"/>
                    <a:pt x="1" y="1"/>
                  </a:cubicBezTo>
                  <a:cubicBezTo>
                    <a:pt x="162" y="281"/>
                    <a:pt x="151" y="389"/>
                    <a:pt x="134" y="4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0"/>
            <p:cNvSpPr/>
            <p:nvPr/>
          </p:nvSpPr>
          <p:spPr>
            <a:xfrm>
              <a:off x="2213609" y="1650510"/>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0"/>
            <p:cNvSpPr/>
            <p:nvPr/>
          </p:nvSpPr>
          <p:spPr>
            <a:xfrm>
              <a:off x="2212808" y="1649940"/>
              <a:ext cx="679" cy="489"/>
            </a:xfrm>
            <a:custGeom>
              <a:rect b="b" l="l" r="r" t="t"/>
              <a:pathLst>
                <a:path extrusionOk="0" h="36" w="50">
                  <a:moveTo>
                    <a:pt x="0" y="1"/>
                  </a:moveTo>
                  <a:lnTo>
                    <a:pt x="7" y="8"/>
                  </a:lnTo>
                  <a:cubicBezTo>
                    <a:pt x="21" y="18"/>
                    <a:pt x="35" y="29"/>
                    <a:pt x="49" y="36"/>
                  </a:cubicBezTo>
                  <a:cubicBezTo>
                    <a:pt x="32"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0"/>
            <p:cNvSpPr/>
            <p:nvPr/>
          </p:nvSpPr>
          <p:spPr>
            <a:xfrm>
              <a:off x="2214654" y="1650985"/>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0"/>
            <p:cNvSpPr/>
            <p:nvPr/>
          </p:nvSpPr>
          <p:spPr>
            <a:xfrm>
              <a:off x="2214994" y="1651176"/>
              <a:ext cx="584" cy="394"/>
            </a:xfrm>
            <a:custGeom>
              <a:rect b="b" l="l" r="r" t="t"/>
              <a:pathLst>
                <a:path extrusionOk="0" h="29" w="43">
                  <a:moveTo>
                    <a:pt x="0" y="1"/>
                  </a:moveTo>
                  <a:lnTo>
                    <a:pt x="0" y="1"/>
                  </a:lnTo>
                  <a:cubicBezTo>
                    <a:pt x="18" y="8"/>
                    <a:pt x="28" y="18"/>
                    <a:pt x="42" y="29"/>
                  </a:cubicBezTo>
                  <a:cubicBezTo>
                    <a:pt x="32" y="18"/>
                    <a:pt x="18"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0"/>
            <p:cNvSpPr/>
            <p:nvPr/>
          </p:nvSpPr>
          <p:spPr>
            <a:xfrm>
              <a:off x="2212563" y="1649655"/>
              <a:ext cx="204" cy="204"/>
            </a:xfrm>
            <a:custGeom>
              <a:rect b="b" l="l" r="r" t="t"/>
              <a:pathLst>
                <a:path extrusionOk="0" h="15" w="15">
                  <a:moveTo>
                    <a:pt x="1" y="1"/>
                  </a:moveTo>
                  <a:lnTo>
                    <a:pt x="15" y="15"/>
                  </a:lnTo>
                  <a:lnTo>
                    <a:pt x="15"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0"/>
            <p:cNvSpPr/>
            <p:nvPr/>
          </p:nvSpPr>
          <p:spPr>
            <a:xfrm>
              <a:off x="2211762" y="1648664"/>
              <a:ext cx="109" cy="149"/>
            </a:xfrm>
            <a:custGeom>
              <a:rect b="b" l="l" r="r" t="t"/>
              <a:pathLst>
                <a:path extrusionOk="0" h="11" w="8">
                  <a:moveTo>
                    <a:pt x="0" y="0"/>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0"/>
            <p:cNvSpPr/>
            <p:nvPr/>
          </p:nvSpPr>
          <p:spPr>
            <a:xfrm>
              <a:off x="2212332" y="1649465"/>
              <a:ext cx="204" cy="204"/>
            </a:xfrm>
            <a:custGeom>
              <a:rect b="b" l="l" r="r" t="t"/>
              <a:pathLst>
                <a:path extrusionOk="0" h="15" w="15">
                  <a:moveTo>
                    <a:pt x="14"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0"/>
            <p:cNvSpPr/>
            <p:nvPr/>
          </p:nvSpPr>
          <p:spPr>
            <a:xfrm>
              <a:off x="2212047" y="1649085"/>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0"/>
            <p:cNvSpPr/>
            <p:nvPr/>
          </p:nvSpPr>
          <p:spPr>
            <a:xfrm>
              <a:off x="2211667" y="1648324"/>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0"/>
            <p:cNvSpPr/>
            <p:nvPr/>
          </p:nvSpPr>
          <p:spPr>
            <a:xfrm>
              <a:off x="2214939" y="1641631"/>
              <a:ext cx="584" cy="1059"/>
            </a:xfrm>
            <a:custGeom>
              <a:rect b="b" l="l" r="r" t="t"/>
              <a:pathLst>
                <a:path extrusionOk="0" h="78" w="43">
                  <a:moveTo>
                    <a:pt x="15" y="0"/>
                  </a:moveTo>
                  <a:cubicBezTo>
                    <a:pt x="15" y="28"/>
                    <a:pt x="11" y="53"/>
                    <a:pt x="1" y="77"/>
                  </a:cubicBezTo>
                  <a:lnTo>
                    <a:pt x="43" y="4"/>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0"/>
            <p:cNvSpPr/>
            <p:nvPr/>
          </p:nvSpPr>
          <p:spPr>
            <a:xfrm>
              <a:off x="2214518" y="1643056"/>
              <a:ext cx="244" cy="244"/>
            </a:xfrm>
            <a:custGeom>
              <a:rect b="b" l="l" r="r" t="t"/>
              <a:pathLst>
                <a:path extrusionOk="0" h="18" w="18">
                  <a:moveTo>
                    <a:pt x="18" y="0"/>
                  </a:moveTo>
                  <a:cubicBezTo>
                    <a:pt x="14" y="7"/>
                    <a:pt x="7" y="11"/>
                    <a:pt x="0" y="18"/>
                  </a:cubicBezTo>
                  <a:cubicBezTo>
                    <a:pt x="7" y="14"/>
                    <a:pt x="14"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0"/>
            <p:cNvSpPr/>
            <p:nvPr/>
          </p:nvSpPr>
          <p:spPr>
            <a:xfrm>
              <a:off x="2212713" y="1649845"/>
              <a:ext cx="136" cy="136"/>
            </a:xfrm>
            <a:custGeom>
              <a:rect b="b" l="l" r="r" t="t"/>
              <a:pathLst>
                <a:path extrusionOk="0" h="10" w="10">
                  <a:moveTo>
                    <a:pt x="0" y="1"/>
                  </a:moveTo>
                  <a:lnTo>
                    <a:pt x="10" y="10"/>
                  </a:lnTo>
                  <a:lnTo>
                    <a:pt x="10" y="10"/>
                  </a:lnTo>
                  <a:lnTo>
                    <a:pt x="7" y="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0"/>
            <p:cNvSpPr/>
            <p:nvPr/>
          </p:nvSpPr>
          <p:spPr>
            <a:xfrm>
              <a:off x="2216270" y="1651420"/>
              <a:ext cx="638" cy="54"/>
            </a:xfrm>
            <a:custGeom>
              <a:rect b="b" l="l" r="r" t="t"/>
              <a:pathLst>
                <a:path extrusionOk="0" h="4" w="47">
                  <a:moveTo>
                    <a:pt x="1" y="4"/>
                  </a:moveTo>
                  <a:lnTo>
                    <a:pt x="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0"/>
            <p:cNvSpPr/>
            <p:nvPr/>
          </p:nvSpPr>
          <p:spPr>
            <a:xfrm>
              <a:off x="2217600" y="165136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0"/>
            <p:cNvSpPr/>
            <p:nvPr/>
          </p:nvSpPr>
          <p:spPr>
            <a:xfrm>
              <a:off x="2242895" y="1649370"/>
              <a:ext cx="14" cy="14"/>
            </a:xfrm>
            <a:custGeom>
              <a:rect b="b" l="l" r="r" t="t"/>
              <a:pathLst>
                <a:path extrusionOk="0" h="1" w="1">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0"/>
            <p:cNvSpPr/>
            <p:nvPr/>
          </p:nvSpPr>
          <p:spPr>
            <a:xfrm>
              <a:off x="2244891" y="1648609"/>
              <a:ext cx="244" cy="68"/>
            </a:xfrm>
            <a:custGeom>
              <a:rect b="b" l="l" r="r" t="t"/>
              <a:pathLst>
                <a:path extrusionOk="0" h="5" w="18">
                  <a:moveTo>
                    <a:pt x="18" y="1"/>
                  </a:moveTo>
                  <a:lnTo>
                    <a:pt x="0" y="4"/>
                  </a:ln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0"/>
            <p:cNvSpPr/>
            <p:nvPr/>
          </p:nvSpPr>
          <p:spPr>
            <a:xfrm>
              <a:off x="2216989" y="165136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0"/>
            <p:cNvSpPr/>
            <p:nvPr/>
          </p:nvSpPr>
          <p:spPr>
            <a:xfrm>
              <a:off x="2240329" y="1649424"/>
              <a:ext cx="2430" cy="1534"/>
            </a:xfrm>
            <a:custGeom>
              <a:rect b="b" l="l" r="r" t="t"/>
              <a:pathLst>
                <a:path extrusionOk="0" h="113" w="179">
                  <a:moveTo>
                    <a:pt x="179" y="0"/>
                  </a:moveTo>
                  <a:lnTo>
                    <a:pt x="179" y="0"/>
                  </a:lnTo>
                  <a:cubicBezTo>
                    <a:pt x="53" y="49"/>
                    <a:pt x="18" y="84"/>
                    <a:pt x="0" y="112"/>
                  </a:cubicBezTo>
                  <a:cubicBezTo>
                    <a:pt x="25" y="74"/>
                    <a:pt x="91" y="35"/>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0"/>
            <p:cNvSpPr/>
            <p:nvPr/>
          </p:nvSpPr>
          <p:spPr>
            <a:xfrm>
              <a:off x="2215564" y="1651515"/>
              <a:ext cx="679" cy="54"/>
            </a:xfrm>
            <a:custGeom>
              <a:rect b="b" l="l" r="r" t="t"/>
              <a:pathLst>
                <a:path extrusionOk="0" h="4" w="50">
                  <a:moveTo>
                    <a:pt x="0" y="4"/>
                  </a:moveTo>
                  <a:lnTo>
                    <a:pt x="4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0"/>
            <p:cNvSpPr/>
            <p:nvPr/>
          </p:nvSpPr>
          <p:spPr>
            <a:xfrm>
              <a:off x="2234151" y="1652465"/>
              <a:ext cx="1819" cy="149"/>
            </a:xfrm>
            <a:custGeom>
              <a:rect b="b" l="l" r="r" t="t"/>
              <a:pathLst>
                <a:path extrusionOk="0" h="11" w="134">
                  <a:moveTo>
                    <a:pt x="133" y="11"/>
                  </a:moveTo>
                  <a:cubicBezTo>
                    <a:pt x="91" y="4"/>
                    <a:pt x="46" y="0"/>
                    <a:pt x="0" y="7"/>
                  </a:cubicBezTo>
                  <a:cubicBezTo>
                    <a:pt x="46" y="0"/>
                    <a:pt x="91" y="4"/>
                    <a:pt x="133"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0"/>
            <p:cNvSpPr/>
            <p:nvPr/>
          </p:nvSpPr>
          <p:spPr>
            <a:xfrm>
              <a:off x="2263764" y="1676796"/>
              <a:ext cx="299" cy="258"/>
            </a:xfrm>
            <a:custGeom>
              <a:rect b="b" l="l" r="r" t="t"/>
              <a:pathLst>
                <a:path extrusionOk="0" h="19" w="22">
                  <a:moveTo>
                    <a:pt x="2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1" name="Google Shape;7691;p60"/>
            <p:cNvSpPr/>
            <p:nvPr/>
          </p:nvSpPr>
          <p:spPr>
            <a:xfrm>
              <a:off x="2263479" y="1676606"/>
              <a:ext cx="244" cy="204"/>
            </a:xfrm>
            <a:custGeom>
              <a:rect b="b" l="l" r="r" t="t"/>
              <a:pathLst>
                <a:path extrusionOk="0" h="15" w="18">
                  <a:moveTo>
                    <a:pt x="18"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2" name="Google Shape;7692;p60"/>
            <p:cNvSpPr/>
            <p:nvPr/>
          </p:nvSpPr>
          <p:spPr>
            <a:xfrm>
              <a:off x="2262528" y="1676226"/>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0"/>
            <p:cNvSpPr/>
            <p:nvPr/>
          </p:nvSpPr>
          <p:spPr>
            <a:xfrm>
              <a:off x="2262623" y="1676226"/>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4" name="Google Shape;7694;p60"/>
            <p:cNvSpPr/>
            <p:nvPr/>
          </p:nvSpPr>
          <p:spPr>
            <a:xfrm>
              <a:off x="2257532" y="167780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5" name="Google Shape;7695;p60"/>
            <p:cNvSpPr/>
            <p:nvPr/>
          </p:nvSpPr>
          <p:spPr>
            <a:xfrm>
              <a:off x="2262814" y="1676280"/>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0"/>
            <p:cNvSpPr/>
            <p:nvPr/>
          </p:nvSpPr>
          <p:spPr>
            <a:xfrm>
              <a:off x="2262949" y="1676321"/>
              <a:ext cx="204" cy="109"/>
            </a:xfrm>
            <a:custGeom>
              <a:rect b="b" l="l" r="r" t="t"/>
              <a:pathLst>
                <a:path extrusionOk="0" h="8" w="15">
                  <a:moveTo>
                    <a:pt x="15"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7" name="Google Shape;7697;p60"/>
            <p:cNvSpPr/>
            <p:nvPr/>
          </p:nvSpPr>
          <p:spPr>
            <a:xfrm>
              <a:off x="2262474" y="167618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8" name="Google Shape;7698;p60"/>
            <p:cNvSpPr/>
            <p:nvPr/>
          </p:nvSpPr>
          <p:spPr>
            <a:xfrm>
              <a:off x="2256486" y="1677462"/>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0"/>
            <p:cNvSpPr/>
            <p:nvPr/>
          </p:nvSpPr>
          <p:spPr>
            <a:xfrm>
              <a:off x="2263194" y="1676470"/>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0" name="Google Shape;7700;p60"/>
            <p:cNvSpPr/>
            <p:nvPr/>
          </p:nvSpPr>
          <p:spPr>
            <a:xfrm>
              <a:off x="2262148" y="1655317"/>
              <a:ext cx="720" cy="1724"/>
            </a:xfrm>
            <a:custGeom>
              <a:rect b="b" l="l" r="r" t="t"/>
              <a:pathLst>
                <a:path extrusionOk="0" h="127" w="53">
                  <a:moveTo>
                    <a:pt x="0" y="0"/>
                  </a:moveTo>
                  <a:lnTo>
                    <a:pt x="0" y="0"/>
                  </a:lnTo>
                  <a:cubicBezTo>
                    <a:pt x="14" y="42"/>
                    <a:pt x="32" y="84"/>
                    <a:pt x="53" y="126"/>
                  </a:cubicBezTo>
                  <a:cubicBezTo>
                    <a:pt x="32" y="84"/>
                    <a:pt x="14" y="4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1" name="Google Shape;7701;p60"/>
            <p:cNvSpPr/>
            <p:nvPr/>
          </p:nvSpPr>
          <p:spPr>
            <a:xfrm>
              <a:off x="2245842" y="1647469"/>
              <a:ext cx="3951" cy="964"/>
            </a:xfrm>
            <a:custGeom>
              <a:rect b="b" l="l" r="r" t="t"/>
              <a:pathLst>
                <a:path extrusionOk="0" h="71" w="291">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0"/>
            <p:cNvSpPr/>
            <p:nvPr/>
          </p:nvSpPr>
          <p:spPr>
            <a:xfrm>
              <a:off x="2264619" y="1659974"/>
              <a:ext cx="869" cy="1195"/>
            </a:xfrm>
            <a:custGeom>
              <a:rect b="b" l="l" r="r" t="t"/>
              <a:pathLst>
                <a:path extrusionOk="0" h="88" w="64">
                  <a:moveTo>
                    <a:pt x="0" y="0"/>
                  </a:moveTo>
                  <a:lnTo>
                    <a:pt x="0" y="0"/>
                  </a:lnTo>
                  <a:cubicBezTo>
                    <a:pt x="21" y="35"/>
                    <a:pt x="42" y="63"/>
                    <a:pt x="63" y="88"/>
                  </a:cubicBezTo>
                  <a:cubicBezTo>
                    <a:pt x="42" y="63"/>
                    <a:pt x="21"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3" name="Google Shape;7703;p60"/>
            <p:cNvSpPr/>
            <p:nvPr/>
          </p:nvSpPr>
          <p:spPr>
            <a:xfrm>
              <a:off x="2243371" y="1648990"/>
              <a:ext cx="489" cy="204"/>
            </a:xfrm>
            <a:custGeom>
              <a:rect b="b" l="l" r="r" t="t"/>
              <a:pathLst>
                <a:path extrusionOk="0" h="15" w="36">
                  <a:moveTo>
                    <a:pt x="0" y="15"/>
                  </a:moveTo>
                  <a:lnTo>
                    <a:pt x="0" y="15"/>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4" name="Google Shape;7704;p60"/>
            <p:cNvSpPr/>
            <p:nvPr/>
          </p:nvSpPr>
          <p:spPr>
            <a:xfrm>
              <a:off x="2256242" y="1670238"/>
              <a:ext cx="4399" cy="7142"/>
            </a:xfrm>
            <a:custGeom>
              <a:rect b="b" l="l" r="r" t="t"/>
              <a:pathLst>
                <a:path extrusionOk="0" h="526" w="324">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0"/>
            <p:cNvSpPr/>
            <p:nvPr/>
          </p:nvSpPr>
          <p:spPr>
            <a:xfrm>
              <a:off x="2256242" y="1677326"/>
              <a:ext cx="68" cy="54"/>
            </a:xfrm>
            <a:custGeom>
              <a:rect b="b" l="l" r="r" t="t"/>
              <a:pathLst>
                <a:path extrusionOk="0" h="4" w="5">
                  <a:moveTo>
                    <a:pt x="1" y="4"/>
                  </a:moveTo>
                  <a:lnTo>
                    <a:pt x="1" y="4"/>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6" name="Google Shape;7706;p60"/>
            <p:cNvSpPr/>
            <p:nvPr/>
          </p:nvSpPr>
          <p:spPr>
            <a:xfrm>
              <a:off x="2218985" y="1572222"/>
              <a:ext cx="67847" cy="47032"/>
            </a:xfrm>
            <a:custGeom>
              <a:rect b="b" l="l" r="r" t="t"/>
              <a:pathLst>
                <a:path extrusionOk="0" h="3464" w="4997">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7" name="Google Shape;7707;p60"/>
            <p:cNvSpPr/>
            <p:nvPr/>
          </p:nvSpPr>
          <p:spPr>
            <a:xfrm>
              <a:off x="2221972" y="1598508"/>
              <a:ext cx="353" cy="448"/>
            </a:xfrm>
            <a:custGeom>
              <a:rect b="b" l="l" r="r" t="t"/>
              <a:pathLst>
                <a:path extrusionOk="0" h="33" w="26">
                  <a:moveTo>
                    <a:pt x="25" y="32"/>
                  </a:moveTo>
                  <a:cubicBezTo>
                    <a:pt x="15" y="22"/>
                    <a:pt x="8" y="11"/>
                    <a:pt x="1" y="1"/>
                  </a:cubicBezTo>
                  <a:cubicBezTo>
                    <a:pt x="8" y="11"/>
                    <a:pt x="15" y="22"/>
                    <a:pt x="25"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8" name="Google Shape;7708;p60"/>
            <p:cNvSpPr/>
            <p:nvPr/>
          </p:nvSpPr>
          <p:spPr>
            <a:xfrm>
              <a:off x="2221212" y="1594666"/>
              <a:ext cx="828" cy="3856"/>
            </a:xfrm>
            <a:custGeom>
              <a:rect b="b" l="l" r="r" t="t"/>
              <a:pathLst>
                <a:path extrusionOk="0" h="284" w="61">
                  <a:moveTo>
                    <a:pt x="39" y="0"/>
                  </a:moveTo>
                  <a:lnTo>
                    <a:pt x="39" y="0"/>
                  </a:lnTo>
                  <a:cubicBezTo>
                    <a:pt x="1" y="91"/>
                    <a:pt x="8" y="200"/>
                    <a:pt x="60" y="284"/>
                  </a:cubicBezTo>
                  <a:cubicBezTo>
                    <a:pt x="8" y="200"/>
                    <a:pt x="1" y="91"/>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0"/>
            <p:cNvSpPr/>
            <p:nvPr/>
          </p:nvSpPr>
          <p:spPr>
            <a:xfrm>
              <a:off x="2277355" y="161173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0"/>
            <p:cNvSpPr/>
            <p:nvPr/>
          </p:nvSpPr>
          <p:spPr>
            <a:xfrm>
              <a:off x="2222923" y="1617001"/>
              <a:ext cx="163" cy="68"/>
            </a:xfrm>
            <a:custGeom>
              <a:rect b="b" l="l" r="r" t="t"/>
              <a:pathLst>
                <a:path extrusionOk="0" h="5" w="12">
                  <a:moveTo>
                    <a:pt x="1"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1" name="Google Shape;7711;p60"/>
            <p:cNvSpPr/>
            <p:nvPr/>
          </p:nvSpPr>
          <p:spPr>
            <a:xfrm>
              <a:off x="2223547" y="1616526"/>
              <a:ext cx="244" cy="258"/>
            </a:xfrm>
            <a:custGeom>
              <a:rect b="b" l="l" r="r" t="t"/>
              <a:pathLst>
                <a:path extrusionOk="0" h="19" w="18">
                  <a:moveTo>
                    <a:pt x="0" y="18"/>
                  </a:moveTo>
                  <a:cubicBezTo>
                    <a:pt x="4" y="11"/>
                    <a:pt x="11" y="4"/>
                    <a:pt x="18" y="1"/>
                  </a:cubicBezTo>
                  <a:cubicBezTo>
                    <a:pt x="11" y="4"/>
                    <a:pt x="4"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2" name="Google Shape;7712;p60"/>
            <p:cNvSpPr/>
            <p:nvPr/>
          </p:nvSpPr>
          <p:spPr>
            <a:xfrm>
              <a:off x="2223208" y="1616811"/>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0"/>
            <p:cNvSpPr/>
            <p:nvPr/>
          </p:nvSpPr>
          <p:spPr>
            <a:xfrm>
              <a:off x="2276785" y="161177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0"/>
            <p:cNvSpPr/>
            <p:nvPr/>
          </p:nvSpPr>
          <p:spPr>
            <a:xfrm>
              <a:off x="2277016" y="1611774"/>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5" name="Google Shape;7715;p60"/>
            <p:cNvSpPr/>
            <p:nvPr/>
          </p:nvSpPr>
          <p:spPr>
            <a:xfrm>
              <a:off x="2263425" y="1618576"/>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6" name="Google Shape;7716;p60"/>
            <p:cNvSpPr/>
            <p:nvPr/>
          </p:nvSpPr>
          <p:spPr>
            <a:xfrm>
              <a:off x="2257776" y="1617381"/>
              <a:ext cx="149" cy="14"/>
            </a:xfrm>
            <a:custGeom>
              <a:rect b="b" l="l" r="r" t="t"/>
              <a:pathLst>
                <a:path extrusionOk="0" h="1" w="11">
                  <a:moveTo>
                    <a:pt x="0" y="1"/>
                  </a:moveTo>
                  <a:cubicBezTo>
                    <a:pt x="4" y="1"/>
                    <a:pt x="7" y="1"/>
                    <a:pt x="11" y="1"/>
                  </a:cubicBezTo>
                  <a:cubicBezTo>
                    <a:pt x="7" y="1"/>
                    <a:pt x="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7" name="Google Shape;7717;p60"/>
            <p:cNvSpPr/>
            <p:nvPr/>
          </p:nvSpPr>
          <p:spPr>
            <a:xfrm>
              <a:off x="2256812" y="1617286"/>
              <a:ext cx="163" cy="68"/>
            </a:xfrm>
            <a:custGeom>
              <a:rect b="b" l="l" r="r" t="t"/>
              <a:pathLst>
                <a:path extrusionOk="0" h="5" w="12">
                  <a:moveTo>
                    <a:pt x="1"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8" name="Google Shape;7718;p60"/>
            <p:cNvSpPr/>
            <p:nvPr/>
          </p:nvSpPr>
          <p:spPr>
            <a:xfrm>
              <a:off x="2222638" y="1617096"/>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9" name="Google Shape;7719;p60"/>
            <p:cNvSpPr/>
            <p:nvPr/>
          </p:nvSpPr>
          <p:spPr>
            <a:xfrm>
              <a:off x="2278305" y="1611489"/>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0"/>
            <p:cNvSpPr/>
            <p:nvPr/>
          </p:nvSpPr>
          <p:spPr>
            <a:xfrm>
              <a:off x="2277966" y="1611584"/>
              <a:ext cx="353" cy="68"/>
            </a:xfrm>
            <a:custGeom>
              <a:rect b="b" l="l" r="r" t="t"/>
              <a:pathLst>
                <a:path extrusionOk="0" h="5" w="26">
                  <a:moveTo>
                    <a:pt x="1" y="4"/>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0"/>
            <p:cNvSpPr/>
            <p:nvPr/>
          </p:nvSpPr>
          <p:spPr>
            <a:xfrm>
              <a:off x="2270227" y="1618902"/>
              <a:ext cx="394" cy="204"/>
            </a:xfrm>
            <a:custGeom>
              <a:rect b="b" l="l" r="r" t="t"/>
              <a:pathLst>
                <a:path extrusionOk="0" h="15" w="29">
                  <a:moveTo>
                    <a:pt x="0" y="1"/>
                  </a:moveTo>
                  <a:cubicBezTo>
                    <a:pt x="11" y="4"/>
                    <a:pt x="18" y="8"/>
                    <a:pt x="28" y="15"/>
                  </a:cubicBezTo>
                  <a:cubicBezTo>
                    <a:pt x="18" y="8"/>
                    <a:pt x="11"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0"/>
            <p:cNvSpPr/>
            <p:nvPr/>
          </p:nvSpPr>
          <p:spPr>
            <a:xfrm>
              <a:off x="2277640" y="1611638"/>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0"/>
            <p:cNvSpPr/>
            <p:nvPr/>
          </p:nvSpPr>
          <p:spPr>
            <a:xfrm>
              <a:off x="2222353" y="16171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0"/>
            <p:cNvSpPr/>
            <p:nvPr/>
          </p:nvSpPr>
          <p:spPr>
            <a:xfrm>
              <a:off x="2221972"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0"/>
            <p:cNvSpPr/>
            <p:nvPr/>
          </p:nvSpPr>
          <p:spPr>
            <a:xfrm>
              <a:off x="2268272" y="1618332"/>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0"/>
            <p:cNvSpPr/>
            <p:nvPr/>
          </p:nvSpPr>
          <p:spPr>
            <a:xfrm>
              <a:off x="2267701" y="1618291"/>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0"/>
            <p:cNvSpPr/>
            <p:nvPr/>
          </p:nvSpPr>
          <p:spPr>
            <a:xfrm>
              <a:off x="2276024"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0"/>
            <p:cNvSpPr/>
            <p:nvPr/>
          </p:nvSpPr>
          <p:spPr>
            <a:xfrm>
              <a:off x="2278726" y="1611448"/>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9" name="Google Shape;7729;p60"/>
            <p:cNvSpPr/>
            <p:nvPr/>
          </p:nvSpPr>
          <p:spPr>
            <a:xfrm>
              <a:off x="2266520" y="161819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0" name="Google Shape;7730;p60"/>
            <p:cNvSpPr/>
            <p:nvPr/>
          </p:nvSpPr>
          <p:spPr>
            <a:xfrm>
              <a:off x="2267131" y="1618237"/>
              <a:ext cx="299" cy="14"/>
            </a:xfrm>
            <a:custGeom>
              <a:rect b="b" l="l" r="r" t="t"/>
              <a:pathLst>
                <a:path extrusionOk="0" h="1" w="22">
                  <a:moveTo>
                    <a:pt x="1" y="1"/>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1" name="Google Shape;7731;p60"/>
            <p:cNvSpPr/>
            <p:nvPr/>
          </p:nvSpPr>
          <p:spPr>
            <a:xfrm>
              <a:off x="2269792" y="1618712"/>
              <a:ext cx="299" cy="163"/>
            </a:xfrm>
            <a:custGeom>
              <a:rect b="b" l="l" r="r" t="t"/>
              <a:pathLst>
                <a:path extrusionOk="0" h="12" w="22">
                  <a:moveTo>
                    <a:pt x="1" y="1"/>
                  </a:moveTo>
                  <a:lnTo>
                    <a:pt x="22"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2" name="Google Shape;7732;p60"/>
            <p:cNvSpPr/>
            <p:nvPr/>
          </p:nvSpPr>
          <p:spPr>
            <a:xfrm>
              <a:off x="2269317" y="1618576"/>
              <a:ext cx="299" cy="109"/>
            </a:xfrm>
            <a:custGeom>
              <a:rect b="b" l="l" r="r" t="t"/>
              <a:pathLst>
                <a:path extrusionOk="0" h="8" w="22">
                  <a:moveTo>
                    <a:pt x="1" y="0"/>
                  </a:moveTo>
                  <a:lnTo>
                    <a:pt x="22"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0"/>
            <p:cNvSpPr/>
            <p:nvPr/>
          </p:nvSpPr>
          <p:spPr>
            <a:xfrm>
              <a:off x="2263764" y="1618427"/>
              <a:ext cx="149" cy="68"/>
            </a:xfrm>
            <a:custGeom>
              <a:rect b="b" l="l" r="r" t="t"/>
              <a:pathLst>
                <a:path extrusionOk="0" h="5" w="11">
                  <a:moveTo>
                    <a:pt x="0" y="4"/>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0"/>
            <p:cNvSpPr/>
            <p:nvPr/>
          </p:nvSpPr>
          <p:spPr>
            <a:xfrm>
              <a:off x="2268801" y="1618427"/>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0"/>
            <p:cNvSpPr/>
            <p:nvPr/>
          </p:nvSpPr>
          <p:spPr>
            <a:xfrm>
              <a:off x="2264565" y="1618332"/>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0"/>
            <p:cNvSpPr/>
            <p:nvPr/>
          </p:nvSpPr>
          <p:spPr>
            <a:xfrm>
              <a:off x="227644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7" name="Google Shape;7737;p60"/>
            <p:cNvSpPr/>
            <p:nvPr/>
          </p:nvSpPr>
          <p:spPr>
            <a:xfrm>
              <a:off x="2264144" y="161838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0"/>
            <p:cNvSpPr/>
            <p:nvPr/>
          </p:nvSpPr>
          <p:spPr>
            <a:xfrm>
              <a:off x="2265570" y="1618237"/>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0"/>
            <p:cNvSpPr/>
            <p:nvPr/>
          </p:nvSpPr>
          <p:spPr>
            <a:xfrm>
              <a:off x="2266086" y="16181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0" name="Google Shape;7740;p60"/>
            <p:cNvSpPr/>
            <p:nvPr/>
          </p:nvSpPr>
          <p:spPr>
            <a:xfrm>
              <a:off x="2276255" y="16118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1" name="Google Shape;7741;p60"/>
            <p:cNvSpPr/>
            <p:nvPr/>
          </p:nvSpPr>
          <p:spPr>
            <a:xfrm>
              <a:off x="2276119" y="161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2" name="Google Shape;7742;p60"/>
            <p:cNvSpPr/>
            <p:nvPr/>
          </p:nvSpPr>
          <p:spPr>
            <a:xfrm>
              <a:off x="2265040" y="1618291"/>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3" name="Google Shape;7743;p60"/>
            <p:cNvSpPr/>
            <p:nvPr/>
          </p:nvSpPr>
          <p:spPr>
            <a:xfrm>
              <a:off x="222130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4" name="Google Shape;7744;p60"/>
            <p:cNvSpPr/>
            <p:nvPr/>
          </p:nvSpPr>
          <p:spPr>
            <a:xfrm>
              <a:off x="2257002" y="1617340"/>
              <a:ext cx="638" cy="54"/>
            </a:xfrm>
            <a:custGeom>
              <a:rect b="b" l="l" r="r" t="t"/>
              <a:pathLst>
                <a:path extrusionOk="0" h="4" w="47">
                  <a:moveTo>
                    <a:pt x="47" y="4"/>
                  </a:moveTo>
                  <a:cubicBezTo>
                    <a:pt x="33" y="4"/>
                    <a:pt x="15" y="4"/>
                    <a:pt x="1" y="0"/>
                  </a:cubicBezTo>
                  <a:cubicBezTo>
                    <a:pt x="15" y="4"/>
                    <a:pt x="33" y="4"/>
                    <a:pt x="4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0"/>
            <p:cNvSpPr/>
            <p:nvPr/>
          </p:nvSpPr>
          <p:spPr>
            <a:xfrm>
              <a:off x="2221687" y="161719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0"/>
            <p:cNvSpPr/>
            <p:nvPr/>
          </p:nvSpPr>
          <p:spPr>
            <a:xfrm>
              <a:off x="2279446" y="161129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0"/>
            <p:cNvSpPr/>
            <p:nvPr/>
          </p:nvSpPr>
          <p:spPr>
            <a:xfrm>
              <a:off x="2279107" y="1611353"/>
              <a:ext cx="258" cy="54"/>
            </a:xfrm>
            <a:custGeom>
              <a:rect b="b" l="l" r="r" t="t"/>
              <a:pathLst>
                <a:path extrusionOk="0" h="4" w="19">
                  <a:moveTo>
                    <a:pt x="1"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0"/>
            <p:cNvSpPr/>
            <p:nvPr/>
          </p:nvSpPr>
          <p:spPr>
            <a:xfrm>
              <a:off x="2201348" y="1551829"/>
              <a:ext cx="52776" cy="23503"/>
            </a:xfrm>
            <a:custGeom>
              <a:rect b="b" l="l" r="r" t="t"/>
              <a:pathLst>
                <a:path extrusionOk="0" h="1731" w="3887">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0"/>
            <p:cNvSpPr/>
            <p:nvPr/>
          </p:nvSpPr>
          <p:spPr>
            <a:xfrm>
              <a:off x="2244511" y="1573173"/>
              <a:ext cx="3476" cy="1113"/>
            </a:xfrm>
            <a:custGeom>
              <a:rect b="b" l="l" r="r" t="t"/>
              <a:pathLst>
                <a:path extrusionOk="0" h="82" w="256">
                  <a:moveTo>
                    <a:pt x="256" y="8"/>
                  </a:moveTo>
                  <a:cubicBezTo>
                    <a:pt x="165" y="1"/>
                    <a:pt x="74" y="25"/>
                    <a:pt x="0" y="81"/>
                  </a:cubicBezTo>
                  <a:cubicBezTo>
                    <a:pt x="74" y="25"/>
                    <a:pt x="165" y="1"/>
                    <a:pt x="256"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0"/>
            <p:cNvSpPr/>
            <p:nvPr/>
          </p:nvSpPr>
          <p:spPr>
            <a:xfrm>
              <a:off x="2243316" y="1574273"/>
              <a:ext cx="1208" cy="1154"/>
            </a:xfrm>
            <a:custGeom>
              <a:rect b="b" l="l" r="r" t="t"/>
              <a:pathLst>
                <a:path extrusionOk="0" h="85" w="89">
                  <a:moveTo>
                    <a:pt x="88" y="0"/>
                  </a:moveTo>
                  <a:cubicBezTo>
                    <a:pt x="57" y="25"/>
                    <a:pt x="25" y="53"/>
                    <a:pt x="1" y="84"/>
                  </a:cubicBezTo>
                  <a:lnTo>
                    <a:pt x="1" y="84"/>
                  </a:lnTo>
                  <a:cubicBezTo>
                    <a:pt x="25" y="53"/>
                    <a:pt x="57" y="25"/>
                    <a:pt x="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0"/>
            <p:cNvSpPr/>
            <p:nvPr/>
          </p:nvSpPr>
          <p:spPr>
            <a:xfrm>
              <a:off x="2252820" y="1570607"/>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0"/>
            <p:cNvSpPr/>
            <p:nvPr/>
          </p:nvSpPr>
          <p:spPr>
            <a:xfrm>
              <a:off x="2253445" y="1570322"/>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0"/>
            <p:cNvSpPr/>
            <p:nvPr/>
          </p:nvSpPr>
          <p:spPr>
            <a:xfrm>
              <a:off x="2201973" y="1568516"/>
              <a:ext cx="40502" cy="24372"/>
            </a:xfrm>
            <a:custGeom>
              <a:rect b="b" l="l" r="r" t="t"/>
              <a:pathLst>
                <a:path extrusionOk="0" h="1795" w="2983">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0"/>
            <p:cNvSpPr/>
            <p:nvPr/>
          </p:nvSpPr>
          <p:spPr>
            <a:xfrm>
              <a:off x="2219786" y="159109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0"/>
            <p:cNvSpPr/>
            <p:nvPr/>
          </p:nvSpPr>
          <p:spPr>
            <a:xfrm>
              <a:off x="2220072" y="1591285"/>
              <a:ext cx="353" cy="258"/>
            </a:xfrm>
            <a:custGeom>
              <a:rect b="b" l="l" r="r" t="t"/>
              <a:pathLst>
                <a:path extrusionOk="0" h="19" w="26">
                  <a:moveTo>
                    <a:pt x="25" y="1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0"/>
            <p:cNvSpPr/>
            <p:nvPr/>
          </p:nvSpPr>
          <p:spPr>
            <a:xfrm>
              <a:off x="2220411" y="1591530"/>
              <a:ext cx="1154" cy="1290"/>
            </a:xfrm>
            <a:custGeom>
              <a:rect b="b" l="l" r="r" t="t"/>
              <a:pathLst>
                <a:path extrusionOk="0" h="95" w="85">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60"/>
            <p:cNvSpPr/>
            <p:nvPr/>
          </p:nvSpPr>
          <p:spPr>
            <a:xfrm>
              <a:off x="2223547" y="1592901"/>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60"/>
            <p:cNvSpPr/>
            <p:nvPr/>
          </p:nvSpPr>
          <p:spPr>
            <a:xfrm>
              <a:off x="2222312" y="1592860"/>
              <a:ext cx="489" cy="14"/>
            </a:xfrm>
            <a:custGeom>
              <a:rect b="b" l="l" r="r" t="t"/>
              <a:pathLst>
                <a:path extrusionOk="0" h="1" w="36">
                  <a:moveTo>
                    <a:pt x="0" y="0"/>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0"/>
            <p:cNvSpPr/>
            <p:nvPr/>
          </p:nvSpPr>
          <p:spPr>
            <a:xfrm>
              <a:off x="2224878" y="1592996"/>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60"/>
            <p:cNvSpPr/>
            <p:nvPr/>
          </p:nvSpPr>
          <p:spPr>
            <a:xfrm>
              <a:off x="2222923" y="1592860"/>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0"/>
            <p:cNvSpPr/>
            <p:nvPr/>
          </p:nvSpPr>
          <p:spPr>
            <a:xfrm>
              <a:off x="2224023" y="159295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60"/>
            <p:cNvSpPr/>
            <p:nvPr/>
          </p:nvSpPr>
          <p:spPr>
            <a:xfrm>
              <a:off x="2221592" y="1592806"/>
              <a:ext cx="584" cy="14"/>
            </a:xfrm>
            <a:custGeom>
              <a:rect b="b" l="l" r="r" t="t"/>
              <a:pathLst>
                <a:path extrusionOk="0" h="1" w="43">
                  <a:moveTo>
                    <a:pt x="1" y="1"/>
                  </a:moveTo>
                  <a:lnTo>
                    <a:pt x="4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60"/>
            <p:cNvSpPr/>
            <p:nvPr/>
          </p:nvSpPr>
          <p:spPr>
            <a:xfrm>
              <a:off x="2224444" y="15929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60"/>
            <p:cNvSpPr/>
            <p:nvPr/>
          </p:nvSpPr>
          <p:spPr>
            <a:xfrm>
              <a:off x="2225204" y="1592996"/>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60"/>
            <p:cNvSpPr/>
            <p:nvPr/>
          </p:nvSpPr>
          <p:spPr>
            <a:xfrm>
              <a:off x="2242081" y="1576934"/>
              <a:ext cx="353" cy="2200"/>
            </a:xfrm>
            <a:custGeom>
              <a:rect b="b" l="l" r="r" t="t"/>
              <a:pathLst>
                <a:path extrusionOk="0" h="162" w="26">
                  <a:moveTo>
                    <a:pt x="25" y="0"/>
                  </a:moveTo>
                  <a:lnTo>
                    <a:pt x="25" y="0"/>
                  </a:lnTo>
                  <a:cubicBezTo>
                    <a:pt x="4" y="53"/>
                    <a:pt x="1" y="109"/>
                    <a:pt x="11" y="161"/>
                  </a:cubicBezTo>
                  <a:cubicBezTo>
                    <a:pt x="1" y="109"/>
                    <a:pt x="4" y="53"/>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0"/>
            <p:cNvSpPr/>
            <p:nvPr/>
          </p:nvSpPr>
          <p:spPr>
            <a:xfrm>
              <a:off x="2225489" y="159305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0"/>
            <p:cNvSpPr/>
            <p:nvPr/>
          </p:nvSpPr>
          <p:spPr>
            <a:xfrm>
              <a:off x="2226494" y="159318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0"/>
            <p:cNvSpPr/>
            <p:nvPr/>
          </p:nvSpPr>
          <p:spPr>
            <a:xfrm>
              <a:off x="2226439" y="159318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0"/>
            <p:cNvSpPr/>
            <p:nvPr/>
          </p:nvSpPr>
          <p:spPr>
            <a:xfrm>
              <a:off x="2226154" y="159314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0"/>
            <p:cNvSpPr/>
            <p:nvPr/>
          </p:nvSpPr>
          <p:spPr>
            <a:xfrm>
              <a:off x="2226304" y="159314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0"/>
            <p:cNvSpPr/>
            <p:nvPr/>
          </p:nvSpPr>
          <p:spPr>
            <a:xfrm>
              <a:off x="222596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60"/>
            <p:cNvSpPr/>
            <p:nvPr/>
          </p:nvSpPr>
          <p:spPr>
            <a:xfrm>
              <a:off x="2225774" y="159309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60"/>
            <p:cNvSpPr/>
            <p:nvPr/>
          </p:nvSpPr>
          <p:spPr>
            <a:xfrm>
              <a:off x="2240044" y="1575454"/>
              <a:ext cx="299" cy="204"/>
            </a:xfrm>
            <a:custGeom>
              <a:rect b="b" l="l" r="r" t="t"/>
              <a:pathLst>
                <a:path extrusionOk="0" h="15" w="22">
                  <a:moveTo>
                    <a:pt x="0" y="1"/>
                  </a:moveTo>
                  <a:lnTo>
                    <a:pt x="2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60"/>
            <p:cNvSpPr/>
            <p:nvPr/>
          </p:nvSpPr>
          <p:spPr>
            <a:xfrm>
              <a:off x="2206195" y="1570566"/>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60"/>
            <p:cNvSpPr/>
            <p:nvPr/>
          </p:nvSpPr>
          <p:spPr>
            <a:xfrm>
              <a:off x="2208151" y="1569806"/>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60"/>
            <p:cNvSpPr/>
            <p:nvPr/>
          </p:nvSpPr>
          <p:spPr>
            <a:xfrm>
              <a:off x="2225109" y="1570036"/>
              <a:ext cx="1914" cy="109"/>
            </a:xfrm>
            <a:custGeom>
              <a:rect b="b" l="l" r="r" t="t"/>
              <a:pathLst>
                <a:path extrusionOk="0" h="8" w="141">
                  <a:moveTo>
                    <a:pt x="141" y="1"/>
                  </a:moveTo>
                  <a:cubicBezTo>
                    <a:pt x="92" y="4"/>
                    <a:pt x="46" y="8"/>
                    <a:pt x="1" y="8"/>
                  </a:cubicBezTo>
                  <a:cubicBezTo>
                    <a:pt x="46" y="8"/>
                    <a:pt x="92" y="4"/>
                    <a:pt x="14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60"/>
            <p:cNvSpPr/>
            <p:nvPr/>
          </p:nvSpPr>
          <p:spPr>
            <a:xfrm>
              <a:off x="2207526" y="1570091"/>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60"/>
            <p:cNvSpPr/>
            <p:nvPr/>
          </p:nvSpPr>
          <p:spPr>
            <a:xfrm>
              <a:off x="2240899" y="1576024"/>
              <a:ext cx="339" cy="204"/>
            </a:xfrm>
            <a:custGeom>
              <a:rect b="b" l="l" r="r" t="t"/>
              <a:pathLst>
                <a:path extrusionOk="0" h="15" w="25">
                  <a:moveTo>
                    <a:pt x="0" y="1"/>
                  </a:moveTo>
                  <a:lnTo>
                    <a:pt x="2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60"/>
            <p:cNvSpPr/>
            <p:nvPr/>
          </p:nvSpPr>
          <p:spPr>
            <a:xfrm>
              <a:off x="2206915" y="1570322"/>
              <a:ext cx="244" cy="109"/>
            </a:xfrm>
            <a:custGeom>
              <a:rect b="b" l="l" r="r" t="t"/>
              <a:pathLst>
                <a:path extrusionOk="0" h="8" w="18">
                  <a:moveTo>
                    <a:pt x="0" y="8"/>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60"/>
            <p:cNvSpPr/>
            <p:nvPr/>
          </p:nvSpPr>
          <p:spPr>
            <a:xfrm>
              <a:off x="2241755" y="1576554"/>
              <a:ext cx="530" cy="299"/>
            </a:xfrm>
            <a:custGeom>
              <a:rect b="b" l="l" r="r" t="t"/>
              <a:pathLst>
                <a:path extrusionOk="0" h="22" w="39">
                  <a:moveTo>
                    <a:pt x="0" y="0"/>
                  </a:moveTo>
                  <a:lnTo>
                    <a:pt x="39"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60"/>
            <p:cNvSpPr/>
            <p:nvPr/>
          </p:nvSpPr>
          <p:spPr>
            <a:xfrm>
              <a:off x="2204539" y="157094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60"/>
            <p:cNvSpPr/>
            <p:nvPr/>
          </p:nvSpPr>
          <p:spPr>
            <a:xfrm>
              <a:off x="2229345" y="1569466"/>
              <a:ext cx="1018" cy="543"/>
            </a:xfrm>
            <a:custGeom>
              <a:rect b="b" l="l" r="r" t="t"/>
              <a:pathLst>
                <a:path extrusionOk="0" h="40" w="75">
                  <a:moveTo>
                    <a:pt x="74" y="39"/>
                  </a:moveTo>
                  <a:cubicBezTo>
                    <a:pt x="57" y="15"/>
                    <a:pt x="29" y="1"/>
                    <a:pt x="1" y="1"/>
                  </a:cubicBezTo>
                  <a:cubicBezTo>
                    <a:pt x="29" y="1"/>
                    <a:pt x="57" y="15"/>
                    <a:pt x="74"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60"/>
            <p:cNvSpPr/>
            <p:nvPr/>
          </p:nvSpPr>
          <p:spPr>
            <a:xfrm>
              <a:off x="2205394" y="157075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60"/>
            <p:cNvSpPr/>
            <p:nvPr/>
          </p:nvSpPr>
          <p:spPr>
            <a:xfrm>
              <a:off x="2095783" y="1657326"/>
              <a:ext cx="30481" cy="15641"/>
            </a:xfrm>
            <a:custGeom>
              <a:rect b="b" l="l" r="r" t="t"/>
              <a:pathLst>
                <a:path extrusionOk="0" h="1152" w="2245">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60"/>
            <p:cNvSpPr/>
            <p:nvPr/>
          </p:nvSpPr>
          <p:spPr>
            <a:xfrm>
              <a:off x="2124445" y="1664672"/>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60"/>
            <p:cNvSpPr/>
            <p:nvPr/>
          </p:nvSpPr>
          <p:spPr>
            <a:xfrm>
              <a:off x="2126292" y="166463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60"/>
            <p:cNvSpPr/>
            <p:nvPr/>
          </p:nvSpPr>
          <p:spPr>
            <a:xfrm>
              <a:off x="2119422" y="1659349"/>
              <a:ext cx="136" cy="2539"/>
            </a:xfrm>
            <a:custGeom>
              <a:rect b="b" l="l" r="r" t="t"/>
              <a:pathLst>
                <a:path extrusionOk="0" h="187" w="1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60"/>
            <p:cNvSpPr/>
            <p:nvPr/>
          </p:nvSpPr>
          <p:spPr>
            <a:xfrm>
              <a:off x="2125681" y="1664536"/>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60"/>
            <p:cNvSpPr/>
            <p:nvPr/>
          </p:nvSpPr>
          <p:spPr>
            <a:xfrm>
              <a:off x="2125206" y="1664536"/>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60"/>
            <p:cNvSpPr/>
            <p:nvPr/>
          </p:nvSpPr>
          <p:spPr>
            <a:xfrm>
              <a:off x="2124581" y="1664536"/>
              <a:ext cx="394" cy="149"/>
            </a:xfrm>
            <a:custGeom>
              <a:rect b="b" l="l" r="r" t="t"/>
              <a:pathLst>
                <a:path extrusionOk="0" h="11" w="29">
                  <a:moveTo>
                    <a:pt x="1" y="11"/>
                  </a:moveTo>
                  <a:cubicBezTo>
                    <a:pt x="11" y="4"/>
                    <a:pt x="18" y="4"/>
                    <a:pt x="29" y="0"/>
                  </a:cubicBezTo>
                  <a:cubicBezTo>
                    <a:pt x="18" y="4"/>
                    <a:pt x="11" y="4"/>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60"/>
            <p:cNvSpPr/>
            <p:nvPr/>
          </p:nvSpPr>
          <p:spPr>
            <a:xfrm>
              <a:off x="2094588" y="1586533"/>
              <a:ext cx="64181" cy="72259"/>
            </a:xfrm>
            <a:custGeom>
              <a:rect b="b" l="l" r="r" t="t"/>
              <a:pathLst>
                <a:path extrusionOk="0" h="5322" w="4727">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60"/>
            <p:cNvSpPr/>
            <p:nvPr/>
          </p:nvSpPr>
          <p:spPr>
            <a:xfrm>
              <a:off x="2158525" y="1622418"/>
              <a:ext cx="299" cy="1113"/>
            </a:xfrm>
            <a:custGeom>
              <a:rect b="b" l="l" r="r" t="t"/>
              <a:pathLst>
                <a:path extrusionOk="0" h="82" w="22">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60"/>
            <p:cNvSpPr/>
            <p:nvPr/>
          </p:nvSpPr>
          <p:spPr>
            <a:xfrm>
              <a:off x="2158620" y="162142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60"/>
            <p:cNvSpPr/>
            <p:nvPr/>
          </p:nvSpPr>
          <p:spPr>
            <a:xfrm>
              <a:off x="2158756" y="1622093"/>
              <a:ext cx="68" cy="149"/>
            </a:xfrm>
            <a:custGeom>
              <a:rect b="b" l="l" r="r" t="t"/>
              <a:pathLst>
                <a:path extrusionOk="0" h="11" w="5">
                  <a:moveTo>
                    <a:pt x="1" y="0"/>
                  </a:moveTo>
                  <a:lnTo>
                    <a:pt x="1" y="11"/>
                  </a:lnTo>
                  <a:cubicBezTo>
                    <a:pt x="4" y="7"/>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60"/>
            <p:cNvSpPr/>
            <p:nvPr/>
          </p:nvSpPr>
          <p:spPr>
            <a:xfrm>
              <a:off x="2153433" y="159584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60"/>
            <p:cNvSpPr/>
            <p:nvPr/>
          </p:nvSpPr>
          <p:spPr>
            <a:xfrm>
              <a:off x="2158756" y="1621753"/>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60"/>
            <p:cNvSpPr/>
            <p:nvPr/>
          </p:nvSpPr>
          <p:spPr>
            <a:xfrm>
              <a:off x="2153433" y="1596227"/>
              <a:ext cx="109" cy="448"/>
            </a:xfrm>
            <a:custGeom>
              <a:rect b="b" l="l" r="r" t="t"/>
              <a:pathLst>
                <a:path extrusionOk="0" h="33" w="8">
                  <a:moveTo>
                    <a:pt x="8" y="32"/>
                  </a:moveTo>
                  <a:cubicBezTo>
                    <a:pt x="4" y="22"/>
                    <a:pt x="1" y="11"/>
                    <a:pt x="1" y="1"/>
                  </a:cubicBezTo>
                  <a:cubicBezTo>
                    <a:pt x="1" y="11"/>
                    <a:pt x="4" y="22"/>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60"/>
            <p:cNvSpPr/>
            <p:nvPr/>
          </p:nvSpPr>
          <p:spPr>
            <a:xfrm>
              <a:off x="2147160" y="1646763"/>
              <a:ext cx="3775" cy="2390"/>
            </a:xfrm>
            <a:custGeom>
              <a:rect b="b" l="l" r="r" t="t"/>
              <a:pathLst>
                <a:path extrusionOk="0" h="176" w="278">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60"/>
            <p:cNvSpPr/>
            <p:nvPr/>
          </p:nvSpPr>
          <p:spPr>
            <a:xfrm>
              <a:off x="2121445" y="1657027"/>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60"/>
            <p:cNvSpPr/>
            <p:nvPr/>
          </p:nvSpPr>
          <p:spPr>
            <a:xfrm>
              <a:off x="2120073" y="1657123"/>
              <a:ext cx="815" cy="489"/>
            </a:xfrm>
            <a:custGeom>
              <a:rect b="b" l="l" r="r" t="t"/>
              <a:pathLst>
                <a:path extrusionOk="0" h="36" w="60">
                  <a:moveTo>
                    <a:pt x="60" y="0"/>
                  </a:moveTo>
                  <a:cubicBezTo>
                    <a:pt x="39" y="4"/>
                    <a:pt x="14" y="14"/>
                    <a:pt x="0" y="35"/>
                  </a:cubicBezTo>
                  <a:cubicBezTo>
                    <a:pt x="14" y="18"/>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0"/>
            <p:cNvSpPr/>
            <p:nvPr/>
          </p:nvSpPr>
          <p:spPr>
            <a:xfrm>
              <a:off x="2121159" y="16570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0"/>
            <p:cNvSpPr/>
            <p:nvPr/>
          </p:nvSpPr>
          <p:spPr>
            <a:xfrm>
              <a:off x="2122069" y="165712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0"/>
            <p:cNvSpPr/>
            <p:nvPr/>
          </p:nvSpPr>
          <p:spPr>
            <a:xfrm>
              <a:off x="2123020" y="1657598"/>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0"/>
            <p:cNvSpPr/>
            <p:nvPr/>
          </p:nvSpPr>
          <p:spPr>
            <a:xfrm>
              <a:off x="2122680" y="1657408"/>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0"/>
            <p:cNvSpPr/>
            <p:nvPr/>
          </p:nvSpPr>
          <p:spPr>
            <a:xfrm>
              <a:off x="2122395" y="1657258"/>
              <a:ext cx="204" cy="109"/>
            </a:xfrm>
            <a:custGeom>
              <a:rect b="b" l="l" r="r" t="t"/>
              <a:pathLst>
                <a:path extrusionOk="0" h="8" w="15">
                  <a:moveTo>
                    <a:pt x="1" y="1"/>
                  </a:moveTo>
                  <a:lnTo>
                    <a:pt x="1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60"/>
            <p:cNvSpPr/>
            <p:nvPr/>
          </p:nvSpPr>
          <p:spPr>
            <a:xfrm>
              <a:off x="2121730" y="1657068"/>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60"/>
            <p:cNvSpPr/>
            <p:nvPr/>
          </p:nvSpPr>
          <p:spPr>
            <a:xfrm>
              <a:off x="2123305" y="1657788"/>
              <a:ext cx="434" cy="299"/>
            </a:xfrm>
            <a:custGeom>
              <a:rect b="b" l="l" r="r" t="t"/>
              <a:pathLst>
                <a:path extrusionOk="0" h="22" w="32">
                  <a:moveTo>
                    <a:pt x="0" y="0"/>
                  </a:moveTo>
                  <a:lnTo>
                    <a:pt x="3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60"/>
            <p:cNvSpPr/>
            <p:nvPr/>
          </p:nvSpPr>
          <p:spPr>
            <a:xfrm>
              <a:off x="2146454" y="1643436"/>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60"/>
            <p:cNvSpPr/>
            <p:nvPr/>
          </p:nvSpPr>
          <p:spPr>
            <a:xfrm>
              <a:off x="2146780" y="1643667"/>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60"/>
            <p:cNvSpPr/>
            <p:nvPr/>
          </p:nvSpPr>
          <p:spPr>
            <a:xfrm>
              <a:off x="2150867" y="16467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60"/>
            <p:cNvSpPr/>
            <p:nvPr/>
          </p:nvSpPr>
          <p:spPr>
            <a:xfrm>
              <a:off x="2158280" y="1623559"/>
              <a:ext cx="258" cy="543"/>
            </a:xfrm>
            <a:custGeom>
              <a:rect b="b" l="l" r="r" t="t"/>
              <a:pathLst>
                <a:path extrusionOk="0" h="40" w="19">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60"/>
            <p:cNvSpPr/>
            <p:nvPr/>
          </p:nvSpPr>
          <p:spPr>
            <a:xfrm>
              <a:off x="2150731" y="164657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60"/>
            <p:cNvSpPr/>
            <p:nvPr/>
          </p:nvSpPr>
          <p:spPr>
            <a:xfrm>
              <a:off x="2157859" y="1623993"/>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60"/>
            <p:cNvSpPr/>
            <p:nvPr/>
          </p:nvSpPr>
          <p:spPr>
            <a:xfrm>
              <a:off x="2158090" y="162403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60"/>
            <p:cNvSpPr/>
            <p:nvPr/>
          </p:nvSpPr>
          <p:spPr>
            <a:xfrm>
              <a:off x="2147310" y="164404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60"/>
            <p:cNvSpPr/>
            <p:nvPr/>
          </p:nvSpPr>
          <p:spPr>
            <a:xfrm>
              <a:off x="2147785" y="16443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60"/>
            <p:cNvSpPr/>
            <p:nvPr/>
          </p:nvSpPr>
          <p:spPr>
            <a:xfrm>
              <a:off x="2145409" y="1642717"/>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60"/>
            <p:cNvSpPr/>
            <p:nvPr/>
          </p:nvSpPr>
          <p:spPr>
            <a:xfrm>
              <a:off x="2145069" y="1642486"/>
              <a:ext cx="299" cy="204"/>
            </a:xfrm>
            <a:custGeom>
              <a:rect b="b" l="l" r="r" t="t"/>
              <a:pathLst>
                <a:path extrusionOk="0" h="15" w="22">
                  <a:moveTo>
                    <a:pt x="22"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60"/>
            <p:cNvSpPr/>
            <p:nvPr/>
          </p:nvSpPr>
          <p:spPr>
            <a:xfrm>
              <a:off x="2158430" y="1623274"/>
              <a:ext cx="204" cy="543"/>
            </a:xfrm>
            <a:custGeom>
              <a:rect b="b" l="l" r="r" t="t"/>
              <a:pathLst>
                <a:path extrusionOk="0" h="40" w="15">
                  <a:moveTo>
                    <a:pt x="14" y="1"/>
                  </a:moveTo>
                  <a:lnTo>
                    <a:pt x="7" y="18"/>
                  </a:lnTo>
                  <a:lnTo>
                    <a:pt x="7" y="22"/>
                  </a:lnTo>
                  <a:lnTo>
                    <a:pt x="0" y="39"/>
                  </a:lnTo>
                  <a:cubicBezTo>
                    <a:pt x="7" y="25"/>
                    <a:pt x="11" y="15"/>
                    <a:pt x="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60"/>
            <p:cNvSpPr/>
            <p:nvPr/>
          </p:nvSpPr>
          <p:spPr>
            <a:xfrm>
              <a:off x="2150921" y="1646763"/>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60"/>
            <p:cNvSpPr/>
            <p:nvPr/>
          </p:nvSpPr>
          <p:spPr>
            <a:xfrm>
              <a:off x="2102911" y="1600219"/>
              <a:ext cx="109" cy="489"/>
            </a:xfrm>
            <a:custGeom>
              <a:rect b="b" l="l" r="r" t="t"/>
              <a:pathLst>
                <a:path extrusionOk="0" h="36" w="8">
                  <a:moveTo>
                    <a:pt x="7" y="36"/>
                  </a:moveTo>
                  <a:cubicBezTo>
                    <a:pt x="7" y="25"/>
                    <a:pt x="4" y="15"/>
                    <a:pt x="0" y="1"/>
                  </a:cubicBezTo>
                  <a:cubicBezTo>
                    <a:pt x="4" y="15"/>
                    <a:pt x="7" y="25"/>
                    <a:pt x="7"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60"/>
            <p:cNvSpPr/>
            <p:nvPr/>
          </p:nvSpPr>
          <p:spPr>
            <a:xfrm>
              <a:off x="2103101" y="1604741"/>
              <a:ext cx="54" cy="149"/>
            </a:xfrm>
            <a:custGeom>
              <a:rect b="b" l="l" r="r" t="t"/>
              <a:pathLst>
                <a:path extrusionOk="0" h="11" w="4">
                  <a:moveTo>
                    <a:pt x="4" y="0"/>
                  </a:moveTo>
                  <a:lnTo>
                    <a:pt x="4" y="0"/>
                  </a:lnTo>
                  <a:cubicBezTo>
                    <a:pt x="0" y="4"/>
                    <a:pt x="0" y="7"/>
                    <a:pt x="0" y="11"/>
                  </a:cubicBezTo>
                  <a:cubicBezTo>
                    <a:pt x="0" y="7"/>
                    <a:pt x="0"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60"/>
            <p:cNvSpPr/>
            <p:nvPr/>
          </p:nvSpPr>
          <p:spPr>
            <a:xfrm>
              <a:off x="2103142" y="1601224"/>
              <a:ext cx="68" cy="394"/>
            </a:xfrm>
            <a:custGeom>
              <a:rect b="b" l="l" r="r" t="t"/>
              <a:pathLst>
                <a:path extrusionOk="0" h="29" w="5">
                  <a:moveTo>
                    <a:pt x="4" y="28"/>
                  </a:moveTo>
                  <a:cubicBezTo>
                    <a:pt x="4" y="18"/>
                    <a:pt x="1" y="7"/>
                    <a:pt x="1" y="0"/>
                  </a:cubicBezTo>
                  <a:cubicBezTo>
                    <a:pt x="1" y="7"/>
                    <a:pt x="4" y="18"/>
                    <a:pt x="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60"/>
            <p:cNvSpPr/>
            <p:nvPr/>
          </p:nvSpPr>
          <p:spPr>
            <a:xfrm>
              <a:off x="2103291" y="1602079"/>
              <a:ext cx="14" cy="394"/>
            </a:xfrm>
            <a:custGeom>
              <a:rect b="b" l="l" r="r" t="t"/>
              <a:pathLst>
                <a:path extrusionOk="0" h="29" w="1">
                  <a:moveTo>
                    <a:pt x="0" y="28"/>
                  </a:moveTo>
                  <a:cubicBezTo>
                    <a:pt x="0" y="18"/>
                    <a:pt x="0" y="11"/>
                    <a:pt x="0" y="0"/>
                  </a:cubicBezTo>
                  <a:cubicBezTo>
                    <a:pt x="0" y="7"/>
                    <a:pt x="0"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60"/>
            <p:cNvSpPr/>
            <p:nvPr/>
          </p:nvSpPr>
          <p:spPr>
            <a:xfrm>
              <a:off x="2103332" y="1602840"/>
              <a:ext cx="14" cy="339"/>
            </a:xfrm>
            <a:custGeom>
              <a:rect b="b" l="l" r="r" t="t"/>
              <a:pathLst>
                <a:path extrusionOk="0" h="25" w="1">
                  <a:moveTo>
                    <a:pt x="1" y="0"/>
                  </a:moveTo>
                  <a:lnTo>
                    <a:pt x="1" y="25"/>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60"/>
            <p:cNvSpPr/>
            <p:nvPr/>
          </p:nvSpPr>
          <p:spPr>
            <a:xfrm>
              <a:off x="2103237" y="1604170"/>
              <a:ext cx="68" cy="244"/>
            </a:xfrm>
            <a:custGeom>
              <a:rect b="b" l="l" r="r" t="t"/>
              <a:pathLst>
                <a:path extrusionOk="0" h="18" w="5">
                  <a:moveTo>
                    <a:pt x="4" y="0"/>
                  </a:moveTo>
                  <a:cubicBezTo>
                    <a:pt x="1" y="4"/>
                    <a:pt x="1" y="11"/>
                    <a:pt x="1" y="18"/>
                  </a:cubicBezTo>
                  <a:cubicBezTo>
                    <a:pt x="1" y="11"/>
                    <a:pt x="1"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60"/>
            <p:cNvSpPr/>
            <p:nvPr/>
          </p:nvSpPr>
          <p:spPr>
            <a:xfrm>
              <a:off x="2103332" y="1603546"/>
              <a:ext cx="14" cy="258"/>
            </a:xfrm>
            <a:custGeom>
              <a:rect b="b" l="l" r="r" t="t"/>
              <a:pathLst>
                <a:path extrusionOk="0" h="19" w="1">
                  <a:moveTo>
                    <a:pt x="1" y="18"/>
                  </a:moveTo>
                  <a:lnTo>
                    <a:pt x="1" y="1"/>
                  </a:lnTo>
                  <a:cubicBezTo>
                    <a:pt x="1" y="8"/>
                    <a:pt x="1"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60"/>
            <p:cNvSpPr/>
            <p:nvPr/>
          </p:nvSpPr>
          <p:spPr>
            <a:xfrm>
              <a:off x="2095308" y="1620572"/>
              <a:ext cx="149" cy="489"/>
            </a:xfrm>
            <a:custGeom>
              <a:rect b="b" l="l" r="r" t="t"/>
              <a:pathLst>
                <a:path extrusionOk="0" h="36" w="11">
                  <a:moveTo>
                    <a:pt x="0" y="35"/>
                  </a:moveTo>
                  <a:cubicBezTo>
                    <a:pt x="4" y="25"/>
                    <a:pt x="7" y="11"/>
                    <a:pt x="11" y="0"/>
                  </a:cubicBezTo>
                  <a:cubicBezTo>
                    <a:pt x="7" y="11"/>
                    <a:pt x="4" y="25"/>
                    <a:pt x="0"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60"/>
            <p:cNvSpPr/>
            <p:nvPr/>
          </p:nvSpPr>
          <p:spPr>
            <a:xfrm>
              <a:off x="2095593" y="1634068"/>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60"/>
            <p:cNvSpPr/>
            <p:nvPr/>
          </p:nvSpPr>
          <p:spPr>
            <a:xfrm>
              <a:off x="2095308" y="1633688"/>
              <a:ext cx="244" cy="299"/>
            </a:xfrm>
            <a:custGeom>
              <a:rect b="b" l="l" r="r" t="t"/>
              <a:pathLst>
                <a:path extrusionOk="0" h="22" w="18">
                  <a:moveTo>
                    <a:pt x="0"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60"/>
            <p:cNvSpPr/>
            <p:nvPr/>
          </p:nvSpPr>
          <p:spPr>
            <a:xfrm>
              <a:off x="2095159" y="1633443"/>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60"/>
            <p:cNvSpPr/>
            <p:nvPr/>
          </p:nvSpPr>
          <p:spPr>
            <a:xfrm>
              <a:off x="2097345" y="1638969"/>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60"/>
            <p:cNvSpPr/>
            <p:nvPr/>
          </p:nvSpPr>
          <p:spPr>
            <a:xfrm>
              <a:off x="2096163" y="1635059"/>
              <a:ext cx="109" cy="163"/>
            </a:xfrm>
            <a:custGeom>
              <a:rect b="b" l="l" r="r" t="t"/>
              <a:pathLst>
                <a:path extrusionOk="0" h="12" w="8">
                  <a:moveTo>
                    <a:pt x="0" y="1"/>
                  </a:moveTo>
                  <a:lnTo>
                    <a:pt x="7"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60"/>
            <p:cNvSpPr/>
            <p:nvPr/>
          </p:nvSpPr>
          <p:spPr>
            <a:xfrm>
              <a:off x="2096014" y="163477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60"/>
            <p:cNvSpPr/>
            <p:nvPr/>
          </p:nvSpPr>
          <p:spPr>
            <a:xfrm>
              <a:off x="2097249" y="1638345"/>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60"/>
            <p:cNvSpPr/>
            <p:nvPr/>
          </p:nvSpPr>
          <p:spPr>
            <a:xfrm>
              <a:off x="2097059" y="1637299"/>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60"/>
            <p:cNvSpPr/>
            <p:nvPr/>
          </p:nvSpPr>
          <p:spPr>
            <a:xfrm>
              <a:off x="2096774" y="1636444"/>
              <a:ext cx="68" cy="149"/>
            </a:xfrm>
            <a:custGeom>
              <a:rect b="b" l="l" r="r" t="t"/>
              <a:pathLst>
                <a:path extrusionOk="0" h="11" w="5">
                  <a:moveTo>
                    <a:pt x="1"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60"/>
            <p:cNvSpPr/>
            <p:nvPr/>
          </p:nvSpPr>
          <p:spPr>
            <a:xfrm>
              <a:off x="2096639" y="1636009"/>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60"/>
            <p:cNvSpPr/>
            <p:nvPr/>
          </p:nvSpPr>
          <p:spPr>
            <a:xfrm>
              <a:off x="2097154" y="1637775"/>
              <a:ext cx="68" cy="204"/>
            </a:xfrm>
            <a:custGeom>
              <a:rect b="b" l="l" r="r" t="t"/>
              <a:pathLst>
                <a:path extrusionOk="0" h="15" w="5">
                  <a:moveTo>
                    <a:pt x="1"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60"/>
            <p:cNvSpPr/>
            <p:nvPr/>
          </p:nvSpPr>
          <p:spPr>
            <a:xfrm>
              <a:off x="2096924" y="1636824"/>
              <a:ext cx="54" cy="204"/>
            </a:xfrm>
            <a:custGeom>
              <a:rect b="b" l="l" r="r" t="t"/>
              <a:pathLst>
                <a:path extrusionOk="0" h="15" w="4">
                  <a:moveTo>
                    <a:pt x="0" y="0"/>
                  </a:moveTo>
                  <a:lnTo>
                    <a:pt x="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60"/>
            <p:cNvSpPr/>
            <p:nvPr/>
          </p:nvSpPr>
          <p:spPr>
            <a:xfrm>
              <a:off x="2096353" y="1635344"/>
              <a:ext cx="54" cy="163"/>
            </a:xfrm>
            <a:custGeom>
              <a:rect b="b" l="l" r="r" t="t"/>
              <a:pathLst>
                <a:path extrusionOk="0" h="12" w="4">
                  <a:moveTo>
                    <a:pt x="0"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60"/>
            <p:cNvSpPr/>
            <p:nvPr/>
          </p:nvSpPr>
          <p:spPr>
            <a:xfrm>
              <a:off x="2096489" y="1635724"/>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60"/>
            <p:cNvSpPr/>
            <p:nvPr/>
          </p:nvSpPr>
          <p:spPr>
            <a:xfrm>
              <a:off x="2095878" y="1634543"/>
              <a:ext cx="54" cy="109"/>
            </a:xfrm>
            <a:custGeom>
              <a:rect b="b" l="l" r="r" t="t"/>
              <a:pathLst>
                <a:path extrusionOk="0" h="8" w="4">
                  <a:moveTo>
                    <a:pt x="0"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60"/>
            <p:cNvSpPr/>
            <p:nvPr/>
          </p:nvSpPr>
          <p:spPr>
            <a:xfrm>
              <a:off x="2095729" y="1634299"/>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60"/>
            <p:cNvSpPr/>
            <p:nvPr/>
          </p:nvSpPr>
          <p:spPr>
            <a:xfrm>
              <a:off x="2095254" y="1632968"/>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60"/>
            <p:cNvSpPr/>
            <p:nvPr/>
          </p:nvSpPr>
          <p:spPr>
            <a:xfrm>
              <a:off x="2095064" y="1633063"/>
              <a:ext cx="163" cy="258"/>
            </a:xfrm>
            <a:custGeom>
              <a:rect b="b" l="l" r="r" t="t"/>
              <a:pathLst>
                <a:path extrusionOk="0" h="19" w="12">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0"/>
            <p:cNvSpPr/>
            <p:nvPr/>
          </p:nvSpPr>
          <p:spPr>
            <a:xfrm>
              <a:off x="2094588" y="1626274"/>
              <a:ext cx="964" cy="1860"/>
            </a:xfrm>
            <a:custGeom>
              <a:rect b="b" l="l" r="r" t="t"/>
              <a:pathLst>
                <a:path extrusionOk="0" h="137" w="71">
                  <a:moveTo>
                    <a:pt x="71" y="137"/>
                  </a:moveTo>
                  <a:cubicBezTo>
                    <a:pt x="46" y="95"/>
                    <a:pt x="1" y="28"/>
                    <a:pt x="4" y="0"/>
                  </a:cubicBezTo>
                  <a:lnTo>
                    <a:pt x="4" y="0"/>
                  </a:lnTo>
                  <a:cubicBezTo>
                    <a:pt x="1" y="28"/>
                    <a:pt x="46" y="95"/>
                    <a:pt x="71" y="1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60"/>
            <p:cNvSpPr/>
            <p:nvPr/>
          </p:nvSpPr>
          <p:spPr>
            <a:xfrm>
              <a:off x="2095064" y="163330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60"/>
            <p:cNvSpPr/>
            <p:nvPr/>
          </p:nvSpPr>
          <p:spPr>
            <a:xfrm>
              <a:off x="2109944" y="165649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60"/>
            <p:cNvSpPr/>
            <p:nvPr/>
          </p:nvSpPr>
          <p:spPr>
            <a:xfrm>
              <a:off x="2110555" y="1656362"/>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0"/>
            <p:cNvSpPr/>
            <p:nvPr/>
          </p:nvSpPr>
          <p:spPr>
            <a:xfrm>
              <a:off x="2118118" y="1656647"/>
              <a:ext cx="869" cy="394"/>
            </a:xfrm>
            <a:custGeom>
              <a:rect b="b" l="l" r="r" t="t"/>
              <a:pathLst>
                <a:path extrusionOk="0" h="29" w="64">
                  <a:moveTo>
                    <a:pt x="1" y="0"/>
                  </a:moveTo>
                  <a:lnTo>
                    <a:pt x="6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60"/>
            <p:cNvSpPr/>
            <p:nvPr/>
          </p:nvSpPr>
          <p:spPr>
            <a:xfrm>
              <a:off x="2109374" y="1656552"/>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60"/>
            <p:cNvSpPr/>
            <p:nvPr/>
          </p:nvSpPr>
          <p:spPr>
            <a:xfrm>
              <a:off x="2110325" y="1656403"/>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0"/>
            <p:cNvSpPr/>
            <p:nvPr/>
          </p:nvSpPr>
          <p:spPr>
            <a:xfrm>
              <a:off x="2117222" y="1656308"/>
              <a:ext cx="774" cy="299"/>
            </a:xfrm>
            <a:custGeom>
              <a:rect b="b" l="l" r="r" t="t"/>
              <a:pathLst>
                <a:path extrusionOk="0" h="22" w="57">
                  <a:moveTo>
                    <a:pt x="0" y="1"/>
                  </a:moveTo>
                  <a:lnTo>
                    <a:pt x="56"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60"/>
            <p:cNvSpPr/>
            <p:nvPr/>
          </p:nvSpPr>
          <p:spPr>
            <a:xfrm>
              <a:off x="2110650" y="165630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60"/>
            <p:cNvSpPr/>
            <p:nvPr/>
          </p:nvSpPr>
          <p:spPr>
            <a:xfrm>
              <a:off x="2110135" y="1656457"/>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60"/>
            <p:cNvSpPr/>
            <p:nvPr/>
          </p:nvSpPr>
          <p:spPr>
            <a:xfrm>
              <a:off x="2119069" y="1657123"/>
              <a:ext cx="964" cy="434"/>
            </a:xfrm>
            <a:custGeom>
              <a:rect b="b" l="l" r="r" t="t"/>
              <a:pathLst>
                <a:path extrusionOk="0" h="32" w="71">
                  <a:moveTo>
                    <a:pt x="1" y="0"/>
                  </a:moveTo>
                  <a:lnTo>
                    <a:pt x="7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0"/>
            <p:cNvSpPr/>
            <p:nvPr/>
          </p:nvSpPr>
          <p:spPr>
            <a:xfrm>
              <a:off x="2108994" y="1656593"/>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60"/>
            <p:cNvSpPr/>
            <p:nvPr/>
          </p:nvSpPr>
          <p:spPr>
            <a:xfrm>
              <a:off x="2109659" y="1656498"/>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60"/>
            <p:cNvSpPr/>
            <p:nvPr/>
          </p:nvSpPr>
          <p:spPr>
            <a:xfrm>
              <a:off x="2116407" y="1656023"/>
              <a:ext cx="679" cy="258"/>
            </a:xfrm>
            <a:custGeom>
              <a:rect b="b" l="l" r="r" t="t"/>
              <a:pathLst>
                <a:path extrusionOk="0" h="19" w="50">
                  <a:moveTo>
                    <a:pt x="1" y="1"/>
                  </a:moveTo>
                  <a:cubicBezTo>
                    <a:pt x="15" y="4"/>
                    <a:pt x="32" y="11"/>
                    <a:pt x="50" y="18"/>
                  </a:cubicBezTo>
                  <a:cubicBezTo>
                    <a:pt x="32" y="11"/>
                    <a:pt x="15"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60"/>
            <p:cNvSpPr/>
            <p:nvPr/>
          </p:nvSpPr>
          <p:spPr>
            <a:xfrm>
              <a:off x="2106428" y="1656552"/>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60"/>
            <p:cNvSpPr/>
            <p:nvPr/>
          </p:nvSpPr>
          <p:spPr>
            <a:xfrm>
              <a:off x="2105898" y="1656498"/>
              <a:ext cx="299" cy="14"/>
            </a:xfrm>
            <a:custGeom>
              <a:rect b="b" l="l" r="r" t="t"/>
              <a:pathLst>
                <a:path extrusionOk="0" h="1" w="22">
                  <a:moveTo>
                    <a:pt x="22"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60"/>
            <p:cNvSpPr/>
            <p:nvPr/>
          </p:nvSpPr>
          <p:spPr>
            <a:xfrm>
              <a:off x="2110460" y="1656403"/>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60"/>
            <p:cNvSpPr/>
            <p:nvPr/>
          </p:nvSpPr>
          <p:spPr>
            <a:xfrm>
              <a:off x="2107039" y="1656593"/>
              <a:ext cx="1969" cy="14"/>
            </a:xfrm>
            <a:custGeom>
              <a:rect b="b" l="l" r="r" t="t"/>
              <a:pathLst>
                <a:path extrusionOk="0" h="1" w="145">
                  <a:moveTo>
                    <a:pt x="144" y="1"/>
                  </a:moveTo>
                  <a:lnTo>
                    <a:pt x="1" y="1"/>
                  </a:lnTo>
                  <a:cubicBezTo>
                    <a:pt x="60" y="1"/>
                    <a:pt x="106"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60"/>
            <p:cNvSpPr/>
            <p:nvPr/>
          </p:nvSpPr>
          <p:spPr>
            <a:xfrm>
              <a:off x="2203154" y="1406808"/>
              <a:ext cx="75925" cy="121342"/>
            </a:xfrm>
            <a:custGeom>
              <a:rect b="b" l="l" r="r" t="t"/>
              <a:pathLst>
                <a:path extrusionOk="0" h="8937" w="5592">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60"/>
            <p:cNvSpPr/>
            <p:nvPr/>
          </p:nvSpPr>
          <p:spPr>
            <a:xfrm>
              <a:off x="2302786" y="1795464"/>
              <a:ext cx="154498" cy="123284"/>
            </a:xfrm>
            <a:custGeom>
              <a:rect b="b" l="l" r="r" t="t"/>
              <a:pathLst>
                <a:path extrusionOk="0" h="9080" w="11379">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60"/>
            <p:cNvSpPr/>
            <p:nvPr/>
          </p:nvSpPr>
          <p:spPr>
            <a:xfrm>
              <a:off x="2303017" y="1816074"/>
              <a:ext cx="394" cy="1059"/>
            </a:xfrm>
            <a:custGeom>
              <a:rect b="b" l="l" r="r" t="t"/>
              <a:pathLst>
                <a:path extrusionOk="0" h="78" w="29">
                  <a:moveTo>
                    <a:pt x="29" y="0"/>
                  </a:moveTo>
                  <a:lnTo>
                    <a:pt x="1" y="7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60"/>
            <p:cNvSpPr/>
            <p:nvPr/>
          </p:nvSpPr>
          <p:spPr>
            <a:xfrm>
              <a:off x="2334625" y="1795491"/>
              <a:ext cx="1534" cy="14"/>
            </a:xfrm>
            <a:custGeom>
              <a:rect b="b" l="l" r="r" t="t"/>
              <a:pathLst>
                <a:path extrusionOk="0" h="1" w="113">
                  <a:moveTo>
                    <a:pt x="113" y="0"/>
                  </a:moveTo>
                  <a:lnTo>
                    <a:pt x="113"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60"/>
            <p:cNvSpPr/>
            <p:nvPr/>
          </p:nvSpPr>
          <p:spPr>
            <a:xfrm>
              <a:off x="2312765" y="1818355"/>
              <a:ext cx="434" cy="204"/>
            </a:xfrm>
            <a:custGeom>
              <a:rect b="b" l="l" r="r" t="t"/>
              <a:pathLst>
                <a:path extrusionOk="0" h="15" w="32">
                  <a:moveTo>
                    <a:pt x="32"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60"/>
            <p:cNvSpPr/>
            <p:nvPr/>
          </p:nvSpPr>
          <p:spPr>
            <a:xfrm>
              <a:off x="2311530" y="1818776"/>
              <a:ext cx="434" cy="109"/>
            </a:xfrm>
            <a:custGeom>
              <a:rect b="b" l="l" r="r" t="t"/>
              <a:pathLst>
                <a:path extrusionOk="0" h="8" w="32">
                  <a:moveTo>
                    <a:pt x="3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0"/>
            <p:cNvSpPr/>
            <p:nvPr/>
          </p:nvSpPr>
          <p:spPr>
            <a:xfrm>
              <a:off x="2314571" y="1817025"/>
              <a:ext cx="584" cy="489"/>
            </a:xfrm>
            <a:custGeom>
              <a:rect b="b" l="l" r="r" t="t"/>
              <a:pathLst>
                <a:path extrusionOk="0" h="36" w="43">
                  <a:moveTo>
                    <a:pt x="43" y="0"/>
                  </a:moveTo>
                  <a:cubicBezTo>
                    <a:pt x="29" y="14"/>
                    <a:pt x="15" y="25"/>
                    <a:pt x="1" y="35"/>
                  </a:cubicBezTo>
                  <a:cubicBezTo>
                    <a:pt x="15" y="25"/>
                    <a:pt x="29" y="14"/>
                    <a:pt x="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0"/>
            <p:cNvSpPr/>
            <p:nvPr/>
          </p:nvSpPr>
          <p:spPr>
            <a:xfrm>
              <a:off x="2310959" y="1818926"/>
              <a:ext cx="394" cy="54"/>
            </a:xfrm>
            <a:custGeom>
              <a:rect b="b" l="l" r="r" t="t"/>
              <a:pathLst>
                <a:path extrusionOk="0" h="4" w="29">
                  <a:moveTo>
                    <a:pt x="28" y="0"/>
                  </a:moveTo>
                  <a:cubicBezTo>
                    <a:pt x="18" y="0"/>
                    <a:pt x="11" y="0"/>
                    <a:pt x="0" y="4"/>
                  </a:cubicBezTo>
                  <a:cubicBezTo>
                    <a:pt x="11" y="0"/>
                    <a:pt x="18" y="0"/>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0"/>
            <p:cNvSpPr/>
            <p:nvPr/>
          </p:nvSpPr>
          <p:spPr>
            <a:xfrm>
              <a:off x="2313376" y="1818016"/>
              <a:ext cx="448" cy="258"/>
            </a:xfrm>
            <a:custGeom>
              <a:rect b="b" l="l" r="r" t="t"/>
              <a:pathLst>
                <a:path extrusionOk="0" h="19" w="33">
                  <a:moveTo>
                    <a:pt x="33" y="1"/>
                  </a:moveTo>
                  <a:cubicBezTo>
                    <a:pt x="22" y="8"/>
                    <a:pt x="12" y="11"/>
                    <a:pt x="1" y="18"/>
                  </a:cubicBezTo>
                  <a:cubicBezTo>
                    <a:pt x="12" y="11"/>
                    <a:pt x="22" y="8"/>
                    <a:pt x="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0"/>
            <p:cNvSpPr/>
            <p:nvPr/>
          </p:nvSpPr>
          <p:spPr>
            <a:xfrm>
              <a:off x="2314001" y="1817595"/>
              <a:ext cx="448" cy="299"/>
            </a:xfrm>
            <a:custGeom>
              <a:rect b="b" l="l" r="r" t="t"/>
              <a:pathLst>
                <a:path extrusionOk="0" h="22" w="33">
                  <a:moveTo>
                    <a:pt x="32" y="0"/>
                  </a:moveTo>
                  <a:cubicBezTo>
                    <a:pt x="18" y="7"/>
                    <a:pt x="11" y="14"/>
                    <a:pt x="1" y="21"/>
                  </a:cubicBezTo>
                  <a:cubicBezTo>
                    <a:pt x="11" y="18"/>
                    <a:pt x="22"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60"/>
            <p:cNvSpPr/>
            <p:nvPr/>
          </p:nvSpPr>
          <p:spPr>
            <a:xfrm>
              <a:off x="2305963" y="1817405"/>
              <a:ext cx="4250" cy="1534"/>
            </a:xfrm>
            <a:custGeom>
              <a:rect b="b" l="l" r="r" t="t"/>
              <a:pathLst>
                <a:path extrusionOk="0" h="113" w="313">
                  <a:moveTo>
                    <a:pt x="312" y="112"/>
                  </a:moveTo>
                  <a:cubicBezTo>
                    <a:pt x="204" y="91"/>
                    <a:pt x="99" y="53"/>
                    <a:pt x="1" y="0"/>
                  </a:cubicBezTo>
                  <a:cubicBezTo>
                    <a:pt x="99" y="53"/>
                    <a:pt x="204" y="91"/>
                    <a:pt x="312" y="11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60"/>
            <p:cNvSpPr/>
            <p:nvPr/>
          </p:nvSpPr>
          <p:spPr>
            <a:xfrm>
              <a:off x="2312141" y="1818586"/>
              <a:ext cx="448" cy="163"/>
            </a:xfrm>
            <a:custGeom>
              <a:rect b="b" l="l" r="r" t="t"/>
              <a:pathLst>
                <a:path extrusionOk="0" h="12" w="33">
                  <a:moveTo>
                    <a:pt x="3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60"/>
            <p:cNvSpPr/>
            <p:nvPr/>
          </p:nvSpPr>
          <p:spPr>
            <a:xfrm>
              <a:off x="2305447" y="1817120"/>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0"/>
            <p:cNvSpPr/>
            <p:nvPr/>
          </p:nvSpPr>
          <p:spPr>
            <a:xfrm>
              <a:off x="2310199" y="1818966"/>
              <a:ext cx="584" cy="14"/>
            </a:xfrm>
            <a:custGeom>
              <a:rect b="b" l="l" r="r" t="t"/>
              <a:pathLst>
                <a:path extrusionOk="0" h="1" w="43">
                  <a:moveTo>
                    <a:pt x="35" y="1"/>
                  </a:moveTo>
                  <a:lnTo>
                    <a:pt x="42" y="1"/>
                  </a:lnTo>
                  <a:cubicBezTo>
                    <a:pt x="28" y="1"/>
                    <a:pt x="14" y="1"/>
                    <a:pt x="0" y="1"/>
                  </a:cubicBezTo>
                  <a:cubicBezTo>
                    <a:pt x="11" y="1"/>
                    <a:pt x="25" y="1"/>
                    <a:pt x="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0"/>
            <p:cNvSpPr/>
            <p:nvPr/>
          </p:nvSpPr>
          <p:spPr>
            <a:xfrm>
              <a:off x="2431555" y="1853331"/>
              <a:ext cx="57338" cy="63991"/>
            </a:xfrm>
            <a:custGeom>
              <a:rect b="b" l="l" r="r" t="t"/>
              <a:pathLst>
                <a:path extrusionOk="0" h="4713" w="4223">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60"/>
            <p:cNvSpPr/>
            <p:nvPr/>
          </p:nvSpPr>
          <p:spPr>
            <a:xfrm>
              <a:off x="2455845" y="1870778"/>
              <a:ext cx="625" cy="489"/>
            </a:xfrm>
            <a:custGeom>
              <a:rect b="b" l="l" r="r" t="t"/>
              <a:pathLst>
                <a:path extrusionOk="0" h="36" w="46">
                  <a:moveTo>
                    <a:pt x="0" y="1"/>
                  </a:moveTo>
                  <a:cubicBezTo>
                    <a:pt x="18" y="11"/>
                    <a:pt x="32" y="22"/>
                    <a:pt x="46" y="36"/>
                  </a:cubicBezTo>
                  <a:cubicBezTo>
                    <a:pt x="32" y="22"/>
                    <a:pt x="18"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60"/>
            <p:cNvSpPr/>
            <p:nvPr/>
          </p:nvSpPr>
          <p:spPr>
            <a:xfrm>
              <a:off x="2453550" y="1892787"/>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0"/>
            <p:cNvSpPr/>
            <p:nvPr/>
          </p:nvSpPr>
          <p:spPr>
            <a:xfrm>
              <a:off x="2455791" y="1870737"/>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0"/>
            <p:cNvSpPr/>
            <p:nvPr/>
          </p:nvSpPr>
          <p:spPr>
            <a:xfrm>
              <a:off x="2453414" y="189288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60"/>
            <p:cNvSpPr/>
            <p:nvPr/>
          </p:nvSpPr>
          <p:spPr>
            <a:xfrm>
              <a:off x="2454270" y="1870357"/>
              <a:ext cx="1059" cy="204"/>
            </a:xfrm>
            <a:custGeom>
              <a:rect b="b" l="l" r="r" t="t"/>
              <a:pathLst>
                <a:path extrusionOk="0" h="15" w="78">
                  <a:moveTo>
                    <a:pt x="78" y="14"/>
                  </a:moveTo>
                  <a:cubicBezTo>
                    <a:pt x="53" y="4"/>
                    <a:pt x="25" y="0"/>
                    <a:pt x="0" y="4"/>
                  </a:cubicBezTo>
                  <a:lnTo>
                    <a:pt x="0" y="4"/>
                  </a:lnTo>
                  <a:cubicBezTo>
                    <a:pt x="25" y="0"/>
                    <a:pt x="53" y="4"/>
                    <a:pt x="78"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60"/>
            <p:cNvSpPr/>
            <p:nvPr/>
          </p:nvSpPr>
          <p:spPr>
            <a:xfrm>
              <a:off x="2422037" y="1845619"/>
              <a:ext cx="5961" cy="9912"/>
            </a:xfrm>
            <a:custGeom>
              <a:rect b="b" l="l" r="r" t="t"/>
              <a:pathLst>
                <a:path extrusionOk="0" h="730" w="439">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0"/>
            <p:cNvSpPr/>
            <p:nvPr/>
          </p:nvSpPr>
          <p:spPr>
            <a:xfrm>
              <a:off x="2425553" y="1855571"/>
              <a:ext cx="353" cy="14"/>
            </a:xfrm>
            <a:custGeom>
              <a:rect b="b" l="l" r="r" t="t"/>
              <a:pathLst>
                <a:path extrusionOk="0" h="1" w="26">
                  <a:moveTo>
                    <a:pt x="2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0"/>
            <p:cNvSpPr/>
            <p:nvPr/>
          </p:nvSpPr>
          <p:spPr>
            <a:xfrm>
              <a:off x="2422852" y="1853956"/>
              <a:ext cx="244" cy="299"/>
            </a:xfrm>
            <a:custGeom>
              <a:rect b="b" l="l" r="r" t="t"/>
              <a:pathLst>
                <a:path extrusionOk="0" h="22" w="18">
                  <a:moveTo>
                    <a:pt x="18" y="21"/>
                  </a:moveTo>
                  <a:cubicBezTo>
                    <a:pt x="11" y="14"/>
                    <a:pt x="4" y="7"/>
                    <a:pt x="0" y="0"/>
                  </a:cubicBezTo>
                  <a:cubicBezTo>
                    <a:pt x="4" y="7"/>
                    <a:pt x="11" y="14"/>
                    <a:pt x="18"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60"/>
            <p:cNvSpPr/>
            <p:nvPr/>
          </p:nvSpPr>
          <p:spPr>
            <a:xfrm>
              <a:off x="2422037" y="1852761"/>
              <a:ext cx="109" cy="204"/>
            </a:xfrm>
            <a:custGeom>
              <a:rect b="b" l="l" r="r" t="t"/>
              <a:pathLst>
                <a:path extrusionOk="0" h="15" w="8">
                  <a:moveTo>
                    <a:pt x="1" y="1"/>
                  </a:moveTo>
                  <a:lnTo>
                    <a:pt x="8"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60"/>
            <p:cNvSpPr/>
            <p:nvPr/>
          </p:nvSpPr>
          <p:spPr>
            <a:xfrm>
              <a:off x="2422186" y="1853046"/>
              <a:ext cx="584" cy="869"/>
            </a:xfrm>
            <a:custGeom>
              <a:rect b="b" l="l" r="r" t="t"/>
              <a:pathLst>
                <a:path extrusionOk="0" h="64" w="43">
                  <a:moveTo>
                    <a:pt x="42" y="64"/>
                  </a:moveTo>
                  <a:cubicBezTo>
                    <a:pt x="28" y="43"/>
                    <a:pt x="14" y="22"/>
                    <a:pt x="0" y="1"/>
                  </a:cubicBezTo>
                  <a:cubicBezTo>
                    <a:pt x="14" y="22"/>
                    <a:pt x="28" y="43"/>
                    <a:pt x="42" y="6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0"/>
            <p:cNvSpPr/>
            <p:nvPr/>
          </p:nvSpPr>
          <p:spPr>
            <a:xfrm>
              <a:off x="2425988" y="18556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0"/>
            <p:cNvSpPr/>
            <p:nvPr/>
          </p:nvSpPr>
          <p:spPr>
            <a:xfrm>
              <a:off x="2424508" y="1855286"/>
              <a:ext cx="353" cy="109"/>
            </a:xfrm>
            <a:custGeom>
              <a:rect b="b" l="l" r="r" t="t"/>
              <a:pathLst>
                <a:path extrusionOk="0" h="8" w="26">
                  <a:moveTo>
                    <a:pt x="2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60"/>
            <p:cNvSpPr/>
            <p:nvPr/>
          </p:nvSpPr>
          <p:spPr>
            <a:xfrm>
              <a:off x="2424141" y="1855096"/>
              <a:ext cx="380" cy="149"/>
            </a:xfrm>
            <a:custGeom>
              <a:rect b="b" l="l" r="r" t="t"/>
              <a:pathLst>
                <a:path extrusionOk="0" h="11" w="28">
                  <a:moveTo>
                    <a:pt x="0" y="0"/>
                  </a:moveTo>
                  <a:cubicBezTo>
                    <a:pt x="10" y="4"/>
                    <a:pt x="17" y="7"/>
                    <a:pt x="28" y="11"/>
                  </a:cubicBezTo>
                  <a:cubicBezTo>
                    <a:pt x="21" y="7"/>
                    <a:pt x="1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60"/>
            <p:cNvSpPr/>
            <p:nvPr/>
          </p:nvSpPr>
          <p:spPr>
            <a:xfrm>
              <a:off x="2423137" y="1854281"/>
              <a:ext cx="339" cy="353"/>
            </a:xfrm>
            <a:custGeom>
              <a:rect b="b" l="l" r="r" t="t"/>
              <a:pathLst>
                <a:path extrusionOk="0" h="26" w="25">
                  <a:moveTo>
                    <a:pt x="25" y="25"/>
                  </a:moveTo>
                  <a:cubicBezTo>
                    <a:pt x="14" y="18"/>
                    <a:pt x="7" y="11"/>
                    <a:pt x="0" y="1"/>
                  </a:cubicBezTo>
                  <a:cubicBezTo>
                    <a:pt x="7" y="11"/>
                    <a:pt x="14" y="18"/>
                    <a:pt x="2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60"/>
            <p:cNvSpPr/>
            <p:nvPr/>
          </p:nvSpPr>
          <p:spPr>
            <a:xfrm>
              <a:off x="2423843" y="1854906"/>
              <a:ext cx="299" cy="204"/>
            </a:xfrm>
            <a:custGeom>
              <a:rect b="b" l="l" r="r" t="t"/>
              <a:pathLst>
                <a:path extrusionOk="0" h="15" w="22">
                  <a:moveTo>
                    <a:pt x="22" y="14"/>
                  </a:moveTo>
                  <a:cubicBezTo>
                    <a:pt x="15" y="7"/>
                    <a:pt x="8" y="4"/>
                    <a:pt x="1" y="0"/>
                  </a:cubicBezTo>
                  <a:cubicBezTo>
                    <a:pt x="8" y="4"/>
                    <a:pt x="15" y="7"/>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0"/>
            <p:cNvSpPr/>
            <p:nvPr/>
          </p:nvSpPr>
          <p:spPr>
            <a:xfrm>
              <a:off x="2423422" y="1854621"/>
              <a:ext cx="339" cy="244"/>
            </a:xfrm>
            <a:custGeom>
              <a:rect b="b" l="l" r="r" t="t"/>
              <a:pathLst>
                <a:path extrusionOk="0" h="18" w="25">
                  <a:moveTo>
                    <a:pt x="25" y="18"/>
                  </a:moveTo>
                  <a:cubicBezTo>
                    <a:pt x="18" y="11"/>
                    <a:pt x="11" y="4"/>
                    <a:pt x="0" y="0"/>
                  </a:cubicBezTo>
                  <a:cubicBezTo>
                    <a:pt x="11" y="4"/>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0"/>
            <p:cNvSpPr/>
            <p:nvPr/>
          </p:nvSpPr>
          <p:spPr>
            <a:xfrm>
              <a:off x="2424847" y="1855381"/>
              <a:ext cx="720" cy="204"/>
            </a:xfrm>
            <a:custGeom>
              <a:rect b="b" l="l" r="r" t="t"/>
              <a:pathLst>
                <a:path extrusionOk="0" h="15" w="53">
                  <a:moveTo>
                    <a:pt x="53" y="14"/>
                  </a:moveTo>
                  <a:cubicBezTo>
                    <a:pt x="35" y="11"/>
                    <a:pt x="18" y="7"/>
                    <a:pt x="0" y="0"/>
                  </a:cubicBezTo>
                  <a:cubicBezTo>
                    <a:pt x="18" y="7"/>
                    <a:pt x="35" y="11"/>
                    <a:pt x="53"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0"/>
            <p:cNvSpPr/>
            <p:nvPr/>
          </p:nvSpPr>
          <p:spPr>
            <a:xfrm>
              <a:off x="2431365" y="1843827"/>
              <a:ext cx="33048" cy="26544"/>
            </a:xfrm>
            <a:custGeom>
              <a:rect b="b" l="l" r="r" t="t"/>
              <a:pathLst>
                <a:path extrusionOk="0" h="1955" w="2434">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0"/>
            <p:cNvSpPr/>
            <p:nvPr/>
          </p:nvSpPr>
          <p:spPr>
            <a:xfrm>
              <a:off x="2435682" y="1868117"/>
              <a:ext cx="258" cy="163"/>
            </a:xfrm>
            <a:custGeom>
              <a:rect b="b" l="l" r="r" t="t"/>
              <a:pathLst>
                <a:path extrusionOk="0" h="12" w="19">
                  <a:moveTo>
                    <a:pt x="18"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60"/>
            <p:cNvSpPr/>
            <p:nvPr/>
          </p:nvSpPr>
          <p:spPr>
            <a:xfrm>
              <a:off x="2432695" y="1865035"/>
              <a:ext cx="204" cy="299"/>
            </a:xfrm>
            <a:custGeom>
              <a:rect b="b" l="l" r="r" t="t"/>
              <a:pathLst>
                <a:path extrusionOk="0" h="22" w="15">
                  <a:moveTo>
                    <a:pt x="14"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0"/>
            <p:cNvSpPr/>
            <p:nvPr/>
          </p:nvSpPr>
          <p:spPr>
            <a:xfrm>
              <a:off x="2435397" y="1867886"/>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0"/>
            <p:cNvSpPr/>
            <p:nvPr/>
          </p:nvSpPr>
          <p:spPr>
            <a:xfrm>
              <a:off x="2439538" y="1869027"/>
              <a:ext cx="11174" cy="1249"/>
            </a:xfrm>
            <a:custGeom>
              <a:rect b="b" l="l" r="r" t="t"/>
              <a:pathLst>
                <a:path extrusionOk="0" h="92" w="823">
                  <a:moveTo>
                    <a:pt x="0" y="0"/>
                  </a:moveTo>
                  <a:lnTo>
                    <a:pt x="0" y="0"/>
                  </a:lnTo>
                  <a:cubicBezTo>
                    <a:pt x="231" y="32"/>
                    <a:pt x="571" y="70"/>
                    <a:pt x="823" y="91"/>
                  </a:cubicBezTo>
                  <a:cubicBezTo>
                    <a:pt x="581" y="70"/>
                    <a:pt x="235"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0"/>
            <p:cNvSpPr/>
            <p:nvPr/>
          </p:nvSpPr>
          <p:spPr>
            <a:xfrm>
              <a:off x="2435967" y="1868266"/>
              <a:ext cx="163" cy="149"/>
            </a:xfrm>
            <a:custGeom>
              <a:rect b="b" l="l" r="r" t="t"/>
              <a:pathLst>
                <a:path extrusionOk="0" h="11" w="12">
                  <a:moveTo>
                    <a:pt x="11" y="11"/>
                  </a:moveTo>
                  <a:lnTo>
                    <a:pt x="11" y="1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0"/>
            <p:cNvSpPr/>
            <p:nvPr/>
          </p:nvSpPr>
          <p:spPr>
            <a:xfrm>
              <a:off x="2432315" y="1864505"/>
              <a:ext cx="244" cy="353"/>
            </a:xfrm>
            <a:custGeom>
              <a:rect b="b" l="l" r="r" t="t"/>
              <a:pathLst>
                <a:path extrusionOk="0" h="26" w="18">
                  <a:moveTo>
                    <a:pt x="1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60"/>
            <p:cNvSpPr/>
            <p:nvPr/>
          </p:nvSpPr>
          <p:spPr>
            <a:xfrm>
              <a:off x="2431365" y="1862645"/>
              <a:ext cx="149" cy="353"/>
            </a:xfrm>
            <a:custGeom>
              <a:rect b="b" l="l" r="r" t="t"/>
              <a:pathLst>
                <a:path extrusionOk="0" h="26" w="11">
                  <a:moveTo>
                    <a:pt x="0" y="1"/>
                  </a:moveTo>
                  <a:cubicBezTo>
                    <a:pt x="4" y="8"/>
                    <a:pt x="7" y="15"/>
                    <a:pt x="11" y="26"/>
                  </a:cubicBezTo>
                  <a:cubicBezTo>
                    <a:pt x="7"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60"/>
            <p:cNvSpPr/>
            <p:nvPr/>
          </p:nvSpPr>
          <p:spPr>
            <a:xfrm>
              <a:off x="2435071" y="1867601"/>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0"/>
            <p:cNvSpPr/>
            <p:nvPr/>
          </p:nvSpPr>
          <p:spPr>
            <a:xfrm>
              <a:off x="2433021" y="1865551"/>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0"/>
            <p:cNvSpPr/>
            <p:nvPr/>
          </p:nvSpPr>
          <p:spPr>
            <a:xfrm>
              <a:off x="2434732" y="1867316"/>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0"/>
            <p:cNvSpPr/>
            <p:nvPr/>
          </p:nvSpPr>
          <p:spPr>
            <a:xfrm>
              <a:off x="2433456" y="1865985"/>
              <a:ext cx="299" cy="339"/>
            </a:xfrm>
            <a:custGeom>
              <a:rect b="b" l="l" r="r" t="t"/>
              <a:pathLst>
                <a:path extrusionOk="0" h="25" w="22">
                  <a:moveTo>
                    <a:pt x="21"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0"/>
            <p:cNvSpPr/>
            <p:nvPr/>
          </p:nvSpPr>
          <p:spPr>
            <a:xfrm>
              <a:off x="2434352" y="1866936"/>
              <a:ext cx="258" cy="244"/>
            </a:xfrm>
            <a:custGeom>
              <a:rect b="b" l="l" r="r" t="t"/>
              <a:pathLst>
                <a:path extrusionOk="0" h="18" w="19">
                  <a:moveTo>
                    <a:pt x="18"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0"/>
            <p:cNvSpPr/>
            <p:nvPr/>
          </p:nvSpPr>
          <p:spPr>
            <a:xfrm>
              <a:off x="2431935" y="1863840"/>
              <a:ext cx="244" cy="448"/>
            </a:xfrm>
            <a:custGeom>
              <a:rect b="b" l="l" r="r" t="t"/>
              <a:pathLst>
                <a:path extrusionOk="0" h="33" w="18">
                  <a:moveTo>
                    <a:pt x="18" y="32"/>
                  </a:moveTo>
                  <a:cubicBezTo>
                    <a:pt x="11" y="22"/>
                    <a:pt x="7" y="11"/>
                    <a:pt x="0" y="1"/>
                  </a:cubicBezTo>
                  <a:cubicBezTo>
                    <a:pt x="7" y="11"/>
                    <a:pt x="11" y="22"/>
                    <a:pt x="1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0"/>
            <p:cNvSpPr/>
            <p:nvPr/>
          </p:nvSpPr>
          <p:spPr>
            <a:xfrm>
              <a:off x="2433836" y="1866460"/>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0"/>
            <p:cNvSpPr/>
            <p:nvPr/>
          </p:nvSpPr>
          <p:spPr>
            <a:xfrm>
              <a:off x="2431595" y="1863134"/>
              <a:ext cx="258" cy="625"/>
            </a:xfrm>
            <a:custGeom>
              <a:rect b="b" l="l" r="r" t="t"/>
              <a:pathLst>
                <a:path extrusionOk="0" h="46" w="19">
                  <a:moveTo>
                    <a:pt x="18" y="46"/>
                  </a:moveTo>
                  <a:cubicBezTo>
                    <a:pt x="11" y="32"/>
                    <a:pt x="4" y="14"/>
                    <a:pt x="1" y="0"/>
                  </a:cubicBezTo>
                  <a:cubicBezTo>
                    <a:pt x="4" y="14"/>
                    <a:pt x="11" y="32"/>
                    <a:pt x="18"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0"/>
            <p:cNvSpPr/>
            <p:nvPr/>
          </p:nvSpPr>
          <p:spPr>
            <a:xfrm>
              <a:off x="2452274" y="1864560"/>
              <a:ext cx="2295" cy="5811"/>
            </a:xfrm>
            <a:custGeom>
              <a:rect b="b" l="l" r="r" t="t"/>
              <a:pathLst>
                <a:path extrusionOk="0" h="428" w="169">
                  <a:moveTo>
                    <a:pt x="0" y="427"/>
                  </a:moveTo>
                  <a:lnTo>
                    <a:pt x="16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0"/>
            <p:cNvSpPr/>
            <p:nvPr/>
          </p:nvSpPr>
          <p:spPr>
            <a:xfrm>
              <a:off x="2782384" y="1996356"/>
              <a:ext cx="29246" cy="38139"/>
            </a:xfrm>
            <a:custGeom>
              <a:rect b="b" l="l" r="r" t="t"/>
              <a:pathLst>
                <a:path extrusionOk="0" h="2809" w="2154">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60"/>
            <p:cNvSpPr/>
            <p:nvPr/>
          </p:nvSpPr>
          <p:spPr>
            <a:xfrm>
              <a:off x="2853543" y="1995460"/>
              <a:ext cx="70169" cy="41954"/>
            </a:xfrm>
            <a:custGeom>
              <a:rect b="b" l="l" r="r" t="t"/>
              <a:pathLst>
                <a:path extrusionOk="0" h="3090" w="5168">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60"/>
            <p:cNvSpPr/>
            <p:nvPr/>
          </p:nvSpPr>
          <p:spPr>
            <a:xfrm>
              <a:off x="2791942"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0"/>
            <p:cNvSpPr/>
            <p:nvPr/>
          </p:nvSpPr>
          <p:spPr>
            <a:xfrm>
              <a:off x="2790367" y="2002059"/>
              <a:ext cx="299" cy="68"/>
            </a:xfrm>
            <a:custGeom>
              <a:rect b="b" l="l" r="r" t="t"/>
              <a:pathLst>
                <a:path extrusionOk="0" h="5" w="22">
                  <a:moveTo>
                    <a:pt x="1" y="1"/>
                  </a:moveTo>
                  <a:lnTo>
                    <a:pt x="2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0"/>
            <p:cNvSpPr/>
            <p:nvPr/>
          </p:nvSpPr>
          <p:spPr>
            <a:xfrm>
              <a:off x="2792458" y="2002154"/>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0"/>
            <p:cNvSpPr/>
            <p:nvPr/>
          </p:nvSpPr>
          <p:spPr>
            <a:xfrm>
              <a:off x="2790843" y="2002113"/>
              <a:ext cx="394" cy="14"/>
            </a:xfrm>
            <a:custGeom>
              <a:rect b="b" l="l" r="r" t="t"/>
              <a:pathLst>
                <a:path extrusionOk="0" h="1" w="29">
                  <a:moveTo>
                    <a:pt x="1" y="0"/>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0"/>
            <p:cNvSpPr/>
            <p:nvPr/>
          </p:nvSpPr>
          <p:spPr>
            <a:xfrm>
              <a:off x="2793463" y="2002059"/>
              <a:ext cx="353" cy="14"/>
            </a:xfrm>
            <a:custGeom>
              <a:rect b="b" l="l" r="r" t="t"/>
              <a:pathLst>
                <a:path extrusionOk="0" h="1" w="26">
                  <a:moveTo>
                    <a:pt x="1"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0"/>
            <p:cNvSpPr/>
            <p:nvPr/>
          </p:nvSpPr>
          <p:spPr>
            <a:xfrm>
              <a:off x="2792947" y="2002113"/>
              <a:ext cx="380" cy="14"/>
            </a:xfrm>
            <a:custGeom>
              <a:rect b="b" l="l" r="r" t="t"/>
              <a:pathLst>
                <a:path extrusionOk="0" h="1" w="28">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0"/>
            <p:cNvSpPr/>
            <p:nvPr/>
          </p:nvSpPr>
          <p:spPr>
            <a:xfrm>
              <a:off x="2793938" y="2002018"/>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0"/>
            <p:cNvSpPr/>
            <p:nvPr/>
          </p:nvSpPr>
          <p:spPr>
            <a:xfrm>
              <a:off x="2788657" y="2001448"/>
              <a:ext cx="353" cy="244"/>
            </a:xfrm>
            <a:custGeom>
              <a:rect b="b" l="l" r="r" t="t"/>
              <a:pathLst>
                <a:path extrusionOk="0" h="18" w="26">
                  <a:moveTo>
                    <a:pt x="1" y="0"/>
                  </a:moveTo>
                  <a:cubicBezTo>
                    <a:pt x="8" y="7"/>
                    <a:pt x="15" y="11"/>
                    <a:pt x="25" y="18"/>
                  </a:cubicBezTo>
                  <a:cubicBezTo>
                    <a:pt x="15" y="11"/>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0"/>
            <p:cNvSpPr/>
            <p:nvPr/>
          </p:nvSpPr>
          <p:spPr>
            <a:xfrm>
              <a:off x="2783524" y="1996546"/>
              <a:ext cx="394" cy="68"/>
            </a:xfrm>
            <a:custGeom>
              <a:rect b="b" l="l" r="r" t="t"/>
              <a:pathLst>
                <a:path extrusionOk="0" h="5" w="29">
                  <a:moveTo>
                    <a:pt x="1" y="1"/>
                  </a:moveTo>
                  <a:lnTo>
                    <a:pt x="29"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0"/>
            <p:cNvSpPr/>
            <p:nvPr/>
          </p:nvSpPr>
          <p:spPr>
            <a:xfrm>
              <a:off x="2782343" y="1996506"/>
              <a:ext cx="244" cy="14"/>
            </a:xfrm>
            <a:custGeom>
              <a:rect b="b" l="l" r="r" t="t"/>
              <a:pathLst>
                <a:path extrusionOk="0" h="1" w="18">
                  <a:moveTo>
                    <a:pt x="0" y="0"/>
                  </a:moveTo>
                  <a:lnTo>
                    <a:pt x="0" y="0"/>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0"/>
            <p:cNvSpPr/>
            <p:nvPr/>
          </p:nvSpPr>
          <p:spPr>
            <a:xfrm>
              <a:off x="2789471" y="2001869"/>
              <a:ext cx="299" cy="109"/>
            </a:xfrm>
            <a:custGeom>
              <a:rect b="b" l="l" r="r" t="t"/>
              <a:pathLst>
                <a:path extrusionOk="0" h="8" w="22">
                  <a:moveTo>
                    <a:pt x="0" y="1"/>
                  </a:moveTo>
                  <a:lnTo>
                    <a:pt x="2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0"/>
            <p:cNvSpPr/>
            <p:nvPr/>
          </p:nvSpPr>
          <p:spPr>
            <a:xfrm>
              <a:off x="2789091" y="2001733"/>
              <a:ext cx="244" cy="109"/>
            </a:xfrm>
            <a:custGeom>
              <a:rect b="b" l="l" r="r" t="t"/>
              <a:pathLst>
                <a:path extrusionOk="0" h="8" w="18">
                  <a:moveTo>
                    <a:pt x="0"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0"/>
            <p:cNvSpPr/>
            <p:nvPr/>
          </p:nvSpPr>
          <p:spPr>
            <a:xfrm>
              <a:off x="2789892" y="2001964"/>
              <a:ext cx="299" cy="109"/>
            </a:xfrm>
            <a:custGeom>
              <a:rect b="b" l="l" r="r" t="t"/>
              <a:pathLst>
                <a:path extrusionOk="0" h="8" w="22">
                  <a:moveTo>
                    <a:pt x="1" y="1"/>
                  </a:moveTo>
                  <a:lnTo>
                    <a:pt x="2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0"/>
            <p:cNvSpPr/>
            <p:nvPr/>
          </p:nvSpPr>
          <p:spPr>
            <a:xfrm>
              <a:off x="2794943" y="200186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0"/>
            <p:cNvSpPr/>
            <p:nvPr/>
          </p:nvSpPr>
          <p:spPr>
            <a:xfrm>
              <a:off x="2796083" y="200025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0"/>
            <p:cNvSpPr/>
            <p:nvPr/>
          </p:nvSpPr>
          <p:spPr>
            <a:xfrm>
              <a:off x="2791847" y="200215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60"/>
            <p:cNvSpPr/>
            <p:nvPr/>
          </p:nvSpPr>
          <p:spPr>
            <a:xfrm>
              <a:off x="2794563" y="2001923"/>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60"/>
            <p:cNvSpPr/>
            <p:nvPr/>
          </p:nvSpPr>
          <p:spPr>
            <a:xfrm>
              <a:off x="2794794" y="200192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0"/>
            <p:cNvSpPr/>
            <p:nvPr/>
          </p:nvSpPr>
          <p:spPr>
            <a:xfrm>
              <a:off x="2796124" y="2000022"/>
              <a:ext cx="68" cy="149"/>
            </a:xfrm>
            <a:custGeom>
              <a:rect b="b" l="l" r="r" t="t"/>
              <a:pathLst>
                <a:path extrusionOk="0" h="11" w="5">
                  <a:moveTo>
                    <a:pt x="1" y="11"/>
                  </a:moveTo>
                  <a:cubicBezTo>
                    <a:pt x="1" y="7"/>
                    <a:pt x="1" y="4"/>
                    <a:pt x="4" y="0"/>
                  </a:cubicBez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0"/>
            <p:cNvSpPr/>
            <p:nvPr/>
          </p:nvSpPr>
          <p:spPr>
            <a:xfrm>
              <a:off x="2796749" y="199916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0"/>
            <p:cNvSpPr/>
            <p:nvPr/>
          </p:nvSpPr>
          <p:spPr>
            <a:xfrm>
              <a:off x="2796559" y="1999208"/>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0"/>
            <p:cNvSpPr/>
            <p:nvPr/>
          </p:nvSpPr>
          <p:spPr>
            <a:xfrm>
              <a:off x="2796178" y="1999737"/>
              <a:ext cx="54" cy="204"/>
            </a:xfrm>
            <a:custGeom>
              <a:rect b="b" l="l" r="r" t="t"/>
              <a:pathLst>
                <a:path extrusionOk="0" h="15" w="4">
                  <a:moveTo>
                    <a:pt x="0" y="14"/>
                  </a:moveTo>
                  <a:cubicBezTo>
                    <a:pt x="0" y="11"/>
                    <a:pt x="4" y="7"/>
                    <a:pt x="4" y="0"/>
                  </a:cubicBezTo>
                  <a:cubicBezTo>
                    <a:pt x="4" y="7"/>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0"/>
            <p:cNvSpPr/>
            <p:nvPr/>
          </p:nvSpPr>
          <p:spPr>
            <a:xfrm>
              <a:off x="2796369" y="1999398"/>
              <a:ext cx="149" cy="109"/>
            </a:xfrm>
            <a:custGeom>
              <a:rect b="b" l="l" r="r" t="t"/>
              <a:pathLst>
                <a:path extrusionOk="0" h="8" w="11">
                  <a:moveTo>
                    <a:pt x="0" y="8"/>
                  </a:moveTo>
                  <a:cubicBezTo>
                    <a:pt x="4" y="4"/>
                    <a:pt x="7" y="1"/>
                    <a:pt x="11" y="1"/>
                  </a:cubicBezTo>
                  <a:cubicBezTo>
                    <a:pt x="7" y="1"/>
                    <a:pt x="4" y="4"/>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60"/>
            <p:cNvSpPr/>
            <p:nvPr/>
          </p:nvSpPr>
          <p:spPr>
            <a:xfrm>
              <a:off x="2796274" y="1999547"/>
              <a:ext cx="109" cy="204"/>
            </a:xfrm>
            <a:custGeom>
              <a:rect b="b" l="l" r="r" t="t"/>
              <a:pathLst>
                <a:path extrusionOk="0" h="15" w="8">
                  <a:moveTo>
                    <a:pt x="0" y="14"/>
                  </a:moveTo>
                  <a:cubicBezTo>
                    <a:pt x="0" y="11"/>
                    <a:pt x="4" y="4"/>
                    <a:pt x="7" y="0"/>
                  </a:cubicBezTo>
                  <a:cubicBezTo>
                    <a:pt x="4" y="4"/>
                    <a:pt x="0" y="11"/>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60"/>
            <p:cNvSpPr/>
            <p:nvPr/>
          </p:nvSpPr>
          <p:spPr>
            <a:xfrm>
              <a:off x="2794223" y="2001964"/>
              <a:ext cx="299" cy="68"/>
            </a:xfrm>
            <a:custGeom>
              <a:rect b="b" l="l" r="r" t="t"/>
              <a:pathLst>
                <a:path extrusionOk="0" h="5" w="22">
                  <a:moveTo>
                    <a:pt x="1" y="4"/>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0"/>
            <p:cNvSpPr/>
            <p:nvPr/>
          </p:nvSpPr>
          <p:spPr>
            <a:xfrm>
              <a:off x="2887582" y="2010097"/>
              <a:ext cx="6572" cy="4100"/>
            </a:xfrm>
            <a:custGeom>
              <a:rect b="b" l="l" r="r" t="t"/>
              <a:pathLst>
                <a:path extrusionOk="0" h="302" w="484">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0"/>
            <p:cNvSpPr/>
            <p:nvPr/>
          </p:nvSpPr>
          <p:spPr>
            <a:xfrm>
              <a:off x="2888668" y="2013192"/>
              <a:ext cx="204" cy="244"/>
            </a:xfrm>
            <a:custGeom>
              <a:rect b="b" l="l" r="r" t="t"/>
              <a:pathLst>
                <a:path extrusionOk="0" h="18" w="15">
                  <a:moveTo>
                    <a:pt x="15"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60"/>
            <p:cNvSpPr/>
            <p:nvPr/>
          </p:nvSpPr>
          <p:spPr>
            <a:xfrm>
              <a:off x="2888913" y="2013478"/>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60"/>
            <p:cNvSpPr/>
            <p:nvPr/>
          </p:nvSpPr>
          <p:spPr>
            <a:xfrm>
              <a:off x="2888438" y="2012907"/>
              <a:ext cx="149" cy="204"/>
            </a:xfrm>
            <a:custGeom>
              <a:rect b="b" l="l" r="r" t="t"/>
              <a:pathLst>
                <a:path extrusionOk="0" h="15" w="11">
                  <a:moveTo>
                    <a:pt x="11"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60"/>
            <p:cNvSpPr/>
            <p:nvPr/>
          </p:nvSpPr>
          <p:spPr>
            <a:xfrm>
              <a:off x="2889049" y="2013708"/>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60"/>
            <p:cNvSpPr/>
            <p:nvPr/>
          </p:nvSpPr>
          <p:spPr>
            <a:xfrm>
              <a:off x="2887582" y="20115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60"/>
            <p:cNvSpPr/>
            <p:nvPr/>
          </p:nvSpPr>
          <p:spPr>
            <a:xfrm>
              <a:off x="2888247" y="2012568"/>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0"/>
            <p:cNvSpPr/>
            <p:nvPr/>
          </p:nvSpPr>
          <p:spPr>
            <a:xfrm>
              <a:off x="2889239" y="2013898"/>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0"/>
            <p:cNvSpPr/>
            <p:nvPr/>
          </p:nvSpPr>
          <p:spPr>
            <a:xfrm>
              <a:off x="2887908" y="2012093"/>
              <a:ext cx="204" cy="353"/>
            </a:xfrm>
            <a:custGeom>
              <a:rect b="b" l="l" r="r" t="t"/>
              <a:pathLst>
                <a:path extrusionOk="0" h="26" w="15">
                  <a:moveTo>
                    <a:pt x="15"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60"/>
            <p:cNvSpPr/>
            <p:nvPr/>
          </p:nvSpPr>
          <p:spPr>
            <a:xfrm>
              <a:off x="2889334" y="2014048"/>
              <a:ext cx="163" cy="109"/>
            </a:xfrm>
            <a:custGeom>
              <a:rect b="b" l="l" r="r" t="t"/>
              <a:pathLst>
                <a:path extrusionOk="0" h="8" w="12">
                  <a:moveTo>
                    <a:pt x="1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60"/>
            <p:cNvSpPr/>
            <p:nvPr/>
          </p:nvSpPr>
          <p:spPr>
            <a:xfrm>
              <a:off x="2893801" y="2010246"/>
              <a:ext cx="14" cy="54"/>
            </a:xfrm>
            <a:custGeom>
              <a:rect b="b" l="l" r="r" t="t"/>
              <a:pathLst>
                <a:path extrusionOk="0" h="4" w="1">
                  <a:moveTo>
                    <a:pt x="1" y="0"/>
                  </a:moveTo>
                  <a:lnTo>
                    <a:pt x="1" y="0"/>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60"/>
            <p:cNvSpPr/>
            <p:nvPr/>
          </p:nvSpPr>
          <p:spPr>
            <a:xfrm>
              <a:off x="2889483" y="2014143"/>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0"/>
            <p:cNvSpPr/>
            <p:nvPr/>
          </p:nvSpPr>
          <p:spPr>
            <a:xfrm>
              <a:off x="2889578" y="2014238"/>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0"/>
            <p:cNvSpPr/>
            <p:nvPr/>
          </p:nvSpPr>
          <p:spPr>
            <a:xfrm>
              <a:off x="2889619" y="2014279"/>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0"/>
            <p:cNvSpPr/>
            <p:nvPr/>
          </p:nvSpPr>
          <p:spPr>
            <a:xfrm>
              <a:off x="2894181" y="2012188"/>
              <a:ext cx="68" cy="353"/>
            </a:xfrm>
            <a:custGeom>
              <a:rect b="b" l="l" r="r" t="t"/>
              <a:pathLst>
                <a:path extrusionOk="0" h="26" w="5">
                  <a:moveTo>
                    <a:pt x="1" y="1"/>
                  </a:moveTo>
                  <a:cubicBezTo>
                    <a:pt x="1" y="11"/>
                    <a:pt x="1" y="18"/>
                    <a:pt x="4" y="25"/>
                  </a:cubicBezTo>
                  <a:cubicBezTo>
                    <a:pt x="1" y="18"/>
                    <a:pt x="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0"/>
            <p:cNvSpPr/>
            <p:nvPr/>
          </p:nvSpPr>
          <p:spPr>
            <a:xfrm>
              <a:off x="2893950" y="2010952"/>
              <a:ext cx="54" cy="299"/>
            </a:xfrm>
            <a:custGeom>
              <a:rect b="b" l="l" r="r" t="t"/>
              <a:pathLst>
                <a:path extrusionOk="0" h="22" w="4">
                  <a:moveTo>
                    <a:pt x="0" y="1"/>
                  </a:moveTo>
                  <a:lnTo>
                    <a:pt x="4"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60"/>
            <p:cNvSpPr/>
            <p:nvPr/>
          </p:nvSpPr>
          <p:spPr>
            <a:xfrm>
              <a:off x="2894045" y="2011387"/>
              <a:ext cx="54" cy="394"/>
            </a:xfrm>
            <a:custGeom>
              <a:rect b="b" l="l" r="r" t="t"/>
              <a:pathLst>
                <a:path extrusionOk="0" h="29" w="4">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60"/>
            <p:cNvSpPr/>
            <p:nvPr/>
          </p:nvSpPr>
          <p:spPr>
            <a:xfrm>
              <a:off x="2894140" y="2011808"/>
              <a:ext cx="54" cy="353"/>
            </a:xfrm>
            <a:custGeom>
              <a:rect b="b" l="l" r="r" t="t"/>
              <a:pathLst>
                <a:path extrusionOk="0" h="26" w="4">
                  <a:moveTo>
                    <a:pt x="0" y="1"/>
                  </a:moveTo>
                  <a:cubicBezTo>
                    <a:pt x="0" y="8"/>
                    <a:pt x="0" y="15"/>
                    <a:pt x="4" y="25"/>
                  </a:cubicBez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60"/>
            <p:cNvSpPr/>
            <p:nvPr/>
          </p:nvSpPr>
          <p:spPr>
            <a:xfrm>
              <a:off x="2889714" y="201433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60"/>
            <p:cNvSpPr/>
            <p:nvPr/>
          </p:nvSpPr>
          <p:spPr>
            <a:xfrm>
              <a:off x="2893855" y="2010477"/>
              <a:ext cx="54" cy="353"/>
            </a:xfrm>
            <a:custGeom>
              <a:rect b="b" l="l" r="r" t="t"/>
              <a:pathLst>
                <a:path extrusionOk="0" h="26" w="4">
                  <a:moveTo>
                    <a:pt x="0" y="1"/>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60"/>
            <p:cNvSpPr/>
            <p:nvPr/>
          </p:nvSpPr>
          <p:spPr>
            <a:xfrm>
              <a:off x="2333674" y="1750386"/>
              <a:ext cx="69992" cy="68689"/>
            </a:xfrm>
            <a:custGeom>
              <a:rect b="b" l="l" r="r" t="t"/>
              <a:pathLst>
                <a:path extrusionOk="0" h="5059" w="5155">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60"/>
            <p:cNvSpPr/>
            <p:nvPr/>
          </p:nvSpPr>
          <p:spPr>
            <a:xfrm>
              <a:off x="2360965" y="1751568"/>
              <a:ext cx="584" cy="204"/>
            </a:xfrm>
            <a:custGeom>
              <a:rect b="b" l="l" r="r" t="t"/>
              <a:pathLst>
                <a:path extrusionOk="0" h="15" w="43">
                  <a:moveTo>
                    <a:pt x="0" y="1"/>
                  </a:moveTo>
                  <a:lnTo>
                    <a:pt x="42" y="15"/>
                  </a:lnTo>
                  <a:lnTo>
                    <a:pt x="42" y="15"/>
                  </a:lnTo>
                  <a:lnTo>
                    <a:pt x="0" y="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60"/>
            <p:cNvSpPr/>
            <p:nvPr/>
          </p:nvSpPr>
          <p:spPr>
            <a:xfrm>
              <a:off x="2333674" y="1776048"/>
              <a:ext cx="15465" cy="8147"/>
            </a:xfrm>
            <a:custGeom>
              <a:rect b="b" l="l" r="r" t="t"/>
              <a:pathLst>
                <a:path extrusionOk="0" h="600" w="1139">
                  <a:moveTo>
                    <a:pt x="1139" y="0"/>
                  </a:moveTo>
                  <a:cubicBezTo>
                    <a:pt x="1086" y="28"/>
                    <a:pt x="501" y="340"/>
                    <a:pt x="1" y="599"/>
                  </a:cubicBezTo>
                  <a:cubicBezTo>
                    <a:pt x="452" y="368"/>
                    <a:pt x="971" y="91"/>
                    <a:pt x="1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60"/>
            <p:cNvSpPr/>
            <p:nvPr/>
          </p:nvSpPr>
          <p:spPr>
            <a:xfrm>
              <a:off x="2333674" y="1784181"/>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60"/>
            <p:cNvSpPr/>
            <p:nvPr/>
          </p:nvSpPr>
          <p:spPr>
            <a:xfrm>
              <a:off x="2334720" y="1789218"/>
              <a:ext cx="1059" cy="4481"/>
            </a:xfrm>
            <a:custGeom>
              <a:rect b="b" l="l" r="r" t="t"/>
              <a:pathLst>
                <a:path extrusionOk="0" h="330" w="78">
                  <a:moveTo>
                    <a:pt x="78" y="329"/>
                  </a:moveTo>
                  <a:cubicBezTo>
                    <a:pt x="53" y="224"/>
                    <a:pt x="25" y="105"/>
                    <a:pt x="1" y="0"/>
                  </a:cubicBezTo>
                  <a:cubicBezTo>
                    <a:pt x="25" y="105"/>
                    <a:pt x="53" y="224"/>
                    <a:pt x="78" y="3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0"/>
            <p:cNvSpPr/>
            <p:nvPr/>
          </p:nvSpPr>
          <p:spPr>
            <a:xfrm>
              <a:off x="2334530" y="1788403"/>
              <a:ext cx="204" cy="828"/>
            </a:xfrm>
            <a:custGeom>
              <a:rect b="b" l="l" r="r" t="t"/>
              <a:pathLst>
                <a:path extrusionOk="0" h="61" w="15">
                  <a:moveTo>
                    <a:pt x="1" y="1"/>
                  </a:moveTo>
                  <a:lnTo>
                    <a:pt x="15"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0"/>
            <p:cNvSpPr/>
            <p:nvPr/>
          </p:nvSpPr>
          <p:spPr>
            <a:xfrm>
              <a:off x="2334340" y="1787697"/>
              <a:ext cx="204" cy="720"/>
            </a:xfrm>
            <a:custGeom>
              <a:rect b="b" l="l" r="r" t="t"/>
              <a:pathLst>
                <a:path extrusionOk="0" h="53" w="15">
                  <a:moveTo>
                    <a:pt x="1" y="0"/>
                  </a:moveTo>
                  <a:lnTo>
                    <a:pt x="15"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0"/>
            <p:cNvSpPr/>
            <p:nvPr/>
          </p:nvSpPr>
          <p:spPr>
            <a:xfrm>
              <a:off x="2333770" y="17850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0"/>
            <p:cNvSpPr/>
            <p:nvPr/>
          </p:nvSpPr>
          <p:spPr>
            <a:xfrm>
              <a:off x="2334150" y="1787073"/>
              <a:ext cx="204" cy="584"/>
            </a:xfrm>
            <a:custGeom>
              <a:rect b="b" l="l" r="r" t="t"/>
              <a:pathLst>
                <a:path extrusionOk="0" h="43" w="15">
                  <a:moveTo>
                    <a:pt x="1" y="1"/>
                  </a:moveTo>
                  <a:cubicBezTo>
                    <a:pt x="4" y="11"/>
                    <a:pt x="8" y="29"/>
                    <a:pt x="15" y="43"/>
                  </a:cubicBezTo>
                  <a:cubicBezTo>
                    <a:pt x="8" y="29"/>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0"/>
            <p:cNvSpPr/>
            <p:nvPr/>
          </p:nvSpPr>
          <p:spPr>
            <a:xfrm>
              <a:off x="2333865" y="1785742"/>
              <a:ext cx="14" cy="109"/>
            </a:xfrm>
            <a:custGeom>
              <a:rect b="b" l="l" r="r" t="t"/>
              <a:pathLst>
                <a:path extrusionOk="0" h="8" w="1">
                  <a:moveTo>
                    <a:pt x="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60"/>
            <p:cNvSpPr/>
            <p:nvPr/>
          </p:nvSpPr>
          <p:spPr>
            <a:xfrm>
              <a:off x="2334055" y="1786462"/>
              <a:ext cx="14" cy="109"/>
            </a:xfrm>
            <a:custGeom>
              <a:rect b="b" l="l" r="r" t="t"/>
              <a:pathLst>
                <a:path extrusionOk="0" h="8" w="1">
                  <a:moveTo>
                    <a:pt x="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60"/>
            <p:cNvSpPr/>
            <p:nvPr/>
          </p:nvSpPr>
          <p:spPr>
            <a:xfrm>
              <a:off x="2333674" y="178418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60"/>
            <p:cNvSpPr/>
            <p:nvPr/>
          </p:nvSpPr>
          <p:spPr>
            <a:xfrm>
              <a:off x="2369709" y="1751568"/>
              <a:ext cx="2580" cy="1249"/>
            </a:xfrm>
            <a:custGeom>
              <a:rect b="b" l="l" r="r" t="t"/>
              <a:pathLst>
                <a:path extrusionOk="0" h="92" w="190">
                  <a:moveTo>
                    <a:pt x="0" y="8"/>
                  </a:moveTo>
                  <a:cubicBezTo>
                    <a:pt x="29" y="1"/>
                    <a:pt x="130" y="57"/>
                    <a:pt x="190" y="92"/>
                  </a:cubicBezTo>
                  <a:cubicBezTo>
                    <a:pt x="130" y="57"/>
                    <a:pt x="29"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60"/>
            <p:cNvSpPr/>
            <p:nvPr/>
          </p:nvSpPr>
          <p:spPr>
            <a:xfrm>
              <a:off x="2348135" y="1797392"/>
              <a:ext cx="2620" cy="1724"/>
            </a:xfrm>
            <a:custGeom>
              <a:rect b="b" l="l" r="r" t="t"/>
              <a:pathLst>
                <a:path extrusionOk="0" h="127" w="193">
                  <a:moveTo>
                    <a:pt x="0" y="0"/>
                  </a:moveTo>
                  <a:lnTo>
                    <a:pt x="0" y="0"/>
                  </a:lnTo>
                  <a:cubicBezTo>
                    <a:pt x="63" y="39"/>
                    <a:pt x="126" y="84"/>
                    <a:pt x="193" y="126"/>
                  </a:cubicBezTo>
                  <a:cubicBezTo>
                    <a:pt x="126" y="81"/>
                    <a:pt x="63"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60"/>
            <p:cNvSpPr/>
            <p:nvPr/>
          </p:nvSpPr>
          <p:spPr>
            <a:xfrm>
              <a:off x="2337666" y="1793631"/>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60"/>
            <p:cNvSpPr/>
            <p:nvPr/>
          </p:nvSpPr>
          <p:spPr>
            <a:xfrm>
              <a:off x="2338046" y="1793590"/>
              <a:ext cx="679" cy="14"/>
            </a:xfrm>
            <a:custGeom>
              <a:rect b="b" l="l" r="r" t="t"/>
              <a:pathLst>
                <a:path extrusionOk="0" h="1" w="50">
                  <a:moveTo>
                    <a:pt x="1" y="0"/>
                  </a:moveTo>
                  <a:lnTo>
                    <a:pt x="5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60"/>
            <p:cNvSpPr/>
            <p:nvPr/>
          </p:nvSpPr>
          <p:spPr>
            <a:xfrm>
              <a:off x="2342663" y="1794255"/>
              <a:ext cx="353" cy="204"/>
            </a:xfrm>
            <a:custGeom>
              <a:rect b="b" l="l" r="r" t="t"/>
              <a:pathLst>
                <a:path extrusionOk="0" h="15" w="26">
                  <a:moveTo>
                    <a:pt x="1" y="0"/>
                  </a:moveTo>
                  <a:lnTo>
                    <a:pt x="25"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60"/>
            <p:cNvSpPr/>
            <p:nvPr/>
          </p:nvSpPr>
          <p:spPr>
            <a:xfrm>
              <a:off x="2344088" y="1795016"/>
              <a:ext cx="4060" cy="2390"/>
            </a:xfrm>
            <a:custGeom>
              <a:rect b="b" l="l" r="r" t="t"/>
              <a:pathLst>
                <a:path extrusionOk="0" h="176" w="299">
                  <a:moveTo>
                    <a:pt x="1" y="0"/>
                  </a:moveTo>
                  <a:cubicBezTo>
                    <a:pt x="88" y="46"/>
                    <a:pt x="186" y="105"/>
                    <a:pt x="298" y="175"/>
                  </a:cubicBezTo>
                  <a:cubicBezTo>
                    <a:pt x="186" y="105"/>
                    <a:pt x="88" y="46"/>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60"/>
            <p:cNvSpPr/>
            <p:nvPr/>
          </p:nvSpPr>
          <p:spPr>
            <a:xfrm>
              <a:off x="2343192" y="1794540"/>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60"/>
            <p:cNvSpPr/>
            <p:nvPr/>
          </p:nvSpPr>
          <p:spPr>
            <a:xfrm>
              <a:off x="2338712" y="1793590"/>
              <a:ext cx="2009" cy="109"/>
            </a:xfrm>
            <a:custGeom>
              <a:rect b="b" l="l" r="r" t="t"/>
              <a:pathLst>
                <a:path extrusionOk="0" h="8" w="148">
                  <a:moveTo>
                    <a:pt x="1" y="0"/>
                  </a:moveTo>
                  <a:cubicBezTo>
                    <a:pt x="50" y="0"/>
                    <a:pt x="99" y="4"/>
                    <a:pt x="148" y="7"/>
                  </a:cubicBezTo>
                  <a:cubicBezTo>
                    <a:pt x="99" y="4"/>
                    <a:pt x="50"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60"/>
            <p:cNvSpPr/>
            <p:nvPr/>
          </p:nvSpPr>
          <p:spPr>
            <a:xfrm>
              <a:off x="238230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60"/>
            <p:cNvSpPr/>
            <p:nvPr/>
          </p:nvSpPr>
          <p:spPr>
            <a:xfrm>
              <a:off x="2386776" y="1818776"/>
              <a:ext cx="3435" cy="394"/>
            </a:xfrm>
            <a:custGeom>
              <a:rect b="b" l="l" r="r" t="t"/>
              <a:pathLst>
                <a:path extrusionOk="0" h="29" w="253">
                  <a:moveTo>
                    <a:pt x="252" y="29"/>
                  </a:moveTo>
                  <a:lnTo>
                    <a:pt x="0" y="1"/>
                  </a:lnTo>
                  <a:lnTo>
                    <a:pt x="252"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60"/>
            <p:cNvSpPr/>
            <p:nvPr/>
          </p:nvSpPr>
          <p:spPr>
            <a:xfrm>
              <a:off x="2392098" y="1811662"/>
              <a:ext cx="11663" cy="11554"/>
            </a:xfrm>
            <a:custGeom>
              <a:rect b="b" l="l" r="r" t="t"/>
              <a:pathLst>
                <a:path extrusionOk="0" h="851" w="859">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60"/>
            <p:cNvSpPr/>
            <p:nvPr/>
          </p:nvSpPr>
          <p:spPr>
            <a:xfrm>
              <a:off x="2392003" y="1819401"/>
              <a:ext cx="3435" cy="434"/>
            </a:xfrm>
            <a:custGeom>
              <a:rect b="b" l="l" r="r" t="t"/>
              <a:pathLst>
                <a:path extrusionOk="0" h="32" w="253">
                  <a:moveTo>
                    <a:pt x="0" y="0"/>
                  </a:moveTo>
                  <a:lnTo>
                    <a:pt x="0" y="0"/>
                  </a:lnTo>
                  <a:lnTo>
                    <a:pt x="252" y="32"/>
                  </a:lnTo>
                  <a:lnTo>
                    <a:pt x="25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60"/>
            <p:cNvSpPr/>
            <p:nvPr/>
          </p:nvSpPr>
          <p:spPr>
            <a:xfrm>
              <a:off x="2399471" y="1823053"/>
              <a:ext cx="4236" cy="204"/>
            </a:xfrm>
            <a:custGeom>
              <a:rect b="b" l="l" r="r" t="t"/>
              <a:pathLst>
                <a:path extrusionOk="0" h="15" w="312">
                  <a:moveTo>
                    <a:pt x="312" y="15"/>
                  </a:moveTo>
                  <a:lnTo>
                    <a:pt x="312"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60"/>
            <p:cNvSpPr/>
            <p:nvPr/>
          </p:nvSpPr>
          <p:spPr>
            <a:xfrm>
              <a:off x="2397991" y="1811743"/>
              <a:ext cx="204" cy="14"/>
            </a:xfrm>
            <a:custGeom>
              <a:rect b="b" l="l" r="r" t="t"/>
              <a:pathLst>
                <a:path extrusionOk="0" h="1" w="15">
                  <a:moveTo>
                    <a:pt x="0"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0"/>
            <p:cNvSpPr/>
            <p:nvPr/>
          </p:nvSpPr>
          <p:spPr>
            <a:xfrm>
              <a:off x="2393185" y="1816685"/>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0"/>
            <p:cNvSpPr/>
            <p:nvPr/>
          </p:nvSpPr>
          <p:spPr>
            <a:xfrm>
              <a:off x="2399702" y="1812598"/>
              <a:ext cx="204" cy="204"/>
            </a:xfrm>
            <a:custGeom>
              <a:rect b="b" l="l" r="r" t="t"/>
              <a:pathLst>
                <a:path extrusionOk="0" h="15" w="15">
                  <a:moveTo>
                    <a:pt x="1" y="1"/>
                  </a:moveTo>
                  <a:lnTo>
                    <a:pt x="15"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0"/>
            <p:cNvSpPr/>
            <p:nvPr/>
          </p:nvSpPr>
          <p:spPr>
            <a:xfrm>
              <a:off x="2399227" y="1812273"/>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0"/>
            <p:cNvSpPr/>
            <p:nvPr/>
          </p:nvSpPr>
          <p:spPr>
            <a:xfrm>
              <a:off x="2398426" y="1811838"/>
              <a:ext cx="149" cy="68"/>
            </a:xfrm>
            <a:custGeom>
              <a:rect b="b" l="l" r="r" t="t"/>
              <a:pathLst>
                <a:path extrusionOk="0" h="5" w="11">
                  <a:moveTo>
                    <a:pt x="0" y="1"/>
                  </a:move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60"/>
            <p:cNvSpPr/>
            <p:nvPr/>
          </p:nvSpPr>
          <p:spPr>
            <a:xfrm>
              <a:off x="2397367" y="1811743"/>
              <a:ext cx="394" cy="14"/>
            </a:xfrm>
            <a:custGeom>
              <a:rect b="b" l="l" r="r" t="t"/>
              <a:pathLst>
                <a:path extrusionOk="0" h="1" w="29">
                  <a:moveTo>
                    <a:pt x="1" y="1"/>
                  </a:moveTo>
                  <a:cubicBezTo>
                    <a:pt x="8" y="1"/>
                    <a:pt x="18" y="1"/>
                    <a:pt x="29" y="1"/>
                  </a:cubicBezTo>
                  <a:cubicBezTo>
                    <a:pt x="18" y="1"/>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60"/>
            <p:cNvSpPr/>
            <p:nvPr/>
          </p:nvSpPr>
          <p:spPr>
            <a:xfrm>
              <a:off x="2393755" y="181540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0"/>
            <p:cNvSpPr/>
            <p:nvPr/>
          </p:nvSpPr>
          <p:spPr>
            <a:xfrm>
              <a:off x="2400747" y="1813549"/>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0"/>
            <p:cNvSpPr/>
            <p:nvPr/>
          </p:nvSpPr>
          <p:spPr>
            <a:xfrm>
              <a:off x="2393375" y="181616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0"/>
            <p:cNvSpPr/>
            <p:nvPr/>
          </p:nvSpPr>
          <p:spPr>
            <a:xfrm>
              <a:off x="2400177" y="1813033"/>
              <a:ext cx="299" cy="244"/>
            </a:xfrm>
            <a:custGeom>
              <a:rect b="b" l="l" r="r" t="t"/>
              <a:pathLst>
                <a:path extrusionOk="0" h="18" w="22">
                  <a:moveTo>
                    <a:pt x="1" y="0"/>
                  </a:moveTo>
                  <a:lnTo>
                    <a:pt x="2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0"/>
            <p:cNvSpPr/>
            <p:nvPr/>
          </p:nvSpPr>
          <p:spPr>
            <a:xfrm>
              <a:off x="2393565" y="1815735"/>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60"/>
            <p:cNvSpPr/>
            <p:nvPr/>
          </p:nvSpPr>
          <p:spPr>
            <a:xfrm>
              <a:off x="2398806" y="1812028"/>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60"/>
            <p:cNvSpPr/>
            <p:nvPr/>
          </p:nvSpPr>
          <p:spPr>
            <a:xfrm>
              <a:off x="2394420" y="181426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60"/>
            <p:cNvSpPr/>
            <p:nvPr/>
          </p:nvSpPr>
          <p:spPr>
            <a:xfrm>
              <a:off x="2394040" y="1814839"/>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60"/>
            <p:cNvSpPr/>
            <p:nvPr/>
          </p:nvSpPr>
          <p:spPr>
            <a:xfrm>
              <a:off x="2394135" y="181464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60"/>
            <p:cNvSpPr/>
            <p:nvPr/>
          </p:nvSpPr>
          <p:spPr>
            <a:xfrm>
              <a:off x="2394230" y="181449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60"/>
            <p:cNvSpPr/>
            <p:nvPr/>
          </p:nvSpPr>
          <p:spPr>
            <a:xfrm>
              <a:off x="2394380" y="181430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60"/>
            <p:cNvSpPr/>
            <p:nvPr/>
          </p:nvSpPr>
          <p:spPr>
            <a:xfrm>
              <a:off x="2394325" y="181440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60"/>
            <p:cNvSpPr/>
            <p:nvPr/>
          </p:nvSpPr>
          <p:spPr>
            <a:xfrm>
              <a:off x="2393904" y="1815070"/>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60"/>
            <p:cNvSpPr/>
            <p:nvPr/>
          </p:nvSpPr>
          <p:spPr>
            <a:xfrm>
              <a:off x="2013313" y="1624754"/>
              <a:ext cx="94975" cy="80080"/>
            </a:xfrm>
            <a:custGeom>
              <a:rect b="b" l="l" r="r" t="t"/>
              <a:pathLst>
                <a:path extrusionOk="0" h="5898" w="6995">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60"/>
            <p:cNvSpPr/>
            <p:nvPr/>
          </p:nvSpPr>
          <p:spPr>
            <a:xfrm>
              <a:off x="2113407" y="1701277"/>
              <a:ext cx="5580" cy="11812"/>
            </a:xfrm>
            <a:custGeom>
              <a:rect b="b" l="l" r="r" t="t"/>
              <a:pathLst>
                <a:path extrusionOk="0" h="870" w="411">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60"/>
            <p:cNvSpPr/>
            <p:nvPr/>
          </p:nvSpPr>
          <p:spPr>
            <a:xfrm>
              <a:off x="2091696" y="1640056"/>
              <a:ext cx="4616" cy="543"/>
            </a:xfrm>
            <a:custGeom>
              <a:rect b="b" l="l" r="r" t="t"/>
              <a:pathLst>
                <a:path extrusionOk="0" h="40" w="34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60"/>
            <p:cNvSpPr/>
            <p:nvPr/>
          </p:nvSpPr>
          <p:spPr>
            <a:xfrm>
              <a:off x="2083563" y="1634394"/>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60"/>
            <p:cNvSpPr/>
            <p:nvPr/>
          </p:nvSpPr>
          <p:spPr>
            <a:xfrm>
              <a:off x="2066972" y="1624699"/>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60"/>
            <p:cNvSpPr/>
            <p:nvPr/>
          </p:nvSpPr>
          <p:spPr>
            <a:xfrm>
              <a:off x="2087840" y="1638630"/>
              <a:ext cx="244" cy="299"/>
            </a:xfrm>
            <a:custGeom>
              <a:rect b="b" l="l" r="r" t="t"/>
              <a:pathLst>
                <a:path extrusionOk="0" h="22" w="18">
                  <a:moveTo>
                    <a:pt x="1"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60"/>
            <p:cNvSpPr/>
            <p:nvPr/>
          </p:nvSpPr>
          <p:spPr>
            <a:xfrm>
              <a:off x="2089741" y="1640151"/>
              <a:ext cx="353" cy="109"/>
            </a:xfrm>
            <a:custGeom>
              <a:rect b="b" l="l" r="r" t="t"/>
              <a:pathLst>
                <a:path extrusionOk="0" h="8" w="26">
                  <a:moveTo>
                    <a:pt x="1" y="1"/>
                  </a:moveTo>
                  <a:cubicBezTo>
                    <a:pt x="8" y="4"/>
                    <a:pt x="18" y="4"/>
                    <a:pt x="25" y="8"/>
                  </a:cubicBezTo>
                  <a:cubicBezTo>
                    <a:pt x="18" y="4"/>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60"/>
            <p:cNvSpPr/>
            <p:nvPr/>
          </p:nvSpPr>
          <p:spPr>
            <a:xfrm>
              <a:off x="2089361" y="164001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60"/>
            <p:cNvSpPr/>
            <p:nvPr/>
          </p:nvSpPr>
          <p:spPr>
            <a:xfrm>
              <a:off x="2079992" y="1635819"/>
              <a:ext cx="1629" cy="299"/>
            </a:xfrm>
            <a:custGeom>
              <a:rect b="b" l="l" r="r" t="t"/>
              <a:pathLst>
                <a:path extrusionOk="0" h="22" w="120">
                  <a:moveTo>
                    <a:pt x="120" y="1"/>
                  </a:moveTo>
                  <a:cubicBezTo>
                    <a:pt x="81" y="22"/>
                    <a:pt x="39" y="22"/>
                    <a:pt x="1" y="8"/>
                  </a:cubicBezTo>
                  <a:cubicBezTo>
                    <a:pt x="39" y="22"/>
                    <a:pt x="81" y="22"/>
                    <a:pt x="1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0"/>
            <p:cNvSpPr/>
            <p:nvPr/>
          </p:nvSpPr>
          <p:spPr>
            <a:xfrm>
              <a:off x="2088411" y="1639295"/>
              <a:ext cx="204" cy="204"/>
            </a:xfrm>
            <a:custGeom>
              <a:rect b="b" l="l" r="r" t="t"/>
              <a:pathLst>
                <a:path extrusionOk="0" h="15" w="15">
                  <a:moveTo>
                    <a:pt x="15"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60"/>
            <p:cNvSpPr/>
            <p:nvPr/>
          </p:nvSpPr>
          <p:spPr>
            <a:xfrm>
              <a:off x="2088981" y="1639825"/>
              <a:ext cx="299" cy="149"/>
            </a:xfrm>
            <a:custGeom>
              <a:rect b="b" l="l" r="r" t="t"/>
              <a:pathLst>
                <a:path extrusionOk="0" h="11" w="22">
                  <a:moveTo>
                    <a:pt x="1" y="0"/>
                  </a:moveTo>
                  <a:cubicBezTo>
                    <a:pt x="8" y="4"/>
                    <a:pt x="15" y="7"/>
                    <a:pt x="22" y="11"/>
                  </a:cubicBezTo>
                  <a:cubicBezTo>
                    <a:pt x="15" y="7"/>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60"/>
            <p:cNvSpPr/>
            <p:nvPr/>
          </p:nvSpPr>
          <p:spPr>
            <a:xfrm>
              <a:off x="2090121" y="1640110"/>
              <a:ext cx="1589" cy="109"/>
            </a:xfrm>
            <a:custGeom>
              <a:rect b="b" l="l" r="r" t="t"/>
              <a:pathLst>
                <a:path extrusionOk="0" h="8" w="117">
                  <a:moveTo>
                    <a:pt x="81" y="0"/>
                  </a:moveTo>
                  <a:cubicBezTo>
                    <a:pt x="67" y="0"/>
                    <a:pt x="53" y="4"/>
                    <a:pt x="36" y="4"/>
                  </a:cubicBezTo>
                  <a:cubicBezTo>
                    <a:pt x="25" y="7"/>
                    <a:pt x="15" y="7"/>
                    <a:pt x="1" y="7"/>
                  </a:cubicBezTo>
                  <a:lnTo>
                    <a:pt x="39" y="7"/>
                  </a:lnTo>
                  <a:cubicBezTo>
                    <a:pt x="64" y="4"/>
                    <a:pt x="88" y="0"/>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60"/>
            <p:cNvSpPr/>
            <p:nvPr/>
          </p:nvSpPr>
          <p:spPr>
            <a:xfrm>
              <a:off x="2088125" y="1638969"/>
              <a:ext cx="204" cy="244"/>
            </a:xfrm>
            <a:custGeom>
              <a:rect b="b" l="l" r="r" t="t"/>
              <a:pathLst>
                <a:path extrusionOk="0" h="18" w="15">
                  <a:moveTo>
                    <a:pt x="1" y="0"/>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60"/>
            <p:cNvSpPr/>
            <p:nvPr/>
          </p:nvSpPr>
          <p:spPr>
            <a:xfrm>
              <a:off x="2088696" y="1639580"/>
              <a:ext cx="258" cy="204"/>
            </a:xfrm>
            <a:custGeom>
              <a:rect b="b" l="l" r="r" t="t"/>
              <a:pathLst>
                <a:path extrusionOk="0" h="15" w="19">
                  <a:moveTo>
                    <a:pt x="1" y="1"/>
                  </a:moveTo>
                  <a:lnTo>
                    <a:pt x="18"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0"/>
            <p:cNvSpPr/>
            <p:nvPr/>
          </p:nvSpPr>
          <p:spPr>
            <a:xfrm>
              <a:off x="2091221" y="1640056"/>
              <a:ext cx="1100" cy="68"/>
            </a:xfrm>
            <a:custGeom>
              <a:rect b="b" l="l" r="r" t="t"/>
              <a:pathLst>
                <a:path extrusionOk="0" h="5" w="81">
                  <a:moveTo>
                    <a:pt x="81" y="1"/>
                  </a:moveTo>
                  <a:cubicBezTo>
                    <a:pt x="56" y="1"/>
                    <a:pt x="28" y="1"/>
                    <a:pt x="0" y="4"/>
                  </a:cubicBezTo>
                  <a:lnTo>
                    <a:pt x="35" y="4"/>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60"/>
            <p:cNvSpPr/>
            <p:nvPr/>
          </p:nvSpPr>
          <p:spPr>
            <a:xfrm>
              <a:off x="2093923" y="1670524"/>
              <a:ext cx="109" cy="258"/>
            </a:xfrm>
            <a:custGeom>
              <a:rect b="b" l="l" r="r" t="t"/>
              <a:pathLst>
                <a:path extrusionOk="0" h="19" w="8">
                  <a:moveTo>
                    <a:pt x="8" y="18"/>
                  </a:moveTo>
                  <a:cubicBezTo>
                    <a:pt x="4" y="11"/>
                    <a:pt x="1" y="8"/>
                    <a:pt x="1" y="1"/>
                  </a:cubicBezTo>
                  <a:cubicBezTo>
                    <a:pt x="1" y="8"/>
                    <a:pt x="4" y="11"/>
                    <a:pt x="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60"/>
            <p:cNvSpPr/>
            <p:nvPr/>
          </p:nvSpPr>
          <p:spPr>
            <a:xfrm>
              <a:off x="2103767" y="1657068"/>
              <a:ext cx="204" cy="448"/>
            </a:xfrm>
            <a:custGeom>
              <a:rect b="b" l="l" r="r" t="t"/>
              <a:pathLst>
                <a:path extrusionOk="0" h="33" w="15">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60"/>
            <p:cNvSpPr/>
            <p:nvPr/>
          </p:nvSpPr>
          <p:spPr>
            <a:xfrm>
              <a:off x="2101676" y="165801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60"/>
            <p:cNvSpPr/>
            <p:nvPr/>
          </p:nvSpPr>
          <p:spPr>
            <a:xfrm>
              <a:off x="2099585" y="1672289"/>
              <a:ext cx="502" cy="1385"/>
            </a:xfrm>
            <a:custGeom>
              <a:rect b="b" l="l" r="r" t="t"/>
              <a:pathLst>
                <a:path extrusionOk="0" h="102" w="37">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60"/>
            <p:cNvSpPr/>
            <p:nvPr/>
          </p:nvSpPr>
          <p:spPr>
            <a:xfrm>
              <a:off x="2101296" y="1658209"/>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60"/>
            <p:cNvSpPr/>
            <p:nvPr/>
          </p:nvSpPr>
          <p:spPr>
            <a:xfrm>
              <a:off x="2100630" y="1658684"/>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0"/>
            <p:cNvSpPr/>
            <p:nvPr/>
          </p:nvSpPr>
          <p:spPr>
            <a:xfrm>
              <a:off x="2100956" y="1658453"/>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60"/>
            <p:cNvSpPr/>
            <p:nvPr/>
          </p:nvSpPr>
          <p:spPr>
            <a:xfrm>
              <a:off x="2102056" y="1657829"/>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60"/>
            <p:cNvSpPr/>
            <p:nvPr/>
          </p:nvSpPr>
          <p:spPr>
            <a:xfrm>
              <a:off x="2103142" y="1657543"/>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60"/>
            <p:cNvSpPr/>
            <p:nvPr/>
          </p:nvSpPr>
          <p:spPr>
            <a:xfrm>
              <a:off x="2102816" y="1657638"/>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60"/>
            <p:cNvSpPr/>
            <p:nvPr/>
          </p:nvSpPr>
          <p:spPr>
            <a:xfrm>
              <a:off x="2102436" y="1657733"/>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60"/>
            <p:cNvSpPr/>
            <p:nvPr/>
          </p:nvSpPr>
          <p:spPr>
            <a:xfrm>
              <a:off x="2100345" y="1659023"/>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60"/>
            <p:cNvSpPr/>
            <p:nvPr/>
          </p:nvSpPr>
          <p:spPr>
            <a:xfrm>
              <a:off x="2099395" y="1660300"/>
              <a:ext cx="149" cy="299"/>
            </a:xfrm>
            <a:custGeom>
              <a:rect b="b" l="l" r="r" t="t"/>
              <a:pathLst>
                <a:path extrusionOk="0" h="22" w="11">
                  <a:moveTo>
                    <a:pt x="0" y="22"/>
                  </a:moveTo>
                  <a:cubicBezTo>
                    <a:pt x="4" y="15"/>
                    <a:pt x="7" y="8"/>
                    <a:pt x="11"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0"/>
            <p:cNvSpPr/>
            <p:nvPr/>
          </p:nvSpPr>
          <p:spPr>
            <a:xfrm>
              <a:off x="2099585" y="1659919"/>
              <a:ext cx="149" cy="258"/>
            </a:xfrm>
            <a:custGeom>
              <a:rect b="b" l="l" r="r" t="t"/>
              <a:pathLst>
                <a:path extrusionOk="0" h="19" w="11">
                  <a:moveTo>
                    <a:pt x="0" y="18"/>
                  </a:moveTo>
                  <a:cubicBezTo>
                    <a:pt x="4" y="15"/>
                    <a:pt x="7" y="8"/>
                    <a:pt x="11" y="1"/>
                  </a:cubicBezTo>
                  <a:cubicBezTo>
                    <a:pt x="7" y="8"/>
                    <a:pt x="4" y="15"/>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60"/>
            <p:cNvSpPr/>
            <p:nvPr/>
          </p:nvSpPr>
          <p:spPr>
            <a:xfrm>
              <a:off x="2099245" y="1660639"/>
              <a:ext cx="163" cy="299"/>
            </a:xfrm>
            <a:custGeom>
              <a:rect b="b" l="l" r="r" t="t"/>
              <a:pathLst>
                <a:path extrusionOk="0" h="22" w="12">
                  <a:moveTo>
                    <a:pt x="1" y="21"/>
                  </a:moveTo>
                  <a:cubicBezTo>
                    <a:pt x="4" y="14"/>
                    <a:pt x="8" y="7"/>
                    <a:pt x="11" y="0"/>
                  </a:cubicBezTo>
                  <a:cubicBezTo>
                    <a:pt x="8" y="7"/>
                    <a:pt x="4"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60"/>
            <p:cNvSpPr/>
            <p:nvPr/>
          </p:nvSpPr>
          <p:spPr>
            <a:xfrm>
              <a:off x="2099150" y="1661019"/>
              <a:ext cx="109" cy="339"/>
            </a:xfrm>
            <a:custGeom>
              <a:rect b="b" l="l" r="r" t="t"/>
              <a:pathLst>
                <a:path extrusionOk="0" h="25" w="8">
                  <a:moveTo>
                    <a:pt x="1" y="25"/>
                  </a:moveTo>
                  <a:cubicBezTo>
                    <a:pt x="1" y="18"/>
                    <a:pt x="4" y="7"/>
                    <a:pt x="8" y="0"/>
                  </a:cubicBezTo>
                  <a:cubicBezTo>
                    <a:pt x="4" y="7"/>
                    <a:pt x="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60"/>
            <p:cNvSpPr/>
            <p:nvPr/>
          </p:nvSpPr>
          <p:spPr>
            <a:xfrm>
              <a:off x="2094018" y="1670958"/>
              <a:ext cx="543" cy="584"/>
            </a:xfrm>
            <a:custGeom>
              <a:rect b="b" l="l" r="r" t="t"/>
              <a:pathLst>
                <a:path extrusionOk="0" h="43" w="40">
                  <a:moveTo>
                    <a:pt x="1" y="0"/>
                  </a:moveTo>
                  <a:cubicBezTo>
                    <a:pt x="11" y="18"/>
                    <a:pt x="22" y="32"/>
                    <a:pt x="39" y="42"/>
                  </a:cubicBezTo>
                  <a:cubicBezTo>
                    <a:pt x="22" y="32"/>
                    <a:pt x="11"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60"/>
            <p:cNvSpPr/>
            <p:nvPr/>
          </p:nvSpPr>
          <p:spPr>
            <a:xfrm>
              <a:off x="2100060" y="1659308"/>
              <a:ext cx="204" cy="244"/>
            </a:xfrm>
            <a:custGeom>
              <a:rect b="b" l="l" r="r" t="t"/>
              <a:pathLst>
                <a:path extrusionOk="0" h="18" w="15">
                  <a:moveTo>
                    <a:pt x="0" y="18"/>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60"/>
            <p:cNvSpPr/>
            <p:nvPr/>
          </p:nvSpPr>
          <p:spPr>
            <a:xfrm>
              <a:off x="2099816" y="1659594"/>
              <a:ext cx="163" cy="299"/>
            </a:xfrm>
            <a:custGeom>
              <a:rect b="b" l="l" r="r" t="t"/>
              <a:pathLst>
                <a:path extrusionOk="0" h="22" w="12">
                  <a:moveTo>
                    <a:pt x="11" y="0"/>
                  </a:moveTo>
                  <a:lnTo>
                    <a:pt x="11" y="0"/>
                  </a:lnTo>
                  <a:cubicBezTo>
                    <a:pt x="8" y="7"/>
                    <a:pt x="4" y="14"/>
                    <a:pt x="1" y="21"/>
                  </a:cubicBezTo>
                  <a:cubicBezTo>
                    <a:pt x="4" y="14"/>
                    <a:pt x="11" y="7"/>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0"/>
            <p:cNvSpPr/>
            <p:nvPr/>
          </p:nvSpPr>
          <p:spPr>
            <a:xfrm>
              <a:off x="2096299" y="1640626"/>
              <a:ext cx="1113" cy="489"/>
            </a:xfrm>
            <a:custGeom>
              <a:rect b="b" l="l" r="r" t="t"/>
              <a:pathLst>
                <a:path extrusionOk="0" h="36" w="82">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0"/>
            <p:cNvSpPr/>
            <p:nvPr/>
          </p:nvSpPr>
          <p:spPr>
            <a:xfrm>
              <a:off x="2103957" y="1654937"/>
              <a:ext cx="299" cy="2145"/>
            </a:xfrm>
            <a:custGeom>
              <a:rect b="b" l="l" r="r" t="t"/>
              <a:pathLst>
                <a:path extrusionOk="0" h="158" w="22">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0"/>
            <p:cNvSpPr/>
            <p:nvPr/>
          </p:nvSpPr>
          <p:spPr>
            <a:xfrm>
              <a:off x="2105138" y="1644577"/>
              <a:ext cx="1969" cy="625"/>
            </a:xfrm>
            <a:custGeom>
              <a:rect b="b" l="l" r="r" t="t"/>
              <a:pathLst>
                <a:path extrusionOk="0" h="46" w="145">
                  <a:moveTo>
                    <a:pt x="1" y="0"/>
                  </a:moveTo>
                  <a:cubicBezTo>
                    <a:pt x="43" y="32"/>
                    <a:pt x="92" y="46"/>
                    <a:pt x="144" y="42"/>
                  </a:cubicBezTo>
                  <a:lnTo>
                    <a:pt x="144" y="42"/>
                  </a:lnTo>
                  <a:cubicBezTo>
                    <a:pt x="92" y="46"/>
                    <a:pt x="43" y="32"/>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0"/>
            <p:cNvSpPr/>
            <p:nvPr/>
          </p:nvSpPr>
          <p:spPr>
            <a:xfrm>
              <a:off x="2095824" y="1640490"/>
              <a:ext cx="1018" cy="299"/>
            </a:xfrm>
            <a:custGeom>
              <a:rect b="b" l="l" r="r" t="t"/>
              <a:pathLst>
                <a:path extrusionOk="0" h="22" w="75">
                  <a:moveTo>
                    <a:pt x="1" y="0"/>
                  </a:moveTo>
                  <a:lnTo>
                    <a:pt x="36" y="11"/>
                  </a:lnTo>
                  <a:lnTo>
                    <a:pt x="74" y="21"/>
                  </a:lnTo>
                  <a:cubicBezTo>
                    <a:pt x="53"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60"/>
            <p:cNvSpPr/>
            <p:nvPr/>
          </p:nvSpPr>
          <p:spPr>
            <a:xfrm>
              <a:off x="2103862" y="1656837"/>
              <a:ext cx="149" cy="530"/>
            </a:xfrm>
            <a:custGeom>
              <a:rect b="b" l="l" r="r" t="t"/>
              <a:pathLst>
                <a:path extrusionOk="0" h="39" w="11">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60"/>
            <p:cNvSpPr/>
            <p:nvPr/>
          </p:nvSpPr>
          <p:spPr>
            <a:xfrm>
              <a:off x="1375130" y="1936371"/>
              <a:ext cx="14704" cy="7522"/>
            </a:xfrm>
            <a:custGeom>
              <a:rect b="b" l="l" r="r" t="t"/>
              <a:pathLst>
                <a:path extrusionOk="0" h="554" w="1083">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60"/>
            <p:cNvSpPr/>
            <p:nvPr/>
          </p:nvSpPr>
          <p:spPr>
            <a:xfrm>
              <a:off x="1380643" y="1923581"/>
              <a:ext cx="42986" cy="21887"/>
            </a:xfrm>
            <a:custGeom>
              <a:rect b="b" l="l" r="r" t="t"/>
              <a:pathLst>
                <a:path extrusionOk="0" h="1612" w="3166">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60"/>
            <p:cNvSpPr/>
            <p:nvPr/>
          </p:nvSpPr>
          <p:spPr>
            <a:xfrm>
              <a:off x="1391722" y="1940553"/>
              <a:ext cx="68" cy="109"/>
            </a:xfrm>
            <a:custGeom>
              <a:rect b="b" l="l" r="r" t="t"/>
              <a:pathLst>
                <a:path extrusionOk="0" h="8" w="5">
                  <a:moveTo>
                    <a:pt x="1" y="1"/>
                  </a:moveTo>
                  <a:lnTo>
                    <a:pt x="1" y="8"/>
                  </a:lnTo>
                  <a:cubicBezTo>
                    <a:pt x="4" y="4"/>
                    <a:pt x="4"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60"/>
            <p:cNvSpPr/>
            <p:nvPr/>
          </p:nvSpPr>
          <p:spPr>
            <a:xfrm>
              <a:off x="1391722" y="1941503"/>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0"/>
            <p:cNvSpPr/>
            <p:nvPr/>
          </p:nvSpPr>
          <p:spPr>
            <a:xfrm>
              <a:off x="1391722" y="1940933"/>
              <a:ext cx="14" cy="163"/>
            </a:xfrm>
            <a:custGeom>
              <a:rect b="b" l="l" r="r" t="t"/>
              <a:pathLst>
                <a:path extrusionOk="0" h="12" w="1">
                  <a:moveTo>
                    <a:pt x="1" y="11"/>
                  </a:moveTo>
                  <a:lnTo>
                    <a:pt x="1" y="1"/>
                  </a:lnTo>
                  <a:cubicBezTo>
                    <a:pt x="1" y="1"/>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0"/>
            <p:cNvSpPr/>
            <p:nvPr/>
          </p:nvSpPr>
          <p:spPr>
            <a:xfrm>
              <a:off x="1391586" y="1938937"/>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0"/>
            <p:cNvSpPr/>
            <p:nvPr/>
          </p:nvSpPr>
          <p:spPr>
            <a:xfrm>
              <a:off x="1381403" y="1935230"/>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0"/>
            <p:cNvSpPr/>
            <p:nvPr/>
          </p:nvSpPr>
          <p:spPr>
            <a:xfrm>
              <a:off x="1391396" y="1938516"/>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0"/>
            <p:cNvSpPr/>
            <p:nvPr/>
          </p:nvSpPr>
          <p:spPr>
            <a:xfrm>
              <a:off x="1382163" y="1935665"/>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0"/>
            <p:cNvSpPr/>
            <p:nvPr/>
          </p:nvSpPr>
          <p:spPr>
            <a:xfrm>
              <a:off x="1391722" y="1940173"/>
              <a:ext cx="68" cy="163"/>
            </a:xfrm>
            <a:custGeom>
              <a:rect b="b" l="l" r="r" t="t"/>
              <a:pathLst>
                <a:path extrusionOk="0" h="12" w="5">
                  <a:moveTo>
                    <a:pt x="1" y="1"/>
                  </a:moveTo>
                  <a:lnTo>
                    <a:pt x="1" y="11"/>
                  </a:lnTo>
                  <a:cubicBezTo>
                    <a:pt x="4"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60"/>
            <p:cNvSpPr/>
            <p:nvPr/>
          </p:nvSpPr>
          <p:spPr>
            <a:xfrm>
              <a:off x="1391627" y="1941978"/>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60"/>
            <p:cNvSpPr/>
            <p:nvPr/>
          </p:nvSpPr>
          <p:spPr>
            <a:xfrm>
              <a:off x="1391722" y="1939602"/>
              <a:ext cx="14" cy="109"/>
            </a:xfrm>
            <a:custGeom>
              <a:rect b="b" l="l" r="r" t="t"/>
              <a:pathLst>
                <a:path extrusionOk="0" h="8" w="1">
                  <a:moveTo>
                    <a:pt x="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0"/>
            <p:cNvSpPr/>
            <p:nvPr/>
          </p:nvSpPr>
          <p:spPr>
            <a:xfrm>
              <a:off x="1391722" y="19399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60"/>
            <p:cNvSpPr/>
            <p:nvPr/>
          </p:nvSpPr>
          <p:spPr>
            <a:xfrm>
              <a:off x="1391722" y="193941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60"/>
            <p:cNvSpPr/>
            <p:nvPr/>
          </p:nvSpPr>
          <p:spPr>
            <a:xfrm>
              <a:off x="1391627" y="1939127"/>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60"/>
            <p:cNvSpPr/>
            <p:nvPr/>
          </p:nvSpPr>
          <p:spPr>
            <a:xfrm>
              <a:off x="1391491" y="1938652"/>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60"/>
            <p:cNvSpPr/>
            <p:nvPr/>
          </p:nvSpPr>
          <p:spPr>
            <a:xfrm>
              <a:off x="1391532" y="193880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0"/>
            <p:cNvSpPr/>
            <p:nvPr/>
          </p:nvSpPr>
          <p:spPr>
            <a:xfrm>
              <a:off x="1174075" y="1791214"/>
              <a:ext cx="223703" cy="138382"/>
            </a:xfrm>
            <a:custGeom>
              <a:rect b="b" l="l" r="r" t="t"/>
              <a:pathLst>
                <a:path extrusionOk="0" h="10192" w="16476">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0"/>
            <p:cNvSpPr/>
            <p:nvPr/>
          </p:nvSpPr>
          <p:spPr>
            <a:xfrm>
              <a:off x="1356122" y="1909990"/>
              <a:ext cx="28160" cy="28771"/>
            </a:xfrm>
            <a:custGeom>
              <a:rect b="b" l="l" r="r" t="t"/>
              <a:pathLst>
                <a:path extrusionOk="0" h="2119" w="2074">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0"/>
            <p:cNvSpPr/>
            <p:nvPr/>
          </p:nvSpPr>
          <p:spPr>
            <a:xfrm>
              <a:off x="1378552" y="1934660"/>
              <a:ext cx="14" cy="14"/>
            </a:xfrm>
            <a:custGeom>
              <a:rect b="b" l="l" r="r" t="t"/>
              <a:pathLst>
                <a:path extrusionOk="0" h="1" w="1">
                  <a:moveTo>
                    <a:pt x="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0"/>
            <p:cNvSpPr/>
            <p:nvPr/>
          </p:nvSpPr>
          <p:spPr>
            <a:xfrm>
              <a:off x="1374370" y="193789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0"/>
            <p:cNvSpPr/>
            <p:nvPr/>
          </p:nvSpPr>
          <p:spPr>
            <a:xfrm>
              <a:off x="1373759" y="1938462"/>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0"/>
            <p:cNvSpPr/>
            <p:nvPr/>
          </p:nvSpPr>
          <p:spPr>
            <a:xfrm>
              <a:off x="1377601" y="1935190"/>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60"/>
            <p:cNvSpPr/>
            <p:nvPr/>
          </p:nvSpPr>
          <p:spPr>
            <a:xfrm>
              <a:off x="1378362" y="1934714"/>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60"/>
            <p:cNvSpPr/>
            <p:nvPr/>
          </p:nvSpPr>
          <p:spPr>
            <a:xfrm>
              <a:off x="1377370" y="1935380"/>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0"/>
            <p:cNvSpPr/>
            <p:nvPr/>
          </p:nvSpPr>
          <p:spPr>
            <a:xfrm>
              <a:off x="1377031" y="1935570"/>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60"/>
            <p:cNvSpPr/>
            <p:nvPr/>
          </p:nvSpPr>
          <p:spPr>
            <a:xfrm>
              <a:off x="1376705" y="1935855"/>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60"/>
            <p:cNvSpPr/>
            <p:nvPr/>
          </p:nvSpPr>
          <p:spPr>
            <a:xfrm>
              <a:off x="1375470" y="193690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60"/>
            <p:cNvSpPr/>
            <p:nvPr/>
          </p:nvSpPr>
          <p:spPr>
            <a:xfrm>
              <a:off x="1377846" y="193504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0"/>
            <p:cNvSpPr/>
            <p:nvPr/>
          </p:nvSpPr>
          <p:spPr>
            <a:xfrm>
              <a:off x="1378076" y="1934905"/>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0"/>
            <p:cNvSpPr/>
            <p:nvPr/>
          </p:nvSpPr>
          <p:spPr>
            <a:xfrm>
              <a:off x="1374899" y="1937376"/>
              <a:ext cx="204" cy="149"/>
            </a:xfrm>
            <a:custGeom>
              <a:rect b="b" l="l" r="r" t="t"/>
              <a:pathLst>
                <a:path extrusionOk="0" h="11" w="15">
                  <a:moveTo>
                    <a:pt x="1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0"/>
            <p:cNvSpPr/>
            <p:nvPr/>
          </p:nvSpPr>
          <p:spPr>
            <a:xfrm>
              <a:off x="1375890" y="1936520"/>
              <a:ext cx="204" cy="109"/>
            </a:xfrm>
            <a:custGeom>
              <a:rect b="b" l="l" r="r" t="t"/>
              <a:pathLst>
                <a:path extrusionOk="0" h="8" w="15">
                  <a:moveTo>
                    <a:pt x="15"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0"/>
            <p:cNvSpPr/>
            <p:nvPr/>
          </p:nvSpPr>
          <p:spPr>
            <a:xfrm>
              <a:off x="1376325" y="1936140"/>
              <a:ext cx="149" cy="149"/>
            </a:xfrm>
            <a:custGeom>
              <a:rect b="b" l="l" r="r" t="t"/>
              <a:pathLst>
                <a:path extrusionOk="0" h="11" w="11">
                  <a:moveTo>
                    <a:pt x="11"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0"/>
            <p:cNvSpPr/>
            <p:nvPr/>
          </p:nvSpPr>
          <p:spPr>
            <a:xfrm>
              <a:off x="1378226" y="1934810"/>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0"/>
            <p:cNvSpPr/>
            <p:nvPr/>
          </p:nvSpPr>
          <p:spPr>
            <a:xfrm>
              <a:off x="1378647" y="1928917"/>
              <a:ext cx="3435" cy="5716"/>
            </a:xfrm>
            <a:custGeom>
              <a:rect b="b" l="l" r="r" t="t"/>
              <a:pathLst>
                <a:path extrusionOk="0" h="421" w="253">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0"/>
            <p:cNvSpPr/>
            <p:nvPr/>
          </p:nvSpPr>
          <p:spPr>
            <a:xfrm>
              <a:off x="1384078" y="1926867"/>
              <a:ext cx="204" cy="204"/>
            </a:xfrm>
            <a:custGeom>
              <a:rect b="b" l="l" r="r" t="t"/>
              <a:pathLst>
                <a:path extrusionOk="0" h="15" w="15">
                  <a:moveTo>
                    <a:pt x="14" y="1"/>
                  </a:moveTo>
                  <a:lnTo>
                    <a:pt x="14" y="1"/>
                  </a:ln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0"/>
            <p:cNvSpPr/>
            <p:nvPr/>
          </p:nvSpPr>
          <p:spPr>
            <a:xfrm>
              <a:off x="1383127" y="1927152"/>
              <a:ext cx="869" cy="869"/>
            </a:xfrm>
            <a:custGeom>
              <a:rect b="b" l="l" r="r" t="t"/>
              <a:pathLst>
                <a:path extrusionOk="0" h="64" w="64">
                  <a:moveTo>
                    <a:pt x="63" y="1"/>
                  </a:moveTo>
                  <a:cubicBezTo>
                    <a:pt x="39" y="22"/>
                    <a:pt x="21" y="43"/>
                    <a:pt x="0" y="64"/>
                  </a:cubicBezTo>
                  <a:cubicBezTo>
                    <a:pt x="21" y="46"/>
                    <a:pt x="42" y="22"/>
                    <a:pt x="6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0"/>
            <p:cNvSpPr/>
            <p:nvPr/>
          </p:nvSpPr>
          <p:spPr>
            <a:xfrm>
              <a:off x="1378647" y="1934524"/>
              <a:ext cx="204" cy="149"/>
            </a:xfrm>
            <a:custGeom>
              <a:rect b="b" l="l" r="r" t="t"/>
              <a:pathLst>
                <a:path extrusionOk="0" h="11" w="15">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0"/>
            <p:cNvSpPr/>
            <p:nvPr/>
          </p:nvSpPr>
          <p:spPr>
            <a:xfrm>
              <a:off x="1358213" y="1927342"/>
              <a:ext cx="394" cy="543"/>
            </a:xfrm>
            <a:custGeom>
              <a:rect b="b" l="l" r="r" t="t"/>
              <a:pathLst>
                <a:path extrusionOk="0" h="40" w="29">
                  <a:moveTo>
                    <a:pt x="1" y="39"/>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0"/>
            <p:cNvSpPr/>
            <p:nvPr/>
          </p:nvSpPr>
          <p:spPr>
            <a:xfrm>
              <a:off x="1360874" y="1924206"/>
              <a:ext cx="109" cy="163"/>
            </a:xfrm>
            <a:custGeom>
              <a:rect b="b" l="l" r="r" t="t"/>
              <a:pathLst>
                <a:path extrusionOk="0" h="12" w="8">
                  <a:moveTo>
                    <a:pt x="1" y="1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0"/>
            <p:cNvSpPr/>
            <p:nvPr/>
          </p:nvSpPr>
          <p:spPr>
            <a:xfrm>
              <a:off x="1361064" y="192397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0"/>
            <p:cNvSpPr/>
            <p:nvPr/>
          </p:nvSpPr>
          <p:spPr>
            <a:xfrm>
              <a:off x="1356122" y="1927912"/>
              <a:ext cx="2064" cy="2865"/>
            </a:xfrm>
            <a:custGeom>
              <a:rect b="b" l="l" r="r" t="t"/>
              <a:pathLst>
                <a:path extrusionOk="0" h="211" w="152">
                  <a:moveTo>
                    <a:pt x="1" y="211"/>
                  </a:moveTo>
                  <a:lnTo>
                    <a:pt x="1" y="211"/>
                  </a:lnTo>
                  <a:cubicBezTo>
                    <a:pt x="57" y="134"/>
                    <a:pt x="106" y="64"/>
                    <a:pt x="151" y="1"/>
                  </a:cubicBezTo>
                  <a:cubicBezTo>
                    <a:pt x="106" y="64"/>
                    <a:pt x="57" y="134"/>
                    <a:pt x="1"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0"/>
            <p:cNvSpPr/>
            <p:nvPr/>
          </p:nvSpPr>
          <p:spPr>
            <a:xfrm>
              <a:off x="1358647" y="1926826"/>
              <a:ext cx="339" cy="434"/>
            </a:xfrm>
            <a:custGeom>
              <a:rect b="b" l="l" r="r" t="t"/>
              <a:pathLst>
                <a:path extrusionOk="0" h="32" w="25">
                  <a:moveTo>
                    <a:pt x="0" y="32"/>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0"/>
            <p:cNvSpPr/>
            <p:nvPr/>
          </p:nvSpPr>
          <p:spPr>
            <a:xfrm>
              <a:off x="1377465" y="1910085"/>
              <a:ext cx="1955" cy="14"/>
            </a:xfrm>
            <a:custGeom>
              <a:rect b="b" l="l" r="r" t="t"/>
              <a:pathLst>
                <a:path extrusionOk="0" h="1" w="144">
                  <a:moveTo>
                    <a:pt x="144" y="1"/>
                  </a:moveTo>
                  <a:lnTo>
                    <a:pt x="144" y="1"/>
                  </a:lnTo>
                  <a:lnTo>
                    <a:pt x="0" y="1"/>
                  </a:lnTo>
                  <a:cubicBezTo>
                    <a:pt x="60" y="1"/>
                    <a:pt x="105"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0"/>
            <p:cNvSpPr/>
            <p:nvPr/>
          </p:nvSpPr>
          <p:spPr>
            <a:xfrm>
              <a:off x="1359788" y="1925441"/>
              <a:ext cx="204" cy="299"/>
            </a:xfrm>
            <a:custGeom>
              <a:rect b="b" l="l" r="r" t="t"/>
              <a:pathLst>
                <a:path extrusionOk="0" h="22" w="15">
                  <a:moveTo>
                    <a:pt x="0" y="22"/>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0"/>
            <p:cNvSpPr/>
            <p:nvPr/>
          </p:nvSpPr>
          <p:spPr>
            <a:xfrm>
              <a:off x="1359448" y="1925876"/>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0"/>
            <p:cNvSpPr/>
            <p:nvPr/>
          </p:nvSpPr>
          <p:spPr>
            <a:xfrm>
              <a:off x="1360113" y="1925115"/>
              <a:ext cx="163" cy="204"/>
            </a:xfrm>
            <a:custGeom>
              <a:rect b="b" l="l" r="r" t="t"/>
              <a:pathLst>
                <a:path extrusionOk="0" h="15" w="12">
                  <a:moveTo>
                    <a:pt x="1"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0"/>
            <p:cNvSpPr/>
            <p:nvPr/>
          </p:nvSpPr>
          <p:spPr>
            <a:xfrm>
              <a:off x="1361213" y="1923785"/>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60"/>
            <p:cNvSpPr/>
            <p:nvPr/>
          </p:nvSpPr>
          <p:spPr>
            <a:xfrm>
              <a:off x="1360643" y="1924450"/>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60"/>
            <p:cNvSpPr/>
            <p:nvPr/>
          </p:nvSpPr>
          <p:spPr>
            <a:xfrm>
              <a:off x="1360399" y="1924735"/>
              <a:ext cx="163" cy="244"/>
            </a:xfrm>
            <a:custGeom>
              <a:rect b="b" l="l" r="r" t="t"/>
              <a:pathLst>
                <a:path extrusionOk="0" h="18" w="12">
                  <a:moveTo>
                    <a:pt x="1"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60"/>
            <p:cNvSpPr/>
            <p:nvPr/>
          </p:nvSpPr>
          <p:spPr>
            <a:xfrm>
              <a:off x="1359068" y="1926351"/>
              <a:ext cx="258" cy="339"/>
            </a:xfrm>
            <a:custGeom>
              <a:rect b="b" l="l" r="r" t="t"/>
              <a:pathLst>
                <a:path extrusionOk="0" h="25" w="19">
                  <a:moveTo>
                    <a:pt x="1"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60"/>
            <p:cNvSpPr/>
            <p:nvPr/>
          </p:nvSpPr>
          <p:spPr>
            <a:xfrm>
              <a:off x="1380833" y="1905333"/>
              <a:ext cx="7386" cy="17841"/>
            </a:xfrm>
            <a:custGeom>
              <a:rect b="b" l="l" r="r" t="t"/>
              <a:pathLst>
                <a:path extrusionOk="0" h="1314" w="544">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0"/>
            <p:cNvSpPr/>
            <p:nvPr/>
          </p:nvSpPr>
          <p:spPr>
            <a:xfrm>
              <a:off x="1381973" y="1909664"/>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60"/>
            <p:cNvSpPr/>
            <p:nvPr/>
          </p:nvSpPr>
          <p:spPr>
            <a:xfrm>
              <a:off x="1381837" y="1909800"/>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60"/>
            <p:cNvSpPr/>
            <p:nvPr/>
          </p:nvSpPr>
          <p:spPr>
            <a:xfrm>
              <a:off x="1386970" y="1905618"/>
              <a:ext cx="68" cy="68"/>
            </a:xfrm>
            <a:custGeom>
              <a:rect b="b" l="l" r="r" t="t"/>
              <a:pathLst>
                <a:path extrusionOk="0" h="5" w="5">
                  <a:moveTo>
                    <a:pt x="1"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60"/>
            <p:cNvSpPr/>
            <p:nvPr/>
          </p:nvSpPr>
          <p:spPr>
            <a:xfrm>
              <a:off x="1382123" y="1909515"/>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60"/>
            <p:cNvSpPr/>
            <p:nvPr/>
          </p:nvSpPr>
          <p:spPr>
            <a:xfrm>
              <a:off x="1382543" y="1908374"/>
              <a:ext cx="584" cy="774"/>
            </a:xfrm>
            <a:custGeom>
              <a:rect b="b" l="l" r="r" t="t"/>
              <a:pathLst>
                <a:path extrusionOk="0" h="57" w="43">
                  <a:moveTo>
                    <a:pt x="1" y="57"/>
                  </a:moveTo>
                  <a:cubicBezTo>
                    <a:pt x="11" y="43"/>
                    <a:pt x="25" y="22"/>
                    <a:pt x="43" y="1"/>
                  </a:cubicBezTo>
                  <a:cubicBezTo>
                    <a:pt x="25" y="22"/>
                    <a:pt x="11" y="43"/>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0"/>
            <p:cNvSpPr/>
            <p:nvPr/>
          </p:nvSpPr>
          <p:spPr>
            <a:xfrm>
              <a:off x="1387214" y="1905767"/>
              <a:ext cx="244" cy="204"/>
            </a:xfrm>
            <a:custGeom>
              <a:rect b="b" l="l" r="r" t="t"/>
              <a:pathLst>
                <a:path extrusionOk="0" h="15" w="18">
                  <a:moveTo>
                    <a:pt x="0"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60"/>
            <p:cNvSpPr/>
            <p:nvPr/>
          </p:nvSpPr>
          <p:spPr>
            <a:xfrm>
              <a:off x="1382408" y="1909189"/>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60"/>
            <p:cNvSpPr/>
            <p:nvPr/>
          </p:nvSpPr>
          <p:spPr>
            <a:xfrm>
              <a:off x="1381593" y="19099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60"/>
            <p:cNvSpPr/>
            <p:nvPr/>
          </p:nvSpPr>
          <p:spPr>
            <a:xfrm>
              <a:off x="1387499" y="1905957"/>
              <a:ext cx="720" cy="584"/>
            </a:xfrm>
            <a:custGeom>
              <a:rect b="b" l="l" r="r" t="t"/>
              <a:pathLst>
                <a:path extrusionOk="0" h="43" w="53">
                  <a:moveTo>
                    <a:pt x="0" y="0"/>
                  </a:moveTo>
                  <a:cubicBezTo>
                    <a:pt x="14" y="14"/>
                    <a:pt x="32" y="25"/>
                    <a:pt x="53" y="42"/>
                  </a:cubicBezTo>
                  <a:cubicBezTo>
                    <a:pt x="32" y="25"/>
                    <a:pt x="1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0"/>
            <p:cNvSpPr/>
            <p:nvPr/>
          </p:nvSpPr>
          <p:spPr>
            <a:xfrm>
              <a:off x="1382258" y="190937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60"/>
            <p:cNvSpPr/>
            <p:nvPr/>
          </p:nvSpPr>
          <p:spPr>
            <a:xfrm>
              <a:off x="1381688" y="1909854"/>
              <a:ext cx="109" cy="54"/>
            </a:xfrm>
            <a:custGeom>
              <a:rect b="b" l="l" r="r" t="t"/>
              <a:pathLst>
                <a:path extrusionOk="0" h="4" w="8">
                  <a:moveTo>
                    <a:pt x="4" y="0"/>
                  </a:moveTo>
                  <a:lnTo>
                    <a:pt x="1" y="4"/>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60"/>
            <p:cNvSpPr/>
            <p:nvPr/>
          </p:nvSpPr>
          <p:spPr>
            <a:xfrm>
              <a:off x="1380833" y="1922875"/>
              <a:ext cx="2105" cy="299"/>
            </a:xfrm>
            <a:custGeom>
              <a:rect b="b" l="l" r="r" t="t"/>
              <a:pathLst>
                <a:path extrusionOk="0" h="22" w="155">
                  <a:moveTo>
                    <a:pt x="155" y="1"/>
                  </a:moveTo>
                  <a:lnTo>
                    <a:pt x="155" y="1"/>
                  </a:ln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0"/>
            <p:cNvSpPr/>
            <p:nvPr/>
          </p:nvSpPr>
          <p:spPr>
            <a:xfrm>
              <a:off x="1490539" y="1892285"/>
              <a:ext cx="19416" cy="14772"/>
            </a:xfrm>
            <a:custGeom>
              <a:rect b="b" l="l" r="r" t="t"/>
              <a:pathLst>
                <a:path extrusionOk="0" h="1088" w="143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60"/>
            <p:cNvSpPr/>
            <p:nvPr/>
          </p:nvSpPr>
          <p:spPr>
            <a:xfrm>
              <a:off x="1510647" y="1894932"/>
              <a:ext cx="23353" cy="13252"/>
            </a:xfrm>
            <a:custGeom>
              <a:rect b="b" l="l" r="r" t="t"/>
              <a:pathLst>
                <a:path extrusionOk="0" h="976" w="172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60"/>
            <p:cNvSpPr/>
            <p:nvPr/>
          </p:nvSpPr>
          <p:spPr>
            <a:xfrm>
              <a:off x="1510797" y="1904382"/>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60"/>
            <p:cNvSpPr/>
            <p:nvPr/>
          </p:nvSpPr>
          <p:spPr>
            <a:xfrm>
              <a:off x="1511598" y="1896453"/>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0"/>
            <p:cNvSpPr/>
            <p:nvPr/>
          </p:nvSpPr>
          <p:spPr>
            <a:xfrm>
              <a:off x="1510647" y="1905998"/>
              <a:ext cx="14" cy="448"/>
            </a:xfrm>
            <a:custGeom>
              <a:rect b="b" l="l" r="r" t="t"/>
              <a:pathLst>
                <a:path extrusionOk="0" h="33" w="1">
                  <a:moveTo>
                    <a:pt x="1" y="3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0"/>
            <p:cNvSpPr/>
            <p:nvPr/>
          </p:nvSpPr>
          <p:spPr>
            <a:xfrm>
              <a:off x="1510552" y="1907709"/>
              <a:ext cx="14" cy="204"/>
            </a:xfrm>
            <a:custGeom>
              <a:rect b="b" l="l" r="r" t="t"/>
              <a:pathLst>
                <a:path extrusionOk="0" h="15" w="1">
                  <a:moveTo>
                    <a:pt x="1" y="15"/>
                  </a:moveTo>
                  <a:lnTo>
                    <a:pt x="1" y="15"/>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60"/>
            <p:cNvSpPr/>
            <p:nvPr/>
          </p:nvSpPr>
          <p:spPr>
            <a:xfrm>
              <a:off x="1510932" y="190282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0"/>
            <p:cNvSpPr/>
            <p:nvPr/>
          </p:nvSpPr>
          <p:spPr>
            <a:xfrm>
              <a:off x="1511082" y="1901056"/>
              <a:ext cx="54" cy="353"/>
            </a:xfrm>
            <a:custGeom>
              <a:rect b="b" l="l" r="r" t="t"/>
              <a:pathLst>
                <a:path extrusionOk="0" h="26" w="4">
                  <a:moveTo>
                    <a:pt x="0" y="2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60"/>
            <p:cNvSpPr/>
            <p:nvPr/>
          </p:nvSpPr>
          <p:spPr>
            <a:xfrm>
              <a:off x="1511462" y="1897824"/>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60"/>
            <p:cNvSpPr/>
            <p:nvPr/>
          </p:nvSpPr>
          <p:spPr>
            <a:xfrm>
              <a:off x="1511272" y="1899399"/>
              <a:ext cx="54" cy="339"/>
            </a:xfrm>
            <a:custGeom>
              <a:rect b="b" l="l" r="r" t="t"/>
              <a:pathLst>
                <a:path extrusionOk="0" h="25" w="4">
                  <a:moveTo>
                    <a:pt x="0" y="25"/>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60"/>
            <p:cNvSpPr/>
            <p:nvPr/>
          </p:nvSpPr>
          <p:spPr>
            <a:xfrm>
              <a:off x="1511788" y="1895068"/>
              <a:ext cx="14" cy="163"/>
            </a:xfrm>
            <a:custGeom>
              <a:rect b="b" l="l" r="r" t="t"/>
              <a:pathLst>
                <a:path extrusionOk="0" h="12"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60"/>
            <p:cNvSpPr/>
            <p:nvPr/>
          </p:nvSpPr>
          <p:spPr>
            <a:xfrm>
              <a:off x="1394193" y="1931619"/>
              <a:ext cx="29585" cy="30481"/>
            </a:xfrm>
            <a:custGeom>
              <a:rect b="b" l="l" r="r" t="t"/>
              <a:pathLst>
                <a:path extrusionOk="0" h="2245" w="2179">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0"/>
            <p:cNvSpPr/>
            <p:nvPr/>
          </p:nvSpPr>
          <p:spPr>
            <a:xfrm>
              <a:off x="1418863" y="1933615"/>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0"/>
            <p:cNvSpPr/>
            <p:nvPr/>
          </p:nvSpPr>
          <p:spPr>
            <a:xfrm>
              <a:off x="1419488" y="1933194"/>
              <a:ext cx="244" cy="149"/>
            </a:xfrm>
            <a:custGeom>
              <a:rect b="b" l="l" r="r" t="t"/>
              <a:pathLst>
                <a:path extrusionOk="0" h="11" w="18">
                  <a:moveTo>
                    <a:pt x="0"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60"/>
            <p:cNvSpPr/>
            <p:nvPr/>
          </p:nvSpPr>
          <p:spPr>
            <a:xfrm>
              <a:off x="1421429" y="1932189"/>
              <a:ext cx="353" cy="163"/>
            </a:xfrm>
            <a:custGeom>
              <a:rect b="b" l="l" r="r" t="t"/>
              <a:pathLst>
                <a:path extrusionOk="0" h="12" w="26">
                  <a:moveTo>
                    <a:pt x="1" y="1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60"/>
            <p:cNvSpPr/>
            <p:nvPr/>
          </p:nvSpPr>
          <p:spPr>
            <a:xfrm>
              <a:off x="1420058" y="1932814"/>
              <a:ext cx="394" cy="204"/>
            </a:xfrm>
            <a:custGeom>
              <a:rect b="b" l="l" r="r" t="t"/>
              <a:pathLst>
                <a:path extrusionOk="0" h="15" w="29">
                  <a:moveTo>
                    <a:pt x="0" y="14"/>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0"/>
            <p:cNvSpPr/>
            <p:nvPr/>
          </p:nvSpPr>
          <p:spPr>
            <a:xfrm>
              <a:off x="1423575" y="193161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60"/>
            <p:cNvSpPr/>
            <p:nvPr/>
          </p:nvSpPr>
          <p:spPr>
            <a:xfrm>
              <a:off x="1422190" y="1931958"/>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60"/>
            <p:cNvSpPr/>
            <p:nvPr/>
          </p:nvSpPr>
          <p:spPr>
            <a:xfrm>
              <a:off x="1422814" y="1931768"/>
              <a:ext cx="394" cy="109"/>
            </a:xfrm>
            <a:custGeom>
              <a:rect b="b" l="l" r="r" t="t"/>
              <a:pathLst>
                <a:path extrusionOk="0" h="8" w="29">
                  <a:moveTo>
                    <a:pt x="0" y="7"/>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60"/>
            <p:cNvSpPr/>
            <p:nvPr/>
          </p:nvSpPr>
          <p:spPr>
            <a:xfrm>
              <a:off x="1399189" y="1944259"/>
              <a:ext cx="14" cy="14"/>
            </a:xfrm>
            <a:custGeom>
              <a:rect b="b" l="l" r="r" t="t"/>
              <a:pathLst>
                <a:path extrusionOk="0" h="1" w="1">
                  <a:moveTo>
                    <a:pt x="0" y="1"/>
                  </a:moveTo>
                  <a:lnTo>
                    <a:pt x="0" y="1"/>
                  </a:ln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0"/>
            <p:cNvSpPr/>
            <p:nvPr/>
          </p:nvSpPr>
          <p:spPr>
            <a:xfrm>
              <a:off x="1420669" y="1932433"/>
              <a:ext cx="489" cy="244"/>
            </a:xfrm>
            <a:custGeom>
              <a:rect b="b" l="l" r="r" t="t"/>
              <a:pathLst>
                <a:path extrusionOk="0" h="18" w="36">
                  <a:moveTo>
                    <a:pt x="1" y="18"/>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60"/>
            <p:cNvSpPr/>
            <p:nvPr/>
          </p:nvSpPr>
          <p:spPr>
            <a:xfrm>
              <a:off x="1399135" y="1942793"/>
              <a:ext cx="204" cy="1195"/>
            </a:xfrm>
            <a:custGeom>
              <a:rect b="b" l="l" r="r" t="t"/>
              <a:pathLst>
                <a:path extrusionOk="0" h="88" w="15">
                  <a:moveTo>
                    <a:pt x="1" y="0"/>
                  </a:moveTo>
                  <a:cubicBezTo>
                    <a:pt x="11" y="28"/>
                    <a:pt x="15" y="56"/>
                    <a:pt x="11" y="88"/>
                  </a:cubicBezTo>
                  <a:cubicBezTo>
                    <a:pt x="15" y="56"/>
                    <a:pt x="11"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60"/>
            <p:cNvSpPr/>
            <p:nvPr/>
          </p:nvSpPr>
          <p:spPr>
            <a:xfrm>
              <a:off x="1494680" y="2006254"/>
              <a:ext cx="293288" cy="299506"/>
            </a:xfrm>
            <a:custGeom>
              <a:rect b="b" l="l" r="r" t="t"/>
              <a:pathLst>
                <a:path extrusionOk="0" h="22059" w="21601">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0"/>
            <p:cNvSpPr/>
            <p:nvPr/>
          </p:nvSpPr>
          <p:spPr>
            <a:xfrm>
              <a:off x="1610849" y="2278130"/>
              <a:ext cx="35193" cy="37406"/>
            </a:xfrm>
            <a:custGeom>
              <a:rect b="b" l="l" r="r" t="t"/>
              <a:pathLst>
                <a:path extrusionOk="0" h="2755" w="2592">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0"/>
            <p:cNvSpPr/>
            <p:nvPr/>
          </p:nvSpPr>
          <p:spPr>
            <a:xfrm>
              <a:off x="1645078" y="2303846"/>
              <a:ext cx="54" cy="299"/>
            </a:xfrm>
            <a:custGeom>
              <a:rect b="b" l="l" r="r" t="t"/>
              <a:pathLst>
                <a:path extrusionOk="0" h="22" w="4">
                  <a:moveTo>
                    <a:pt x="0" y="1"/>
                  </a:moveTo>
                  <a:cubicBezTo>
                    <a:pt x="0" y="8"/>
                    <a:pt x="0" y="15"/>
                    <a:pt x="4" y="22"/>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60"/>
            <p:cNvSpPr/>
            <p:nvPr/>
          </p:nvSpPr>
          <p:spPr>
            <a:xfrm>
              <a:off x="1644983" y="2300289"/>
              <a:ext cx="54" cy="244"/>
            </a:xfrm>
            <a:custGeom>
              <a:rect b="b" l="l" r="r" t="t"/>
              <a:pathLst>
                <a:path extrusionOk="0" h="18" w="4">
                  <a:moveTo>
                    <a:pt x="4" y="0"/>
                  </a:moveTo>
                  <a:cubicBezTo>
                    <a:pt x="4" y="7"/>
                    <a:pt x="0"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60"/>
            <p:cNvSpPr/>
            <p:nvPr/>
          </p:nvSpPr>
          <p:spPr>
            <a:xfrm>
              <a:off x="1645173" y="2304471"/>
              <a:ext cx="54" cy="299"/>
            </a:xfrm>
            <a:custGeom>
              <a:rect b="b" l="l" r="r" t="t"/>
              <a:pathLst>
                <a:path extrusionOk="0" h="22" w="4">
                  <a:moveTo>
                    <a:pt x="0" y="0"/>
                  </a:moveTo>
                  <a:cubicBezTo>
                    <a:pt x="0" y="7"/>
                    <a:pt x="4" y="14"/>
                    <a:pt x="4"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60"/>
            <p:cNvSpPr/>
            <p:nvPr/>
          </p:nvSpPr>
          <p:spPr>
            <a:xfrm>
              <a:off x="1645024" y="2303235"/>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0"/>
            <p:cNvSpPr/>
            <p:nvPr/>
          </p:nvSpPr>
          <p:spPr>
            <a:xfrm>
              <a:off x="1645268" y="2305082"/>
              <a:ext cx="109" cy="299"/>
            </a:xfrm>
            <a:custGeom>
              <a:rect b="b" l="l" r="r" t="t"/>
              <a:pathLst>
                <a:path extrusionOk="0" h="22" w="8">
                  <a:moveTo>
                    <a:pt x="0" y="1"/>
                  </a:moveTo>
                  <a:cubicBezTo>
                    <a:pt x="0" y="8"/>
                    <a:pt x="4" y="15"/>
                    <a:pt x="7" y="22"/>
                  </a:cubicBezTo>
                  <a:cubicBezTo>
                    <a:pt x="4"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60"/>
            <p:cNvSpPr/>
            <p:nvPr/>
          </p:nvSpPr>
          <p:spPr>
            <a:xfrm>
              <a:off x="1644983" y="2301999"/>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60"/>
            <p:cNvSpPr/>
            <p:nvPr/>
          </p:nvSpPr>
          <p:spPr>
            <a:xfrm>
              <a:off x="1644983" y="2302610"/>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60"/>
            <p:cNvSpPr/>
            <p:nvPr/>
          </p:nvSpPr>
          <p:spPr>
            <a:xfrm>
              <a:off x="1644983" y="2300859"/>
              <a:ext cx="14" cy="244"/>
            </a:xfrm>
            <a:custGeom>
              <a:rect b="b" l="l" r="r" t="t"/>
              <a:pathLst>
                <a:path extrusionOk="0" h="18" w="1">
                  <a:moveTo>
                    <a:pt x="0" y="0"/>
                  </a:moveTo>
                  <a:lnTo>
                    <a:pt x="0" y="18"/>
                  </a:lnTo>
                  <a:cubicBezTo>
                    <a:pt x="0" y="11"/>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60"/>
            <p:cNvSpPr/>
            <p:nvPr/>
          </p:nvSpPr>
          <p:spPr>
            <a:xfrm>
              <a:off x="1645838" y="2306942"/>
              <a:ext cx="109" cy="299"/>
            </a:xfrm>
            <a:custGeom>
              <a:rect b="b" l="l" r="r" t="t"/>
              <a:pathLst>
                <a:path extrusionOk="0" h="22" w="8">
                  <a:moveTo>
                    <a:pt x="0" y="0"/>
                  </a:moveTo>
                  <a:cubicBezTo>
                    <a:pt x="4" y="7"/>
                    <a:pt x="4" y="14"/>
                    <a:pt x="7" y="21"/>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0"/>
            <p:cNvSpPr/>
            <p:nvPr/>
          </p:nvSpPr>
          <p:spPr>
            <a:xfrm>
              <a:off x="1645594" y="2306317"/>
              <a:ext cx="109" cy="299"/>
            </a:xfrm>
            <a:custGeom>
              <a:rect b="b" l="l" r="r" t="t"/>
              <a:pathLst>
                <a:path extrusionOk="0" h="22" w="8">
                  <a:moveTo>
                    <a:pt x="1" y="1"/>
                  </a:moveTo>
                  <a:cubicBezTo>
                    <a:pt x="4" y="8"/>
                    <a:pt x="4" y="15"/>
                    <a:pt x="8" y="22"/>
                  </a:cubicBezTo>
                  <a:cubicBezTo>
                    <a:pt x="8"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60"/>
            <p:cNvSpPr/>
            <p:nvPr/>
          </p:nvSpPr>
          <p:spPr>
            <a:xfrm>
              <a:off x="1645404" y="2305706"/>
              <a:ext cx="109" cy="299"/>
            </a:xfrm>
            <a:custGeom>
              <a:rect b="b" l="l" r="r" t="t"/>
              <a:pathLst>
                <a:path extrusionOk="0" h="22" w="8">
                  <a:moveTo>
                    <a:pt x="1" y="0"/>
                  </a:moveTo>
                  <a:cubicBezTo>
                    <a:pt x="1" y="7"/>
                    <a:pt x="4" y="14"/>
                    <a:pt x="8" y="21"/>
                  </a:cubicBezTo>
                  <a:cubicBezTo>
                    <a:pt x="8" y="14"/>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60"/>
            <p:cNvSpPr/>
            <p:nvPr/>
          </p:nvSpPr>
          <p:spPr>
            <a:xfrm>
              <a:off x="1617312" y="2278700"/>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60"/>
            <p:cNvSpPr/>
            <p:nvPr/>
          </p:nvSpPr>
          <p:spPr>
            <a:xfrm>
              <a:off x="1618032" y="2278660"/>
              <a:ext cx="244" cy="14"/>
            </a:xfrm>
            <a:custGeom>
              <a:rect b="b" l="l" r="r" t="t"/>
              <a:pathLst>
                <a:path extrusionOk="0" h="1" w="18">
                  <a:moveTo>
                    <a:pt x="0"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0"/>
            <p:cNvSpPr/>
            <p:nvPr/>
          </p:nvSpPr>
          <p:spPr>
            <a:xfrm>
              <a:off x="1645024" y="2299718"/>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60"/>
            <p:cNvSpPr/>
            <p:nvPr/>
          </p:nvSpPr>
          <p:spPr>
            <a:xfrm>
              <a:off x="1645078" y="2299189"/>
              <a:ext cx="14" cy="258"/>
            </a:xfrm>
            <a:custGeom>
              <a:rect b="b" l="l" r="r" t="t"/>
              <a:pathLst>
                <a:path extrusionOk="0" h="19" w="1">
                  <a:moveTo>
                    <a:pt x="0" y="1"/>
                  </a:moveTo>
                  <a:lnTo>
                    <a:pt x="0" y="18"/>
                  </a:lnTo>
                  <a:cubicBezTo>
                    <a:pt x="0" y="11"/>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60"/>
            <p:cNvSpPr/>
            <p:nvPr/>
          </p:nvSpPr>
          <p:spPr>
            <a:xfrm>
              <a:off x="1644983" y="2301429"/>
              <a:ext cx="14" cy="299"/>
            </a:xfrm>
            <a:custGeom>
              <a:rect b="b" l="l" r="r" t="t"/>
              <a:pathLst>
                <a:path extrusionOk="0" h="22"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60"/>
            <p:cNvSpPr/>
            <p:nvPr/>
          </p:nvSpPr>
          <p:spPr>
            <a:xfrm>
              <a:off x="1645119" y="2298673"/>
              <a:ext cx="14" cy="244"/>
            </a:xfrm>
            <a:custGeom>
              <a:rect b="b" l="l" r="r" t="t"/>
              <a:pathLst>
                <a:path extrusionOk="0" h="18" w="1">
                  <a:moveTo>
                    <a:pt x="1"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60"/>
            <p:cNvSpPr/>
            <p:nvPr/>
          </p:nvSpPr>
          <p:spPr>
            <a:xfrm>
              <a:off x="1618697" y="2278565"/>
              <a:ext cx="204" cy="54"/>
            </a:xfrm>
            <a:custGeom>
              <a:rect b="b" l="l" r="r" t="t"/>
              <a:pathLst>
                <a:path extrusionOk="0" h="4" w="15">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0"/>
            <p:cNvSpPr/>
            <p:nvPr/>
          </p:nvSpPr>
          <p:spPr>
            <a:xfrm>
              <a:off x="1533091" y="2481100"/>
              <a:ext cx="1575" cy="3014"/>
            </a:xfrm>
            <a:custGeom>
              <a:rect b="b" l="l" r="r" t="t"/>
              <a:pathLst>
                <a:path extrusionOk="0" h="222" w="116">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60"/>
            <p:cNvSpPr/>
            <p:nvPr/>
          </p:nvSpPr>
          <p:spPr>
            <a:xfrm>
              <a:off x="1496866" y="2211818"/>
              <a:ext cx="147845" cy="264069"/>
            </a:xfrm>
            <a:custGeom>
              <a:rect b="b" l="l" r="r" t="t"/>
              <a:pathLst>
                <a:path extrusionOk="0" h="19449" w="10889">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60"/>
            <p:cNvSpPr/>
            <p:nvPr/>
          </p:nvSpPr>
          <p:spPr>
            <a:xfrm>
              <a:off x="1532711" y="2487712"/>
              <a:ext cx="24589" cy="16850"/>
            </a:xfrm>
            <a:custGeom>
              <a:rect b="b" l="l" r="r" t="t"/>
              <a:pathLst>
                <a:path extrusionOk="0" h="1241" w="1811">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0"/>
            <p:cNvSpPr/>
            <p:nvPr/>
          </p:nvSpPr>
          <p:spPr>
            <a:xfrm>
              <a:off x="1640177" y="2240588"/>
              <a:ext cx="3245" cy="244"/>
            </a:xfrm>
            <a:custGeom>
              <a:rect b="b" l="l" r="r" t="t"/>
              <a:pathLst>
                <a:path extrusionOk="0" h="18" w="239">
                  <a:moveTo>
                    <a:pt x="1" y="0"/>
                  </a:moveTo>
                  <a:lnTo>
                    <a:pt x="1" y="0"/>
                  </a:lnTo>
                  <a:cubicBezTo>
                    <a:pt x="165" y="0"/>
                    <a:pt x="221" y="11"/>
                    <a:pt x="239" y="18"/>
                  </a:cubicBezTo>
                  <a:cubicBezTo>
                    <a:pt x="221" y="11"/>
                    <a:pt x="169"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60"/>
            <p:cNvSpPr/>
            <p:nvPr/>
          </p:nvSpPr>
          <p:spPr>
            <a:xfrm>
              <a:off x="1639946" y="224058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60"/>
            <p:cNvSpPr/>
            <p:nvPr/>
          </p:nvSpPr>
          <p:spPr>
            <a:xfrm>
              <a:off x="1620924" y="2257221"/>
              <a:ext cx="12709" cy="14555"/>
            </a:xfrm>
            <a:custGeom>
              <a:rect b="b" l="l" r="r" t="t"/>
              <a:pathLst>
                <a:path extrusionOk="0" h="1072" w="936">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0"/>
            <p:cNvSpPr/>
            <p:nvPr/>
          </p:nvSpPr>
          <p:spPr>
            <a:xfrm>
              <a:off x="1615031" y="2277560"/>
              <a:ext cx="733" cy="828"/>
            </a:xfrm>
            <a:custGeom>
              <a:rect b="b" l="l" r="r" t="t"/>
              <a:pathLst>
                <a:path extrusionOk="0" h="61" w="54">
                  <a:moveTo>
                    <a:pt x="53" y="1"/>
                  </a:moveTo>
                  <a:lnTo>
                    <a:pt x="1" y="60"/>
                  </a:lnTo>
                  <a:lnTo>
                    <a:pt x="8" y="60"/>
                  </a:lnTo>
                  <a:cubicBezTo>
                    <a:pt x="22" y="43"/>
                    <a:pt x="36" y="22"/>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60"/>
            <p:cNvSpPr/>
            <p:nvPr/>
          </p:nvSpPr>
          <p:spPr>
            <a:xfrm>
              <a:off x="1644453" y="2246291"/>
              <a:ext cx="109" cy="1100"/>
            </a:xfrm>
            <a:custGeom>
              <a:rect b="b" l="l" r="r" t="t"/>
              <a:pathLst>
                <a:path extrusionOk="0" h="81" w="8">
                  <a:moveTo>
                    <a:pt x="8" y="81"/>
                  </a:moveTo>
                  <a:cubicBezTo>
                    <a:pt x="8" y="56"/>
                    <a:pt x="4" y="28"/>
                    <a:pt x="1" y="0"/>
                  </a:cubicBezTo>
                  <a:cubicBezTo>
                    <a:pt x="4" y="28"/>
                    <a:pt x="8" y="56"/>
                    <a:pt x="8"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60"/>
            <p:cNvSpPr/>
            <p:nvPr/>
          </p:nvSpPr>
          <p:spPr>
            <a:xfrm>
              <a:off x="1644358" y="2245001"/>
              <a:ext cx="109" cy="1208"/>
            </a:xfrm>
            <a:custGeom>
              <a:rect b="b" l="l" r="r" t="t"/>
              <a:pathLst>
                <a:path extrusionOk="0" h="89" w="8">
                  <a:moveTo>
                    <a:pt x="8" y="88"/>
                  </a:moveTo>
                  <a:cubicBezTo>
                    <a:pt x="8" y="57"/>
                    <a:pt x="4" y="29"/>
                    <a:pt x="1" y="1"/>
                  </a:cubicBezTo>
                  <a:cubicBezTo>
                    <a:pt x="4" y="29"/>
                    <a:pt x="8" y="57"/>
                    <a:pt x="8"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0"/>
            <p:cNvSpPr/>
            <p:nvPr/>
          </p:nvSpPr>
          <p:spPr>
            <a:xfrm>
              <a:off x="1644168" y="2243671"/>
              <a:ext cx="68" cy="489"/>
            </a:xfrm>
            <a:custGeom>
              <a:rect b="b" l="l" r="r" t="t"/>
              <a:pathLst>
                <a:path extrusionOk="0" h="36" w="5">
                  <a:moveTo>
                    <a:pt x="1" y="1"/>
                  </a:moveTo>
                  <a:cubicBezTo>
                    <a:pt x="1" y="11"/>
                    <a:pt x="4" y="22"/>
                    <a:pt x="4" y="36"/>
                  </a:cubicBezTo>
                  <a:cubicBezTo>
                    <a:pt x="4"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0"/>
            <p:cNvSpPr/>
            <p:nvPr/>
          </p:nvSpPr>
          <p:spPr>
            <a:xfrm>
              <a:off x="1644358" y="224490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0"/>
            <p:cNvSpPr/>
            <p:nvPr/>
          </p:nvSpPr>
          <p:spPr>
            <a:xfrm>
              <a:off x="1635710" y="2253745"/>
              <a:ext cx="3720" cy="1914"/>
            </a:xfrm>
            <a:custGeom>
              <a:rect b="b" l="l" r="r" t="t"/>
              <a:pathLst>
                <a:path extrusionOk="0" h="141" w="274">
                  <a:moveTo>
                    <a:pt x="0" y="141"/>
                  </a:moveTo>
                  <a:cubicBezTo>
                    <a:pt x="88" y="88"/>
                    <a:pt x="179" y="43"/>
                    <a:pt x="274" y="1"/>
                  </a:cubicBezTo>
                  <a:cubicBezTo>
                    <a:pt x="179" y="43"/>
                    <a:pt x="88" y="88"/>
                    <a:pt x="0" y="1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0"/>
            <p:cNvSpPr/>
            <p:nvPr/>
          </p:nvSpPr>
          <p:spPr>
            <a:xfrm>
              <a:off x="1614081" y="2280031"/>
              <a:ext cx="14" cy="68"/>
            </a:xfrm>
            <a:custGeom>
              <a:rect b="b" l="l" r="r" t="t"/>
              <a:pathLst>
                <a:path extrusionOk="0" h="5" w="1">
                  <a:moveTo>
                    <a:pt x="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0"/>
            <p:cNvSpPr/>
            <p:nvPr/>
          </p:nvSpPr>
          <p:spPr>
            <a:xfrm>
              <a:off x="1611284" y="2310119"/>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0"/>
            <p:cNvSpPr/>
            <p:nvPr/>
          </p:nvSpPr>
          <p:spPr>
            <a:xfrm>
              <a:off x="1611379" y="230973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0"/>
            <p:cNvSpPr/>
            <p:nvPr/>
          </p:nvSpPr>
          <p:spPr>
            <a:xfrm>
              <a:off x="1611379" y="23095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0"/>
            <p:cNvSpPr/>
            <p:nvPr/>
          </p:nvSpPr>
          <p:spPr>
            <a:xfrm>
              <a:off x="1613700" y="2281226"/>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0"/>
            <p:cNvSpPr/>
            <p:nvPr/>
          </p:nvSpPr>
          <p:spPr>
            <a:xfrm>
              <a:off x="1611134" y="231055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0"/>
            <p:cNvSpPr/>
            <p:nvPr/>
          </p:nvSpPr>
          <p:spPr>
            <a:xfrm>
              <a:off x="1481659" y="2178417"/>
              <a:ext cx="61465" cy="331549"/>
            </a:xfrm>
            <a:custGeom>
              <a:rect b="b" l="l" r="r" t="t"/>
              <a:pathLst>
                <a:path extrusionOk="0" h="24419" w="4527">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0"/>
            <p:cNvSpPr/>
            <p:nvPr/>
          </p:nvSpPr>
          <p:spPr>
            <a:xfrm>
              <a:off x="1538223" y="2504929"/>
              <a:ext cx="4671" cy="855"/>
            </a:xfrm>
            <a:custGeom>
              <a:rect b="b" l="l" r="r" t="t"/>
              <a:pathLst>
                <a:path extrusionOk="0" h="63" w="344">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0"/>
            <p:cNvSpPr/>
            <p:nvPr/>
          </p:nvSpPr>
          <p:spPr>
            <a:xfrm>
              <a:off x="1490593" y="2404157"/>
              <a:ext cx="3476" cy="4236"/>
            </a:xfrm>
            <a:custGeom>
              <a:rect b="b" l="l" r="r" t="t"/>
              <a:pathLst>
                <a:path extrusionOk="0" h="312" w="256">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0"/>
            <p:cNvSpPr/>
            <p:nvPr/>
          </p:nvSpPr>
          <p:spPr>
            <a:xfrm>
              <a:off x="1481225" y="2421916"/>
              <a:ext cx="163" cy="869"/>
            </a:xfrm>
            <a:custGeom>
              <a:rect b="b" l="l" r="r" t="t"/>
              <a:pathLst>
                <a:path extrusionOk="0" h="64" w="12">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0"/>
            <p:cNvSpPr/>
            <p:nvPr/>
          </p:nvSpPr>
          <p:spPr>
            <a:xfrm>
              <a:off x="1543206" y="2219000"/>
              <a:ext cx="14" cy="204"/>
            </a:xfrm>
            <a:custGeom>
              <a:rect b="b" l="l" r="r" t="t"/>
              <a:pathLst>
                <a:path extrusionOk="0" h="15" w="1">
                  <a:moveTo>
                    <a:pt x="1" y="15"/>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0"/>
            <p:cNvSpPr/>
            <p:nvPr/>
          </p:nvSpPr>
          <p:spPr>
            <a:xfrm>
              <a:off x="1542351" y="2224132"/>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0"/>
            <p:cNvSpPr/>
            <p:nvPr/>
          </p:nvSpPr>
          <p:spPr>
            <a:xfrm>
              <a:off x="1542446" y="2223617"/>
              <a:ext cx="109" cy="434"/>
            </a:xfrm>
            <a:custGeom>
              <a:rect b="b" l="l" r="r" t="t"/>
              <a:pathLst>
                <a:path extrusionOk="0" h="32" w="8">
                  <a:moveTo>
                    <a:pt x="8" y="0"/>
                  </a:moveTo>
                  <a:cubicBezTo>
                    <a:pt x="4" y="11"/>
                    <a:pt x="1" y="21"/>
                    <a:pt x="1" y="32"/>
                  </a:cubicBezTo>
                  <a:cubicBezTo>
                    <a:pt x="1" y="21"/>
                    <a:pt x="4" y="11"/>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0"/>
            <p:cNvSpPr/>
            <p:nvPr/>
          </p:nvSpPr>
          <p:spPr>
            <a:xfrm>
              <a:off x="1542256" y="2224513"/>
              <a:ext cx="68" cy="204"/>
            </a:xfrm>
            <a:custGeom>
              <a:rect b="b" l="l" r="r" t="t"/>
              <a:pathLst>
                <a:path extrusionOk="0" h="15" w="5">
                  <a:moveTo>
                    <a:pt x="4"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0"/>
            <p:cNvSpPr/>
            <p:nvPr/>
          </p:nvSpPr>
          <p:spPr>
            <a:xfrm>
              <a:off x="1542066" y="2225137"/>
              <a:ext cx="68" cy="204"/>
            </a:xfrm>
            <a:custGeom>
              <a:rect b="b" l="l" r="r" t="t"/>
              <a:pathLst>
                <a:path extrusionOk="0" h="15" w="5">
                  <a:moveTo>
                    <a:pt x="4"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0"/>
            <p:cNvSpPr/>
            <p:nvPr/>
          </p:nvSpPr>
          <p:spPr>
            <a:xfrm>
              <a:off x="1532466" y="2238158"/>
              <a:ext cx="1874" cy="6381"/>
            </a:xfrm>
            <a:custGeom>
              <a:rect b="b" l="l" r="r" t="t"/>
              <a:pathLst>
                <a:path extrusionOk="0" h="470" w="138">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0"/>
            <p:cNvSpPr/>
            <p:nvPr/>
          </p:nvSpPr>
          <p:spPr>
            <a:xfrm>
              <a:off x="1542161" y="2224893"/>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0"/>
            <p:cNvSpPr/>
            <p:nvPr/>
          </p:nvSpPr>
          <p:spPr>
            <a:xfrm>
              <a:off x="1543016" y="2220141"/>
              <a:ext cx="68" cy="584"/>
            </a:xfrm>
            <a:custGeom>
              <a:rect b="b" l="l" r="r" t="t"/>
              <a:pathLst>
                <a:path extrusionOk="0" h="43" w="5">
                  <a:moveTo>
                    <a:pt x="4" y="1"/>
                  </a:moveTo>
                  <a:cubicBezTo>
                    <a:pt x="4" y="15"/>
                    <a:pt x="1" y="29"/>
                    <a:pt x="1" y="43"/>
                  </a:cubicBezTo>
                  <a:cubicBezTo>
                    <a:pt x="1" y="29"/>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0"/>
            <p:cNvSpPr/>
            <p:nvPr/>
          </p:nvSpPr>
          <p:spPr>
            <a:xfrm>
              <a:off x="1531611" y="2504576"/>
              <a:ext cx="204" cy="299"/>
            </a:xfrm>
            <a:custGeom>
              <a:rect b="b" l="l" r="r" t="t"/>
              <a:pathLst>
                <a:path extrusionOk="0" h="22" w="15">
                  <a:moveTo>
                    <a:pt x="15" y="22"/>
                  </a:moveTo>
                  <a:cubicBezTo>
                    <a:pt x="8" y="15"/>
                    <a:pt x="4" y="8"/>
                    <a:pt x="1" y="1"/>
                  </a:cubicBezTo>
                  <a:cubicBezTo>
                    <a:pt x="4" y="8"/>
                    <a:pt x="8" y="15"/>
                    <a:pt x="15"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0"/>
            <p:cNvSpPr/>
            <p:nvPr/>
          </p:nvSpPr>
          <p:spPr>
            <a:xfrm>
              <a:off x="1508556" y="2474447"/>
              <a:ext cx="1059" cy="149"/>
            </a:xfrm>
            <a:custGeom>
              <a:rect b="b" l="l" r="r" t="t"/>
              <a:pathLst>
                <a:path extrusionOk="0" h="11" w="78">
                  <a:moveTo>
                    <a:pt x="78" y="7"/>
                  </a:moveTo>
                  <a:lnTo>
                    <a:pt x="78" y="7"/>
                  </a:lnTo>
                  <a:cubicBezTo>
                    <a:pt x="53" y="11"/>
                    <a:pt x="25" y="7"/>
                    <a:pt x="1" y="0"/>
                  </a:cubicBezTo>
                  <a:cubicBezTo>
                    <a:pt x="25" y="7"/>
                    <a:pt x="53" y="11"/>
                    <a:pt x="78"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0"/>
            <p:cNvSpPr/>
            <p:nvPr/>
          </p:nvSpPr>
          <p:spPr>
            <a:xfrm>
              <a:off x="1542921" y="2220955"/>
              <a:ext cx="68" cy="339"/>
            </a:xfrm>
            <a:custGeom>
              <a:rect b="b" l="l" r="r" t="t"/>
              <a:pathLst>
                <a:path extrusionOk="0" h="25" w="5">
                  <a:moveTo>
                    <a:pt x="4"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0"/>
            <p:cNvSpPr/>
            <p:nvPr/>
          </p:nvSpPr>
          <p:spPr>
            <a:xfrm>
              <a:off x="1532996" y="250510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0"/>
            <p:cNvSpPr/>
            <p:nvPr/>
          </p:nvSpPr>
          <p:spPr>
            <a:xfrm>
              <a:off x="1542826" y="2221566"/>
              <a:ext cx="68" cy="299"/>
            </a:xfrm>
            <a:custGeom>
              <a:rect b="b" l="l" r="r" t="t"/>
              <a:pathLst>
                <a:path extrusionOk="0" h="22" w="5">
                  <a:moveTo>
                    <a:pt x="4" y="1"/>
                  </a:moveTo>
                  <a:lnTo>
                    <a:pt x="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0"/>
            <p:cNvSpPr/>
            <p:nvPr/>
          </p:nvSpPr>
          <p:spPr>
            <a:xfrm>
              <a:off x="1540830" y="2504861"/>
              <a:ext cx="638" cy="68"/>
            </a:xfrm>
            <a:custGeom>
              <a:rect b="b" l="l" r="r" t="t"/>
              <a:pathLst>
                <a:path extrusionOk="0" h="5" w="47">
                  <a:moveTo>
                    <a:pt x="1" y="1"/>
                  </a:moveTo>
                  <a:lnTo>
                    <a:pt x="46"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0"/>
            <p:cNvSpPr/>
            <p:nvPr/>
          </p:nvSpPr>
          <p:spPr>
            <a:xfrm>
              <a:off x="1543111" y="2219530"/>
              <a:ext cx="68" cy="299"/>
            </a:xfrm>
            <a:custGeom>
              <a:rect b="b" l="l" r="r" t="t"/>
              <a:pathLst>
                <a:path extrusionOk="0" h="22" w="5">
                  <a:moveTo>
                    <a:pt x="4"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0"/>
            <p:cNvSpPr/>
            <p:nvPr/>
          </p:nvSpPr>
          <p:spPr>
            <a:xfrm>
              <a:off x="1508516" y="2416173"/>
              <a:ext cx="149" cy="1059"/>
            </a:xfrm>
            <a:custGeom>
              <a:rect b="b" l="l" r="r" t="t"/>
              <a:pathLst>
                <a:path extrusionOk="0" h="78" w="11">
                  <a:moveTo>
                    <a:pt x="0" y="77"/>
                  </a:moveTo>
                  <a:cubicBezTo>
                    <a:pt x="0" y="49"/>
                    <a:pt x="4" y="25"/>
                    <a:pt x="11" y="0"/>
                  </a:cubicBezTo>
                  <a:cubicBezTo>
                    <a:pt x="4" y="25"/>
                    <a:pt x="0" y="49"/>
                    <a:pt x="0" y="7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0"/>
            <p:cNvSpPr/>
            <p:nvPr/>
          </p:nvSpPr>
          <p:spPr>
            <a:xfrm>
              <a:off x="1512738" y="2402867"/>
              <a:ext cx="68" cy="244"/>
            </a:xfrm>
            <a:custGeom>
              <a:rect b="b" l="l" r="r" t="t"/>
              <a:pathLst>
                <a:path extrusionOk="0" h="18" w="5">
                  <a:moveTo>
                    <a:pt x="1" y="18"/>
                  </a:moveTo>
                  <a:lnTo>
                    <a:pt x="1" y="18"/>
                  </a:lnTo>
                  <a:cubicBezTo>
                    <a:pt x="4" y="11"/>
                    <a:pt x="4" y="7"/>
                    <a:pt x="4" y="0"/>
                  </a:cubicBezTo>
                  <a:cubicBezTo>
                    <a:pt x="4" y="7"/>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0"/>
            <p:cNvSpPr/>
            <p:nvPr/>
          </p:nvSpPr>
          <p:spPr>
            <a:xfrm>
              <a:off x="1507660" y="2400396"/>
              <a:ext cx="3910" cy="1724"/>
            </a:xfrm>
            <a:custGeom>
              <a:rect b="b" l="l" r="r" t="t"/>
              <a:pathLst>
                <a:path extrusionOk="0" h="127" w="288">
                  <a:moveTo>
                    <a:pt x="287" y="91"/>
                  </a:moveTo>
                  <a:cubicBezTo>
                    <a:pt x="168" y="126"/>
                    <a:pt x="56" y="91"/>
                    <a:pt x="0" y="0"/>
                  </a:cubicBezTo>
                  <a:cubicBezTo>
                    <a:pt x="56" y="91"/>
                    <a:pt x="168" y="126"/>
                    <a:pt x="287"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0"/>
            <p:cNvSpPr/>
            <p:nvPr/>
          </p:nvSpPr>
          <p:spPr>
            <a:xfrm>
              <a:off x="1542541" y="2223141"/>
              <a:ext cx="109" cy="339"/>
            </a:xfrm>
            <a:custGeom>
              <a:rect b="b" l="l" r="r" t="t"/>
              <a:pathLst>
                <a:path extrusionOk="0" h="25" w="8">
                  <a:moveTo>
                    <a:pt x="8" y="0"/>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60"/>
            <p:cNvSpPr/>
            <p:nvPr/>
          </p:nvSpPr>
          <p:spPr>
            <a:xfrm>
              <a:off x="1542785" y="2222137"/>
              <a:ext cx="54" cy="299"/>
            </a:xfrm>
            <a:custGeom>
              <a:rect b="b" l="l" r="r" t="t"/>
              <a:pathLst>
                <a:path extrusionOk="0" h="22" w="4">
                  <a:moveTo>
                    <a:pt x="4"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60"/>
            <p:cNvSpPr/>
            <p:nvPr/>
          </p:nvSpPr>
          <p:spPr>
            <a:xfrm>
              <a:off x="1541590" y="25049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60"/>
            <p:cNvSpPr/>
            <p:nvPr/>
          </p:nvSpPr>
          <p:spPr>
            <a:xfrm>
              <a:off x="1542636" y="2222666"/>
              <a:ext cx="109" cy="299"/>
            </a:xfrm>
            <a:custGeom>
              <a:rect b="b" l="l" r="r" t="t"/>
              <a:pathLst>
                <a:path extrusionOk="0" h="22" w="8">
                  <a:moveTo>
                    <a:pt x="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60"/>
            <p:cNvSpPr/>
            <p:nvPr/>
          </p:nvSpPr>
          <p:spPr>
            <a:xfrm>
              <a:off x="1514978" y="2347728"/>
              <a:ext cx="204" cy="1195"/>
            </a:xfrm>
            <a:custGeom>
              <a:rect b="b" l="l" r="r" t="t"/>
              <a:pathLst>
                <a:path extrusionOk="0" h="88" w="15">
                  <a:moveTo>
                    <a:pt x="7" y="88"/>
                  </a:moveTo>
                  <a:cubicBezTo>
                    <a:pt x="14" y="60"/>
                    <a:pt x="14" y="28"/>
                    <a:pt x="0" y="0"/>
                  </a:cubicBezTo>
                  <a:cubicBezTo>
                    <a:pt x="14" y="28"/>
                    <a:pt x="14" y="60"/>
                    <a:pt x="7"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60"/>
            <p:cNvSpPr/>
            <p:nvPr/>
          </p:nvSpPr>
          <p:spPr>
            <a:xfrm>
              <a:off x="1530620" y="2480530"/>
              <a:ext cx="1005" cy="24059"/>
            </a:xfrm>
            <a:custGeom>
              <a:rect b="b" l="l" r="r" t="t"/>
              <a:pathLst>
                <a:path extrusionOk="0" h="1772" w="74">
                  <a:moveTo>
                    <a:pt x="74" y="1772"/>
                  </a:moveTo>
                  <a:cubicBezTo>
                    <a:pt x="25" y="1681"/>
                    <a:pt x="0" y="1338"/>
                    <a:pt x="63" y="0"/>
                  </a:cubicBezTo>
                  <a:lnTo>
                    <a:pt x="63" y="0"/>
                  </a:lnTo>
                  <a:cubicBezTo>
                    <a:pt x="0" y="1338"/>
                    <a:pt x="25" y="1681"/>
                    <a:pt x="74" y="17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60"/>
            <p:cNvSpPr/>
            <p:nvPr/>
          </p:nvSpPr>
          <p:spPr>
            <a:xfrm>
              <a:off x="1523858" y="2474868"/>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60"/>
            <p:cNvSpPr/>
            <p:nvPr/>
          </p:nvSpPr>
          <p:spPr>
            <a:xfrm>
              <a:off x="1525243" y="2475724"/>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60"/>
            <p:cNvSpPr/>
            <p:nvPr/>
          </p:nvSpPr>
          <p:spPr>
            <a:xfrm>
              <a:off x="1524483" y="247524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60"/>
            <p:cNvSpPr/>
            <p:nvPr/>
          </p:nvSpPr>
          <p:spPr>
            <a:xfrm>
              <a:off x="1523057" y="2474488"/>
              <a:ext cx="149" cy="109"/>
            </a:xfrm>
            <a:custGeom>
              <a:rect b="b" l="l" r="r" t="t"/>
              <a:pathLst>
                <a:path extrusionOk="0" h="8" w="11">
                  <a:moveTo>
                    <a:pt x="0"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60"/>
            <p:cNvSpPr/>
            <p:nvPr/>
          </p:nvSpPr>
          <p:spPr>
            <a:xfrm>
              <a:off x="1495386" y="2453008"/>
              <a:ext cx="1208" cy="2539"/>
            </a:xfrm>
            <a:custGeom>
              <a:rect b="b" l="l" r="r" t="t"/>
              <a:pathLst>
                <a:path extrusionOk="0" h="187" w="89">
                  <a:moveTo>
                    <a:pt x="1" y="0"/>
                  </a:moveTo>
                  <a:cubicBezTo>
                    <a:pt x="11" y="70"/>
                    <a:pt x="40" y="134"/>
                    <a:pt x="89" y="186"/>
                  </a:cubicBezTo>
                  <a:cubicBezTo>
                    <a:pt x="40" y="134"/>
                    <a:pt x="11" y="7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60"/>
            <p:cNvSpPr/>
            <p:nvPr/>
          </p:nvSpPr>
          <p:spPr>
            <a:xfrm>
              <a:off x="1542215" y="2504956"/>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60"/>
            <p:cNvSpPr/>
            <p:nvPr/>
          </p:nvSpPr>
          <p:spPr>
            <a:xfrm>
              <a:off x="1531801" y="2504861"/>
              <a:ext cx="543" cy="258"/>
            </a:xfrm>
            <a:custGeom>
              <a:rect b="b" l="l" r="r" t="t"/>
              <a:pathLst>
                <a:path extrusionOk="0" h="19" w="40">
                  <a:moveTo>
                    <a:pt x="1" y="1"/>
                  </a:moveTo>
                  <a:cubicBezTo>
                    <a:pt x="11" y="11"/>
                    <a:pt x="25" y="15"/>
                    <a:pt x="39" y="18"/>
                  </a:cubicBezTo>
                  <a:cubicBezTo>
                    <a:pt x="25" y="15"/>
                    <a:pt x="11"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60"/>
            <p:cNvSpPr/>
            <p:nvPr/>
          </p:nvSpPr>
          <p:spPr>
            <a:xfrm>
              <a:off x="153246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60"/>
            <p:cNvSpPr/>
            <p:nvPr/>
          </p:nvSpPr>
          <p:spPr>
            <a:xfrm>
              <a:off x="1532656" y="250510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60"/>
            <p:cNvSpPr/>
            <p:nvPr/>
          </p:nvSpPr>
          <p:spPr>
            <a:xfrm>
              <a:off x="1542785" y="2505105"/>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60"/>
            <p:cNvSpPr/>
            <p:nvPr/>
          </p:nvSpPr>
          <p:spPr>
            <a:xfrm>
              <a:off x="1522297" y="2306412"/>
              <a:ext cx="625" cy="3014"/>
            </a:xfrm>
            <a:custGeom>
              <a:rect b="b" l="l" r="r" t="t"/>
              <a:pathLst>
                <a:path extrusionOk="0" h="222" w="46">
                  <a:moveTo>
                    <a:pt x="46" y="1"/>
                  </a:moveTo>
                  <a:cubicBezTo>
                    <a:pt x="25" y="71"/>
                    <a:pt x="7" y="144"/>
                    <a:pt x="0" y="221"/>
                  </a:cubicBezTo>
                  <a:cubicBezTo>
                    <a:pt x="7" y="144"/>
                    <a:pt x="25" y="71"/>
                    <a:pt x="4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60"/>
            <p:cNvSpPr/>
            <p:nvPr/>
          </p:nvSpPr>
          <p:spPr>
            <a:xfrm>
              <a:off x="1541930" y="2225368"/>
              <a:ext cx="109" cy="204"/>
            </a:xfrm>
            <a:custGeom>
              <a:rect b="b" l="l" r="r" t="t"/>
              <a:pathLst>
                <a:path extrusionOk="0" h="15" w="8">
                  <a:moveTo>
                    <a:pt x="7" y="1"/>
                  </a:moveTo>
                  <a:cubicBezTo>
                    <a:pt x="4" y="4"/>
                    <a:pt x="4" y="11"/>
                    <a:pt x="0" y="15"/>
                  </a:cubicBezTo>
                  <a:cubicBezTo>
                    <a:pt x="4" y="11"/>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60"/>
            <p:cNvSpPr/>
            <p:nvPr/>
          </p:nvSpPr>
          <p:spPr>
            <a:xfrm>
              <a:off x="1538223" y="2504834"/>
              <a:ext cx="2620" cy="41"/>
            </a:xfrm>
            <a:custGeom>
              <a:rect b="b" l="l" r="r" t="t"/>
              <a:pathLst>
                <a:path extrusionOk="0" h="3" w="193">
                  <a:moveTo>
                    <a:pt x="97" y="0"/>
                  </a:moveTo>
                  <a:cubicBezTo>
                    <a:pt x="64" y="0"/>
                    <a:pt x="32" y="1"/>
                    <a:pt x="0" y="3"/>
                  </a:cubicBezTo>
                  <a:lnTo>
                    <a:pt x="193" y="3"/>
                  </a:lnTo>
                  <a:cubicBezTo>
                    <a:pt x="161" y="1"/>
                    <a:pt x="129" y="0"/>
                    <a:pt x="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60"/>
            <p:cNvSpPr/>
            <p:nvPr/>
          </p:nvSpPr>
          <p:spPr>
            <a:xfrm>
              <a:off x="1518495" y="2283982"/>
              <a:ext cx="815" cy="434"/>
            </a:xfrm>
            <a:custGeom>
              <a:rect b="b" l="l" r="r" t="t"/>
              <a:pathLst>
                <a:path extrusionOk="0" h="32" w="60">
                  <a:moveTo>
                    <a:pt x="60" y="0"/>
                  </a:moveTo>
                  <a:cubicBezTo>
                    <a:pt x="39" y="4"/>
                    <a:pt x="14" y="14"/>
                    <a:pt x="0" y="32"/>
                  </a:cubicBezTo>
                  <a:cubicBezTo>
                    <a:pt x="14" y="14"/>
                    <a:pt x="39" y="4"/>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60"/>
            <p:cNvSpPr/>
            <p:nvPr/>
          </p:nvSpPr>
          <p:spPr>
            <a:xfrm>
              <a:off x="1578290" y="2191723"/>
              <a:ext cx="61669" cy="63298"/>
            </a:xfrm>
            <a:custGeom>
              <a:rect b="b" l="l" r="r" t="t"/>
              <a:pathLst>
                <a:path extrusionOk="0" h="4662" w="4542">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60"/>
            <p:cNvSpPr/>
            <p:nvPr/>
          </p:nvSpPr>
          <p:spPr>
            <a:xfrm>
              <a:off x="1613184" y="2195620"/>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60"/>
            <p:cNvSpPr/>
            <p:nvPr/>
          </p:nvSpPr>
          <p:spPr>
            <a:xfrm>
              <a:off x="1612804" y="2194954"/>
              <a:ext cx="204" cy="339"/>
            </a:xfrm>
            <a:custGeom>
              <a:rect b="b" l="l" r="r" t="t"/>
              <a:pathLst>
                <a:path extrusionOk="0" h="25" w="15">
                  <a:moveTo>
                    <a:pt x="0" y="0"/>
                  </a:moveTo>
                  <a:cubicBezTo>
                    <a:pt x="7" y="11"/>
                    <a:pt x="11" y="18"/>
                    <a:pt x="14" y="25"/>
                  </a:cubicBezTo>
                  <a:cubicBezTo>
                    <a:pt x="11" y="18"/>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60"/>
            <p:cNvSpPr/>
            <p:nvPr/>
          </p:nvSpPr>
          <p:spPr>
            <a:xfrm>
              <a:off x="1613035" y="2195335"/>
              <a:ext cx="109" cy="204"/>
            </a:xfrm>
            <a:custGeom>
              <a:rect b="b" l="l" r="r" t="t"/>
              <a:pathLst>
                <a:path extrusionOk="0" h="15" w="8">
                  <a:moveTo>
                    <a:pt x="1" y="0"/>
                  </a:moveTo>
                  <a:lnTo>
                    <a:pt x="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60"/>
            <p:cNvSpPr/>
            <p:nvPr/>
          </p:nvSpPr>
          <p:spPr>
            <a:xfrm>
              <a:off x="1638086" y="2239733"/>
              <a:ext cx="109" cy="910"/>
            </a:xfrm>
            <a:custGeom>
              <a:rect b="b" l="l" r="r" t="t"/>
              <a:pathLst>
                <a:path extrusionOk="0" h="67" w="8">
                  <a:moveTo>
                    <a:pt x="1" y="0"/>
                  </a:moveTo>
                  <a:lnTo>
                    <a:pt x="1" y="67"/>
                  </a:lnTo>
                  <a:lnTo>
                    <a:pt x="8" y="67"/>
                  </a:lnTo>
                  <a:cubicBezTo>
                    <a:pt x="4" y="53"/>
                    <a:pt x="4" y="42"/>
                    <a:pt x="4" y="32"/>
                  </a:cubicBezTo>
                  <a:lnTo>
                    <a:pt x="4" y="18"/>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60"/>
            <p:cNvSpPr/>
            <p:nvPr/>
          </p:nvSpPr>
          <p:spPr>
            <a:xfrm>
              <a:off x="1612560" y="2194615"/>
              <a:ext cx="204" cy="299"/>
            </a:xfrm>
            <a:custGeom>
              <a:rect b="b" l="l" r="r" t="t"/>
              <a:pathLst>
                <a:path extrusionOk="0" h="22" w="15">
                  <a:moveTo>
                    <a:pt x="15" y="22"/>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60"/>
            <p:cNvSpPr/>
            <p:nvPr/>
          </p:nvSpPr>
          <p:spPr>
            <a:xfrm>
              <a:off x="1625201" y="2214031"/>
              <a:ext cx="299" cy="54"/>
            </a:xfrm>
            <a:custGeom>
              <a:rect b="b" l="l" r="r" t="t"/>
              <a:pathLst>
                <a:path extrusionOk="0" h="4" w="22">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60"/>
            <p:cNvSpPr/>
            <p:nvPr/>
          </p:nvSpPr>
          <p:spPr>
            <a:xfrm>
              <a:off x="1613184" y="2196095"/>
              <a:ext cx="149" cy="244"/>
            </a:xfrm>
            <a:custGeom>
              <a:rect b="b" l="l" r="r" t="t"/>
              <a:pathLst>
                <a:path extrusionOk="0" h="18" w="11">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60"/>
            <p:cNvSpPr/>
            <p:nvPr/>
          </p:nvSpPr>
          <p:spPr>
            <a:xfrm>
              <a:off x="1639280" y="2227228"/>
              <a:ext cx="434" cy="679"/>
            </a:xfrm>
            <a:custGeom>
              <a:rect b="b" l="l" r="r" t="t"/>
              <a:pathLst>
                <a:path extrusionOk="0" h="50" w="32">
                  <a:moveTo>
                    <a:pt x="32" y="49"/>
                  </a:moveTo>
                  <a:cubicBezTo>
                    <a:pt x="28" y="32"/>
                    <a:pt x="18" y="11"/>
                    <a:pt x="0" y="0"/>
                  </a:cubicBezTo>
                  <a:lnTo>
                    <a:pt x="0" y="0"/>
                  </a:lnTo>
                  <a:cubicBezTo>
                    <a:pt x="18" y="11"/>
                    <a:pt x="28" y="32"/>
                    <a:pt x="3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60"/>
            <p:cNvSpPr/>
            <p:nvPr/>
          </p:nvSpPr>
          <p:spPr>
            <a:xfrm>
              <a:off x="1613320" y="2196000"/>
              <a:ext cx="14" cy="109"/>
            </a:xfrm>
            <a:custGeom>
              <a:rect b="b" l="l" r="r" t="t"/>
              <a:pathLst>
                <a:path extrusionOk="0" h="8" w="1">
                  <a:moveTo>
                    <a:pt x="1" y="0"/>
                  </a:moveTo>
                  <a:cubicBezTo>
                    <a:pt x="1" y="4"/>
                    <a:pt x="1" y="4"/>
                    <a:pt x="1" y="7"/>
                  </a:cubicBezTo>
                  <a:cubicBezTo>
                    <a:pt x="1" y="4"/>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60"/>
            <p:cNvSpPr/>
            <p:nvPr/>
          </p:nvSpPr>
          <p:spPr>
            <a:xfrm>
              <a:off x="1613280" y="2195810"/>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60"/>
            <p:cNvSpPr/>
            <p:nvPr/>
          </p:nvSpPr>
          <p:spPr>
            <a:xfrm>
              <a:off x="1638181" y="2226943"/>
              <a:ext cx="1113" cy="299"/>
            </a:xfrm>
            <a:custGeom>
              <a:rect b="b" l="l" r="r" t="t"/>
              <a:pathLst>
                <a:path extrusionOk="0" h="22" w="82">
                  <a:moveTo>
                    <a:pt x="1" y="0"/>
                  </a:moveTo>
                  <a:cubicBezTo>
                    <a:pt x="29" y="4"/>
                    <a:pt x="57" y="11"/>
                    <a:pt x="81" y="21"/>
                  </a:cubicBezTo>
                  <a:cubicBezTo>
                    <a:pt x="57" y="11"/>
                    <a:pt x="29"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60"/>
            <p:cNvSpPr/>
            <p:nvPr/>
          </p:nvSpPr>
          <p:spPr>
            <a:xfrm>
              <a:off x="1634759" y="2250514"/>
              <a:ext cx="584" cy="14"/>
            </a:xfrm>
            <a:custGeom>
              <a:rect b="b" l="l" r="r" t="t"/>
              <a:pathLst>
                <a:path extrusionOk="0" h="1" w="43">
                  <a:moveTo>
                    <a:pt x="0" y="1"/>
                  </a:moveTo>
                  <a:cubicBezTo>
                    <a:pt x="14" y="1"/>
                    <a:pt x="28" y="1"/>
                    <a:pt x="42" y="1"/>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60"/>
            <p:cNvSpPr/>
            <p:nvPr/>
          </p:nvSpPr>
          <p:spPr>
            <a:xfrm>
              <a:off x="1581101" y="2216013"/>
              <a:ext cx="489" cy="489"/>
            </a:xfrm>
            <a:custGeom>
              <a:rect b="b" l="l" r="r" t="t"/>
              <a:pathLst>
                <a:path extrusionOk="0" h="36" w="36">
                  <a:moveTo>
                    <a:pt x="35" y="3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60"/>
            <p:cNvSpPr/>
            <p:nvPr/>
          </p:nvSpPr>
          <p:spPr>
            <a:xfrm>
              <a:off x="1580436" y="2215294"/>
              <a:ext cx="489" cy="489"/>
            </a:xfrm>
            <a:custGeom>
              <a:rect b="b" l="l" r="r" t="t"/>
              <a:pathLst>
                <a:path extrusionOk="0" h="36" w="36">
                  <a:moveTo>
                    <a:pt x="35" y="36"/>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60"/>
            <p:cNvSpPr/>
            <p:nvPr/>
          </p:nvSpPr>
          <p:spPr>
            <a:xfrm>
              <a:off x="1581807" y="2216719"/>
              <a:ext cx="448" cy="489"/>
            </a:xfrm>
            <a:custGeom>
              <a:rect b="b" l="l" r="r" t="t"/>
              <a:pathLst>
                <a:path extrusionOk="0" h="36" w="33">
                  <a:moveTo>
                    <a:pt x="32"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60"/>
            <p:cNvSpPr/>
            <p:nvPr/>
          </p:nvSpPr>
          <p:spPr>
            <a:xfrm>
              <a:off x="1582472" y="2217439"/>
              <a:ext cx="543" cy="530"/>
            </a:xfrm>
            <a:custGeom>
              <a:rect b="b" l="l" r="r" t="t"/>
              <a:pathLst>
                <a:path extrusionOk="0" h="39" w="40">
                  <a:moveTo>
                    <a:pt x="39" y="39"/>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60"/>
            <p:cNvSpPr/>
            <p:nvPr/>
          </p:nvSpPr>
          <p:spPr>
            <a:xfrm>
              <a:off x="1638140" y="2238878"/>
              <a:ext cx="14" cy="869"/>
            </a:xfrm>
            <a:custGeom>
              <a:rect b="b" l="l" r="r" t="t"/>
              <a:pathLst>
                <a:path extrusionOk="0" h="64" w="1">
                  <a:moveTo>
                    <a:pt x="0" y="0"/>
                  </a:moveTo>
                  <a:lnTo>
                    <a:pt x="0" y="63"/>
                  </a:lnTo>
                  <a:lnTo>
                    <a:pt x="0" y="56"/>
                  </a:lnTo>
                  <a:lnTo>
                    <a:pt x="0" y="28"/>
                  </a:lnTo>
                  <a:lnTo>
                    <a:pt x="0" y="2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60"/>
            <p:cNvSpPr/>
            <p:nvPr/>
          </p:nvSpPr>
          <p:spPr>
            <a:xfrm>
              <a:off x="1579662" y="2214438"/>
              <a:ext cx="638" cy="679"/>
            </a:xfrm>
            <a:custGeom>
              <a:rect b="b" l="l" r="r" t="t"/>
              <a:pathLst>
                <a:path extrusionOk="0" h="50" w="47">
                  <a:moveTo>
                    <a:pt x="46"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60"/>
            <p:cNvSpPr/>
            <p:nvPr/>
          </p:nvSpPr>
          <p:spPr>
            <a:xfrm>
              <a:off x="1579146" y="2213773"/>
              <a:ext cx="530" cy="679"/>
            </a:xfrm>
            <a:custGeom>
              <a:rect b="b" l="l" r="r" t="t"/>
              <a:pathLst>
                <a:path extrusionOk="0" h="50" w="39">
                  <a:moveTo>
                    <a:pt x="39" y="50"/>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60"/>
            <p:cNvSpPr/>
            <p:nvPr/>
          </p:nvSpPr>
          <p:spPr>
            <a:xfrm>
              <a:off x="1578290" y="2212687"/>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60"/>
            <p:cNvSpPr/>
            <p:nvPr/>
          </p:nvSpPr>
          <p:spPr>
            <a:xfrm>
              <a:off x="1619932" y="2254220"/>
              <a:ext cx="774" cy="68"/>
            </a:xfrm>
            <a:custGeom>
              <a:rect b="b" l="l" r="r" t="t"/>
              <a:pathLst>
                <a:path extrusionOk="0" h="5" w="57">
                  <a:moveTo>
                    <a:pt x="56" y="1"/>
                  </a:moveTo>
                  <a:cubicBezTo>
                    <a:pt x="39" y="1"/>
                    <a:pt x="18" y="1"/>
                    <a:pt x="0" y="4"/>
                  </a:cubicBezTo>
                  <a:cubicBezTo>
                    <a:pt x="18" y="4"/>
                    <a:pt x="39"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60"/>
            <p:cNvSpPr/>
            <p:nvPr/>
          </p:nvSpPr>
          <p:spPr>
            <a:xfrm>
              <a:off x="1578616" y="2213108"/>
              <a:ext cx="394" cy="489"/>
            </a:xfrm>
            <a:custGeom>
              <a:rect b="b" l="l" r="r" t="t"/>
              <a:pathLst>
                <a:path extrusionOk="0" h="36" w="29">
                  <a:moveTo>
                    <a:pt x="29" y="36"/>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0"/>
            <p:cNvSpPr/>
            <p:nvPr/>
          </p:nvSpPr>
          <p:spPr>
            <a:xfrm>
              <a:off x="1622254" y="225441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0"/>
            <p:cNvSpPr/>
            <p:nvPr/>
          </p:nvSpPr>
          <p:spPr>
            <a:xfrm>
              <a:off x="1618982" y="2254275"/>
              <a:ext cx="774" cy="109"/>
            </a:xfrm>
            <a:custGeom>
              <a:rect b="b" l="l" r="r" t="t"/>
              <a:pathLst>
                <a:path extrusionOk="0" h="8" w="57">
                  <a:moveTo>
                    <a:pt x="56"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0"/>
            <p:cNvSpPr/>
            <p:nvPr/>
          </p:nvSpPr>
          <p:spPr>
            <a:xfrm>
              <a:off x="1621263" y="225422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0"/>
            <p:cNvSpPr/>
            <p:nvPr/>
          </p:nvSpPr>
          <p:spPr>
            <a:xfrm>
              <a:off x="1617461" y="2254370"/>
              <a:ext cx="1534" cy="109"/>
            </a:xfrm>
            <a:custGeom>
              <a:rect b="b" l="l" r="r" t="t"/>
              <a:pathLst>
                <a:path extrusionOk="0" h="8" w="113">
                  <a:moveTo>
                    <a:pt x="112" y="0"/>
                  </a:moveTo>
                  <a:cubicBezTo>
                    <a:pt x="74" y="4"/>
                    <a:pt x="39" y="7"/>
                    <a:pt x="0" y="7"/>
                  </a:cubicBezTo>
                  <a:cubicBezTo>
                    <a:pt x="39" y="7"/>
                    <a:pt x="74" y="4"/>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0"/>
            <p:cNvSpPr/>
            <p:nvPr/>
          </p:nvSpPr>
          <p:spPr>
            <a:xfrm>
              <a:off x="1622824" y="2254600"/>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0"/>
            <p:cNvSpPr/>
            <p:nvPr/>
          </p:nvSpPr>
          <p:spPr>
            <a:xfrm>
              <a:off x="1621779" y="2254315"/>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60"/>
            <p:cNvSpPr/>
            <p:nvPr/>
          </p:nvSpPr>
          <p:spPr>
            <a:xfrm>
              <a:off x="1584712" y="2219475"/>
              <a:ext cx="489" cy="448"/>
            </a:xfrm>
            <a:custGeom>
              <a:rect b="b" l="l" r="r" t="t"/>
              <a:pathLst>
                <a:path extrusionOk="0" h="33" w="36">
                  <a:moveTo>
                    <a:pt x="35" y="3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60"/>
            <p:cNvSpPr/>
            <p:nvPr/>
          </p:nvSpPr>
          <p:spPr>
            <a:xfrm>
              <a:off x="1583137" y="2218050"/>
              <a:ext cx="679" cy="679"/>
            </a:xfrm>
            <a:custGeom>
              <a:rect b="b" l="l" r="r" t="t"/>
              <a:pathLst>
                <a:path extrusionOk="0" h="50" w="50">
                  <a:moveTo>
                    <a:pt x="50" y="50"/>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60"/>
            <p:cNvSpPr/>
            <p:nvPr/>
          </p:nvSpPr>
          <p:spPr>
            <a:xfrm>
              <a:off x="1586084" y="2220616"/>
              <a:ext cx="448" cy="299"/>
            </a:xfrm>
            <a:custGeom>
              <a:rect b="b" l="l" r="r" t="t"/>
              <a:pathLst>
                <a:path extrusionOk="0" h="22" w="33">
                  <a:moveTo>
                    <a:pt x="32"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60"/>
            <p:cNvSpPr/>
            <p:nvPr/>
          </p:nvSpPr>
          <p:spPr>
            <a:xfrm>
              <a:off x="1583952" y="2218810"/>
              <a:ext cx="584" cy="543"/>
            </a:xfrm>
            <a:custGeom>
              <a:rect b="b" l="l" r="r" t="t"/>
              <a:pathLst>
                <a:path extrusionOk="0" h="40" w="43">
                  <a:moveTo>
                    <a:pt x="42" y="3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60"/>
            <p:cNvSpPr/>
            <p:nvPr/>
          </p:nvSpPr>
          <p:spPr>
            <a:xfrm>
              <a:off x="1585418" y="2220100"/>
              <a:ext cx="448" cy="339"/>
            </a:xfrm>
            <a:custGeom>
              <a:rect b="b" l="l" r="r" t="t"/>
              <a:pathLst>
                <a:path extrusionOk="0" h="25" w="33">
                  <a:moveTo>
                    <a:pt x="3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0"/>
            <p:cNvSpPr/>
            <p:nvPr/>
          </p:nvSpPr>
          <p:spPr>
            <a:xfrm>
              <a:off x="1586749" y="2221050"/>
              <a:ext cx="584" cy="394"/>
            </a:xfrm>
            <a:custGeom>
              <a:rect b="b" l="l" r="r" t="t"/>
              <a:pathLst>
                <a:path extrusionOk="0" h="29" w="43">
                  <a:moveTo>
                    <a:pt x="43" y="28"/>
                  </a:moveTo>
                  <a:cubicBezTo>
                    <a:pt x="29" y="21"/>
                    <a:pt x="15" y="11"/>
                    <a:pt x="1" y="0"/>
                  </a:cubicBezTo>
                  <a:cubicBezTo>
                    <a:pt x="15" y="11"/>
                    <a:pt x="29" y="2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0"/>
            <p:cNvSpPr/>
            <p:nvPr/>
          </p:nvSpPr>
          <p:spPr>
            <a:xfrm>
              <a:off x="1638086" y="2239638"/>
              <a:ext cx="14" cy="339"/>
            </a:xfrm>
            <a:custGeom>
              <a:rect b="b" l="l" r="r" t="t"/>
              <a:pathLst>
                <a:path extrusionOk="0" h="25" w="1">
                  <a:moveTo>
                    <a:pt x="1" y="7"/>
                  </a:moveTo>
                  <a:lnTo>
                    <a:pt x="1" y="25"/>
                  </a:lnTo>
                  <a:lnTo>
                    <a:pt x="1" y="0"/>
                  </a:ln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0"/>
            <p:cNvSpPr/>
            <p:nvPr/>
          </p:nvSpPr>
          <p:spPr>
            <a:xfrm>
              <a:off x="1638086" y="2240168"/>
              <a:ext cx="68" cy="475"/>
            </a:xfrm>
            <a:custGeom>
              <a:rect b="b" l="l" r="r" t="t"/>
              <a:pathLst>
                <a:path extrusionOk="0" h="35" w="5">
                  <a:moveTo>
                    <a:pt x="1" y="0"/>
                  </a:moveTo>
                  <a:cubicBezTo>
                    <a:pt x="1" y="11"/>
                    <a:pt x="4" y="24"/>
                    <a:pt x="4" y="35"/>
                  </a:cubicBezTo>
                  <a:cubicBezTo>
                    <a:pt x="4" y="21"/>
                    <a:pt x="1" y="1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0"/>
            <p:cNvSpPr/>
            <p:nvPr/>
          </p:nvSpPr>
          <p:spPr>
            <a:xfrm>
              <a:off x="1638140" y="223916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0"/>
            <p:cNvSpPr/>
            <p:nvPr/>
          </p:nvSpPr>
          <p:spPr>
            <a:xfrm>
              <a:off x="1405367" y="1962046"/>
              <a:ext cx="22118" cy="18031"/>
            </a:xfrm>
            <a:custGeom>
              <a:rect b="b" l="l" r="r" t="t"/>
              <a:pathLst>
                <a:path extrusionOk="0" h="1328" w="1629">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0"/>
            <p:cNvSpPr/>
            <p:nvPr/>
          </p:nvSpPr>
          <p:spPr>
            <a:xfrm>
              <a:off x="1408599" y="1961951"/>
              <a:ext cx="434" cy="54"/>
            </a:xfrm>
            <a:custGeom>
              <a:rect b="b" l="l" r="r" t="t"/>
              <a:pathLst>
                <a:path extrusionOk="0" h="4" w="32">
                  <a:moveTo>
                    <a:pt x="0"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0"/>
            <p:cNvSpPr/>
            <p:nvPr/>
          </p:nvSpPr>
          <p:spPr>
            <a:xfrm>
              <a:off x="140755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0"/>
            <p:cNvSpPr/>
            <p:nvPr/>
          </p:nvSpPr>
          <p:spPr>
            <a:xfrm>
              <a:off x="1418918" y="1963988"/>
              <a:ext cx="339" cy="14"/>
            </a:xfrm>
            <a:custGeom>
              <a:rect b="b" l="l" r="r" t="t"/>
              <a:pathLst>
                <a:path extrusionOk="0" h="1" w="25">
                  <a:moveTo>
                    <a:pt x="0" y="1"/>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0"/>
            <p:cNvSpPr/>
            <p:nvPr/>
          </p:nvSpPr>
          <p:spPr>
            <a:xfrm>
              <a:off x="1408123" y="196195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0"/>
            <p:cNvSpPr/>
            <p:nvPr/>
          </p:nvSpPr>
          <p:spPr>
            <a:xfrm>
              <a:off x="1407214" y="1961951"/>
              <a:ext cx="204" cy="14"/>
            </a:xfrm>
            <a:custGeom>
              <a:rect b="b" l="l" r="r" t="t"/>
              <a:pathLst>
                <a:path extrusionOk="0" h="1" w="15">
                  <a:moveTo>
                    <a:pt x="1" y="0"/>
                  </a:moveTo>
                  <a:lnTo>
                    <a:pt x="1"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0"/>
            <p:cNvSpPr/>
            <p:nvPr/>
          </p:nvSpPr>
          <p:spPr>
            <a:xfrm>
              <a:off x="1419773" y="196404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0"/>
            <p:cNvSpPr/>
            <p:nvPr/>
          </p:nvSpPr>
          <p:spPr>
            <a:xfrm>
              <a:off x="1420533" y="1963988"/>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0"/>
            <p:cNvSpPr/>
            <p:nvPr/>
          </p:nvSpPr>
          <p:spPr>
            <a:xfrm>
              <a:off x="1418442" y="1963893"/>
              <a:ext cx="339" cy="68"/>
            </a:xfrm>
            <a:custGeom>
              <a:rect b="b" l="l" r="r" t="t"/>
              <a:pathLst>
                <a:path extrusionOk="0" h="5" w="25">
                  <a:moveTo>
                    <a:pt x="0"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0"/>
            <p:cNvSpPr/>
            <p:nvPr/>
          </p:nvSpPr>
          <p:spPr>
            <a:xfrm>
              <a:off x="1417057" y="1963322"/>
              <a:ext cx="353" cy="258"/>
            </a:xfrm>
            <a:custGeom>
              <a:rect b="b" l="l" r="r" t="t"/>
              <a:pathLst>
                <a:path extrusionOk="0" h="19" w="26">
                  <a:moveTo>
                    <a:pt x="1" y="1"/>
                  </a:moveTo>
                  <a:cubicBezTo>
                    <a:pt x="8" y="8"/>
                    <a:pt x="18" y="11"/>
                    <a:pt x="25" y="18"/>
                  </a:cubicBezTo>
                  <a:cubicBezTo>
                    <a:pt x="18" y="11"/>
                    <a:pt x="8"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0"/>
            <p:cNvSpPr/>
            <p:nvPr/>
          </p:nvSpPr>
          <p:spPr>
            <a:xfrm>
              <a:off x="1417533" y="1963607"/>
              <a:ext cx="299" cy="109"/>
            </a:xfrm>
            <a:custGeom>
              <a:rect b="b" l="l" r="r" t="t"/>
              <a:pathLst>
                <a:path extrusionOk="0" h="8" w="22">
                  <a:moveTo>
                    <a:pt x="1" y="1"/>
                  </a:moveTo>
                  <a:cubicBezTo>
                    <a:pt x="8" y="4"/>
                    <a:pt x="15" y="8"/>
                    <a:pt x="22" y="8"/>
                  </a:cubicBezTo>
                  <a:cubicBezTo>
                    <a:pt x="15" y="8"/>
                    <a:pt x="8"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0"/>
            <p:cNvSpPr/>
            <p:nvPr/>
          </p:nvSpPr>
          <p:spPr>
            <a:xfrm>
              <a:off x="1409115" y="1961992"/>
              <a:ext cx="353" cy="68"/>
            </a:xfrm>
            <a:custGeom>
              <a:rect b="b" l="l" r="r" t="t"/>
              <a:pathLst>
                <a:path extrusionOk="0" h="5" w="26">
                  <a:moveTo>
                    <a:pt x="1" y="1"/>
                  </a:moveTo>
                  <a:lnTo>
                    <a:pt x="2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0"/>
            <p:cNvSpPr/>
            <p:nvPr/>
          </p:nvSpPr>
          <p:spPr>
            <a:xfrm>
              <a:off x="1409549" y="1962087"/>
              <a:ext cx="299" cy="109"/>
            </a:xfrm>
            <a:custGeom>
              <a:rect b="b" l="l" r="r" t="t"/>
              <a:pathLst>
                <a:path extrusionOk="0" h="8" w="22">
                  <a:moveTo>
                    <a:pt x="0" y="1"/>
                  </a:moveTo>
                  <a:cubicBezTo>
                    <a:pt x="7" y="1"/>
                    <a:pt x="14" y="4"/>
                    <a:pt x="21" y="8"/>
                  </a:cubicBezTo>
                  <a:cubicBezTo>
                    <a:pt x="14" y="4"/>
                    <a:pt x="7"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0"/>
            <p:cNvSpPr/>
            <p:nvPr/>
          </p:nvSpPr>
          <p:spPr>
            <a:xfrm>
              <a:off x="1417913" y="1963757"/>
              <a:ext cx="448" cy="149"/>
            </a:xfrm>
            <a:custGeom>
              <a:rect b="b" l="l" r="r" t="t"/>
              <a:pathLst>
                <a:path extrusionOk="0" h="11" w="33">
                  <a:moveTo>
                    <a:pt x="1" y="0"/>
                  </a:moveTo>
                  <a:cubicBezTo>
                    <a:pt x="11" y="4"/>
                    <a:pt x="22" y="7"/>
                    <a:pt x="32" y="11"/>
                  </a:cubicBezTo>
                  <a:cubicBezTo>
                    <a:pt x="22" y="7"/>
                    <a:pt x="1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0"/>
            <p:cNvSpPr/>
            <p:nvPr/>
          </p:nvSpPr>
          <p:spPr>
            <a:xfrm>
              <a:off x="1427662" y="1972433"/>
              <a:ext cx="41031" cy="16768"/>
            </a:xfrm>
            <a:custGeom>
              <a:rect b="b" l="l" r="r" t="t"/>
              <a:pathLst>
                <a:path extrusionOk="0" h="1235" w="3022">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0"/>
            <p:cNvSpPr/>
            <p:nvPr/>
          </p:nvSpPr>
          <p:spPr>
            <a:xfrm>
              <a:off x="1428272" y="1975013"/>
              <a:ext cx="109" cy="489"/>
            </a:xfrm>
            <a:custGeom>
              <a:rect b="b" l="l" r="r" t="t"/>
              <a:pathLst>
                <a:path extrusionOk="0" h="36" w="8">
                  <a:moveTo>
                    <a:pt x="8" y="1"/>
                  </a:moveTo>
                  <a:cubicBezTo>
                    <a:pt x="4" y="11"/>
                    <a:pt x="1" y="25"/>
                    <a:pt x="1" y="36"/>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0"/>
            <p:cNvSpPr/>
            <p:nvPr/>
          </p:nvSpPr>
          <p:spPr>
            <a:xfrm>
              <a:off x="1428272" y="1975637"/>
              <a:ext cx="14" cy="299"/>
            </a:xfrm>
            <a:custGeom>
              <a:rect b="b" l="l" r="r" t="t"/>
              <a:pathLst>
                <a:path extrusionOk="0" h="22" w="1">
                  <a:moveTo>
                    <a:pt x="1" y="22"/>
                  </a:moveTo>
                  <a:lnTo>
                    <a:pt x="1" y="1"/>
                  </a:lnTo>
                  <a:cubicBezTo>
                    <a:pt x="1" y="8"/>
                    <a:pt x="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0"/>
            <p:cNvSpPr/>
            <p:nvPr/>
          </p:nvSpPr>
          <p:spPr>
            <a:xfrm>
              <a:off x="1428707" y="1973641"/>
              <a:ext cx="109" cy="149"/>
            </a:xfrm>
            <a:custGeom>
              <a:rect b="b" l="l" r="r" t="t"/>
              <a:pathLst>
                <a:path extrusionOk="0" h="11" w="8">
                  <a:moveTo>
                    <a:pt x="7" y="0"/>
                  </a:moveTo>
                  <a:lnTo>
                    <a:pt x="0" y="11"/>
                  </a:lnTo>
                  <a:cubicBezTo>
                    <a:pt x="4" y="7"/>
                    <a:pt x="7"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0"/>
            <p:cNvSpPr/>
            <p:nvPr/>
          </p:nvSpPr>
          <p:spPr>
            <a:xfrm>
              <a:off x="1428272" y="1976072"/>
              <a:ext cx="14" cy="244"/>
            </a:xfrm>
            <a:custGeom>
              <a:rect b="b" l="l" r="r" t="t"/>
              <a:pathLst>
                <a:path extrusionOk="0" h="18" w="1">
                  <a:moveTo>
                    <a:pt x="1" y="18"/>
                  </a:moveTo>
                  <a:lnTo>
                    <a:pt x="1" y="0"/>
                  </a:lnTo>
                  <a:cubicBezTo>
                    <a:pt x="1" y="7"/>
                    <a:pt x="1" y="14"/>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0"/>
            <p:cNvSpPr/>
            <p:nvPr/>
          </p:nvSpPr>
          <p:spPr>
            <a:xfrm>
              <a:off x="1427797" y="1978923"/>
              <a:ext cx="299" cy="869"/>
            </a:xfrm>
            <a:custGeom>
              <a:rect b="b" l="l" r="r" t="t"/>
              <a:pathLst>
                <a:path extrusionOk="0" h="64" w="22">
                  <a:moveTo>
                    <a:pt x="22" y="0"/>
                  </a:moveTo>
                  <a:lnTo>
                    <a:pt x="22" y="0"/>
                  </a:lnTo>
                  <a:cubicBezTo>
                    <a:pt x="15" y="18"/>
                    <a:pt x="8" y="42"/>
                    <a:pt x="1" y="63"/>
                  </a:cubicBezTo>
                  <a:cubicBezTo>
                    <a:pt x="11" y="42"/>
                    <a:pt x="18" y="2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0"/>
            <p:cNvSpPr/>
            <p:nvPr/>
          </p:nvSpPr>
          <p:spPr>
            <a:xfrm>
              <a:off x="1428082" y="1976642"/>
              <a:ext cx="394" cy="2295"/>
            </a:xfrm>
            <a:custGeom>
              <a:rect b="b" l="l" r="r" t="t"/>
              <a:pathLst>
                <a:path extrusionOk="0" h="169" w="29">
                  <a:moveTo>
                    <a:pt x="18" y="0"/>
                  </a:moveTo>
                  <a:lnTo>
                    <a:pt x="18" y="0"/>
                  </a:lnTo>
                  <a:cubicBezTo>
                    <a:pt x="29" y="56"/>
                    <a:pt x="25" y="116"/>
                    <a:pt x="1" y="168"/>
                  </a:cubicBezTo>
                  <a:cubicBezTo>
                    <a:pt x="25" y="116"/>
                    <a:pt x="29" y="56"/>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0"/>
            <p:cNvSpPr/>
            <p:nvPr/>
          </p:nvSpPr>
          <p:spPr>
            <a:xfrm>
              <a:off x="1428272" y="1976397"/>
              <a:ext cx="68" cy="258"/>
            </a:xfrm>
            <a:custGeom>
              <a:rect b="b" l="l" r="r" t="t"/>
              <a:pathLst>
                <a:path extrusionOk="0" h="19" w="5">
                  <a:moveTo>
                    <a:pt x="4" y="18"/>
                  </a:moveTo>
                  <a:cubicBezTo>
                    <a:pt x="4" y="11"/>
                    <a:pt x="1" y="8"/>
                    <a:pt x="1" y="1"/>
                  </a:cubicBezTo>
                  <a:cubicBezTo>
                    <a:pt x="1"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0"/>
            <p:cNvSpPr/>
            <p:nvPr/>
          </p:nvSpPr>
          <p:spPr>
            <a:xfrm>
              <a:off x="1428368" y="1974497"/>
              <a:ext cx="109" cy="489"/>
            </a:xfrm>
            <a:custGeom>
              <a:rect b="b" l="l" r="r" t="t"/>
              <a:pathLst>
                <a:path extrusionOk="0" h="36" w="8">
                  <a:moveTo>
                    <a:pt x="8" y="1"/>
                  </a:moveTo>
                  <a:lnTo>
                    <a:pt x="8" y="1"/>
                  </a:lnTo>
                  <a:cubicBezTo>
                    <a:pt x="4" y="15"/>
                    <a:pt x="1" y="25"/>
                    <a:pt x="1" y="35"/>
                  </a:cubicBezTo>
                  <a:cubicBezTo>
                    <a:pt x="4" y="25"/>
                    <a:pt x="4" y="15"/>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0"/>
            <p:cNvSpPr/>
            <p:nvPr/>
          </p:nvSpPr>
          <p:spPr>
            <a:xfrm>
              <a:off x="1427662" y="1979778"/>
              <a:ext cx="149" cy="489"/>
            </a:xfrm>
            <a:custGeom>
              <a:rect b="b" l="l" r="r" t="t"/>
              <a:pathLst>
                <a:path extrusionOk="0" h="36" w="11">
                  <a:moveTo>
                    <a:pt x="0" y="35"/>
                  </a:moveTo>
                  <a:lnTo>
                    <a:pt x="0" y="35"/>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0"/>
            <p:cNvSpPr/>
            <p:nvPr/>
          </p:nvSpPr>
          <p:spPr>
            <a:xfrm>
              <a:off x="1428558" y="1973967"/>
              <a:ext cx="109" cy="394"/>
            </a:xfrm>
            <a:custGeom>
              <a:rect b="b" l="l" r="r" t="t"/>
              <a:pathLst>
                <a:path extrusionOk="0" h="29" w="8">
                  <a:moveTo>
                    <a:pt x="8" y="1"/>
                  </a:moveTo>
                  <a:lnTo>
                    <a:pt x="8" y="1"/>
                  </a:lnTo>
                  <a:cubicBezTo>
                    <a:pt x="4" y="8"/>
                    <a:pt x="1" y="18"/>
                    <a:pt x="1" y="29"/>
                  </a:cubicBezTo>
                  <a:cubicBezTo>
                    <a:pt x="1" y="18"/>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0"/>
            <p:cNvSpPr/>
            <p:nvPr/>
          </p:nvSpPr>
          <p:spPr>
            <a:xfrm>
              <a:off x="1456704" y="1951401"/>
              <a:ext cx="86665" cy="123066"/>
            </a:xfrm>
            <a:custGeom>
              <a:rect b="b" l="l" r="r" t="t"/>
              <a:pathLst>
                <a:path extrusionOk="0" h="9064" w="6383">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0"/>
            <p:cNvSpPr/>
            <p:nvPr/>
          </p:nvSpPr>
          <p:spPr>
            <a:xfrm>
              <a:off x="1525392" y="2067095"/>
              <a:ext cx="54" cy="434"/>
            </a:xfrm>
            <a:custGeom>
              <a:rect b="b" l="l" r="r" t="t"/>
              <a:pathLst>
                <a:path extrusionOk="0" h="32" w="4">
                  <a:moveTo>
                    <a:pt x="4" y="0"/>
                  </a:moveTo>
                  <a:cubicBezTo>
                    <a:pt x="0" y="11"/>
                    <a:pt x="0" y="21"/>
                    <a:pt x="0" y="32"/>
                  </a:cubicBezTo>
                  <a:cubicBezTo>
                    <a:pt x="0"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60"/>
            <p:cNvSpPr/>
            <p:nvPr/>
          </p:nvSpPr>
          <p:spPr>
            <a:xfrm>
              <a:off x="1536743" y="2029771"/>
              <a:ext cx="2675" cy="679"/>
            </a:xfrm>
            <a:custGeom>
              <a:rect b="b" l="l" r="r" t="t"/>
              <a:pathLst>
                <a:path extrusionOk="0" h="50" w="197">
                  <a:moveTo>
                    <a:pt x="1" y="50"/>
                  </a:moveTo>
                  <a:cubicBezTo>
                    <a:pt x="67" y="39"/>
                    <a:pt x="134" y="22"/>
                    <a:pt x="197" y="1"/>
                  </a:cubicBezTo>
                  <a:cubicBezTo>
                    <a:pt x="134" y="22"/>
                    <a:pt x="67" y="39"/>
                    <a:pt x="1" y="5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60"/>
            <p:cNvSpPr/>
            <p:nvPr/>
          </p:nvSpPr>
          <p:spPr>
            <a:xfrm>
              <a:off x="1540124" y="2029540"/>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60"/>
            <p:cNvSpPr/>
            <p:nvPr/>
          </p:nvSpPr>
          <p:spPr>
            <a:xfrm>
              <a:off x="1536363" y="2030436"/>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60"/>
            <p:cNvSpPr/>
            <p:nvPr/>
          </p:nvSpPr>
          <p:spPr>
            <a:xfrm>
              <a:off x="1542215" y="2028440"/>
              <a:ext cx="720" cy="353"/>
            </a:xfrm>
            <a:custGeom>
              <a:rect b="b" l="l" r="r" t="t"/>
              <a:pathLst>
                <a:path extrusionOk="0" h="26" w="53">
                  <a:moveTo>
                    <a:pt x="53" y="1"/>
                  </a:moveTo>
                  <a:lnTo>
                    <a:pt x="28" y="11"/>
                  </a:lnTo>
                  <a:lnTo>
                    <a:pt x="0" y="25"/>
                  </a:lnTo>
                  <a:lnTo>
                    <a:pt x="0" y="25"/>
                  </a:ln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0"/>
            <p:cNvSpPr/>
            <p:nvPr/>
          </p:nvSpPr>
          <p:spPr>
            <a:xfrm>
              <a:off x="1525433" y="2066335"/>
              <a:ext cx="68" cy="489"/>
            </a:xfrm>
            <a:custGeom>
              <a:rect b="b" l="l" r="r" t="t"/>
              <a:pathLst>
                <a:path extrusionOk="0" h="36" w="5">
                  <a:moveTo>
                    <a:pt x="1" y="0"/>
                  </a:moveTo>
                  <a:lnTo>
                    <a:pt x="1" y="35"/>
                  </a:lnTo>
                  <a:cubicBezTo>
                    <a:pt x="4" y="25"/>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60"/>
            <p:cNvSpPr/>
            <p:nvPr/>
          </p:nvSpPr>
          <p:spPr>
            <a:xfrm>
              <a:off x="1525487" y="2065520"/>
              <a:ext cx="54" cy="638"/>
            </a:xfrm>
            <a:custGeom>
              <a:rect b="b" l="l" r="r" t="t"/>
              <a:pathLst>
                <a:path extrusionOk="0" h="47" w="4">
                  <a:moveTo>
                    <a:pt x="0" y="1"/>
                  </a:moveTo>
                  <a:lnTo>
                    <a:pt x="0" y="46"/>
                  </a:lnTo>
                  <a:cubicBezTo>
                    <a:pt x="0" y="29"/>
                    <a:pt x="4"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60"/>
            <p:cNvSpPr/>
            <p:nvPr/>
          </p:nvSpPr>
          <p:spPr>
            <a:xfrm>
              <a:off x="1539459" y="2029676"/>
              <a:ext cx="339" cy="109"/>
            </a:xfrm>
            <a:custGeom>
              <a:rect b="b" l="l" r="r" t="t"/>
              <a:pathLst>
                <a:path extrusionOk="0" h="8" w="25">
                  <a:moveTo>
                    <a:pt x="0" y="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0"/>
            <p:cNvSpPr/>
            <p:nvPr/>
          </p:nvSpPr>
          <p:spPr>
            <a:xfrm>
              <a:off x="1525202" y="2068521"/>
              <a:ext cx="109" cy="434"/>
            </a:xfrm>
            <a:custGeom>
              <a:rect b="b" l="l" r="r" t="t"/>
              <a:pathLst>
                <a:path extrusionOk="0" h="32" w="8">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60"/>
            <p:cNvSpPr/>
            <p:nvPr/>
          </p:nvSpPr>
          <p:spPr>
            <a:xfrm>
              <a:off x="1524157" y="2073178"/>
              <a:ext cx="95" cy="394"/>
            </a:xfrm>
            <a:custGeom>
              <a:rect b="b" l="l" r="r" t="t"/>
              <a:pathLst>
                <a:path extrusionOk="0" h="29" w="7">
                  <a:moveTo>
                    <a:pt x="7" y="0"/>
                  </a:moveTo>
                  <a:cubicBezTo>
                    <a:pt x="4" y="11"/>
                    <a:pt x="4" y="18"/>
                    <a:pt x="0" y="28"/>
                  </a:cubicBezTo>
                  <a:cubicBezTo>
                    <a:pt x="4" y="18"/>
                    <a:pt x="7"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60"/>
            <p:cNvSpPr/>
            <p:nvPr/>
          </p:nvSpPr>
          <p:spPr>
            <a:xfrm>
              <a:off x="1525338" y="2067855"/>
              <a:ext cx="68" cy="434"/>
            </a:xfrm>
            <a:custGeom>
              <a:rect b="b" l="l" r="r" t="t"/>
              <a:pathLst>
                <a:path extrusionOk="0" h="32" w="5">
                  <a:moveTo>
                    <a:pt x="4" y="0"/>
                  </a:moveTo>
                  <a:cubicBezTo>
                    <a:pt x="1" y="7"/>
                    <a:pt x="1" y="18"/>
                    <a:pt x="1" y="32"/>
                  </a:cubicBezTo>
                  <a:cubicBezTo>
                    <a:pt x="1" y="21"/>
                    <a:pt x="1"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60"/>
            <p:cNvSpPr/>
            <p:nvPr/>
          </p:nvSpPr>
          <p:spPr>
            <a:xfrm>
              <a:off x="1524483" y="2071983"/>
              <a:ext cx="163" cy="448"/>
            </a:xfrm>
            <a:custGeom>
              <a:rect b="b" l="l" r="r" t="t"/>
              <a:pathLst>
                <a:path extrusionOk="0" h="33" w="12">
                  <a:moveTo>
                    <a:pt x="11" y="1"/>
                  </a:moveTo>
                  <a:lnTo>
                    <a:pt x="1" y="32"/>
                  </a:lnTo>
                  <a:cubicBezTo>
                    <a:pt x="4" y="25"/>
                    <a:pt x="8" y="15"/>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0"/>
            <p:cNvSpPr/>
            <p:nvPr/>
          </p:nvSpPr>
          <p:spPr>
            <a:xfrm>
              <a:off x="1523953" y="2073653"/>
              <a:ext cx="163" cy="339"/>
            </a:xfrm>
            <a:custGeom>
              <a:rect b="b" l="l" r="r" t="t"/>
              <a:pathLst>
                <a:path extrusionOk="0" h="25" w="12">
                  <a:moveTo>
                    <a:pt x="1" y="25"/>
                  </a:moveTo>
                  <a:cubicBezTo>
                    <a:pt x="4" y="18"/>
                    <a:pt x="8" y="11"/>
                    <a:pt x="12" y="0"/>
                  </a:cubicBezTo>
                  <a:cubicBezTo>
                    <a:pt x="8" y="11"/>
                    <a:pt x="4"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0"/>
            <p:cNvSpPr/>
            <p:nvPr/>
          </p:nvSpPr>
          <p:spPr>
            <a:xfrm>
              <a:off x="1523532" y="207460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0"/>
            <p:cNvSpPr/>
            <p:nvPr/>
          </p:nvSpPr>
          <p:spPr>
            <a:xfrm>
              <a:off x="1523573" y="2074413"/>
              <a:ext cx="163" cy="149"/>
            </a:xfrm>
            <a:custGeom>
              <a:rect b="b" l="l" r="r" t="t"/>
              <a:pathLst>
                <a:path extrusionOk="0" h="11" w="12">
                  <a:moveTo>
                    <a:pt x="1" y="11"/>
                  </a:moveTo>
                  <a:cubicBezTo>
                    <a:pt x="4" y="7"/>
                    <a:pt x="8" y="4"/>
                    <a:pt x="11" y="0"/>
                  </a:cubicBezTo>
                  <a:cubicBezTo>
                    <a:pt x="8" y="4"/>
                    <a:pt x="4"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0"/>
            <p:cNvSpPr/>
            <p:nvPr/>
          </p:nvSpPr>
          <p:spPr>
            <a:xfrm>
              <a:off x="1523763" y="2074074"/>
              <a:ext cx="163" cy="258"/>
            </a:xfrm>
            <a:custGeom>
              <a:rect b="b" l="l" r="r" t="t"/>
              <a:pathLst>
                <a:path extrusionOk="0" h="19" w="12">
                  <a:moveTo>
                    <a:pt x="1" y="18"/>
                  </a:moveTo>
                  <a:cubicBezTo>
                    <a:pt x="4" y="15"/>
                    <a:pt x="8" y="8"/>
                    <a:pt x="11" y="1"/>
                  </a:cubicBezTo>
                  <a:cubicBezTo>
                    <a:pt x="8" y="8"/>
                    <a:pt x="4" y="15"/>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0"/>
            <p:cNvSpPr/>
            <p:nvPr/>
          </p:nvSpPr>
          <p:spPr>
            <a:xfrm>
              <a:off x="1524347" y="2072608"/>
              <a:ext cx="95" cy="434"/>
            </a:xfrm>
            <a:custGeom>
              <a:rect b="b" l="l" r="r" t="t"/>
              <a:pathLst>
                <a:path extrusionOk="0" h="32" w="7">
                  <a:moveTo>
                    <a:pt x="0" y="32"/>
                  </a:moveTo>
                  <a:cubicBezTo>
                    <a:pt x="0" y="21"/>
                    <a:pt x="4" y="11"/>
                    <a:pt x="7"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60"/>
            <p:cNvSpPr/>
            <p:nvPr/>
          </p:nvSpPr>
          <p:spPr>
            <a:xfrm>
              <a:off x="1525107" y="2069281"/>
              <a:ext cx="54" cy="434"/>
            </a:xfrm>
            <a:custGeom>
              <a:rect b="b" l="l" r="r" t="t"/>
              <a:pathLst>
                <a:path extrusionOk="0" h="32" w="4">
                  <a:moveTo>
                    <a:pt x="0" y="32"/>
                  </a:moveTo>
                  <a:cubicBezTo>
                    <a:pt x="0" y="21"/>
                    <a:pt x="4" y="11"/>
                    <a:pt x="4" y="0"/>
                  </a:cubicBezTo>
                  <a:cubicBezTo>
                    <a:pt x="4" y="11"/>
                    <a:pt x="0" y="21"/>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60"/>
            <p:cNvSpPr/>
            <p:nvPr/>
          </p:nvSpPr>
          <p:spPr>
            <a:xfrm>
              <a:off x="1524822" y="2070707"/>
              <a:ext cx="95" cy="434"/>
            </a:xfrm>
            <a:custGeom>
              <a:rect b="b" l="l" r="r" t="t"/>
              <a:pathLst>
                <a:path extrusionOk="0" h="32" w="7">
                  <a:moveTo>
                    <a:pt x="7" y="0"/>
                  </a:moveTo>
                  <a:cubicBezTo>
                    <a:pt x="4" y="11"/>
                    <a:pt x="0" y="21"/>
                    <a:pt x="0" y="32"/>
                  </a:cubicBezTo>
                  <a:cubicBezTo>
                    <a:pt x="4" y="21"/>
                    <a:pt x="4" y="11"/>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0"/>
            <p:cNvSpPr/>
            <p:nvPr/>
          </p:nvSpPr>
          <p:spPr>
            <a:xfrm>
              <a:off x="1524958" y="2069987"/>
              <a:ext cx="109" cy="448"/>
            </a:xfrm>
            <a:custGeom>
              <a:rect b="b" l="l" r="r" t="t"/>
              <a:pathLst>
                <a:path extrusionOk="0" h="33" w="8">
                  <a:moveTo>
                    <a:pt x="8" y="1"/>
                  </a:moveTo>
                  <a:lnTo>
                    <a:pt x="8" y="1"/>
                  </a:lnTo>
                  <a:cubicBezTo>
                    <a:pt x="4" y="11"/>
                    <a:pt x="1" y="22"/>
                    <a:pt x="1" y="32"/>
                  </a:cubicBezTo>
                  <a:cubicBezTo>
                    <a:pt x="4" y="22"/>
                    <a:pt x="4" y="11"/>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0"/>
            <p:cNvSpPr/>
            <p:nvPr/>
          </p:nvSpPr>
          <p:spPr>
            <a:xfrm>
              <a:off x="1524673" y="2071372"/>
              <a:ext cx="109" cy="489"/>
            </a:xfrm>
            <a:custGeom>
              <a:rect b="b" l="l" r="r" t="t"/>
              <a:pathLst>
                <a:path extrusionOk="0" h="36" w="8">
                  <a:moveTo>
                    <a:pt x="8" y="0"/>
                  </a:moveTo>
                  <a:cubicBezTo>
                    <a:pt x="4" y="11"/>
                    <a:pt x="1" y="21"/>
                    <a:pt x="1" y="35"/>
                  </a:cubicBezTo>
                  <a:cubicBezTo>
                    <a:pt x="1" y="25"/>
                    <a:pt x="4" y="1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0"/>
            <p:cNvSpPr/>
            <p:nvPr/>
          </p:nvSpPr>
          <p:spPr>
            <a:xfrm>
              <a:off x="1467063" y="1987667"/>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0"/>
            <p:cNvSpPr/>
            <p:nvPr/>
          </p:nvSpPr>
          <p:spPr>
            <a:xfrm>
              <a:off x="1467783" y="1986906"/>
              <a:ext cx="244" cy="299"/>
            </a:xfrm>
            <a:custGeom>
              <a:rect b="b" l="l" r="r" t="t"/>
              <a:pathLst>
                <a:path extrusionOk="0" h="22" w="18">
                  <a:moveTo>
                    <a:pt x="0" y="2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0"/>
            <p:cNvSpPr/>
            <p:nvPr/>
          </p:nvSpPr>
          <p:spPr>
            <a:xfrm>
              <a:off x="1466724" y="1987993"/>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60"/>
            <p:cNvSpPr/>
            <p:nvPr/>
          </p:nvSpPr>
          <p:spPr>
            <a:xfrm>
              <a:off x="1467389" y="1987287"/>
              <a:ext cx="258" cy="244"/>
            </a:xfrm>
            <a:custGeom>
              <a:rect b="b" l="l" r="r" t="t"/>
              <a:pathLst>
                <a:path extrusionOk="0" h="18" w="19">
                  <a:moveTo>
                    <a:pt x="1" y="18"/>
                  </a:moveTo>
                  <a:lnTo>
                    <a:pt x="1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60"/>
            <p:cNvSpPr/>
            <p:nvPr/>
          </p:nvSpPr>
          <p:spPr>
            <a:xfrm>
              <a:off x="1468163" y="1986662"/>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0"/>
            <p:cNvSpPr/>
            <p:nvPr/>
          </p:nvSpPr>
          <p:spPr>
            <a:xfrm>
              <a:off x="1469344" y="1985481"/>
              <a:ext cx="353" cy="299"/>
            </a:xfrm>
            <a:custGeom>
              <a:rect b="b" l="l" r="r" t="t"/>
              <a:pathLst>
                <a:path extrusionOk="0" h="22" w="26">
                  <a:moveTo>
                    <a:pt x="25" y="0"/>
                  </a:moveTo>
                  <a:cubicBezTo>
                    <a:pt x="15" y="7"/>
                    <a:pt x="8" y="14"/>
                    <a:pt x="1" y="21"/>
                  </a:cubicBezTo>
                  <a:cubicBezTo>
                    <a:pt x="8" y="14"/>
                    <a:pt x="18" y="7"/>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0"/>
            <p:cNvSpPr/>
            <p:nvPr/>
          </p:nvSpPr>
          <p:spPr>
            <a:xfrm>
              <a:off x="1465828" y="198899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0"/>
            <p:cNvSpPr/>
            <p:nvPr/>
          </p:nvSpPr>
          <p:spPr>
            <a:xfrm>
              <a:off x="1466059" y="1988658"/>
              <a:ext cx="204" cy="204"/>
            </a:xfrm>
            <a:custGeom>
              <a:rect b="b" l="l" r="r" t="t"/>
              <a:pathLst>
                <a:path extrusionOk="0" h="15" w="15">
                  <a:moveTo>
                    <a:pt x="1" y="15"/>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0"/>
            <p:cNvSpPr/>
            <p:nvPr/>
          </p:nvSpPr>
          <p:spPr>
            <a:xfrm>
              <a:off x="1466398" y="1988332"/>
              <a:ext cx="204" cy="204"/>
            </a:xfrm>
            <a:custGeom>
              <a:rect b="b" l="l" r="r" t="t"/>
              <a:pathLst>
                <a:path extrusionOk="0" h="15" w="15">
                  <a:moveTo>
                    <a:pt x="0" y="1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0"/>
            <p:cNvSpPr/>
            <p:nvPr/>
          </p:nvSpPr>
          <p:spPr>
            <a:xfrm>
              <a:off x="1470010" y="1984476"/>
              <a:ext cx="258" cy="489"/>
            </a:xfrm>
            <a:custGeom>
              <a:rect b="b" l="l" r="r" t="t"/>
              <a:pathLst>
                <a:path extrusionOk="0" h="36" w="19">
                  <a:moveTo>
                    <a:pt x="1" y="36"/>
                  </a:moveTo>
                  <a:cubicBezTo>
                    <a:pt x="8" y="25"/>
                    <a:pt x="11" y="15"/>
                    <a:pt x="18" y="1"/>
                  </a:cubicBezTo>
                  <a:cubicBezTo>
                    <a:pt x="11" y="15"/>
                    <a:pt x="8" y="25"/>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60"/>
            <p:cNvSpPr/>
            <p:nvPr/>
          </p:nvSpPr>
          <p:spPr>
            <a:xfrm>
              <a:off x="1468448" y="1986377"/>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60"/>
            <p:cNvSpPr/>
            <p:nvPr/>
          </p:nvSpPr>
          <p:spPr>
            <a:xfrm>
              <a:off x="1469154" y="1985766"/>
              <a:ext cx="204" cy="149"/>
            </a:xfrm>
            <a:custGeom>
              <a:rect b="b" l="l" r="r" t="t"/>
              <a:pathLst>
                <a:path extrusionOk="0" h="11" w="15">
                  <a:moveTo>
                    <a:pt x="1" y="11"/>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0"/>
            <p:cNvSpPr/>
            <p:nvPr/>
          </p:nvSpPr>
          <p:spPr>
            <a:xfrm>
              <a:off x="1470295" y="1983811"/>
              <a:ext cx="204" cy="584"/>
            </a:xfrm>
            <a:custGeom>
              <a:rect b="b" l="l" r="r" t="t"/>
              <a:pathLst>
                <a:path extrusionOk="0" h="43" w="15">
                  <a:moveTo>
                    <a:pt x="1" y="43"/>
                  </a:moveTo>
                  <a:cubicBezTo>
                    <a:pt x="4" y="29"/>
                    <a:pt x="11" y="15"/>
                    <a:pt x="15" y="1"/>
                  </a:cubicBezTo>
                  <a:cubicBezTo>
                    <a:pt x="11" y="15"/>
                    <a:pt x="4" y="29"/>
                    <a:pt x="1"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0"/>
            <p:cNvSpPr/>
            <p:nvPr/>
          </p:nvSpPr>
          <p:spPr>
            <a:xfrm>
              <a:off x="1469725" y="1985006"/>
              <a:ext cx="299" cy="394"/>
            </a:xfrm>
            <a:custGeom>
              <a:rect b="b" l="l" r="r" t="t"/>
              <a:pathLst>
                <a:path extrusionOk="0" h="29" w="22">
                  <a:moveTo>
                    <a:pt x="1" y="28"/>
                  </a:moveTo>
                  <a:cubicBezTo>
                    <a:pt x="8" y="18"/>
                    <a:pt x="15" y="11"/>
                    <a:pt x="22" y="0"/>
                  </a:cubicBezTo>
                  <a:cubicBezTo>
                    <a:pt x="15" y="11"/>
                    <a:pt x="8"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0"/>
            <p:cNvSpPr/>
            <p:nvPr/>
          </p:nvSpPr>
          <p:spPr>
            <a:xfrm>
              <a:off x="1468679" y="198614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0"/>
            <p:cNvSpPr/>
            <p:nvPr/>
          </p:nvSpPr>
          <p:spPr>
            <a:xfrm>
              <a:off x="1468964" y="1985956"/>
              <a:ext cx="163" cy="149"/>
            </a:xfrm>
            <a:custGeom>
              <a:rect b="b" l="l" r="r" t="t"/>
              <a:pathLst>
                <a:path extrusionOk="0" h="11" w="12">
                  <a:moveTo>
                    <a:pt x="1"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0"/>
            <p:cNvSpPr/>
            <p:nvPr/>
          </p:nvSpPr>
          <p:spPr>
            <a:xfrm>
              <a:off x="1527008" y="2118853"/>
              <a:ext cx="88322" cy="99360"/>
            </a:xfrm>
            <a:custGeom>
              <a:rect b="b" l="l" r="r" t="t"/>
              <a:pathLst>
                <a:path extrusionOk="0" h="7318" w="6505">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60"/>
            <p:cNvSpPr/>
            <p:nvPr/>
          </p:nvSpPr>
          <p:spPr>
            <a:xfrm>
              <a:off x="1596443" y="2164147"/>
              <a:ext cx="8812" cy="4820"/>
            </a:xfrm>
            <a:custGeom>
              <a:rect b="b" l="l" r="r" t="t"/>
              <a:pathLst>
                <a:path extrusionOk="0" h="355" w="649">
                  <a:moveTo>
                    <a:pt x="648" y="337"/>
                  </a:moveTo>
                  <a:cubicBezTo>
                    <a:pt x="134" y="354"/>
                    <a:pt x="11" y="165"/>
                    <a:pt x="1" y="1"/>
                  </a:cubicBezTo>
                  <a:cubicBezTo>
                    <a:pt x="11" y="165"/>
                    <a:pt x="134" y="354"/>
                    <a:pt x="648" y="33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60"/>
            <p:cNvSpPr/>
            <p:nvPr/>
          </p:nvSpPr>
          <p:spPr>
            <a:xfrm>
              <a:off x="1614230" y="2188587"/>
              <a:ext cx="54" cy="625"/>
            </a:xfrm>
            <a:custGeom>
              <a:rect b="b" l="l" r="r" t="t"/>
              <a:pathLst>
                <a:path extrusionOk="0" h="46" w="4">
                  <a:moveTo>
                    <a:pt x="0" y="0"/>
                  </a:moveTo>
                  <a:cubicBezTo>
                    <a:pt x="4" y="14"/>
                    <a:pt x="4" y="32"/>
                    <a:pt x="4" y="46"/>
                  </a:cubicBezTo>
                  <a:cubicBezTo>
                    <a:pt x="4" y="32"/>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0"/>
            <p:cNvSpPr/>
            <p:nvPr/>
          </p:nvSpPr>
          <p:spPr>
            <a:xfrm>
              <a:off x="1584047" y="2146754"/>
              <a:ext cx="4616" cy="923"/>
            </a:xfrm>
            <a:custGeom>
              <a:rect b="b" l="l" r="r" t="t"/>
              <a:pathLst>
                <a:path extrusionOk="0" h="68" w="340">
                  <a:moveTo>
                    <a:pt x="340" y="60"/>
                  </a:moveTo>
                  <a:cubicBezTo>
                    <a:pt x="200" y="64"/>
                    <a:pt x="67" y="67"/>
                    <a:pt x="0" y="1"/>
                  </a:cubicBezTo>
                  <a:cubicBezTo>
                    <a:pt x="67" y="67"/>
                    <a:pt x="200" y="64"/>
                    <a:pt x="340"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0"/>
            <p:cNvSpPr/>
            <p:nvPr/>
          </p:nvSpPr>
          <p:spPr>
            <a:xfrm>
              <a:off x="1612370" y="2190433"/>
              <a:ext cx="1724" cy="2349"/>
            </a:xfrm>
            <a:custGeom>
              <a:rect b="b" l="l" r="r" t="t"/>
              <a:pathLst>
                <a:path extrusionOk="0" h="173" w="127">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0"/>
            <p:cNvSpPr/>
            <p:nvPr/>
          </p:nvSpPr>
          <p:spPr>
            <a:xfrm>
              <a:off x="1614040" y="2189917"/>
              <a:ext cx="149" cy="530"/>
            </a:xfrm>
            <a:custGeom>
              <a:rect b="b" l="l" r="r" t="t"/>
              <a:pathLst>
                <a:path extrusionOk="0" h="39" w="11">
                  <a:moveTo>
                    <a:pt x="11" y="0"/>
                  </a:moveTo>
                  <a:cubicBezTo>
                    <a:pt x="7" y="11"/>
                    <a:pt x="4" y="25"/>
                    <a:pt x="0" y="39"/>
                  </a:cubicBezTo>
                  <a:cubicBezTo>
                    <a:pt x="4" y="25"/>
                    <a:pt x="7"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0"/>
            <p:cNvSpPr/>
            <p:nvPr/>
          </p:nvSpPr>
          <p:spPr>
            <a:xfrm>
              <a:off x="1529140" y="2128031"/>
              <a:ext cx="163" cy="54"/>
            </a:xfrm>
            <a:custGeom>
              <a:rect b="b" l="l" r="r" t="t"/>
              <a:pathLst>
                <a:path extrusionOk="0" h="4" w="12">
                  <a:moveTo>
                    <a:pt x="11" y="4"/>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0"/>
            <p:cNvSpPr/>
            <p:nvPr/>
          </p:nvSpPr>
          <p:spPr>
            <a:xfrm>
              <a:off x="1614230" y="2189293"/>
              <a:ext cx="54" cy="489"/>
            </a:xfrm>
            <a:custGeom>
              <a:rect b="b" l="l" r="r" t="t"/>
              <a:pathLst>
                <a:path extrusionOk="0" h="36" w="4">
                  <a:moveTo>
                    <a:pt x="4" y="1"/>
                  </a:moveTo>
                  <a:cubicBezTo>
                    <a:pt x="4" y="15"/>
                    <a:pt x="0" y="25"/>
                    <a:pt x="0" y="36"/>
                  </a:cubicBezTo>
                  <a:cubicBezTo>
                    <a:pt x="0" y="25"/>
                    <a:pt x="4" y="15"/>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60"/>
            <p:cNvSpPr/>
            <p:nvPr/>
          </p:nvSpPr>
          <p:spPr>
            <a:xfrm>
              <a:off x="1529425" y="2128126"/>
              <a:ext cx="394" cy="149"/>
            </a:xfrm>
            <a:custGeom>
              <a:rect b="b" l="l" r="r" t="t"/>
              <a:pathLst>
                <a:path extrusionOk="0" h="11" w="29">
                  <a:moveTo>
                    <a:pt x="1" y="0"/>
                  </a:moveTo>
                  <a:lnTo>
                    <a:pt x="29"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60"/>
            <p:cNvSpPr/>
            <p:nvPr/>
          </p:nvSpPr>
          <p:spPr>
            <a:xfrm>
              <a:off x="1575290" y="214080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60"/>
            <p:cNvSpPr/>
            <p:nvPr/>
          </p:nvSpPr>
          <p:spPr>
            <a:xfrm>
              <a:off x="1615085" y="2180983"/>
              <a:ext cx="299" cy="2009"/>
            </a:xfrm>
            <a:custGeom>
              <a:rect b="b" l="l" r="r" t="t"/>
              <a:pathLst>
                <a:path extrusionOk="0" h="148" w="22">
                  <a:moveTo>
                    <a:pt x="21" y="0"/>
                  </a:moveTo>
                  <a:cubicBezTo>
                    <a:pt x="18" y="49"/>
                    <a:pt x="11" y="98"/>
                    <a:pt x="0" y="147"/>
                  </a:cubicBezTo>
                  <a:cubicBezTo>
                    <a:pt x="11" y="98"/>
                    <a:pt x="18" y="49"/>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60"/>
            <p:cNvSpPr/>
            <p:nvPr/>
          </p:nvSpPr>
          <p:spPr>
            <a:xfrm>
              <a:off x="1595493" y="2161391"/>
              <a:ext cx="964" cy="2770"/>
            </a:xfrm>
            <a:custGeom>
              <a:rect b="b" l="l" r="r" t="t"/>
              <a:pathLst>
                <a:path extrusionOk="0" h="204" w="71">
                  <a:moveTo>
                    <a:pt x="1" y="1"/>
                  </a:moveTo>
                  <a:cubicBezTo>
                    <a:pt x="36" y="64"/>
                    <a:pt x="60" y="134"/>
                    <a:pt x="71" y="204"/>
                  </a:cubicBezTo>
                  <a:cubicBezTo>
                    <a:pt x="60" y="134"/>
                    <a:pt x="36" y="6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60"/>
            <p:cNvSpPr/>
            <p:nvPr/>
          </p:nvSpPr>
          <p:spPr>
            <a:xfrm>
              <a:off x="1543736" y="2212822"/>
              <a:ext cx="4711" cy="3775"/>
            </a:xfrm>
            <a:custGeom>
              <a:rect b="b" l="l" r="r" t="t"/>
              <a:pathLst>
                <a:path extrusionOk="0" h="278" w="347">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60"/>
            <p:cNvSpPr/>
            <p:nvPr/>
          </p:nvSpPr>
          <p:spPr>
            <a:xfrm>
              <a:off x="1568542" y="2210324"/>
              <a:ext cx="8092" cy="855"/>
            </a:xfrm>
            <a:custGeom>
              <a:rect b="b" l="l" r="r" t="t"/>
              <a:pathLst>
                <a:path extrusionOk="0" h="63" w="596">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60"/>
            <p:cNvSpPr/>
            <p:nvPr/>
          </p:nvSpPr>
          <p:spPr>
            <a:xfrm>
              <a:off x="1530375" y="2180128"/>
              <a:ext cx="163" cy="244"/>
            </a:xfrm>
            <a:custGeom>
              <a:rect b="b" l="l" r="r" t="t"/>
              <a:pathLst>
                <a:path extrusionOk="0" h="18" w="12">
                  <a:moveTo>
                    <a:pt x="11" y="18"/>
                  </a:moveTo>
                  <a:cubicBezTo>
                    <a:pt x="8" y="11"/>
                    <a:pt x="4" y="7"/>
                    <a:pt x="1" y="0"/>
                  </a:cubicBezTo>
                  <a:cubicBezTo>
                    <a:pt x="4" y="7"/>
                    <a:pt x="8" y="11"/>
                    <a:pt x="1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60"/>
            <p:cNvSpPr/>
            <p:nvPr/>
          </p:nvSpPr>
          <p:spPr>
            <a:xfrm>
              <a:off x="1527049" y="2176177"/>
              <a:ext cx="2675" cy="3340"/>
            </a:xfrm>
            <a:custGeom>
              <a:rect b="b" l="l" r="r" t="t"/>
              <a:pathLst>
                <a:path extrusionOk="0" h="246" w="197">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60"/>
            <p:cNvSpPr/>
            <p:nvPr/>
          </p:nvSpPr>
          <p:spPr>
            <a:xfrm>
              <a:off x="1540314" y="2216583"/>
              <a:ext cx="3435" cy="1629"/>
            </a:xfrm>
            <a:custGeom>
              <a:rect b="b" l="l" r="r" t="t"/>
              <a:pathLst>
                <a:path extrusionOk="0" h="120" w="253">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60"/>
            <p:cNvSpPr/>
            <p:nvPr/>
          </p:nvSpPr>
          <p:spPr>
            <a:xfrm>
              <a:off x="1530565" y="2180413"/>
              <a:ext cx="353" cy="489"/>
            </a:xfrm>
            <a:custGeom>
              <a:rect b="b" l="l" r="r" t="t"/>
              <a:pathLst>
                <a:path extrusionOk="0" h="36" w="26">
                  <a:moveTo>
                    <a:pt x="25" y="35"/>
                  </a:moveTo>
                  <a:cubicBezTo>
                    <a:pt x="18" y="25"/>
                    <a:pt x="11" y="11"/>
                    <a:pt x="1" y="0"/>
                  </a:cubicBezTo>
                  <a:cubicBezTo>
                    <a:pt x="11" y="11"/>
                    <a:pt x="18" y="25"/>
                    <a:pt x="25"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60"/>
            <p:cNvSpPr/>
            <p:nvPr/>
          </p:nvSpPr>
          <p:spPr>
            <a:xfrm>
              <a:off x="1540260" y="2217819"/>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60"/>
            <p:cNvSpPr/>
            <p:nvPr/>
          </p:nvSpPr>
          <p:spPr>
            <a:xfrm>
              <a:off x="1540124" y="2216149"/>
              <a:ext cx="109" cy="1018"/>
            </a:xfrm>
            <a:custGeom>
              <a:rect b="b" l="l" r="r" t="t"/>
              <a:pathLst>
                <a:path extrusionOk="0" h="75" w="8">
                  <a:moveTo>
                    <a:pt x="0" y="1"/>
                  </a:moveTo>
                  <a:cubicBezTo>
                    <a:pt x="4" y="25"/>
                    <a:pt x="4" y="50"/>
                    <a:pt x="7" y="74"/>
                  </a:cubicBezTo>
                  <a:cubicBezTo>
                    <a:pt x="7" y="50"/>
                    <a:pt x="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60"/>
            <p:cNvSpPr/>
            <p:nvPr/>
          </p:nvSpPr>
          <p:spPr>
            <a:xfrm>
              <a:off x="1540219" y="2217289"/>
              <a:ext cx="54" cy="258"/>
            </a:xfrm>
            <a:custGeom>
              <a:rect b="b" l="l" r="r" t="t"/>
              <a:pathLst>
                <a:path extrusionOk="0" h="19" w="4">
                  <a:moveTo>
                    <a:pt x="4" y="1"/>
                  </a:moveTo>
                  <a:cubicBezTo>
                    <a:pt x="0" y="8"/>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60"/>
            <p:cNvSpPr/>
            <p:nvPr/>
          </p:nvSpPr>
          <p:spPr>
            <a:xfrm>
              <a:off x="1533512" y="2195335"/>
              <a:ext cx="869" cy="2675"/>
            </a:xfrm>
            <a:custGeom>
              <a:rect b="b" l="l" r="r" t="t"/>
              <a:pathLst>
                <a:path extrusionOk="0" h="197" w="64">
                  <a:moveTo>
                    <a:pt x="60" y="0"/>
                  </a:moveTo>
                  <a:cubicBezTo>
                    <a:pt x="64" y="70"/>
                    <a:pt x="43" y="140"/>
                    <a:pt x="1" y="196"/>
                  </a:cubicBezTo>
                  <a:cubicBezTo>
                    <a:pt x="43" y="140"/>
                    <a:pt x="64" y="70"/>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0"/>
            <p:cNvSpPr/>
            <p:nvPr/>
          </p:nvSpPr>
          <p:spPr>
            <a:xfrm>
              <a:off x="1530090" y="217988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60"/>
            <p:cNvSpPr/>
            <p:nvPr/>
          </p:nvSpPr>
          <p:spPr>
            <a:xfrm>
              <a:off x="1543355" y="2216108"/>
              <a:ext cx="1100" cy="720"/>
            </a:xfrm>
            <a:custGeom>
              <a:rect b="b" l="l" r="r" t="t"/>
              <a:pathLst>
                <a:path extrusionOk="0" h="53" w="81">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60"/>
            <p:cNvSpPr/>
            <p:nvPr/>
          </p:nvSpPr>
          <p:spPr>
            <a:xfrm>
              <a:off x="1579281" y="2208980"/>
              <a:ext cx="109" cy="299"/>
            </a:xfrm>
            <a:custGeom>
              <a:rect b="b" l="l" r="r" t="t"/>
              <a:pathLst>
                <a:path extrusionOk="0" h="22" w="8">
                  <a:moveTo>
                    <a:pt x="1" y="2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0"/>
            <p:cNvSpPr/>
            <p:nvPr/>
          </p:nvSpPr>
          <p:spPr>
            <a:xfrm>
              <a:off x="1579376" y="2208641"/>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60"/>
            <p:cNvSpPr/>
            <p:nvPr/>
          </p:nvSpPr>
          <p:spPr>
            <a:xfrm>
              <a:off x="1576620" y="2210786"/>
              <a:ext cx="2105" cy="122"/>
            </a:xfrm>
            <a:custGeom>
              <a:rect b="b" l="l" r="r" t="t"/>
              <a:pathLst>
                <a:path extrusionOk="0" h="9" w="155">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60"/>
            <p:cNvSpPr/>
            <p:nvPr/>
          </p:nvSpPr>
          <p:spPr>
            <a:xfrm>
              <a:off x="1595588" y="2189958"/>
              <a:ext cx="5621" cy="1018"/>
            </a:xfrm>
            <a:custGeom>
              <a:rect b="b" l="l" r="r" t="t"/>
              <a:pathLst>
                <a:path extrusionOk="0" h="75" w="414">
                  <a:moveTo>
                    <a:pt x="414" y="1"/>
                  </a:moveTo>
                  <a:cubicBezTo>
                    <a:pt x="263" y="1"/>
                    <a:pt x="116" y="15"/>
                    <a:pt x="1" y="74"/>
                  </a:cubicBezTo>
                  <a:cubicBezTo>
                    <a:pt x="116" y="15"/>
                    <a:pt x="263" y="4"/>
                    <a:pt x="4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0"/>
            <p:cNvSpPr/>
            <p:nvPr/>
          </p:nvSpPr>
          <p:spPr>
            <a:xfrm>
              <a:off x="1611609" y="2192768"/>
              <a:ext cx="774" cy="299"/>
            </a:xfrm>
            <a:custGeom>
              <a:rect b="b" l="l" r="r" t="t"/>
              <a:pathLst>
                <a:path extrusionOk="0" h="22" w="57">
                  <a:moveTo>
                    <a:pt x="57" y="0"/>
                  </a:moveTo>
                  <a:cubicBezTo>
                    <a:pt x="39" y="11"/>
                    <a:pt x="18" y="18"/>
                    <a:pt x="1" y="21"/>
                  </a:cubicBezTo>
                  <a:cubicBezTo>
                    <a:pt x="15" y="21"/>
                    <a:pt x="29" y="18"/>
                    <a:pt x="43" y="11"/>
                  </a:cubicBezTo>
                  <a:lnTo>
                    <a:pt x="5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60"/>
            <p:cNvSpPr/>
            <p:nvPr/>
          </p:nvSpPr>
          <p:spPr>
            <a:xfrm>
              <a:off x="1579526" y="220826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60"/>
            <p:cNvSpPr/>
            <p:nvPr/>
          </p:nvSpPr>
          <p:spPr>
            <a:xfrm>
              <a:off x="1612180" y="2192619"/>
              <a:ext cx="394" cy="258"/>
            </a:xfrm>
            <a:custGeom>
              <a:rect b="b" l="l" r="r" t="t"/>
              <a:pathLst>
                <a:path extrusionOk="0" h="19" w="29">
                  <a:moveTo>
                    <a:pt x="29" y="1"/>
                  </a:moveTo>
                  <a:lnTo>
                    <a:pt x="29" y="1"/>
                  </a:lnTo>
                  <a:cubicBezTo>
                    <a:pt x="18" y="8"/>
                    <a:pt x="8" y="15"/>
                    <a:pt x="1" y="18"/>
                  </a:cubicBezTo>
                  <a:lnTo>
                    <a:pt x="15" y="1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0"/>
            <p:cNvSpPr/>
            <p:nvPr/>
          </p:nvSpPr>
          <p:spPr>
            <a:xfrm>
              <a:off x="1575385" y="2210636"/>
              <a:ext cx="1724" cy="204"/>
            </a:xfrm>
            <a:custGeom>
              <a:rect b="b" l="l" r="r" t="t"/>
              <a:pathLst>
                <a:path extrusionOk="0" h="15" w="127">
                  <a:moveTo>
                    <a:pt x="1" y="1"/>
                  </a:moveTo>
                  <a:lnTo>
                    <a:pt x="92" y="11"/>
                  </a:lnTo>
                  <a:lnTo>
                    <a:pt x="127" y="15"/>
                  </a:lnTo>
                  <a:lnTo>
                    <a:pt x="127" y="15"/>
                  </a:ln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60"/>
            <p:cNvSpPr/>
            <p:nvPr/>
          </p:nvSpPr>
          <p:spPr>
            <a:xfrm>
              <a:off x="1438877" y="2046607"/>
              <a:ext cx="93508" cy="136291"/>
            </a:xfrm>
            <a:custGeom>
              <a:rect b="b" l="l" r="r" t="t"/>
              <a:pathLst>
                <a:path extrusionOk="0" h="10038" w="6887">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60"/>
            <p:cNvSpPr/>
            <p:nvPr/>
          </p:nvSpPr>
          <p:spPr>
            <a:xfrm>
              <a:off x="1518685" y="2074223"/>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0"/>
            <p:cNvSpPr/>
            <p:nvPr/>
          </p:nvSpPr>
          <p:spPr>
            <a:xfrm>
              <a:off x="1517545" y="2074549"/>
              <a:ext cx="299" cy="163"/>
            </a:xfrm>
            <a:custGeom>
              <a:rect b="b" l="l" r="r" t="t"/>
              <a:pathLst>
                <a:path extrusionOk="0" h="12" w="22">
                  <a:moveTo>
                    <a:pt x="0" y="1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60"/>
            <p:cNvSpPr/>
            <p:nvPr/>
          </p:nvSpPr>
          <p:spPr>
            <a:xfrm>
              <a:off x="1518305" y="2074318"/>
              <a:ext cx="299" cy="54"/>
            </a:xfrm>
            <a:custGeom>
              <a:rect b="b" l="l" r="r" t="t"/>
              <a:pathLst>
                <a:path extrusionOk="0" h="4" w="22">
                  <a:moveTo>
                    <a:pt x="0" y="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60"/>
            <p:cNvSpPr/>
            <p:nvPr/>
          </p:nvSpPr>
          <p:spPr>
            <a:xfrm>
              <a:off x="1517110" y="207479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0"/>
            <p:cNvSpPr/>
            <p:nvPr/>
          </p:nvSpPr>
          <p:spPr>
            <a:xfrm>
              <a:off x="1516594" y="2075024"/>
              <a:ext cx="434" cy="353"/>
            </a:xfrm>
            <a:custGeom>
              <a:rect b="b" l="l" r="r" t="t"/>
              <a:pathLst>
                <a:path extrusionOk="0" h="26" w="32">
                  <a:moveTo>
                    <a:pt x="0" y="25"/>
                  </a:moveTo>
                  <a:cubicBezTo>
                    <a:pt x="11" y="15"/>
                    <a:pt x="21" y="8"/>
                    <a:pt x="32" y="1"/>
                  </a:cubicBezTo>
                  <a:cubicBezTo>
                    <a:pt x="21" y="8"/>
                    <a:pt x="11"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60"/>
            <p:cNvSpPr/>
            <p:nvPr/>
          </p:nvSpPr>
          <p:spPr>
            <a:xfrm>
              <a:off x="1519065" y="207422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60"/>
            <p:cNvSpPr/>
            <p:nvPr/>
          </p:nvSpPr>
          <p:spPr>
            <a:xfrm>
              <a:off x="1504184" y="2079356"/>
              <a:ext cx="2349" cy="964"/>
            </a:xfrm>
            <a:custGeom>
              <a:rect b="b" l="l" r="r" t="t"/>
              <a:pathLst>
                <a:path extrusionOk="0" h="71" w="173">
                  <a:moveTo>
                    <a:pt x="1" y="70"/>
                  </a:moveTo>
                  <a:cubicBezTo>
                    <a:pt x="60" y="49"/>
                    <a:pt x="120" y="28"/>
                    <a:pt x="172" y="0"/>
                  </a:cubicBezTo>
                  <a:cubicBezTo>
                    <a:pt x="120" y="28"/>
                    <a:pt x="60" y="49"/>
                    <a:pt x="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0"/>
            <p:cNvSpPr/>
            <p:nvPr/>
          </p:nvSpPr>
          <p:spPr>
            <a:xfrm>
              <a:off x="1517925" y="2074413"/>
              <a:ext cx="299" cy="109"/>
            </a:xfrm>
            <a:custGeom>
              <a:rect b="b" l="l" r="r" t="t"/>
              <a:pathLst>
                <a:path extrusionOk="0" h="8" w="22">
                  <a:moveTo>
                    <a:pt x="0" y="7"/>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60"/>
            <p:cNvSpPr/>
            <p:nvPr/>
          </p:nvSpPr>
          <p:spPr>
            <a:xfrm>
              <a:off x="1522052" y="2182355"/>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60"/>
            <p:cNvSpPr/>
            <p:nvPr/>
          </p:nvSpPr>
          <p:spPr>
            <a:xfrm>
              <a:off x="1518305" y="2072988"/>
              <a:ext cx="394" cy="394"/>
            </a:xfrm>
            <a:custGeom>
              <a:rect b="b" l="l" r="r" t="t"/>
              <a:pathLst>
                <a:path extrusionOk="0" h="29" w="29">
                  <a:moveTo>
                    <a:pt x="28" y="28"/>
                  </a:moveTo>
                  <a:cubicBezTo>
                    <a:pt x="18" y="21"/>
                    <a:pt x="11" y="11"/>
                    <a:pt x="0" y="0"/>
                  </a:cubicBezTo>
                  <a:cubicBezTo>
                    <a:pt x="11" y="11"/>
                    <a:pt x="18" y="21"/>
                    <a:pt x="28"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0"/>
            <p:cNvSpPr/>
            <p:nvPr/>
          </p:nvSpPr>
          <p:spPr>
            <a:xfrm>
              <a:off x="1485176" y="204622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60"/>
            <p:cNvSpPr/>
            <p:nvPr/>
          </p:nvSpPr>
          <p:spPr>
            <a:xfrm>
              <a:off x="1485692"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60"/>
            <p:cNvSpPr/>
            <p:nvPr/>
          </p:nvSpPr>
          <p:spPr>
            <a:xfrm>
              <a:off x="1486411" y="204626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0"/>
            <p:cNvSpPr/>
            <p:nvPr/>
          </p:nvSpPr>
          <p:spPr>
            <a:xfrm>
              <a:off x="1486982"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60"/>
            <p:cNvSpPr/>
            <p:nvPr/>
          </p:nvSpPr>
          <p:spPr>
            <a:xfrm>
              <a:off x="1486506" y="2046322"/>
              <a:ext cx="109" cy="14"/>
            </a:xfrm>
            <a:custGeom>
              <a:rect b="b" l="l" r="r" t="t"/>
              <a:pathLst>
                <a:path extrusionOk="0" h="1" w="8">
                  <a:moveTo>
                    <a:pt x="7"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60"/>
            <p:cNvSpPr/>
            <p:nvPr/>
          </p:nvSpPr>
          <p:spPr>
            <a:xfrm>
              <a:off x="1486792" y="2046417"/>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0"/>
            <p:cNvSpPr/>
            <p:nvPr/>
          </p:nvSpPr>
          <p:spPr>
            <a:xfrm>
              <a:off x="1486887" y="2046457"/>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60"/>
            <p:cNvSpPr/>
            <p:nvPr/>
          </p:nvSpPr>
          <p:spPr>
            <a:xfrm>
              <a:off x="1517965" y="2072513"/>
              <a:ext cx="299" cy="434"/>
            </a:xfrm>
            <a:custGeom>
              <a:rect b="b" l="l" r="r" t="t"/>
              <a:pathLst>
                <a:path extrusionOk="0" h="32" w="22">
                  <a:moveTo>
                    <a:pt x="22" y="32"/>
                  </a:moveTo>
                  <a:cubicBezTo>
                    <a:pt x="15" y="21"/>
                    <a:pt x="8" y="11"/>
                    <a:pt x="1" y="0"/>
                  </a:cubicBezTo>
                  <a:cubicBezTo>
                    <a:pt x="8" y="11"/>
                    <a:pt x="15" y="21"/>
                    <a:pt x="2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60"/>
            <p:cNvSpPr/>
            <p:nvPr/>
          </p:nvSpPr>
          <p:spPr>
            <a:xfrm>
              <a:off x="1484171" y="204626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60"/>
            <p:cNvSpPr/>
            <p:nvPr/>
          </p:nvSpPr>
          <p:spPr>
            <a:xfrm>
              <a:off x="1485407" y="204622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60"/>
            <p:cNvSpPr/>
            <p:nvPr/>
          </p:nvSpPr>
          <p:spPr>
            <a:xfrm>
              <a:off x="1483655" y="204636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60"/>
            <p:cNvSpPr/>
            <p:nvPr/>
          </p:nvSpPr>
          <p:spPr>
            <a:xfrm>
              <a:off x="1482800" y="2046417"/>
              <a:ext cx="584" cy="109"/>
            </a:xfrm>
            <a:custGeom>
              <a:rect b="b" l="l" r="r" t="t"/>
              <a:pathLst>
                <a:path extrusionOk="0" h="8" w="43">
                  <a:moveTo>
                    <a:pt x="0" y="7"/>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60"/>
            <p:cNvSpPr/>
            <p:nvPr/>
          </p:nvSpPr>
          <p:spPr>
            <a:xfrm>
              <a:off x="1519201" y="2073789"/>
              <a:ext cx="543" cy="353"/>
            </a:xfrm>
            <a:custGeom>
              <a:rect b="b" l="l" r="r" t="t"/>
              <a:pathLst>
                <a:path extrusionOk="0" h="26" w="40">
                  <a:moveTo>
                    <a:pt x="39" y="25"/>
                  </a:moveTo>
                  <a:cubicBezTo>
                    <a:pt x="25" y="18"/>
                    <a:pt x="15" y="8"/>
                    <a:pt x="1" y="1"/>
                  </a:cubicBezTo>
                  <a:cubicBezTo>
                    <a:pt x="15" y="8"/>
                    <a:pt x="25" y="18"/>
                    <a:pt x="3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60"/>
            <p:cNvSpPr/>
            <p:nvPr/>
          </p:nvSpPr>
          <p:spPr>
            <a:xfrm>
              <a:off x="1510606" y="2062248"/>
              <a:ext cx="1249" cy="299"/>
            </a:xfrm>
            <a:custGeom>
              <a:rect b="b" l="l" r="r" t="t"/>
              <a:pathLst>
                <a:path extrusionOk="0" h="22" w="92">
                  <a:moveTo>
                    <a:pt x="0" y="0"/>
                  </a:moveTo>
                  <a:cubicBezTo>
                    <a:pt x="32" y="0"/>
                    <a:pt x="63" y="7"/>
                    <a:pt x="91" y="21"/>
                  </a:cubicBezTo>
                  <a:cubicBezTo>
                    <a:pt x="63" y="7"/>
                    <a:pt x="32"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0"/>
            <p:cNvSpPr/>
            <p:nvPr/>
          </p:nvSpPr>
          <p:spPr>
            <a:xfrm>
              <a:off x="1518726" y="2073463"/>
              <a:ext cx="448" cy="299"/>
            </a:xfrm>
            <a:custGeom>
              <a:rect b="b" l="l" r="r" t="t"/>
              <a:pathLst>
                <a:path extrusionOk="0" h="22" w="33">
                  <a:moveTo>
                    <a:pt x="32" y="21"/>
                  </a:moveTo>
                  <a:cubicBezTo>
                    <a:pt x="22" y="14"/>
                    <a:pt x="11" y="7"/>
                    <a:pt x="1" y="0"/>
                  </a:cubicBezTo>
                  <a:cubicBezTo>
                    <a:pt x="11" y="7"/>
                    <a:pt x="22" y="14"/>
                    <a:pt x="32"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60"/>
            <p:cNvSpPr/>
            <p:nvPr/>
          </p:nvSpPr>
          <p:spPr>
            <a:xfrm>
              <a:off x="1484646" y="204626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60"/>
            <p:cNvSpPr/>
            <p:nvPr/>
          </p:nvSpPr>
          <p:spPr>
            <a:xfrm>
              <a:off x="1486642" y="2046362"/>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0"/>
            <p:cNvSpPr/>
            <p:nvPr/>
          </p:nvSpPr>
          <p:spPr>
            <a:xfrm>
              <a:off x="1526003" y="2172945"/>
              <a:ext cx="394" cy="299"/>
            </a:xfrm>
            <a:custGeom>
              <a:rect b="b" l="l" r="r" t="t"/>
              <a:pathLst>
                <a:path extrusionOk="0" h="22" w="29">
                  <a:moveTo>
                    <a:pt x="29" y="1"/>
                  </a:moveTo>
                  <a:cubicBezTo>
                    <a:pt x="18" y="8"/>
                    <a:pt x="11" y="15"/>
                    <a:pt x="1" y="22"/>
                  </a:cubicBezTo>
                  <a:cubicBezTo>
                    <a:pt x="11" y="15"/>
                    <a:pt x="18" y="8"/>
                    <a:pt x="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60"/>
            <p:cNvSpPr/>
            <p:nvPr/>
          </p:nvSpPr>
          <p:spPr>
            <a:xfrm>
              <a:off x="1525677" y="2173325"/>
              <a:ext cx="299" cy="353"/>
            </a:xfrm>
            <a:custGeom>
              <a:rect b="b" l="l" r="r" t="t"/>
              <a:pathLst>
                <a:path extrusionOk="0" h="26" w="22">
                  <a:moveTo>
                    <a:pt x="0" y="25"/>
                  </a:moveTo>
                  <a:cubicBezTo>
                    <a:pt x="7" y="15"/>
                    <a:pt x="14" y="8"/>
                    <a:pt x="21" y="1"/>
                  </a:cubicBezTo>
                  <a:cubicBezTo>
                    <a:pt x="14" y="8"/>
                    <a:pt x="7" y="1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60"/>
            <p:cNvSpPr/>
            <p:nvPr/>
          </p:nvSpPr>
          <p:spPr>
            <a:xfrm>
              <a:off x="1529425" y="21325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0"/>
            <p:cNvSpPr/>
            <p:nvPr/>
          </p:nvSpPr>
          <p:spPr>
            <a:xfrm>
              <a:off x="1527714" y="2129212"/>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60"/>
            <p:cNvSpPr/>
            <p:nvPr/>
          </p:nvSpPr>
          <p:spPr>
            <a:xfrm>
              <a:off x="1527049" y="2127787"/>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60"/>
            <p:cNvSpPr/>
            <p:nvPr/>
          </p:nvSpPr>
          <p:spPr>
            <a:xfrm>
              <a:off x="1527388" y="2128452"/>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0"/>
            <p:cNvSpPr/>
            <p:nvPr/>
          </p:nvSpPr>
          <p:spPr>
            <a:xfrm>
              <a:off x="1525202" y="2175661"/>
              <a:ext cx="54" cy="339"/>
            </a:xfrm>
            <a:custGeom>
              <a:rect b="b" l="l" r="r" t="t"/>
              <a:pathLst>
                <a:path extrusionOk="0" h="25" w="4">
                  <a:moveTo>
                    <a:pt x="0" y="0"/>
                  </a:moveTo>
                  <a:lnTo>
                    <a:pt x="0" y="25"/>
                  </a:lnTo>
                  <a:cubicBezTo>
                    <a:pt x="4" y="18"/>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60"/>
            <p:cNvSpPr/>
            <p:nvPr/>
          </p:nvSpPr>
          <p:spPr>
            <a:xfrm>
              <a:off x="1525243" y="2176041"/>
              <a:ext cx="14" cy="394"/>
            </a:xfrm>
            <a:custGeom>
              <a:rect b="b" l="l" r="r" t="t"/>
              <a:pathLst>
                <a:path extrusionOk="0" h="29" w="1">
                  <a:moveTo>
                    <a:pt x="1" y="0"/>
                  </a:moveTo>
                  <a:cubicBezTo>
                    <a:pt x="1" y="11"/>
                    <a:pt x="1" y="21"/>
                    <a:pt x="1" y="28"/>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60"/>
            <p:cNvSpPr/>
            <p:nvPr/>
          </p:nvSpPr>
          <p:spPr>
            <a:xfrm>
              <a:off x="1528094" y="2129973"/>
              <a:ext cx="163" cy="299"/>
            </a:xfrm>
            <a:custGeom>
              <a:rect b="b" l="l" r="r" t="t"/>
              <a:pathLst>
                <a:path extrusionOk="0" h="22" w="12">
                  <a:moveTo>
                    <a:pt x="1" y="1"/>
                  </a:moveTo>
                  <a:lnTo>
                    <a:pt x="1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60"/>
            <p:cNvSpPr/>
            <p:nvPr/>
          </p:nvSpPr>
          <p:spPr>
            <a:xfrm>
              <a:off x="1525243" y="2174615"/>
              <a:ext cx="68" cy="434"/>
            </a:xfrm>
            <a:custGeom>
              <a:rect b="b" l="l" r="r" t="t"/>
              <a:pathLst>
                <a:path extrusionOk="0" h="32" w="5">
                  <a:moveTo>
                    <a:pt x="4" y="0"/>
                  </a:moveTo>
                  <a:cubicBezTo>
                    <a:pt x="4" y="11"/>
                    <a:pt x="1" y="21"/>
                    <a:pt x="1" y="32"/>
                  </a:cubicBezTo>
                  <a:cubicBezTo>
                    <a:pt x="1"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0"/>
            <p:cNvSpPr/>
            <p:nvPr/>
          </p:nvSpPr>
          <p:spPr>
            <a:xfrm>
              <a:off x="1525297" y="2174181"/>
              <a:ext cx="149" cy="394"/>
            </a:xfrm>
            <a:custGeom>
              <a:rect b="b" l="l" r="r" t="t"/>
              <a:pathLst>
                <a:path extrusionOk="0" h="29" w="11">
                  <a:moveTo>
                    <a:pt x="11" y="1"/>
                  </a:moveTo>
                  <a:cubicBezTo>
                    <a:pt x="7" y="8"/>
                    <a:pt x="4" y="18"/>
                    <a:pt x="0" y="29"/>
                  </a:cubicBezTo>
                  <a:cubicBezTo>
                    <a:pt x="4" y="18"/>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0"/>
            <p:cNvSpPr/>
            <p:nvPr/>
          </p:nvSpPr>
          <p:spPr>
            <a:xfrm>
              <a:off x="1525433" y="2173706"/>
              <a:ext cx="204" cy="448"/>
            </a:xfrm>
            <a:custGeom>
              <a:rect b="b" l="l" r="r" t="t"/>
              <a:pathLst>
                <a:path extrusionOk="0" h="33" w="15">
                  <a:moveTo>
                    <a:pt x="15" y="1"/>
                  </a:moveTo>
                  <a:cubicBezTo>
                    <a:pt x="11" y="11"/>
                    <a:pt x="4" y="22"/>
                    <a:pt x="1" y="32"/>
                  </a:cubicBezTo>
                  <a:cubicBezTo>
                    <a:pt x="4" y="22"/>
                    <a:pt x="11" y="11"/>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0"/>
            <p:cNvSpPr/>
            <p:nvPr/>
          </p:nvSpPr>
          <p:spPr>
            <a:xfrm>
              <a:off x="1528950" y="2131683"/>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0"/>
            <p:cNvSpPr/>
            <p:nvPr/>
          </p:nvSpPr>
          <p:spPr>
            <a:xfrm>
              <a:off x="1525202" y="2175131"/>
              <a:ext cx="54" cy="448"/>
            </a:xfrm>
            <a:custGeom>
              <a:rect b="b" l="l" r="r" t="t"/>
              <a:pathLst>
                <a:path extrusionOk="0" h="33" w="4">
                  <a:moveTo>
                    <a:pt x="0" y="1"/>
                  </a:moveTo>
                  <a:lnTo>
                    <a:pt x="0" y="32"/>
                  </a:lnTo>
                  <a:cubicBezTo>
                    <a:pt x="0" y="22"/>
                    <a:pt x="4"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0"/>
            <p:cNvSpPr/>
            <p:nvPr/>
          </p:nvSpPr>
          <p:spPr>
            <a:xfrm>
              <a:off x="1528529" y="2130787"/>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0"/>
            <p:cNvSpPr/>
            <p:nvPr/>
          </p:nvSpPr>
          <p:spPr>
            <a:xfrm>
              <a:off x="1499201" y="1953967"/>
              <a:ext cx="99781" cy="84031"/>
            </a:xfrm>
            <a:custGeom>
              <a:rect b="b" l="l" r="r" t="t"/>
              <a:pathLst>
                <a:path extrusionOk="0" h="6189" w="7349">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0"/>
            <p:cNvSpPr/>
            <p:nvPr/>
          </p:nvSpPr>
          <p:spPr>
            <a:xfrm>
              <a:off x="1578575" y="2011862"/>
              <a:ext cx="4915" cy="1385"/>
            </a:xfrm>
            <a:custGeom>
              <a:rect b="b" l="l" r="r" t="t"/>
              <a:pathLst>
                <a:path extrusionOk="0" h="102" w="362">
                  <a:moveTo>
                    <a:pt x="0" y="102"/>
                  </a:moveTo>
                  <a:cubicBezTo>
                    <a:pt x="105" y="28"/>
                    <a:pt x="235" y="0"/>
                    <a:pt x="361" y="28"/>
                  </a:cubicBezTo>
                  <a:cubicBezTo>
                    <a:pt x="235" y="0"/>
                    <a:pt x="105" y="28"/>
                    <a:pt x="0"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0"/>
            <p:cNvSpPr/>
            <p:nvPr/>
          </p:nvSpPr>
          <p:spPr>
            <a:xfrm>
              <a:off x="1547062" y="2032676"/>
              <a:ext cx="489" cy="774"/>
            </a:xfrm>
            <a:custGeom>
              <a:rect b="b" l="l" r="r" t="t"/>
              <a:pathLst>
                <a:path extrusionOk="0" h="57" w="36">
                  <a:moveTo>
                    <a:pt x="35" y="57"/>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0"/>
            <p:cNvSpPr/>
            <p:nvPr/>
          </p:nvSpPr>
          <p:spPr>
            <a:xfrm>
              <a:off x="1557381" y="2036817"/>
              <a:ext cx="625" cy="339"/>
            </a:xfrm>
            <a:custGeom>
              <a:rect b="b" l="l" r="r" t="t"/>
              <a:pathLst>
                <a:path extrusionOk="0" h="25" w="46">
                  <a:moveTo>
                    <a:pt x="0" y="0"/>
                  </a:moveTo>
                  <a:cubicBezTo>
                    <a:pt x="14" y="7"/>
                    <a:pt x="28" y="14"/>
                    <a:pt x="39" y="21"/>
                  </a:cubicBezTo>
                  <a:lnTo>
                    <a:pt x="46" y="25"/>
                  </a:lnTo>
                  <a:lnTo>
                    <a:pt x="39" y="21"/>
                  </a:lnTo>
                  <a:cubicBezTo>
                    <a:pt x="28" y="14"/>
                    <a:pt x="1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0"/>
            <p:cNvSpPr/>
            <p:nvPr/>
          </p:nvSpPr>
          <p:spPr>
            <a:xfrm>
              <a:off x="1592316" y="2006960"/>
              <a:ext cx="1100" cy="1684"/>
            </a:xfrm>
            <a:custGeom>
              <a:rect b="b" l="l" r="r" t="t"/>
              <a:pathLst>
                <a:path extrusionOk="0" h="124" w="81">
                  <a:moveTo>
                    <a:pt x="74" y="15"/>
                  </a:moveTo>
                  <a:cubicBezTo>
                    <a:pt x="56" y="57"/>
                    <a:pt x="32" y="92"/>
                    <a:pt x="0" y="123"/>
                  </a:cubicBezTo>
                  <a:cubicBezTo>
                    <a:pt x="32" y="92"/>
                    <a:pt x="56" y="57"/>
                    <a:pt x="74" y="15"/>
                  </a:cubicBezTo>
                  <a:lnTo>
                    <a:pt x="81" y="1"/>
                  </a:lnTo>
                  <a:lnTo>
                    <a:pt x="8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0"/>
            <p:cNvSpPr/>
            <p:nvPr/>
          </p:nvSpPr>
          <p:spPr>
            <a:xfrm>
              <a:off x="1547537" y="2033436"/>
              <a:ext cx="2009" cy="2634"/>
            </a:xfrm>
            <a:custGeom>
              <a:rect b="b" l="l" r="r" t="t"/>
              <a:pathLst>
                <a:path extrusionOk="0" h="194" w="148">
                  <a:moveTo>
                    <a:pt x="0" y="1"/>
                  </a:moveTo>
                  <a:cubicBezTo>
                    <a:pt x="39" y="71"/>
                    <a:pt x="88" y="137"/>
                    <a:pt x="147" y="193"/>
                  </a:cubicBezTo>
                  <a:cubicBezTo>
                    <a:pt x="88" y="137"/>
                    <a:pt x="39" y="7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0"/>
            <p:cNvSpPr/>
            <p:nvPr/>
          </p:nvSpPr>
          <p:spPr>
            <a:xfrm>
              <a:off x="1546397" y="2031576"/>
              <a:ext cx="530" cy="869"/>
            </a:xfrm>
            <a:custGeom>
              <a:rect b="b" l="l" r="r" t="t"/>
              <a:pathLst>
                <a:path extrusionOk="0" h="64" w="39">
                  <a:moveTo>
                    <a:pt x="0" y="1"/>
                  </a:moveTo>
                  <a:lnTo>
                    <a:pt x="0" y="1"/>
                  </a:lnTo>
                  <a:cubicBezTo>
                    <a:pt x="14" y="26"/>
                    <a:pt x="28" y="43"/>
                    <a:pt x="39" y="64"/>
                  </a:cubicBezTo>
                  <a:cubicBezTo>
                    <a:pt x="28" y="43"/>
                    <a:pt x="14"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0"/>
            <p:cNvSpPr/>
            <p:nvPr/>
          </p:nvSpPr>
          <p:spPr>
            <a:xfrm>
              <a:off x="1545582" y="2030544"/>
              <a:ext cx="679" cy="910"/>
            </a:xfrm>
            <a:custGeom>
              <a:rect b="b" l="l" r="r" t="t"/>
              <a:pathLst>
                <a:path extrusionOk="0" h="67" w="50">
                  <a:moveTo>
                    <a:pt x="1" y="0"/>
                  </a:moveTo>
                  <a:cubicBezTo>
                    <a:pt x="18" y="21"/>
                    <a:pt x="36" y="46"/>
                    <a:pt x="50" y="66"/>
                  </a:cubicBezTo>
                  <a:cubicBezTo>
                    <a:pt x="36" y="42"/>
                    <a:pt x="18" y="2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0"/>
            <p:cNvSpPr/>
            <p:nvPr/>
          </p:nvSpPr>
          <p:spPr>
            <a:xfrm>
              <a:off x="1544822" y="2029580"/>
              <a:ext cx="774" cy="923"/>
            </a:xfrm>
            <a:custGeom>
              <a:rect b="b" l="l" r="r" t="t"/>
              <a:pathLst>
                <a:path extrusionOk="0" h="68" w="57">
                  <a:moveTo>
                    <a:pt x="1" y="1"/>
                  </a:moveTo>
                  <a:cubicBezTo>
                    <a:pt x="18" y="25"/>
                    <a:pt x="39" y="50"/>
                    <a:pt x="57" y="67"/>
                  </a:cubicBezTo>
                  <a:cubicBezTo>
                    <a:pt x="39" y="46"/>
                    <a:pt x="22"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0"/>
            <p:cNvSpPr/>
            <p:nvPr/>
          </p:nvSpPr>
          <p:spPr>
            <a:xfrm>
              <a:off x="1506941" y="1960376"/>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0"/>
            <p:cNvSpPr/>
            <p:nvPr/>
          </p:nvSpPr>
          <p:spPr>
            <a:xfrm>
              <a:off x="1508651" y="1958434"/>
              <a:ext cx="109" cy="109"/>
            </a:xfrm>
            <a:custGeom>
              <a:rect b="b" l="l" r="r" t="t"/>
              <a:pathLst>
                <a:path extrusionOk="0" h="8" w="8">
                  <a:moveTo>
                    <a:pt x="8" y="0"/>
                  </a:moveTo>
                  <a:lnTo>
                    <a:pt x="1" y="7"/>
                  </a:ln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0"/>
            <p:cNvSpPr/>
            <p:nvPr/>
          </p:nvSpPr>
          <p:spPr>
            <a:xfrm>
              <a:off x="1508271" y="1958624"/>
              <a:ext cx="299" cy="299"/>
            </a:xfrm>
            <a:custGeom>
              <a:rect b="b" l="l" r="r" t="t"/>
              <a:pathLst>
                <a:path extrusionOk="0" h="22" w="22">
                  <a:moveTo>
                    <a:pt x="1" y="21"/>
                  </a:moveTo>
                  <a:cubicBezTo>
                    <a:pt x="8" y="14"/>
                    <a:pt x="15" y="7"/>
                    <a:pt x="22" y="0"/>
                  </a:cubicBezTo>
                  <a:cubicBezTo>
                    <a:pt x="15" y="7"/>
                    <a:pt x="8"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0"/>
            <p:cNvSpPr/>
            <p:nvPr/>
          </p:nvSpPr>
          <p:spPr>
            <a:xfrm>
              <a:off x="1507280" y="1990084"/>
              <a:ext cx="3096" cy="1086"/>
            </a:xfrm>
            <a:custGeom>
              <a:rect b="b" l="l" r="r" t="t"/>
              <a:pathLst>
                <a:path extrusionOk="0" h="80" w="228">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0"/>
            <p:cNvSpPr/>
            <p:nvPr/>
          </p:nvSpPr>
          <p:spPr>
            <a:xfrm>
              <a:off x="1614271" y="1998868"/>
              <a:ext cx="28730" cy="30970"/>
            </a:xfrm>
            <a:custGeom>
              <a:rect b="b" l="l" r="r" t="t"/>
              <a:pathLst>
                <a:path extrusionOk="0" h="2281" w="2116">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0"/>
            <p:cNvSpPr/>
            <p:nvPr/>
          </p:nvSpPr>
          <p:spPr>
            <a:xfrm>
              <a:off x="1636321"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0"/>
            <p:cNvSpPr/>
            <p:nvPr/>
          </p:nvSpPr>
          <p:spPr>
            <a:xfrm>
              <a:off x="1639185" y="202444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0"/>
            <p:cNvSpPr/>
            <p:nvPr/>
          </p:nvSpPr>
          <p:spPr>
            <a:xfrm>
              <a:off x="1636796" y="202416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0"/>
            <p:cNvSpPr/>
            <p:nvPr/>
          </p:nvSpPr>
          <p:spPr>
            <a:xfrm>
              <a:off x="1638900" y="2024312"/>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0"/>
            <p:cNvSpPr/>
            <p:nvPr/>
          </p:nvSpPr>
          <p:spPr>
            <a:xfrm>
              <a:off x="1626871" y="202963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0"/>
            <p:cNvSpPr/>
            <p:nvPr/>
          </p:nvSpPr>
          <p:spPr>
            <a:xfrm>
              <a:off x="1639471" y="202459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0"/>
            <p:cNvSpPr/>
            <p:nvPr/>
          </p:nvSpPr>
          <p:spPr>
            <a:xfrm>
              <a:off x="1627441" y="2029255"/>
              <a:ext cx="530" cy="339"/>
            </a:xfrm>
            <a:custGeom>
              <a:rect b="b" l="l" r="r" t="t"/>
              <a:pathLst>
                <a:path extrusionOk="0" h="25" w="39">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0"/>
            <p:cNvSpPr/>
            <p:nvPr/>
          </p:nvSpPr>
          <p:spPr>
            <a:xfrm>
              <a:off x="1627156" y="2029580"/>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0"/>
            <p:cNvSpPr/>
            <p:nvPr/>
          </p:nvSpPr>
          <p:spPr>
            <a:xfrm>
              <a:off x="1638561" y="2024258"/>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0"/>
            <p:cNvSpPr/>
            <p:nvPr/>
          </p:nvSpPr>
          <p:spPr>
            <a:xfrm>
              <a:off x="1637475" y="20241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0"/>
            <p:cNvSpPr/>
            <p:nvPr/>
          </p:nvSpPr>
          <p:spPr>
            <a:xfrm>
              <a:off x="1637230" y="20241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0"/>
            <p:cNvSpPr/>
            <p:nvPr/>
          </p:nvSpPr>
          <p:spPr>
            <a:xfrm>
              <a:off x="1638235" y="2024217"/>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60"/>
            <p:cNvSpPr/>
            <p:nvPr/>
          </p:nvSpPr>
          <p:spPr>
            <a:xfrm>
              <a:off x="1639756" y="2024788"/>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60"/>
            <p:cNvSpPr/>
            <p:nvPr/>
          </p:nvSpPr>
          <p:spPr>
            <a:xfrm>
              <a:off x="1637855" y="202416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60"/>
            <p:cNvSpPr/>
            <p:nvPr/>
          </p:nvSpPr>
          <p:spPr>
            <a:xfrm>
              <a:off x="1639946" y="2025018"/>
              <a:ext cx="149" cy="163"/>
            </a:xfrm>
            <a:custGeom>
              <a:rect b="b" l="l" r="r" t="t"/>
              <a:pathLst>
                <a:path extrusionOk="0" h="12" w="11">
                  <a:moveTo>
                    <a:pt x="11"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60"/>
            <p:cNvSpPr/>
            <p:nvPr/>
          </p:nvSpPr>
          <p:spPr>
            <a:xfrm>
              <a:off x="1589940" y="1981910"/>
              <a:ext cx="32613" cy="51690"/>
            </a:xfrm>
            <a:custGeom>
              <a:rect b="b" l="l" r="r" t="t"/>
              <a:pathLst>
                <a:path extrusionOk="0" h="3807" w="2402">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60"/>
            <p:cNvSpPr/>
            <p:nvPr/>
          </p:nvSpPr>
          <p:spPr>
            <a:xfrm>
              <a:off x="1596688" y="2004394"/>
              <a:ext cx="584" cy="54"/>
            </a:xfrm>
            <a:custGeom>
              <a:rect b="b" l="l" r="r" t="t"/>
              <a:pathLst>
                <a:path extrusionOk="0" h="4" w="43">
                  <a:moveTo>
                    <a:pt x="0" y="1"/>
                  </a:moveTo>
                  <a:cubicBezTo>
                    <a:pt x="14" y="1"/>
                    <a:pt x="28" y="1"/>
                    <a:pt x="42" y="4"/>
                  </a:cubicBezTo>
                  <a:cubicBezTo>
                    <a:pt x="28" y="1"/>
                    <a:pt x="14"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60"/>
            <p:cNvSpPr/>
            <p:nvPr/>
          </p:nvSpPr>
          <p:spPr>
            <a:xfrm>
              <a:off x="1594502" y="2005155"/>
              <a:ext cx="109" cy="163"/>
            </a:xfrm>
            <a:custGeom>
              <a:rect b="b" l="l" r="r" t="t"/>
              <a:pathLst>
                <a:path extrusionOk="0" h="12" w="8">
                  <a:moveTo>
                    <a:pt x="0" y="1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60"/>
            <p:cNvSpPr/>
            <p:nvPr/>
          </p:nvSpPr>
          <p:spPr>
            <a:xfrm>
              <a:off x="1621019" y="202849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60"/>
            <p:cNvSpPr/>
            <p:nvPr/>
          </p:nvSpPr>
          <p:spPr>
            <a:xfrm>
              <a:off x="1594638" y="2004394"/>
              <a:ext cx="1969" cy="774"/>
            </a:xfrm>
            <a:custGeom>
              <a:rect b="b" l="l" r="r" t="t"/>
              <a:pathLst>
                <a:path extrusionOk="0" h="57" w="145">
                  <a:moveTo>
                    <a:pt x="144" y="1"/>
                  </a:moveTo>
                  <a:cubicBezTo>
                    <a:pt x="92" y="1"/>
                    <a:pt x="39" y="18"/>
                    <a:pt x="1" y="57"/>
                  </a:cubicBezTo>
                  <a:cubicBezTo>
                    <a:pt x="39" y="18"/>
                    <a:pt x="92" y="1"/>
                    <a:pt x="1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60"/>
            <p:cNvSpPr/>
            <p:nvPr/>
          </p:nvSpPr>
          <p:spPr>
            <a:xfrm>
              <a:off x="1621494" y="2028535"/>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60"/>
            <p:cNvSpPr/>
            <p:nvPr/>
          </p:nvSpPr>
          <p:spPr>
            <a:xfrm>
              <a:off x="1619878" y="2028589"/>
              <a:ext cx="353" cy="54"/>
            </a:xfrm>
            <a:custGeom>
              <a:rect b="b" l="l" r="r" t="t"/>
              <a:pathLst>
                <a:path extrusionOk="0" h="4" w="26">
                  <a:moveTo>
                    <a:pt x="25"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60"/>
            <p:cNvSpPr/>
            <p:nvPr/>
          </p:nvSpPr>
          <p:spPr>
            <a:xfrm>
              <a:off x="1619362" y="2028684"/>
              <a:ext cx="434" cy="149"/>
            </a:xfrm>
            <a:custGeom>
              <a:rect b="b" l="l" r="r" t="t"/>
              <a:pathLst>
                <a:path extrusionOk="0" h="11" w="32">
                  <a:moveTo>
                    <a:pt x="32" y="0"/>
                  </a:moveTo>
                  <a:cubicBezTo>
                    <a:pt x="21" y="4"/>
                    <a:pt x="11" y="7"/>
                    <a:pt x="0" y="11"/>
                  </a:cubicBezTo>
                  <a:cubicBezTo>
                    <a:pt x="11" y="7"/>
                    <a:pt x="21"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60"/>
            <p:cNvSpPr/>
            <p:nvPr/>
          </p:nvSpPr>
          <p:spPr>
            <a:xfrm>
              <a:off x="1620353" y="2028494"/>
              <a:ext cx="448" cy="54"/>
            </a:xfrm>
            <a:custGeom>
              <a:rect b="b" l="l" r="r" t="t"/>
              <a:pathLst>
                <a:path extrusionOk="0" h="4" w="33">
                  <a:moveTo>
                    <a:pt x="32" y="0"/>
                  </a:moveTo>
                  <a:cubicBezTo>
                    <a:pt x="22" y="0"/>
                    <a:pt x="11" y="0"/>
                    <a:pt x="1" y="4"/>
                  </a:cubicBezTo>
                  <a:cubicBezTo>
                    <a:pt x="11" y="4"/>
                    <a:pt x="22" y="4"/>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60"/>
            <p:cNvSpPr/>
            <p:nvPr/>
          </p:nvSpPr>
          <p:spPr>
            <a:xfrm>
              <a:off x="1618507" y="2029160"/>
              <a:ext cx="394" cy="299"/>
            </a:xfrm>
            <a:custGeom>
              <a:rect b="b" l="l" r="r" t="t"/>
              <a:pathLst>
                <a:path extrusionOk="0" h="22" w="29">
                  <a:moveTo>
                    <a:pt x="28" y="0"/>
                  </a:moveTo>
                  <a:cubicBezTo>
                    <a:pt x="18" y="7"/>
                    <a:pt x="7" y="14"/>
                    <a:pt x="0" y="21"/>
                  </a:cubicBezTo>
                  <a:cubicBezTo>
                    <a:pt x="7" y="14"/>
                    <a:pt x="18" y="7"/>
                    <a:pt x="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60"/>
            <p:cNvSpPr/>
            <p:nvPr/>
          </p:nvSpPr>
          <p:spPr>
            <a:xfrm>
              <a:off x="1618928" y="2028874"/>
              <a:ext cx="353" cy="204"/>
            </a:xfrm>
            <a:custGeom>
              <a:rect b="b" l="l" r="r" t="t"/>
              <a:pathLst>
                <a:path extrusionOk="0" h="15" w="26">
                  <a:moveTo>
                    <a:pt x="25" y="0"/>
                  </a:moveTo>
                  <a:cubicBezTo>
                    <a:pt x="18" y="4"/>
                    <a:pt x="8" y="7"/>
                    <a:pt x="1" y="14"/>
                  </a:cubicBezTo>
                  <a:cubicBezTo>
                    <a:pt x="8" y="7"/>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60"/>
            <p:cNvSpPr/>
            <p:nvPr/>
          </p:nvSpPr>
          <p:spPr>
            <a:xfrm>
              <a:off x="1622254" y="202863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60"/>
            <p:cNvSpPr/>
            <p:nvPr/>
          </p:nvSpPr>
          <p:spPr>
            <a:xfrm>
              <a:off x="1599444" y="198362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60"/>
            <p:cNvSpPr/>
            <p:nvPr/>
          </p:nvSpPr>
          <p:spPr>
            <a:xfrm>
              <a:off x="1591365" y="2001489"/>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60"/>
            <p:cNvSpPr/>
            <p:nvPr/>
          </p:nvSpPr>
          <p:spPr>
            <a:xfrm>
              <a:off x="1594067" y="2004869"/>
              <a:ext cx="258" cy="394"/>
            </a:xfrm>
            <a:custGeom>
              <a:rect b="b" l="l" r="r" t="t"/>
              <a:pathLst>
                <a:path extrusionOk="0" h="29" w="19">
                  <a:moveTo>
                    <a:pt x="18"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60"/>
            <p:cNvSpPr/>
            <p:nvPr/>
          </p:nvSpPr>
          <p:spPr>
            <a:xfrm>
              <a:off x="1599064" y="198405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60"/>
            <p:cNvSpPr/>
            <p:nvPr/>
          </p:nvSpPr>
          <p:spPr>
            <a:xfrm>
              <a:off x="1599824" y="1983105"/>
              <a:ext cx="149" cy="204"/>
            </a:xfrm>
            <a:custGeom>
              <a:rect b="b" l="l" r="r" t="t"/>
              <a:pathLst>
                <a:path extrusionOk="0" h="15" w="11">
                  <a:moveTo>
                    <a:pt x="0" y="1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0"/>
            <p:cNvSpPr/>
            <p:nvPr/>
          </p:nvSpPr>
          <p:spPr>
            <a:xfrm>
              <a:off x="1593266" y="2003824"/>
              <a:ext cx="299" cy="394"/>
            </a:xfrm>
            <a:custGeom>
              <a:rect b="b" l="l" r="r" t="t"/>
              <a:pathLst>
                <a:path extrusionOk="0" h="29" w="22">
                  <a:moveTo>
                    <a:pt x="21"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60"/>
            <p:cNvSpPr/>
            <p:nvPr/>
          </p:nvSpPr>
          <p:spPr>
            <a:xfrm>
              <a:off x="1591936" y="2002154"/>
              <a:ext cx="244" cy="299"/>
            </a:xfrm>
            <a:custGeom>
              <a:rect b="b" l="l" r="r" t="t"/>
              <a:pathLst>
                <a:path extrusionOk="0" h="22" w="18">
                  <a:moveTo>
                    <a:pt x="18"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60"/>
            <p:cNvSpPr/>
            <p:nvPr/>
          </p:nvSpPr>
          <p:spPr>
            <a:xfrm>
              <a:off x="1590890" y="2000973"/>
              <a:ext cx="204" cy="204"/>
            </a:xfrm>
            <a:custGeom>
              <a:rect b="b" l="l" r="r" t="t"/>
              <a:pathLst>
                <a:path extrusionOk="0" h="15" w="15">
                  <a:moveTo>
                    <a:pt x="1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0"/>
            <p:cNvSpPr/>
            <p:nvPr/>
          </p:nvSpPr>
          <p:spPr>
            <a:xfrm>
              <a:off x="1598344" y="1984815"/>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60"/>
            <p:cNvSpPr/>
            <p:nvPr/>
          </p:nvSpPr>
          <p:spPr>
            <a:xfrm>
              <a:off x="1592547" y="2002914"/>
              <a:ext cx="299" cy="394"/>
            </a:xfrm>
            <a:custGeom>
              <a:rect b="b" l="l" r="r" t="t"/>
              <a:pathLst>
                <a:path extrusionOk="0" h="29" w="22">
                  <a:moveTo>
                    <a:pt x="22"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60"/>
            <p:cNvSpPr/>
            <p:nvPr/>
          </p:nvSpPr>
          <p:spPr>
            <a:xfrm>
              <a:off x="1595303" y="1987287"/>
              <a:ext cx="353" cy="584"/>
            </a:xfrm>
            <a:custGeom>
              <a:rect b="b" l="l" r="r" t="t"/>
              <a:pathLst>
                <a:path extrusionOk="0" h="43" w="26">
                  <a:moveTo>
                    <a:pt x="1" y="42"/>
                  </a:moveTo>
                  <a:cubicBezTo>
                    <a:pt x="8" y="28"/>
                    <a:pt x="15" y="11"/>
                    <a:pt x="25" y="0"/>
                  </a:cubicBezTo>
                  <a:cubicBezTo>
                    <a:pt x="15" y="11"/>
                    <a:pt x="8" y="28"/>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0"/>
            <p:cNvSpPr/>
            <p:nvPr/>
          </p:nvSpPr>
          <p:spPr>
            <a:xfrm>
              <a:off x="1600245" y="1982534"/>
              <a:ext cx="109" cy="204"/>
            </a:xfrm>
            <a:custGeom>
              <a:rect b="b" l="l" r="r" t="t"/>
              <a:pathLst>
                <a:path extrusionOk="0" h="15" w="8">
                  <a:moveTo>
                    <a:pt x="1" y="1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60"/>
            <p:cNvSpPr/>
            <p:nvPr/>
          </p:nvSpPr>
          <p:spPr>
            <a:xfrm>
              <a:off x="1598684" y="1984476"/>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60"/>
            <p:cNvSpPr/>
            <p:nvPr/>
          </p:nvSpPr>
          <p:spPr>
            <a:xfrm>
              <a:off x="1596498" y="1985101"/>
              <a:ext cx="1534" cy="1195"/>
            </a:xfrm>
            <a:custGeom>
              <a:rect b="b" l="l" r="r" t="t"/>
              <a:pathLst>
                <a:path extrusionOk="0" h="88" w="113">
                  <a:moveTo>
                    <a:pt x="112" y="0"/>
                  </a:moveTo>
                  <a:lnTo>
                    <a:pt x="112" y="0"/>
                  </a:lnTo>
                  <a:cubicBezTo>
                    <a:pt x="74" y="25"/>
                    <a:pt x="35" y="56"/>
                    <a:pt x="0" y="88"/>
                  </a:cubicBezTo>
                  <a:cubicBezTo>
                    <a:pt x="35" y="56"/>
                    <a:pt x="74" y="25"/>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0"/>
            <p:cNvSpPr/>
            <p:nvPr/>
          </p:nvSpPr>
          <p:spPr>
            <a:xfrm>
              <a:off x="1590456" y="2000538"/>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60"/>
            <p:cNvSpPr/>
            <p:nvPr/>
          </p:nvSpPr>
          <p:spPr>
            <a:xfrm>
              <a:off x="1619783" y="1999968"/>
              <a:ext cx="109" cy="353"/>
            </a:xfrm>
            <a:custGeom>
              <a:rect b="b" l="l" r="r" t="t"/>
              <a:pathLst>
                <a:path extrusionOk="0" h="26" w="8">
                  <a:moveTo>
                    <a:pt x="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60"/>
            <p:cNvSpPr/>
            <p:nvPr/>
          </p:nvSpPr>
          <p:spPr>
            <a:xfrm>
              <a:off x="1619213" y="2003783"/>
              <a:ext cx="68" cy="190"/>
            </a:xfrm>
            <a:custGeom>
              <a:rect b="b" l="l" r="r" t="t"/>
              <a:pathLst>
                <a:path extrusionOk="0" h="14" w="5">
                  <a:moveTo>
                    <a:pt x="1" y="0"/>
                  </a:moveTo>
                  <a:cubicBezTo>
                    <a:pt x="1" y="4"/>
                    <a:pt x="1" y="11"/>
                    <a:pt x="4" y="14"/>
                  </a:cubicBezTo>
                  <a:cubicBezTo>
                    <a:pt x="4"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60"/>
            <p:cNvSpPr/>
            <p:nvPr/>
          </p:nvSpPr>
          <p:spPr>
            <a:xfrm>
              <a:off x="1619267" y="2001964"/>
              <a:ext cx="54" cy="299"/>
            </a:xfrm>
            <a:custGeom>
              <a:rect b="b" l="l" r="r" t="t"/>
              <a:pathLst>
                <a:path extrusionOk="0" h="22" w="4">
                  <a:moveTo>
                    <a:pt x="4" y="1"/>
                  </a:moveTo>
                  <a:cubicBezTo>
                    <a:pt x="0" y="11"/>
                    <a:pt x="0" y="18"/>
                    <a:pt x="0" y="22"/>
                  </a:cubicBezTo>
                  <a:cubicBezTo>
                    <a:pt x="0" y="18"/>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60"/>
            <p:cNvSpPr/>
            <p:nvPr/>
          </p:nvSpPr>
          <p:spPr>
            <a:xfrm>
              <a:off x="1619362" y="2001353"/>
              <a:ext cx="109" cy="299"/>
            </a:xfrm>
            <a:custGeom>
              <a:rect b="b" l="l" r="r" t="t"/>
              <a:pathLst>
                <a:path extrusionOk="0" h="22" w="8">
                  <a:moveTo>
                    <a:pt x="7" y="0"/>
                  </a:moveTo>
                  <a:lnTo>
                    <a:pt x="0" y="21"/>
                  </a:ln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0"/>
            <p:cNvSpPr/>
            <p:nvPr/>
          </p:nvSpPr>
          <p:spPr>
            <a:xfrm>
              <a:off x="1619552" y="2000688"/>
              <a:ext cx="109" cy="299"/>
            </a:xfrm>
            <a:custGeom>
              <a:rect b="b" l="l" r="r" t="t"/>
              <a:pathLst>
                <a:path extrusionOk="0" h="22" w="8">
                  <a:moveTo>
                    <a:pt x="7"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60"/>
            <p:cNvSpPr/>
            <p:nvPr/>
          </p:nvSpPr>
          <p:spPr>
            <a:xfrm>
              <a:off x="1619172" y="2003199"/>
              <a:ext cx="14" cy="258"/>
            </a:xfrm>
            <a:custGeom>
              <a:rect b="b" l="l" r="r" t="t"/>
              <a:pathLst>
                <a:path extrusionOk="0" h="19" w="1">
                  <a:moveTo>
                    <a:pt x="0" y="18"/>
                  </a:moveTo>
                  <a:lnTo>
                    <a:pt x="0" y="1"/>
                  </a:lnTo>
                  <a:cubicBezTo>
                    <a:pt x="0" y="8"/>
                    <a:pt x="0"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60"/>
            <p:cNvSpPr/>
            <p:nvPr/>
          </p:nvSpPr>
          <p:spPr>
            <a:xfrm>
              <a:off x="1620598" y="2025073"/>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0"/>
            <p:cNvSpPr/>
            <p:nvPr/>
          </p:nvSpPr>
          <p:spPr>
            <a:xfrm>
              <a:off x="1619118" y="2022031"/>
              <a:ext cx="258" cy="530"/>
            </a:xfrm>
            <a:custGeom>
              <a:rect b="b" l="l" r="r" t="t"/>
              <a:pathLst>
                <a:path extrusionOk="0" h="39" w="19">
                  <a:moveTo>
                    <a:pt x="1" y="0"/>
                  </a:moveTo>
                  <a:cubicBezTo>
                    <a:pt x="8" y="11"/>
                    <a:pt x="11" y="25"/>
                    <a:pt x="18" y="39"/>
                  </a:cubicBezTo>
                  <a:cubicBezTo>
                    <a:pt x="11" y="25"/>
                    <a:pt x="8"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60"/>
            <p:cNvSpPr/>
            <p:nvPr/>
          </p:nvSpPr>
          <p:spPr>
            <a:xfrm>
              <a:off x="1622118" y="2027924"/>
              <a:ext cx="339" cy="584"/>
            </a:xfrm>
            <a:custGeom>
              <a:rect b="b" l="l" r="r" t="t"/>
              <a:pathLst>
                <a:path extrusionOk="0" h="43" w="25">
                  <a:moveTo>
                    <a:pt x="0" y="0"/>
                  </a:moveTo>
                  <a:lnTo>
                    <a:pt x="25" y="4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60"/>
            <p:cNvSpPr/>
            <p:nvPr/>
          </p:nvSpPr>
          <p:spPr>
            <a:xfrm>
              <a:off x="1619172" y="2002588"/>
              <a:ext cx="54" cy="299"/>
            </a:xfrm>
            <a:custGeom>
              <a:rect b="b" l="l" r="r" t="t"/>
              <a:pathLst>
                <a:path extrusionOk="0" h="22" w="4">
                  <a:moveTo>
                    <a:pt x="4" y="0"/>
                  </a:moveTo>
                  <a:cubicBezTo>
                    <a:pt x="0" y="7"/>
                    <a:pt x="0" y="14"/>
                    <a:pt x="4" y="21"/>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0"/>
            <p:cNvSpPr/>
            <p:nvPr/>
          </p:nvSpPr>
          <p:spPr>
            <a:xfrm>
              <a:off x="1619742" y="2023403"/>
              <a:ext cx="299" cy="584"/>
            </a:xfrm>
            <a:custGeom>
              <a:rect b="b" l="l" r="r" t="t"/>
              <a:pathLst>
                <a:path extrusionOk="0" h="43" w="22">
                  <a:moveTo>
                    <a:pt x="0" y="1"/>
                  </a:moveTo>
                  <a:lnTo>
                    <a:pt x="21" y="4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60"/>
            <p:cNvSpPr/>
            <p:nvPr/>
          </p:nvSpPr>
          <p:spPr>
            <a:xfrm>
              <a:off x="1621548" y="2026879"/>
              <a:ext cx="434" cy="815"/>
            </a:xfrm>
            <a:custGeom>
              <a:rect b="b" l="l" r="r" t="t"/>
              <a:pathLst>
                <a:path extrusionOk="0" h="60" w="32">
                  <a:moveTo>
                    <a:pt x="0" y="0"/>
                  </a:moveTo>
                  <a:lnTo>
                    <a:pt x="32"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60"/>
            <p:cNvSpPr/>
            <p:nvPr/>
          </p:nvSpPr>
          <p:spPr>
            <a:xfrm>
              <a:off x="1621073" y="2025928"/>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0"/>
            <p:cNvSpPr/>
            <p:nvPr/>
          </p:nvSpPr>
          <p:spPr>
            <a:xfrm>
              <a:off x="1620123" y="2024122"/>
              <a:ext cx="394" cy="774"/>
            </a:xfrm>
            <a:custGeom>
              <a:rect b="b" l="l" r="r" t="t"/>
              <a:pathLst>
                <a:path extrusionOk="0" h="57" w="29">
                  <a:moveTo>
                    <a:pt x="0" y="0"/>
                  </a:moveTo>
                  <a:lnTo>
                    <a:pt x="28"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60"/>
            <p:cNvSpPr/>
            <p:nvPr/>
          </p:nvSpPr>
          <p:spPr>
            <a:xfrm>
              <a:off x="1619403" y="2022642"/>
              <a:ext cx="299" cy="638"/>
            </a:xfrm>
            <a:custGeom>
              <a:rect b="b" l="l" r="r" t="t"/>
              <a:pathLst>
                <a:path extrusionOk="0" h="47" w="22">
                  <a:moveTo>
                    <a:pt x="1" y="1"/>
                  </a:moveTo>
                  <a:cubicBezTo>
                    <a:pt x="8" y="15"/>
                    <a:pt x="15" y="32"/>
                    <a:pt x="22" y="46"/>
                  </a:cubicBezTo>
                  <a:cubicBezTo>
                    <a:pt x="15" y="32"/>
                    <a:pt x="8"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60"/>
            <p:cNvSpPr/>
            <p:nvPr/>
          </p:nvSpPr>
          <p:spPr>
            <a:xfrm>
              <a:off x="1619457" y="2004449"/>
              <a:ext cx="14" cy="54"/>
            </a:xfrm>
            <a:custGeom>
              <a:rect b="b" l="l" r="r" t="t"/>
              <a:pathLst>
                <a:path extrusionOk="0" h="4" w="1">
                  <a:moveTo>
                    <a:pt x="0" y="4"/>
                  </a:moveTo>
                  <a:lnTo>
                    <a:pt x="0" y="0"/>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0"/>
            <p:cNvSpPr/>
            <p:nvPr/>
          </p:nvSpPr>
          <p:spPr>
            <a:xfrm>
              <a:off x="1641466" y="2001964"/>
              <a:ext cx="20488" cy="25689"/>
            </a:xfrm>
            <a:custGeom>
              <a:rect b="b" l="l" r="r" t="t"/>
              <a:pathLst>
                <a:path extrusionOk="0" h="1892" w="1509">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0"/>
            <p:cNvSpPr/>
            <p:nvPr/>
          </p:nvSpPr>
          <p:spPr>
            <a:xfrm>
              <a:off x="1659470" y="2015473"/>
              <a:ext cx="258" cy="299"/>
            </a:xfrm>
            <a:custGeom>
              <a:rect b="b" l="l" r="r" t="t"/>
              <a:pathLst>
                <a:path extrusionOk="0" h="22" w="19">
                  <a:moveTo>
                    <a:pt x="18" y="0"/>
                  </a:moveTo>
                  <a:lnTo>
                    <a:pt x="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0"/>
            <p:cNvSpPr/>
            <p:nvPr/>
          </p:nvSpPr>
          <p:spPr>
            <a:xfrm>
              <a:off x="1656714" y="2018936"/>
              <a:ext cx="163" cy="258"/>
            </a:xfrm>
            <a:custGeom>
              <a:rect b="b" l="l" r="r" t="t"/>
              <a:pathLst>
                <a:path extrusionOk="0" h="19" w="12">
                  <a:moveTo>
                    <a:pt x="1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0"/>
            <p:cNvSpPr/>
            <p:nvPr/>
          </p:nvSpPr>
          <p:spPr>
            <a:xfrm>
              <a:off x="1660760" y="2014143"/>
              <a:ext cx="149" cy="204"/>
            </a:xfrm>
            <a:custGeom>
              <a:rect b="b" l="l" r="r" t="t"/>
              <a:pathLst>
                <a:path extrusionOk="0" h="15" w="11">
                  <a:moveTo>
                    <a:pt x="11"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0"/>
            <p:cNvSpPr/>
            <p:nvPr/>
          </p:nvSpPr>
          <p:spPr>
            <a:xfrm>
              <a:off x="1654487" y="2022412"/>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60"/>
            <p:cNvSpPr/>
            <p:nvPr/>
          </p:nvSpPr>
          <p:spPr>
            <a:xfrm>
              <a:off x="1660095" y="2014808"/>
              <a:ext cx="244" cy="244"/>
            </a:xfrm>
            <a:custGeom>
              <a:rect b="b" l="l" r="r" t="t"/>
              <a:pathLst>
                <a:path extrusionOk="0" h="18" w="18">
                  <a:moveTo>
                    <a:pt x="18"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60"/>
            <p:cNvSpPr/>
            <p:nvPr/>
          </p:nvSpPr>
          <p:spPr>
            <a:xfrm>
              <a:off x="1655478" y="2020646"/>
              <a:ext cx="204" cy="394"/>
            </a:xfrm>
            <a:custGeom>
              <a:rect b="b" l="l" r="r" t="t"/>
              <a:pathLst>
                <a:path extrusionOk="0" h="29" w="15">
                  <a:moveTo>
                    <a:pt x="15" y="1"/>
                  </a:moveTo>
                  <a:lnTo>
                    <a:pt x="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60"/>
            <p:cNvSpPr/>
            <p:nvPr/>
          </p:nvSpPr>
          <p:spPr>
            <a:xfrm>
              <a:off x="1654962" y="2021556"/>
              <a:ext cx="204" cy="339"/>
            </a:xfrm>
            <a:custGeom>
              <a:rect b="b" l="l" r="r" t="t"/>
              <a:pathLst>
                <a:path extrusionOk="0" h="25" w="15">
                  <a:moveTo>
                    <a:pt x="14"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0"/>
            <p:cNvSpPr/>
            <p:nvPr/>
          </p:nvSpPr>
          <p:spPr>
            <a:xfrm>
              <a:off x="1656049" y="2019791"/>
              <a:ext cx="258" cy="353"/>
            </a:xfrm>
            <a:custGeom>
              <a:rect b="b" l="l" r="r" t="t"/>
              <a:pathLst>
                <a:path extrusionOk="0" h="26" w="19">
                  <a:moveTo>
                    <a:pt x="18" y="1"/>
                  </a:moveTo>
                  <a:lnTo>
                    <a:pt x="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60"/>
            <p:cNvSpPr/>
            <p:nvPr/>
          </p:nvSpPr>
          <p:spPr>
            <a:xfrm>
              <a:off x="1645933" y="2026634"/>
              <a:ext cx="4711" cy="774"/>
            </a:xfrm>
            <a:custGeom>
              <a:rect b="b" l="l" r="r" t="t"/>
              <a:pathLst>
                <a:path extrusionOk="0" h="57" w="347">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60"/>
            <p:cNvSpPr/>
            <p:nvPr/>
          </p:nvSpPr>
          <p:spPr>
            <a:xfrm>
              <a:off x="1658194" y="2017035"/>
              <a:ext cx="204" cy="258"/>
            </a:xfrm>
            <a:custGeom>
              <a:rect b="b" l="l" r="r" t="t"/>
              <a:pathLst>
                <a:path extrusionOk="0" h="19" w="15">
                  <a:moveTo>
                    <a:pt x="14"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0"/>
            <p:cNvSpPr/>
            <p:nvPr/>
          </p:nvSpPr>
          <p:spPr>
            <a:xfrm>
              <a:off x="1645268" y="2027395"/>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60"/>
            <p:cNvSpPr/>
            <p:nvPr/>
          </p:nvSpPr>
          <p:spPr>
            <a:xfrm>
              <a:off x="1658859" y="2016234"/>
              <a:ext cx="244" cy="299"/>
            </a:xfrm>
            <a:custGeom>
              <a:rect b="b" l="l" r="r" t="t"/>
              <a:pathLst>
                <a:path extrusionOk="0" h="22" w="18">
                  <a:moveTo>
                    <a:pt x="18"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60"/>
            <p:cNvSpPr/>
            <p:nvPr/>
          </p:nvSpPr>
          <p:spPr>
            <a:xfrm>
              <a:off x="1661371" y="2013613"/>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0"/>
            <p:cNvSpPr/>
            <p:nvPr/>
          </p:nvSpPr>
          <p:spPr>
            <a:xfrm>
              <a:off x="1654107" y="2023308"/>
              <a:ext cx="149" cy="299"/>
            </a:xfrm>
            <a:custGeom>
              <a:rect b="b" l="l" r="r" t="t"/>
              <a:pathLst>
                <a:path extrusionOk="0" h="22" w="11">
                  <a:moveTo>
                    <a:pt x="11" y="1"/>
                  </a:moveTo>
                  <a:cubicBezTo>
                    <a:pt x="7" y="8"/>
                    <a:pt x="4" y="15"/>
                    <a:pt x="0" y="22"/>
                  </a:cubicBezTo>
                  <a:cubicBezTo>
                    <a:pt x="4" y="15"/>
                    <a:pt x="7"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60"/>
            <p:cNvSpPr/>
            <p:nvPr/>
          </p:nvSpPr>
          <p:spPr>
            <a:xfrm>
              <a:off x="1641697" y="2026919"/>
              <a:ext cx="3476" cy="733"/>
            </a:xfrm>
            <a:custGeom>
              <a:rect b="b" l="l" r="r" t="t"/>
              <a:pathLst>
                <a:path extrusionOk="0" h="54" w="256">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60"/>
            <p:cNvSpPr/>
            <p:nvPr/>
          </p:nvSpPr>
          <p:spPr>
            <a:xfrm>
              <a:off x="1643123" y="2023688"/>
              <a:ext cx="68" cy="163"/>
            </a:xfrm>
            <a:custGeom>
              <a:rect b="b" l="l" r="r" t="t"/>
              <a:pathLst>
                <a:path extrusionOk="0" h="12" w="5">
                  <a:moveTo>
                    <a:pt x="1"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0"/>
            <p:cNvSpPr/>
            <p:nvPr/>
          </p:nvSpPr>
          <p:spPr>
            <a:xfrm>
              <a:off x="1643082" y="202383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60"/>
            <p:cNvSpPr/>
            <p:nvPr/>
          </p:nvSpPr>
          <p:spPr>
            <a:xfrm>
              <a:off x="1642458" y="2013097"/>
              <a:ext cx="1344" cy="8798"/>
            </a:xfrm>
            <a:custGeom>
              <a:rect b="b" l="l" r="r" t="t"/>
              <a:pathLst>
                <a:path extrusionOk="0" h="648" w="99">
                  <a:moveTo>
                    <a:pt x="1" y="1"/>
                  </a:moveTo>
                  <a:lnTo>
                    <a:pt x="1" y="1"/>
                  </a:lnTo>
                  <a:cubicBezTo>
                    <a:pt x="74" y="183"/>
                    <a:pt x="95" y="473"/>
                    <a:pt x="85" y="648"/>
                  </a:cubicBezTo>
                  <a:cubicBezTo>
                    <a:pt x="99" y="473"/>
                    <a:pt x="74" y="18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60"/>
            <p:cNvSpPr/>
            <p:nvPr/>
          </p:nvSpPr>
          <p:spPr>
            <a:xfrm>
              <a:off x="1644128" y="200435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60"/>
            <p:cNvSpPr/>
            <p:nvPr/>
          </p:nvSpPr>
          <p:spPr>
            <a:xfrm>
              <a:off x="1644358" y="20037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0"/>
            <p:cNvSpPr/>
            <p:nvPr/>
          </p:nvSpPr>
          <p:spPr>
            <a:xfrm>
              <a:off x="1644834" y="2002059"/>
              <a:ext cx="109" cy="258"/>
            </a:xfrm>
            <a:custGeom>
              <a:rect b="b" l="l" r="r" t="t"/>
              <a:pathLst>
                <a:path extrusionOk="0" h="19" w="8">
                  <a:moveTo>
                    <a:pt x="1" y="1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60"/>
            <p:cNvSpPr/>
            <p:nvPr/>
          </p:nvSpPr>
          <p:spPr>
            <a:xfrm>
              <a:off x="1644033" y="200454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60"/>
            <p:cNvSpPr/>
            <p:nvPr/>
          </p:nvSpPr>
          <p:spPr>
            <a:xfrm>
              <a:off x="1643028" y="202387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0"/>
            <p:cNvSpPr/>
            <p:nvPr/>
          </p:nvSpPr>
          <p:spPr>
            <a:xfrm>
              <a:off x="1643693" y="2005114"/>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60"/>
            <p:cNvSpPr/>
            <p:nvPr/>
          </p:nvSpPr>
          <p:spPr>
            <a:xfrm>
              <a:off x="1644453" y="2003389"/>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60"/>
            <p:cNvSpPr/>
            <p:nvPr/>
          </p:nvSpPr>
          <p:spPr>
            <a:xfrm>
              <a:off x="1642607" y="2024598"/>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0"/>
            <p:cNvSpPr/>
            <p:nvPr/>
          </p:nvSpPr>
          <p:spPr>
            <a:xfrm>
              <a:off x="1642987" y="2024027"/>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60"/>
            <p:cNvSpPr/>
            <p:nvPr/>
          </p:nvSpPr>
          <p:spPr>
            <a:xfrm>
              <a:off x="1642702" y="2024407"/>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60"/>
            <p:cNvSpPr/>
            <p:nvPr/>
          </p:nvSpPr>
          <p:spPr>
            <a:xfrm>
              <a:off x="1643652" y="200520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0"/>
            <p:cNvSpPr/>
            <p:nvPr/>
          </p:nvSpPr>
          <p:spPr>
            <a:xfrm>
              <a:off x="1642838" y="2024258"/>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60"/>
            <p:cNvSpPr/>
            <p:nvPr/>
          </p:nvSpPr>
          <p:spPr>
            <a:xfrm>
              <a:off x="1643408" y="2021882"/>
              <a:ext cx="163" cy="1113"/>
            </a:xfrm>
            <a:custGeom>
              <a:rect b="b" l="l" r="r" t="t"/>
              <a:pathLst>
                <a:path extrusionOk="0" h="82" w="12">
                  <a:moveTo>
                    <a:pt x="1" y="81"/>
                  </a:moveTo>
                  <a:cubicBezTo>
                    <a:pt x="4" y="53"/>
                    <a:pt x="11" y="29"/>
                    <a:pt x="11" y="1"/>
                  </a:cubicBezTo>
                  <a:cubicBezTo>
                    <a:pt x="11" y="29"/>
                    <a:pt x="4" y="53"/>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60"/>
            <p:cNvSpPr/>
            <p:nvPr/>
          </p:nvSpPr>
          <p:spPr>
            <a:xfrm>
              <a:off x="1644698" y="2002588"/>
              <a:ext cx="109" cy="204"/>
            </a:xfrm>
            <a:custGeom>
              <a:rect b="b" l="l" r="r" t="t"/>
              <a:pathLst>
                <a:path extrusionOk="0" h="15"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0"/>
            <p:cNvSpPr/>
            <p:nvPr/>
          </p:nvSpPr>
          <p:spPr>
            <a:xfrm>
              <a:off x="1643937" y="2004734"/>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0"/>
            <p:cNvSpPr/>
            <p:nvPr/>
          </p:nvSpPr>
          <p:spPr>
            <a:xfrm>
              <a:off x="1642267" y="20252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0"/>
            <p:cNvSpPr/>
            <p:nvPr/>
          </p:nvSpPr>
          <p:spPr>
            <a:xfrm>
              <a:off x="1644603" y="2003009"/>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60"/>
            <p:cNvSpPr/>
            <p:nvPr/>
          </p:nvSpPr>
          <p:spPr>
            <a:xfrm>
              <a:off x="1642892" y="2024122"/>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60"/>
            <p:cNvSpPr/>
            <p:nvPr/>
          </p:nvSpPr>
          <p:spPr>
            <a:xfrm>
              <a:off x="1643598" y="200525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0"/>
            <p:cNvSpPr/>
            <p:nvPr/>
          </p:nvSpPr>
          <p:spPr>
            <a:xfrm>
              <a:off x="1643842" y="2004869"/>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0"/>
            <p:cNvSpPr/>
            <p:nvPr/>
          </p:nvSpPr>
          <p:spPr>
            <a:xfrm>
              <a:off x="1642458" y="2024883"/>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0"/>
            <p:cNvSpPr/>
            <p:nvPr/>
          </p:nvSpPr>
          <p:spPr>
            <a:xfrm>
              <a:off x="1643747" y="20049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0"/>
            <p:cNvSpPr/>
            <p:nvPr/>
          </p:nvSpPr>
          <p:spPr>
            <a:xfrm>
              <a:off x="1415781" y="1868483"/>
              <a:ext cx="74445" cy="23055"/>
            </a:xfrm>
            <a:custGeom>
              <a:rect b="b" l="l" r="r" t="t"/>
              <a:pathLst>
                <a:path extrusionOk="0" h="1698" w="5483">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0"/>
            <p:cNvSpPr/>
            <p:nvPr/>
          </p:nvSpPr>
          <p:spPr>
            <a:xfrm>
              <a:off x="1460410" y="1905007"/>
              <a:ext cx="815" cy="434"/>
            </a:xfrm>
            <a:custGeom>
              <a:rect b="b" l="l" r="r" t="t"/>
              <a:pathLst>
                <a:path extrusionOk="0" h="32" w="60">
                  <a:moveTo>
                    <a:pt x="56" y="0"/>
                  </a:moveTo>
                  <a:lnTo>
                    <a:pt x="0" y="32"/>
                  </a:lnTo>
                  <a:lnTo>
                    <a:pt x="0" y="32"/>
                  </a:ln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60"/>
            <p:cNvSpPr/>
            <p:nvPr/>
          </p:nvSpPr>
          <p:spPr>
            <a:xfrm>
              <a:off x="1461402" y="1905075"/>
              <a:ext cx="13333" cy="3286"/>
            </a:xfrm>
            <a:custGeom>
              <a:rect b="b" l="l" r="r" t="t"/>
              <a:pathLst>
                <a:path extrusionOk="0" h="242" w="982">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60"/>
            <p:cNvSpPr/>
            <p:nvPr/>
          </p:nvSpPr>
          <p:spPr>
            <a:xfrm>
              <a:off x="1545446" y="1904002"/>
              <a:ext cx="11039" cy="3720"/>
            </a:xfrm>
            <a:custGeom>
              <a:rect b="b" l="l" r="r" t="t"/>
              <a:pathLst>
                <a:path extrusionOk="0" h="274" w="813">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0"/>
            <p:cNvSpPr/>
            <p:nvPr/>
          </p:nvSpPr>
          <p:spPr>
            <a:xfrm>
              <a:off x="1591976" y="2466518"/>
              <a:ext cx="8907" cy="7115"/>
            </a:xfrm>
            <a:custGeom>
              <a:rect b="b" l="l" r="r" t="t"/>
              <a:pathLst>
                <a:path extrusionOk="0" h="524" w="656">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0"/>
            <p:cNvSpPr/>
            <p:nvPr/>
          </p:nvSpPr>
          <p:spPr>
            <a:xfrm>
              <a:off x="1602621" y="2468718"/>
              <a:ext cx="10862" cy="5540"/>
            </a:xfrm>
            <a:custGeom>
              <a:rect b="b" l="l" r="r" t="t"/>
              <a:pathLst>
                <a:path extrusionOk="0" h="408" w="80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0"/>
            <p:cNvSpPr/>
            <p:nvPr/>
          </p:nvSpPr>
          <p:spPr>
            <a:xfrm>
              <a:off x="1441633" y="2034672"/>
              <a:ext cx="41181" cy="45838"/>
            </a:xfrm>
            <a:custGeom>
              <a:rect b="b" l="l" r="r" t="t"/>
              <a:pathLst>
                <a:path extrusionOk="0" h="3376" w="3033">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0"/>
            <p:cNvSpPr/>
            <p:nvPr/>
          </p:nvSpPr>
          <p:spPr>
            <a:xfrm>
              <a:off x="1464633" y="2038813"/>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0"/>
            <p:cNvSpPr/>
            <p:nvPr/>
          </p:nvSpPr>
          <p:spPr>
            <a:xfrm>
              <a:off x="1462501" y="2038053"/>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60"/>
            <p:cNvSpPr/>
            <p:nvPr/>
          </p:nvSpPr>
          <p:spPr>
            <a:xfrm>
              <a:off x="1475767" y="2042140"/>
              <a:ext cx="244" cy="244"/>
            </a:xfrm>
            <a:custGeom>
              <a:rect b="b" l="l" r="r" t="t"/>
              <a:pathLst>
                <a:path extrusionOk="0" h="18" w="18">
                  <a:moveTo>
                    <a:pt x="0" y="18"/>
                  </a:moveTo>
                  <a:cubicBezTo>
                    <a:pt x="7" y="11"/>
                    <a:pt x="11" y="7"/>
                    <a:pt x="18" y="0"/>
                  </a:cubicBezTo>
                  <a:cubicBezTo>
                    <a:pt x="11" y="7"/>
                    <a:pt x="7" y="11"/>
                    <a:pt x="0"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60"/>
            <p:cNvSpPr/>
            <p:nvPr/>
          </p:nvSpPr>
          <p:spPr>
            <a:xfrm>
              <a:off x="1463112" y="203833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60"/>
            <p:cNvSpPr/>
            <p:nvPr/>
          </p:nvSpPr>
          <p:spPr>
            <a:xfrm>
              <a:off x="1464158" y="2038718"/>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0"/>
            <p:cNvSpPr/>
            <p:nvPr/>
          </p:nvSpPr>
          <p:spPr>
            <a:xfrm>
              <a:off x="1463642" y="2038569"/>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0"/>
            <p:cNvSpPr/>
            <p:nvPr/>
          </p:nvSpPr>
          <p:spPr>
            <a:xfrm>
              <a:off x="1478048" y="2043891"/>
              <a:ext cx="149" cy="163"/>
            </a:xfrm>
            <a:custGeom>
              <a:rect b="b" l="l" r="r" t="t"/>
              <a:pathLst>
                <a:path extrusionOk="0" h="12" w="11">
                  <a:moveTo>
                    <a:pt x="0" y="1"/>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0"/>
            <p:cNvSpPr/>
            <p:nvPr/>
          </p:nvSpPr>
          <p:spPr>
            <a:xfrm>
              <a:off x="1478428" y="2044326"/>
              <a:ext cx="1670" cy="1819"/>
            </a:xfrm>
            <a:custGeom>
              <a:rect b="b" l="l" r="r" t="t"/>
              <a:pathLst>
                <a:path extrusionOk="0" h="134" w="123">
                  <a:moveTo>
                    <a:pt x="0" y="1"/>
                  </a:moveTo>
                  <a:lnTo>
                    <a:pt x="0" y="1"/>
                  </a:lnTo>
                  <a:cubicBezTo>
                    <a:pt x="49" y="49"/>
                    <a:pt x="91" y="98"/>
                    <a:pt x="116" y="130"/>
                  </a:cubicBezTo>
                  <a:lnTo>
                    <a:pt x="123" y="133"/>
                  </a:lnTo>
                  <a:cubicBezTo>
                    <a:pt x="98" y="105"/>
                    <a:pt x="53" y="5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0"/>
            <p:cNvSpPr/>
            <p:nvPr/>
          </p:nvSpPr>
          <p:spPr>
            <a:xfrm>
              <a:off x="1459026" y="2036152"/>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0"/>
            <p:cNvSpPr/>
            <p:nvPr/>
          </p:nvSpPr>
          <p:spPr>
            <a:xfrm>
              <a:off x="1457559" y="2035147"/>
              <a:ext cx="244" cy="163"/>
            </a:xfrm>
            <a:custGeom>
              <a:rect b="b" l="l" r="r" t="t"/>
              <a:pathLst>
                <a:path extrusionOk="0" h="12" w="18">
                  <a:moveTo>
                    <a:pt x="0"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0"/>
            <p:cNvSpPr/>
            <p:nvPr/>
          </p:nvSpPr>
          <p:spPr>
            <a:xfrm>
              <a:off x="1458265" y="2035622"/>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0"/>
            <p:cNvSpPr/>
            <p:nvPr/>
          </p:nvSpPr>
          <p:spPr>
            <a:xfrm>
              <a:off x="1477192" y="2043090"/>
              <a:ext cx="434" cy="394"/>
            </a:xfrm>
            <a:custGeom>
              <a:rect b="b" l="l" r="r" t="t"/>
              <a:pathLst>
                <a:path extrusionOk="0" h="29" w="32">
                  <a:moveTo>
                    <a:pt x="0" y="0"/>
                  </a:moveTo>
                  <a:lnTo>
                    <a:pt x="3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0"/>
            <p:cNvSpPr/>
            <p:nvPr/>
          </p:nvSpPr>
          <p:spPr>
            <a:xfrm>
              <a:off x="1460356" y="2036912"/>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0"/>
            <p:cNvSpPr/>
            <p:nvPr/>
          </p:nvSpPr>
          <p:spPr>
            <a:xfrm>
              <a:off x="1456935" y="203472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0"/>
            <p:cNvSpPr/>
            <p:nvPr/>
          </p:nvSpPr>
          <p:spPr>
            <a:xfrm>
              <a:off x="1459691" y="2036532"/>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0"/>
            <p:cNvSpPr/>
            <p:nvPr/>
          </p:nvSpPr>
          <p:spPr>
            <a:xfrm>
              <a:off x="1461021" y="2037293"/>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0"/>
            <p:cNvSpPr/>
            <p:nvPr/>
          </p:nvSpPr>
          <p:spPr>
            <a:xfrm>
              <a:off x="1461687" y="2037673"/>
              <a:ext cx="204" cy="109"/>
            </a:xfrm>
            <a:custGeom>
              <a:rect b="b" l="l" r="r" t="t"/>
              <a:pathLst>
                <a:path extrusionOk="0" h="8" w="15">
                  <a:moveTo>
                    <a:pt x="1" y="0"/>
                  </a:moveTo>
                  <a:lnTo>
                    <a:pt x="15"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0"/>
            <p:cNvSpPr/>
            <p:nvPr/>
          </p:nvSpPr>
          <p:spPr>
            <a:xfrm>
              <a:off x="1452522" y="2077971"/>
              <a:ext cx="299" cy="394"/>
            </a:xfrm>
            <a:custGeom>
              <a:rect b="b" l="l" r="r" t="t"/>
              <a:pathLst>
                <a:path extrusionOk="0" h="29" w="22">
                  <a:moveTo>
                    <a:pt x="0" y="1"/>
                  </a:moveTo>
                  <a:lnTo>
                    <a:pt x="0" y="1"/>
                  </a:lnTo>
                  <a:cubicBezTo>
                    <a:pt x="7" y="11"/>
                    <a:pt x="14" y="18"/>
                    <a:pt x="21" y="29"/>
                  </a:cubicBezTo>
                  <a:cubicBezTo>
                    <a:pt x="14" y="18"/>
                    <a:pt x="7"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0"/>
            <p:cNvSpPr/>
            <p:nvPr/>
          </p:nvSpPr>
          <p:spPr>
            <a:xfrm>
              <a:off x="1480084" y="2046131"/>
              <a:ext cx="733" cy="815"/>
            </a:xfrm>
            <a:custGeom>
              <a:rect b="b" l="l" r="r" t="t"/>
              <a:pathLst>
                <a:path extrusionOk="0" h="60" w="54">
                  <a:moveTo>
                    <a:pt x="1" y="0"/>
                  </a:moveTo>
                  <a:lnTo>
                    <a:pt x="25" y="28"/>
                  </a:lnTo>
                  <a:lnTo>
                    <a:pt x="53" y="60"/>
                  </a:lnTo>
                  <a:lnTo>
                    <a:pt x="15" y="14"/>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0"/>
            <p:cNvSpPr/>
            <p:nvPr/>
          </p:nvSpPr>
          <p:spPr>
            <a:xfrm>
              <a:off x="1449100" y="2076925"/>
              <a:ext cx="530" cy="109"/>
            </a:xfrm>
            <a:custGeom>
              <a:rect b="b" l="l" r="r" t="t"/>
              <a:pathLst>
                <a:path extrusionOk="0" h="8" w="39">
                  <a:moveTo>
                    <a:pt x="39"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0"/>
            <p:cNvSpPr/>
            <p:nvPr/>
          </p:nvSpPr>
          <p:spPr>
            <a:xfrm>
              <a:off x="1446724" y="2070462"/>
              <a:ext cx="149" cy="204"/>
            </a:xfrm>
            <a:custGeom>
              <a:rect b="b" l="l" r="r" t="t"/>
              <a:pathLst>
                <a:path extrusionOk="0" h="15" w="11">
                  <a:moveTo>
                    <a:pt x="1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0"/>
            <p:cNvSpPr/>
            <p:nvPr/>
          </p:nvSpPr>
          <p:spPr>
            <a:xfrm>
              <a:off x="1451897" y="2077400"/>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0"/>
            <p:cNvSpPr/>
            <p:nvPr/>
          </p:nvSpPr>
          <p:spPr>
            <a:xfrm>
              <a:off x="1447390" y="2071698"/>
              <a:ext cx="54" cy="163"/>
            </a:xfrm>
            <a:custGeom>
              <a:rect b="b" l="l" r="r" t="t"/>
              <a:pathLst>
                <a:path extrusionOk="0" h="12" w="4">
                  <a:moveTo>
                    <a:pt x="0" y="1"/>
                  </a:moveTo>
                  <a:lnTo>
                    <a:pt x="0" y="1"/>
                  </a:lnTo>
                  <a:cubicBezTo>
                    <a:pt x="0" y="4"/>
                    <a:pt x="4" y="11"/>
                    <a:pt x="4"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60"/>
            <p:cNvSpPr/>
            <p:nvPr/>
          </p:nvSpPr>
          <p:spPr>
            <a:xfrm>
              <a:off x="1447104" y="2071087"/>
              <a:ext cx="109" cy="204"/>
            </a:xfrm>
            <a:custGeom>
              <a:rect b="b" l="l" r="r" t="t"/>
              <a:pathLst>
                <a:path extrusionOk="0" h="15" w="8">
                  <a:moveTo>
                    <a:pt x="7"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0"/>
            <p:cNvSpPr/>
            <p:nvPr/>
          </p:nvSpPr>
          <p:spPr>
            <a:xfrm>
              <a:off x="1447580" y="2072933"/>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0"/>
            <p:cNvSpPr/>
            <p:nvPr/>
          </p:nvSpPr>
          <p:spPr>
            <a:xfrm>
              <a:off x="1482705" y="2049974"/>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0"/>
            <p:cNvSpPr/>
            <p:nvPr/>
          </p:nvSpPr>
          <p:spPr>
            <a:xfrm>
              <a:off x="1452807" y="2078351"/>
              <a:ext cx="1534" cy="1819"/>
            </a:xfrm>
            <a:custGeom>
              <a:rect b="b" l="l" r="r" t="t"/>
              <a:pathLst>
                <a:path extrusionOk="0" h="134" w="113">
                  <a:moveTo>
                    <a:pt x="0" y="1"/>
                  </a:moveTo>
                  <a:lnTo>
                    <a:pt x="0" y="1"/>
                  </a:lnTo>
                  <a:cubicBezTo>
                    <a:pt x="35" y="50"/>
                    <a:pt x="70" y="92"/>
                    <a:pt x="112" y="134"/>
                  </a:cubicBezTo>
                  <a:cubicBezTo>
                    <a:pt x="70" y="92"/>
                    <a:pt x="35"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0"/>
            <p:cNvSpPr/>
            <p:nvPr/>
          </p:nvSpPr>
          <p:spPr>
            <a:xfrm>
              <a:off x="1482460" y="2050313"/>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0"/>
            <p:cNvSpPr/>
            <p:nvPr/>
          </p:nvSpPr>
          <p:spPr>
            <a:xfrm>
              <a:off x="1482610" y="205012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60"/>
            <p:cNvSpPr/>
            <p:nvPr/>
          </p:nvSpPr>
          <p:spPr>
            <a:xfrm>
              <a:off x="1447390" y="2073463"/>
              <a:ext cx="54" cy="149"/>
            </a:xfrm>
            <a:custGeom>
              <a:rect b="b" l="l" r="r" t="t"/>
              <a:pathLst>
                <a:path extrusionOk="0" h="11" w="4">
                  <a:moveTo>
                    <a:pt x="4" y="0"/>
                  </a:moveTo>
                  <a:lnTo>
                    <a:pt x="4" y="0"/>
                  </a:lnTo>
                  <a:cubicBezTo>
                    <a:pt x="4" y="4"/>
                    <a:pt x="0" y="7"/>
                    <a:pt x="0" y="11"/>
                  </a:cubicBezTo>
                  <a:cubicBezTo>
                    <a:pt x="4" y="7"/>
                    <a:pt x="4"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60"/>
            <p:cNvSpPr/>
            <p:nvPr/>
          </p:nvSpPr>
          <p:spPr>
            <a:xfrm>
              <a:off x="1481320" y="2047598"/>
              <a:ext cx="1453" cy="2295"/>
            </a:xfrm>
            <a:custGeom>
              <a:rect b="b" l="l" r="r" t="t"/>
              <a:pathLst>
                <a:path extrusionOk="0" h="169" w="107">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0"/>
            <p:cNvSpPr/>
            <p:nvPr/>
          </p:nvSpPr>
          <p:spPr>
            <a:xfrm>
              <a:off x="1451571" y="2077170"/>
              <a:ext cx="299" cy="204"/>
            </a:xfrm>
            <a:custGeom>
              <a:rect b="b" l="l" r="r" t="t"/>
              <a:pathLst>
                <a:path extrusionOk="0" h="15" w="22">
                  <a:moveTo>
                    <a:pt x="21" y="14"/>
                  </a:moveTo>
                  <a:cubicBezTo>
                    <a:pt x="14" y="7"/>
                    <a:pt x="7" y="4"/>
                    <a:pt x="0" y="0"/>
                  </a:cubicBezTo>
                  <a:cubicBezTo>
                    <a:pt x="7" y="4"/>
                    <a:pt x="14" y="7"/>
                    <a:pt x="2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0"/>
            <p:cNvSpPr/>
            <p:nvPr/>
          </p:nvSpPr>
          <p:spPr>
            <a:xfrm>
              <a:off x="1450947" y="2076980"/>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0"/>
            <p:cNvSpPr/>
            <p:nvPr/>
          </p:nvSpPr>
          <p:spPr>
            <a:xfrm>
              <a:off x="1452237" y="2077645"/>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60"/>
            <p:cNvSpPr/>
            <p:nvPr/>
          </p:nvSpPr>
          <p:spPr>
            <a:xfrm>
              <a:off x="1449671" y="2076884"/>
              <a:ext cx="625" cy="54"/>
            </a:xfrm>
            <a:custGeom>
              <a:rect b="b" l="l" r="r" t="t"/>
              <a:pathLst>
                <a:path extrusionOk="0" h="4" w="46">
                  <a:moveTo>
                    <a:pt x="46" y="0"/>
                  </a:moveTo>
                  <a:cubicBezTo>
                    <a:pt x="28" y="0"/>
                    <a:pt x="14" y="0"/>
                    <a:pt x="0" y="4"/>
                  </a:cubicBezTo>
                  <a:cubicBezTo>
                    <a:pt x="14" y="0"/>
                    <a:pt x="28"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60"/>
            <p:cNvSpPr/>
            <p:nvPr/>
          </p:nvSpPr>
          <p:spPr>
            <a:xfrm>
              <a:off x="1450621" y="207688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0"/>
            <p:cNvSpPr/>
            <p:nvPr/>
          </p:nvSpPr>
          <p:spPr>
            <a:xfrm>
              <a:off x="1451286" y="2077075"/>
              <a:ext cx="204" cy="54"/>
            </a:xfrm>
            <a:custGeom>
              <a:rect b="b" l="l" r="r" t="t"/>
              <a:pathLst>
                <a:path extrusionOk="0" h="4" w="15">
                  <a:moveTo>
                    <a:pt x="1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0"/>
            <p:cNvSpPr/>
            <p:nvPr/>
          </p:nvSpPr>
          <p:spPr>
            <a:xfrm>
              <a:off x="1450336" y="2076884"/>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0"/>
            <p:cNvSpPr/>
            <p:nvPr/>
          </p:nvSpPr>
          <p:spPr>
            <a:xfrm>
              <a:off x="1447580" y="2072417"/>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0"/>
            <p:cNvSpPr/>
            <p:nvPr/>
          </p:nvSpPr>
          <p:spPr>
            <a:xfrm>
              <a:off x="1480899" y="204708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0"/>
            <p:cNvSpPr/>
            <p:nvPr/>
          </p:nvSpPr>
          <p:spPr>
            <a:xfrm>
              <a:off x="1479989" y="2046077"/>
              <a:ext cx="299" cy="299"/>
            </a:xfrm>
            <a:custGeom>
              <a:rect b="b" l="l" r="r" t="t"/>
              <a:pathLst>
                <a:path extrusionOk="0" h="22" w="22">
                  <a:moveTo>
                    <a:pt x="8" y="4"/>
                  </a:moveTo>
                  <a:lnTo>
                    <a:pt x="1" y="1"/>
                  </a:lnTo>
                  <a:lnTo>
                    <a:pt x="8" y="4"/>
                  </a:lnTo>
                  <a:lnTo>
                    <a:pt x="2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0"/>
            <p:cNvSpPr/>
            <p:nvPr/>
          </p:nvSpPr>
          <p:spPr>
            <a:xfrm>
              <a:off x="1504429" y="1192826"/>
              <a:ext cx="453000" cy="337170"/>
            </a:xfrm>
            <a:custGeom>
              <a:rect b="b" l="l" r="r" t="t"/>
              <a:pathLst>
                <a:path extrusionOk="0" h="24833" w="33364">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0"/>
            <p:cNvSpPr/>
            <p:nvPr/>
          </p:nvSpPr>
          <p:spPr>
            <a:xfrm>
              <a:off x="1636850" y="1405097"/>
              <a:ext cx="21547" cy="12491"/>
            </a:xfrm>
            <a:custGeom>
              <a:rect b="b" l="l" r="r" t="t"/>
              <a:pathLst>
                <a:path extrusionOk="0" h="920" w="1587">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0"/>
            <p:cNvSpPr/>
            <p:nvPr/>
          </p:nvSpPr>
          <p:spPr>
            <a:xfrm>
              <a:off x="1089269" y="1627361"/>
              <a:ext cx="38085" cy="22688"/>
            </a:xfrm>
            <a:custGeom>
              <a:rect b="b" l="l" r="r" t="t"/>
              <a:pathLst>
                <a:path extrusionOk="0" h="1671" w="2805">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0"/>
            <p:cNvSpPr/>
            <p:nvPr/>
          </p:nvSpPr>
          <p:spPr>
            <a:xfrm>
              <a:off x="1108006" y="1344093"/>
              <a:ext cx="76156" cy="49612"/>
            </a:xfrm>
            <a:custGeom>
              <a:rect b="b" l="l" r="r" t="t"/>
              <a:pathLst>
                <a:path extrusionOk="0" h="3654" w="5609">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0"/>
            <p:cNvSpPr/>
            <p:nvPr/>
          </p:nvSpPr>
          <p:spPr>
            <a:xfrm>
              <a:off x="1158773" y="1355960"/>
              <a:ext cx="133616" cy="70277"/>
            </a:xfrm>
            <a:custGeom>
              <a:rect b="b" l="l" r="r" t="t"/>
              <a:pathLst>
                <a:path extrusionOk="0" h="5176" w="9841">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0"/>
            <p:cNvSpPr/>
            <p:nvPr/>
          </p:nvSpPr>
          <p:spPr>
            <a:xfrm>
              <a:off x="1158243" y="1321487"/>
              <a:ext cx="9857" cy="6436"/>
            </a:xfrm>
            <a:custGeom>
              <a:rect b="b" l="l" r="r" t="t"/>
              <a:pathLst>
                <a:path extrusionOk="0" h="474" w="726">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60"/>
            <p:cNvSpPr/>
            <p:nvPr/>
          </p:nvSpPr>
          <p:spPr>
            <a:xfrm>
              <a:off x="1130627" y="1298310"/>
              <a:ext cx="52871" cy="25947"/>
            </a:xfrm>
            <a:custGeom>
              <a:rect b="b" l="l" r="r" t="t"/>
              <a:pathLst>
                <a:path extrusionOk="0" h="1911" w="3894">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60"/>
            <p:cNvSpPr/>
            <p:nvPr/>
          </p:nvSpPr>
          <p:spPr>
            <a:xfrm>
              <a:off x="1171549" y="1310367"/>
              <a:ext cx="86380" cy="35437"/>
            </a:xfrm>
            <a:custGeom>
              <a:rect b="b" l="l" r="r" t="t"/>
              <a:pathLst>
                <a:path extrusionOk="0" h="2610" w="6362">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60"/>
            <p:cNvSpPr/>
            <p:nvPr/>
          </p:nvSpPr>
          <p:spPr>
            <a:xfrm>
              <a:off x="1190001" y="1292064"/>
              <a:ext cx="7943" cy="3136"/>
            </a:xfrm>
            <a:custGeom>
              <a:rect b="b" l="l" r="r" t="t"/>
              <a:pathLst>
                <a:path extrusionOk="0" h="231" w="585">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60"/>
            <p:cNvSpPr/>
            <p:nvPr/>
          </p:nvSpPr>
          <p:spPr>
            <a:xfrm>
              <a:off x="1203443" y="1290258"/>
              <a:ext cx="23829" cy="10971"/>
            </a:xfrm>
            <a:custGeom>
              <a:rect b="b" l="l" r="r" t="t"/>
              <a:pathLst>
                <a:path extrusionOk="0" h="808" w="1755">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60"/>
            <p:cNvSpPr/>
            <p:nvPr/>
          </p:nvSpPr>
          <p:spPr>
            <a:xfrm>
              <a:off x="1201067" y="1279519"/>
              <a:ext cx="29300" cy="6789"/>
            </a:xfrm>
            <a:custGeom>
              <a:rect b="b" l="l" r="r" t="t"/>
              <a:pathLst>
                <a:path extrusionOk="0" h="500" w="2158">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60"/>
            <p:cNvSpPr/>
            <p:nvPr/>
          </p:nvSpPr>
          <p:spPr>
            <a:xfrm>
              <a:off x="1259015" y="1268100"/>
              <a:ext cx="46978" cy="24073"/>
            </a:xfrm>
            <a:custGeom>
              <a:rect b="b" l="l" r="r" t="t"/>
              <a:pathLst>
                <a:path extrusionOk="0" h="1773" w="346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60"/>
            <p:cNvSpPr/>
            <p:nvPr/>
          </p:nvSpPr>
          <p:spPr>
            <a:xfrm>
              <a:off x="1256395" y="1294400"/>
              <a:ext cx="10332" cy="9328"/>
            </a:xfrm>
            <a:custGeom>
              <a:rect b="b" l="l" r="r" t="t"/>
              <a:pathLst>
                <a:path extrusionOk="0" h="687" w="761">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60"/>
            <p:cNvSpPr/>
            <p:nvPr/>
          </p:nvSpPr>
          <p:spPr>
            <a:xfrm>
              <a:off x="1300753" y="1256369"/>
              <a:ext cx="8703" cy="4698"/>
            </a:xfrm>
            <a:custGeom>
              <a:rect b="b" l="l" r="r" t="t"/>
              <a:pathLst>
                <a:path extrusionOk="0" h="346" w="641">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60"/>
            <p:cNvSpPr/>
            <p:nvPr/>
          </p:nvSpPr>
          <p:spPr>
            <a:xfrm>
              <a:off x="1265858" y="1330814"/>
              <a:ext cx="6626" cy="4901"/>
            </a:xfrm>
            <a:custGeom>
              <a:rect b="b" l="l" r="r" t="t"/>
              <a:pathLst>
                <a:path extrusionOk="0" h="361" w="488">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60"/>
            <p:cNvSpPr/>
            <p:nvPr/>
          </p:nvSpPr>
          <p:spPr>
            <a:xfrm>
              <a:off x="1266945" y="1309756"/>
              <a:ext cx="52260" cy="27454"/>
            </a:xfrm>
            <a:custGeom>
              <a:rect b="b" l="l" r="r" t="t"/>
              <a:pathLst>
                <a:path extrusionOk="0" h="2022" w="3849">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60"/>
            <p:cNvSpPr/>
            <p:nvPr/>
          </p:nvSpPr>
          <p:spPr>
            <a:xfrm>
              <a:off x="1309917" y="1312268"/>
              <a:ext cx="923" cy="109"/>
            </a:xfrm>
            <a:custGeom>
              <a:rect b="b" l="l" r="r" t="t"/>
              <a:pathLst>
                <a:path extrusionOk="0" h="8" w="68">
                  <a:moveTo>
                    <a:pt x="1" y="1"/>
                  </a:moveTo>
                  <a:lnTo>
                    <a:pt x="64" y="8"/>
                  </a:lnTo>
                  <a:cubicBezTo>
                    <a:pt x="64" y="8"/>
                    <a:pt x="64" y="4"/>
                    <a:pt x="67" y="4"/>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60"/>
            <p:cNvSpPr/>
            <p:nvPr/>
          </p:nvSpPr>
          <p:spPr>
            <a:xfrm>
              <a:off x="1314344" y="1277224"/>
              <a:ext cx="23109" cy="14718"/>
            </a:xfrm>
            <a:custGeom>
              <a:rect b="b" l="l" r="r" t="t"/>
              <a:pathLst>
                <a:path extrusionOk="0" h="1084" w="1702">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60"/>
            <p:cNvSpPr/>
            <p:nvPr/>
          </p:nvSpPr>
          <p:spPr>
            <a:xfrm>
              <a:off x="1329265" y="1294739"/>
              <a:ext cx="19973" cy="4548"/>
            </a:xfrm>
            <a:custGeom>
              <a:rect b="b" l="l" r="r" t="t"/>
              <a:pathLst>
                <a:path extrusionOk="0" h="335" w="1471">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60"/>
            <p:cNvSpPr/>
            <p:nvPr/>
          </p:nvSpPr>
          <p:spPr>
            <a:xfrm>
              <a:off x="1324934" y="1329592"/>
              <a:ext cx="24684" cy="12138"/>
            </a:xfrm>
            <a:custGeom>
              <a:rect b="b" l="l" r="r" t="t"/>
              <a:pathLst>
                <a:path extrusionOk="0" h="894" w="1818">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60"/>
            <p:cNvSpPr/>
            <p:nvPr/>
          </p:nvSpPr>
          <p:spPr>
            <a:xfrm>
              <a:off x="1281500" y="1350040"/>
              <a:ext cx="45593" cy="39266"/>
            </a:xfrm>
            <a:custGeom>
              <a:rect b="b" l="l" r="r" t="t"/>
              <a:pathLst>
                <a:path extrusionOk="0" h="2892" w="3358">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0"/>
            <p:cNvSpPr/>
            <p:nvPr/>
          </p:nvSpPr>
          <p:spPr>
            <a:xfrm>
              <a:off x="1325029" y="1306674"/>
              <a:ext cx="126216" cy="36999"/>
            </a:xfrm>
            <a:custGeom>
              <a:rect b="b" l="l" r="r" t="t"/>
              <a:pathLst>
                <a:path extrusionOk="0" h="2725" w="9296">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0"/>
            <p:cNvSpPr/>
            <p:nvPr/>
          </p:nvSpPr>
          <p:spPr>
            <a:xfrm>
              <a:off x="1366386" y="1297251"/>
              <a:ext cx="10237" cy="5092"/>
            </a:xfrm>
            <a:custGeom>
              <a:rect b="b" l="l" r="r" t="t"/>
              <a:pathLst>
                <a:path extrusionOk="0" h="375" w="754">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60"/>
            <p:cNvSpPr/>
            <p:nvPr/>
          </p:nvSpPr>
          <p:spPr>
            <a:xfrm>
              <a:off x="1325409" y="1232744"/>
              <a:ext cx="83529" cy="54948"/>
            </a:xfrm>
            <a:custGeom>
              <a:rect b="b" l="l" r="r" t="t"/>
              <a:pathLst>
                <a:path extrusionOk="0" h="4047" w="6152">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60"/>
            <p:cNvSpPr/>
            <p:nvPr/>
          </p:nvSpPr>
          <p:spPr>
            <a:xfrm>
              <a:off x="1360263" y="1200633"/>
              <a:ext cx="230111" cy="117201"/>
            </a:xfrm>
            <a:custGeom>
              <a:rect b="b" l="l" r="r" t="t"/>
              <a:pathLst>
                <a:path extrusionOk="0" h="8632" w="16948">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0"/>
            <p:cNvSpPr/>
            <p:nvPr/>
          </p:nvSpPr>
          <p:spPr>
            <a:xfrm>
              <a:off x="1448150" y="1504498"/>
              <a:ext cx="5567" cy="6476"/>
            </a:xfrm>
            <a:custGeom>
              <a:rect b="b" l="l" r="r" t="t"/>
              <a:pathLst>
                <a:path extrusionOk="0" h="477" w="41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60"/>
            <p:cNvSpPr/>
            <p:nvPr/>
          </p:nvSpPr>
          <p:spPr>
            <a:xfrm>
              <a:off x="1420818" y="1496650"/>
              <a:ext cx="12410" cy="7807"/>
            </a:xfrm>
            <a:custGeom>
              <a:rect b="b" l="l" r="r" t="t"/>
              <a:pathLst>
                <a:path extrusionOk="0" h="575" w="914">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60"/>
            <p:cNvSpPr/>
            <p:nvPr/>
          </p:nvSpPr>
          <p:spPr>
            <a:xfrm>
              <a:off x="1395483" y="1461851"/>
              <a:ext cx="49110" cy="30699"/>
            </a:xfrm>
            <a:custGeom>
              <a:rect b="b" l="l" r="r" t="t"/>
              <a:pathLst>
                <a:path extrusionOk="0" h="2261" w="3617">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0"/>
            <p:cNvSpPr/>
            <p:nvPr/>
          </p:nvSpPr>
          <p:spPr>
            <a:xfrm>
              <a:off x="1373895" y="1355132"/>
              <a:ext cx="215339" cy="153181"/>
            </a:xfrm>
            <a:custGeom>
              <a:rect b="b" l="l" r="r" t="t"/>
              <a:pathLst>
                <a:path extrusionOk="0" h="11282" w="1586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60"/>
            <p:cNvSpPr/>
            <p:nvPr/>
          </p:nvSpPr>
          <p:spPr>
            <a:xfrm>
              <a:off x="1468014" y="1430297"/>
              <a:ext cx="17841" cy="12722"/>
            </a:xfrm>
            <a:custGeom>
              <a:rect b="b" l="l" r="r" t="t"/>
              <a:pathLst>
                <a:path extrusionOk="0" h="937" w="1314">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60"/>
            <p:cNvSpPr/>
            <p:nvPr/>
          </p:nvSpPr>
          <p:spPr>
            <a:xfrm>
              <a:off x="1442393" y="1355322"/>
              <a:ext cx="32667" cy="14188"/>
            </a:xfrm>
            <a:custGeom>
              <a:rect b="b" l="l" r="r" t="t"/>
              <a:pathLst>
                <a:path extrusionOk="0" h="1045" w="2406">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0"/>
            <p:cNvSpPr/>
            <p:nvPr/>
          </p:nvSpPr>
          <p:spPr>
            <a:xfrm>
              <a:off x="1605052" y="1620450"/>
              <a:ext cx="47684" cy="43136"/>
            </a:xfrm>
            <a:custGeom>
              <a:rect b="b" l="l" r="r" t="t"/>
              <a:pathLst>
                <a:path extrusionOk="0" h="3177" w="3512">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0"/>
            <p:cNvSpPr/>
            <p:nvPr/>
          </p:nvSpPr>
          <p:spPr>
            <a:xfrm>
              <a:off x="1053479" y="1595277"/>
              <a:ext cx="11704" cy="15777"/>
            </a:xfrm>
            <a:custGeom>
              <a:rect b="b" l="l" r="r" t="t"/>
              <a:pathLst>
                <a:path extrusionOk="0" h="1162" w="862">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0"/>
            <p:cNvSpPr/>
            <p:nvPr/>
          </p:nvSpPr>
          <p:spPr>
            <a:xfrm>
              <a:off x="1341580" y="1422123"/>
              <a:ext cx="1439" cy="2009"/>
            </a:xfrm>
            <a:custGeom>
              <a:rect b="b" l="l" r="r" t="t"/>
              <a:pathLst>
                <a:path extrusionOk="0" h="148" w="106">
                  <a:moveTo>
                    <a:pt x="105" y="0"/>
                  </a:moveTo>
                  <a:lnTo>
                    <a:pt x="77" y="32"/>
                  </a:lnTo>
                  <a:cubicBezTo>
                    <a:pt x="32" y="81"/>
                    <a:pt x="0" y="116"/>
                    <a:pt x="0" y="147"/>
                  </a:cubicBezTo>
                  <a:cubicBezTo>
                    <a:pt x="42" y="102"/>
                    <a:pt x="77" y="53"/>
                    <a:pt x="1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0"/>
            <p:cNvSpPr/>
            <p:nvPr/>
          </p:nvSpPr>
          <p:spPr>
            <a:xfrm>
              <a:off x="993779" y="1350298"/>
              <a:ext cx="636812" cy="355798"/>
            </a:xfrm>
            <a:custGeom>
              <a:rect b="b" l="l" r="r" t="t"/>
              <a:pathLst>
                <a:path extrusionOk="0" h="26205" w="46902">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0"/>
            <p:cNvSpPr/>
            <p:nvPr/>
          </p:nvSpPr>
          <p:spPr>
            <a:xfrm>
              <a:off x="890970" y="1547688"/>
              <a:ext cx="18547" cy="17176"/>
            </a:xfrm>
            <a:custGeom>
              <a:rect b="b" l="l" r="r" t="t"/>
              <a:pathLst>
                <a:path extrusionOk="0" h="1265" w="1366">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60"/>
            <p:cNvSpPr/>
            <p:nvPr/>
          </p:nvSpPr>
          <p:spPr>
            <a:xfrm>
              <a:off x="797896" y="1528258"/>
              <a:ext cx="11229" cy="5064"/>
            </a:xfrm>
            <a:custGeom>
              <a:rect b="b" l="l" r="r" t="t"/>
              <a:pathLst>
                <a:path extrusionOk="0" h="373" w="827">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60"/>
            <p:cNvSpPr/>
            <p:nvPr/>
          </p:nvSpPr>
          <p:spPr>
            <a:xfrm>
              <a:off x="793334" y="1391519"/>
              <a:ext cx="283403" cy="195652"/>
            </a:xfrm>
            <a:custGeom>
              <a:rect b="b" l="l" r="r" t="t"/>
              <a:pathLst>
                <a:path extrusionOk="0" h="14410" w="20873">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0"/>
            <p:cNvSpPr/>
            <p:nvPr/>
          </p:nvSpPr>
          <p:spPr>
            <a:xfrm>
              <a:off x="815819" y="1587293"/>
              <a:ext cx="9518" cy="3435"/>
            </a:xfrm>
            <a:custGeom>
              <a:rect b="b" l="l" r="r" t="t"/>
              <a:pathLst>
                <a:path extrusionOk="0" h="253" w="701">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60"/>
            <p:cNvSpPr/>
            <p:nvPr/>
          </p:nvSpPr>
          <p:spPr>
            <a:xfrm>
              <a:off x="1116791" y="1641060"/>
              <a:ext cx="428519" cy="210818"/>
            </a:xfrm>
            <a:custGeom>
              <a:rect b="b" l="l" r="r" t="t"/>
              <a:pathLst>
                <a:path extrusionOk="0" h="15527" w="31561">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60"/>
            <p:cNvSpPr/>
            <p:nvPr/>
          </p:nvSpPr>
          <p:spPr>
            <a:xfrm>
              <a:off x="797231" y="1596418"/>
              <a:ext cx="3625" cy="3965"/>
            </a:xfrm>
            <a:custGeom>
              <a:rect b="b" l="l" r="r" t="t"/>
              <a:pathLst>
                <a:path extrusionOk="0" h="292" w="267">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60"/>
            <p:cNvSpPr/>
            <p:nvPr/>
          </p:nvSpPr>
          <p:spPr>
            <a:xfrm>
              <a:off x="950901" y="1525692"/>
              <a:ext cx="2824" cy="1738"/>
            </a:xfrm>
            <a:custGeom>
              <a:rect b="b" l="l" r="r" t="t"/>
              <a:pathLst>
                <a:path extrusionOk="0" h="128" w="208">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60"/>
            <p:cNvSpPr/>
            <p:nvPr/>
          </p:nvSpPr>
          <p:spPr>
            <a:xfrm>
              <a:off x="1054294" y="1571136"/>
              <a:ext cx="3571" cy="2200"/>
            </a:xfrm>
            <a:custGeom>
              <a:rect b="b" l="l" r="r" t="t"/>
              <a:pathLst>
                <a:path extrusionOk="0" h="162" w="263">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60"/>
            <p:cNvSpPr/>
            <p:nvPr/>
          </p:nvSpPr>
          <p:spPr>
            <a:xfrm>
              <a:off x="1293570" y="1816780"/>
              <a:ext cx="1290" cy="1113"/>
            </a:xfrm>
            <a:custGeom>
              <a:rect b="b" l="l" r="r" t="t"/>
              <a:pathLst>
                <a:path extrusionOk="0" h="82" w="95">
                  <a:moveTo>
                    <a:pt x="95" y="81"/>
                  </a:moveTo>
                  <a:cubicBezTo>
                    <a:pt x="67" y="50"/>
                    <a:pt x="35" y="25"/>
                    <a:pt x="0" y="1"/>
                  </a:cubicBezTo>
                  <a:cubicBezTo>
                    <a:pt x="35" y="25"/>
                    <a:pt x="67" y="50"/>
                    <a:pt x="9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60"/>
            <p:cNvSpPr/>
            <p:nvPr/>
          </p:nvSpPr>
          <p:spPr>
            <a:xfrm>
              <a:off x="1278743" y="1812694"/>
              <a:ext cx="14786" cy="4100"/>
            </a:xfrm>
            <a:custGeom>
              <a:rect b="b" l="l" r="r" t="t"/>
              <a:pathLst>
                <a:path extrusionOk="0" h="302" w="1089">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60"/>
            <p:cNvSpPr/>
            <p:nvPr/>
          </p:nvSpPr>
          <p:spPr>
            <a:xfrm>
              <a:off x="1173314" y="1789354"/>
              <a:ext cx="16741" cy="2254"/>
            </a:xfrm>
            <a:custGeom>
              <a:rect b="b" l="l" r="r" t="t"/>
              <a:pathLst>
                <a:path extrusionOk="0" h="166" w="1233">
                  <a:moveTo>
                    <a:pt x="0" y="165"/>
                  </a:moveTo>
                  <a:lnTo>
                    <a:pt x="123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60"/>
            <p:cNvSpPr/>
            <p:nvPr/>
          </p:nvSpPr>
          <p:spPr>
            <a:xfrm>
              <a:off x="1317141" y="1844302"/>
              <a:ext cx="448" cy="14"/>
            </a:xfrm>
            <a:custGeom>
              <a:rect b="b" l="l" r="r" t="t"/>
              <a:pathLst>
                <a:path extrusionOk="0" h="1" w="33">
                  <a:moveTo>
                    <a:pt x="32" y="1"/>
                  </a:moveTo>
                  <a:cubicBezTo>
                    <a:pt x="22" y="1"/>
                    <a:pt x="11" y="1"/>
                    <a:pt x="1" y="1"/>
                  </a:cubicBezTo>
                  <a:cubicBezTo>
                    <a:pt x="11" y="1"/>
                    <a:pt x="22" y="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60"/>
            <p:cNvSpPr/>
            <p:nvPr/>
          </p:nvSpPr>
          <p:spPr>
            <a:xfrm>
              <a:off x="1318906" y="1844641"/>
              <a:ext cx="339" cy="149"/>
            </a:xfrm>
            <a:custGeom>
              <a:rect b="b" l="l" r="r" t="t"/>
              <a:pathLst>
                <a:path extrusionOk="0" h="11" w="25">
                  <a:moveTo>
                    <a:pt x="25"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60"/>
            <p:cNvSpPr/>
            <p:nvPr/>
          </p:nvSpPr>
          <p:spPr>
            <a:xfrm>
              <a:off x="1317765" y="1844302"/>
              <a:ext cx="299" cy="68"/>
            </a:xfrm>
            <a:custGeom>
              <a:rect b="b" l="l" r="r" t="t"/>
              <a:pathLst>
                <a:path extrusionOk="0" h="5" w="22">
                  <a:moveTo>
                    <a:pt x="2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60"/>
            <p:cNvSpPr/>
            <p:nvPr/>
          </p:nvSpPr>
          <p:spPr>
            <a:xfrm>
              <a:off x="1278173" y="1815545"/>
              <a:ext cx="584" cy="964"/>
            </a:xfrm>
            <a:custGeom>
              <a:rect b="b" l="l" r="r" t="t"/>
              <a:pathLst>
                <a:path extrusionOk="0" h="71" w="43">
                  <a:moveTo>
                    <a:pt x="42" y="1"/>
                  </a:moveTo>
                  <a:cubicBezTo>
                    <a:pt x="28" y="25"/>
                    <a:pt x="14" y="46"/>
                    <a:pt x="0" y="71"/>
                  </a:cubicBezTo>
                  <a:cubicBezTo>
                    <a:pt x="14" y="46"/>
                    <a:pt x="28" y="25"/>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0"/>
            <p:cNvSpPr/>
            <p:nvPr/>
          </p:nvSpPr>
          <p:spPr>
            <a:xfrm>
              <a:off x="1252838" y="1797147"/>
              <a:ext cx="244" cy="258"/>
            </a:xfrm>
            <a:custGeom>
              <a:rect b="b" l="l" r="r" t="t"/>
              <a:pathLst>
                <a:path extrusionOk="0" h="19" w="18">
                  <a:moveTo>
                    <a:pt x="0"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0"/>
            <p:cNvSpPr/>
            <p:nvPr/>
          </p:nvSpPr>
          <p:spPr>
            <a:xfrm>
              <a:off x="1318240" y="1844397"/>
              <a:ext cx="299" cy="109"/>
            </a:xfrm>
            <a:custGeom>
              <a:rect b="b" l="l" r="r" t="t"/>
              <a:pathLst>
                <a:path extrusionOk="0" h="8" w="22">
                  <a:moveTo>
                    <a:pt x="21"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0"/>
            <p:cNvSpPr/>
            <p:nvPr/>
          </p:nvSpPr>
          <p:spPr>
            <a:xfrm>
              <a:off x="1294846" y="1817880"/>
              <a:ext cx="1018" cy="1249"/>
            </a:xfrm>
            <a:custGeom>
              <a:rect b="b" l="l" r="r" t="t"/>
              <a:pathLst>
                <a:path extrusionOk="0" h="92" w="75">
                  <a:moveTo>
                    <a:pt x="74" y="91"/>
                  </a:moveTo>
                  <a:cubicBezTo>
                    <a:pt x="53" y="60"/>
                    <a:pt x="29" y="28"/>
                    <a:pt x="1" y="0"/>
                  </a:cubicBezTo>
                  <a:cubicBezTo>
                    <a:pt x="29" y="28"/>
                    <a:pt x="53" y="60"/>
                    <a:pt x="74" y="9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60"/>
            <p:cNvSpPr/>
            <p:nvPr/>
          </p:nvSpPr>
          <p:spPr>
            <a:xfrm>
              <a:off x="1122833" y="165189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60"/>
            <p:cNvSpPr/>
            <p:nvPr/>
          </p:nvSpPr>
          <p:spPr>
            <a:xfrm>
              <a:off x="1124734" y="1651746"/>
              <a:ext cx="530" cy="68"/>
            </a:xfrm>
            <a:custGeom>
              <a:rect b="b" l="l" r="r" t="t"/>
              <a:pathLst>
                <a:path extrusionOk="0" h="5" w="39">
                  <a:moveTo>
                    <a:pt x="0" y="4"/>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0"/>
            <p:cNvSpPr/>
            <p:nvPr/>
          </p:nvSpPr>
          <p:spPr>
            <a:xfrm>
              <a:off x="1125969" y="1651556"/>
              <a:ext cx="489" cy="109"/>
            </a:xfrm>
            <a:custGeom>
              <a:rect b="b" l="l" r="r" t="t"/>
              <a:pathLst>
                <a:path extrusionOk="0" h="8" w="36">
                  <a:moveTo>
                    <a:pt x="0" y="8"/>
                  </a:move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0"/>
            <p:cNvSpPr/>
            <p:nvPr/>
          </p:nvSpPr>
          <p:spPr>
            <a:xfrm>
              <a:off x="1117076" y="1651515"/>
              <a:ext cx="448" cy="54"/>
            </a:xfrm>
            <a:custGeom>
              <a:rect b="b" l="l" r="r" t="t"/>
              <a:pathLst>
                <a:path extrusionOk="0" h="4" w="33">
                  <a:moveTo>
                    <a:pt x="1" y="0"/>
                  </a:moveTo>
                  <a:lnTo>
                    <a:pt x="3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0"/>
            <p:cNvSpPr/>
            <p:nvPr/>
          </p:nvSpPr>
          <p:spPr>
            <a:xfrm>
              <a:off x="1120783" y="1651841"/>
              <a:ext cx="394" cy="14"/>
            </a:xfrm>
            <a:custGeom>
              <a:rect b="b" l="l" r="r" t="t"/>
              <a:pathLst>
                <a:path extrusionOk="0" h="1" w="29">
                  <a:moveTo>
                    <a:pt x="1" y="1"/>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60"/>
            <p:cNvSpPr/>
            <p:nvPr/>
          </p:nvSpPr>
          <p:spPr>
            <a:xfrm>
              <a:off x="1123539" y="1651895"/>
              <a:ext cx="543" cy="14"/>
            </a:xfrm>
            <a:custGeom>
              <a:rect b="b" l="l" r="r" t="t"/>
              <a:pathLst>
                <a:path extrusionOk="0" h="1" w="40">
                  <a:moveTo>
                    <a:pt x="1" y="0"/>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0"/>
            <p:cNvSpPr/>
            <p:nvPr/>
          </p:nvSpPr>
          <p:spPr>
            <a:xfrm>
              <a:off x="1119072" y="1651705"/>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60"/>
            <p:cNvSpPr/>
            <p:nvPr/>
          </p:nvSpPr>
          <p:spPr>
            <a:xfrm>
              <a:off x="1543206" y="1679322"/>
              <a:ext cx="258" cy="434"/>
            </a:xfrm>
            <a:custGeom>
              <a:rect b="b" l="l" r="r" t="t"/>
              <a:pathLst>
                <a:path extrusionOk="0" h="32" w="19">
                  <a:moveTo>
                    <a:pt x="1"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60"/>
            <p:cNvSpPr/>
            <p:nvPr/>
          </p:nvSpPr>
          <p:spPr>
            <a:xfrm>
              <a:off x="1543736" y="1680177"/>
              <a:ext cx="299" cy="434"/>
            </a:xfrm>
            <a:custGeom>
              <a:rect b="b" l="l" r="r" t="t"/>
              <a:pathLst>
                <a:path extrusionOk="0" h="32" w="22">
                  <a:moveTo>
                    <a:pt x="0" y="0"/>
                  </a:moveTo>
                  <a:lnTo>
                    <a:pt x="2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0"/>
            <p:cNvSpPr/>
            <p:nvPr/>
          </p:nvSpPr>
          <p:spPr>
            <a:xfrm>
              <a:off x="1542731" y="1678507"/>
              <a:ext cx="258" cy="394"/>
            </a:xfrm>
            <a:custGeom>
              <a:rect b="b" l="l" r="r" t="t"/>
              <a:pathLst>
                <a:path extrusionOk="0" h="29" w="19">
                  <a:moveTo>
                    <a:pt x="1" y="1"/>
                  </a:moveTo>
                  <a:lnTo>
                    <a:pt x="18"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0"/>
            <p:cNvSpPr/>
            <p:nvPr/>
          </p:nvSpPr>
          <p:spPr>
            <a:xfrm>
              <a:off x="1544251" y="1681032"/>
              <a:ext cx="299" cy="394"/>
            </a:xfrm>
            <a:custGeom>
              <a:rect b="b" l="l" r="r" t="t"/>
              <a:pathLst>
                <a:path extrusionOk="0" h="29" w="22">
                  <a:moveTo>
                    <a:pt x="1" y="0"/>
                  </a:moveTo>
                  <a:lnTo>
                    <a:pt x="22"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0"/>
            <p:cNvSpPr/>
            <p:nvPr/>
          </p:nvSpPr>
          <p:spPr>
            <a:xfrm>
              <a:off x="1544876" y="1681888"/>
              <a:ext cx="299" cy="394"/>
            </a:xfrm>
            <a:custGeom>
              <a:rect b="b" l="l" r="r" t="t"/>
              <a:pathLst>
                <a:path extrusionOk="0" h="29" w="22">
                  <a:moveTo>
                    <a:pt x="0" y="0"/>
                  </a:moveTo>
                  <a:lnTo>
                    <a:pt x="2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60"/>
            <p:cNvSpPr/>
            <p:nvPr/>
          </p:nvSpPr>
          <p:spPr>
            <a:xfrm>
              <a:off x="1478333" y="1688541"/>
              <a:ext cx="530" cy="434"/>
            </a:xfrm>
            <a:custGeom>
              <a:rect b="b" l="l" r="r" t="t"/>
              <a:pathLst>
                <a:path extrusionOk="0" h="32" w="39">
                  <a:moveTo>
                    <a:pt x="0" y="32"/>
                  </a:moveTo>
                  <a:lnTo>
                    <a:pt x="3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60"/>
            <p:cNvSpPr/>
            <p:nvPr/>
          </p:nvSpPr>
          <p:spPr>
            <a:xfrm>
              <a:off x="1478944" y="1688011"/>
              <a:ext cx="489" cy="448"/>
            </a:xfrm>
            <a:custGeom>
              <a:rect b="b" l="l" r="r" t="t"/>
              <a:pathLst>
                <a:path extrusionOk="0" h="33" w="36">
                  <a:moveTo>
                    <a:pt x="1" y="32"/>
                  </a:moveTo>
                  <a:lnTo>
                    <a:pt x="36"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60"/>
            <p:cNvSpPr/>
            <p:nvPr/>
          </p:nvSpPr>
          <p:spPr>
            <a:xfrm>
              <a:off x="1542310" y="1677706"/>
              <a:ext cx="244" cy="434"/>
            </a:xfrm>
            <a:custGeom>
              <a:rect b="b" l="l" r="r" t="t"/>
              <a:pathLst>
                <a:path extrusionOk="0" h="32" w="18">
                  <a:moveTo>
                    <a:pt x="0" y="0"/>
                  </a:moveTo>
                  <a:lnTo>
                    <a:pt x="18"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60"/>
            <p:cNvSpPr/>
            <p:nvPr/>
          </p:nvSpPr>
          <p:spPr>
            <a:xfrm>
              <a:off x="1539689" y="1670714"/>
              <a:ext cx="109" cy="353"/>
            </a:xfrm>
            <a:custGeom>
              <a:rect b="b" l="l" r="r" t="t"/>
              <a:pathLst>
                <a:path extrusionOk="0" h="26" w="8">
                  <a:moveTo>
                    <a:pt x="1" y="1"/>
                  </a:moveTo>
                  <a:lnTo>
                    <a:pt x="8"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60"/>
            <p:cNvSpPr/>
            <p:nvPr/>
          </p:nvSpPr>
          <p:spPr>
            <a:xfrm>
              <a:off x="1539975" y="1671949"/>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60"/>
            <p:cNvSpPr/>
            <p:nvPr/>
          </p:nvSpPr>
          <p:spPr>
            <a:xfrm>
              <a:off x="1477667" y="1689111"/>
              <a:ext cx="584" cy="489"/>
            </a:xfrm>
            <a:custGeom>
              <a:rect b="b" l="l" r="r" t="t"/>
              <a:pathLst>
                <a:path extrusionOk="0" h="36" w="43">
                  <a:moveTo>
                    <a:pt x="0" y="35"/>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60"/>
            <p:cNvSpPr/>
            <p:nvPr/>
          </p:nvSpPr>
          <p:spPr>
            <a:xfrm>
              <a:off x="1034661" y="1534586"/>
              <a:ext cx="679" cy="109"/>
            </a:xfrm>
            <a:custGeom>
              <a:rect b="b" l="l" r="r" t="t"/>
              <a:pathLst>
                <a:path extrusionOk="0" h="8" w="50">
                  <a:moveTo>
                    <a:pt x="0" y="0"/>
                  </a:moveTo>
                  <a:cubicBezTo>
                    <a:pt x="18" y="4"/>
                    <a:pt x="32" y="4"/>
                    <a:pt x="49" y="7"/>
                  </a:cubicBezTo>
                  <a:cubicBezTo>
                    <a:pt x="32" y="4"/>
                    <a:pt x="18"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60"/>
            <p:cNvSpPr/>
            <p:nvPr/>
          </p:nvSpPr>
          <p:spPr>
            <a:xfrm>
              <a:off x="1540165" y="1672614"/>
              <a:ext cx="163" cy="394"/>
            </a:xfrm>
            <a:custGeom>
              <a:rect b="b" l="l" r="r" t="t"/>
              <a:pathLst>
                <a:path extrusionOk="0" h="29" w="12">
                  <a:moveTo>
                    <a:pt x="1"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60"/>
            <p:cNvSpPr/>
            <p:nvPr/>
          </p:nvSpPr>
          <p:spPr>
            <a:xfrm>
              <a:off x="1035462" y="1534721"/>
              <a:ext cx="638" cy="163"/>
            </a:xfrm>
            <a:custGeom>
              <a:rect b="b" l="l" r="r" t="t"/>
              <a:pathLst>
                <a:path extrusionOk="0" h="12" w="47">
                  <a:moveTo>
                    <a:pt x="1" y="1"/>
                  </a:moveTo>
                  <a:cubicBezTo>
                    <a:pt x="18" y="1"/>
                    <a:pt x="32" y="4"/>
                    <a:pt x="46" y="11"/>
                  </a:cubicBezTo>
                  <a:cubicBezTo>
                    <a:pt x="32" y="4"/>
                    <a:pt x="1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60"/>
            <p:cNvSpPr/>
            <p:nvPr/>
          </p:nvSpPr>
          <p:spPr>
            <a:xfrm>
              <a:off x="1539839" y="1671338"/>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60"/>
            <p:cNvSpPr/>
            <p:nvPr/>
          </p:nvSpPr>
          <p:spPr>
            <a:xfrm>
              <a:off x="1539554" y="1670103"/>
              <a:ext cx="109" cy="339"/>
            </a:xfrm>
            <a:custGeom>
              <a:rect b="b" l="l" r="r" t="t"/>
              <a:pathLst>
                <a:path extrusionOk="0" h="25" w="8">
                  <a:moveTo>
                    <a:pt x="0" y="0"/>
                  </a:moveTo>
                  <a:cubicBezTo>
                    <a:pt x="0" y="7"/>
                    <a:pt x="4" y="18"/>
                    <a:pt x="7" y="25"/>
                  </a:cubicBezTo>
                  <a:cubicBezTo>
                    <a:pt x="4" y="18"/>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60"/>
            <p:cNvSpPr/>
            <p:nvPr/>
          </p:nvSpPr>
          <p:spPr>
            <a:xfrm>
              <a:off x="1033710" y="1534531"/>
              <a:ext cx="815" cy="68"/>
            </a:xfrm>
            <a:custGeom>
              <a:rect b="b" l="l" r="r" t="t"/>
              <a:pathLst>
                <a:path extrusionOk="0" h="5" w="60">
                  <a:moveTo>
                    <a:pt x="0" y="1"/>
                  </a:moveTo>
                  <a:cubicBezTo>
                    <a:pt x="18" y="1"/>
                    <a:pt x="39" y="1"/>
                    <a:pt x="60" y="4"/>
                  </a:cubicBezTo>
                  <a:cubicBezTo>
                    <a:pt x="39" y="1"/>
                    <a:pt x="2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60"/>
            <p:cNvSpPr/>
            <p:nvPr/>
          </p:nvSpPr>
          <p:spPr>
            <a:xfrm>
              <a:off x="1541210" y="1675425"/>
              <a:ext cx="204" cy="434"/>
            </a:xfrm>
            <a:custGeom>
              <a:rect b="b" l="l" r="r" t="t"/>
              <a:pathLst>
                <a:path extrusionOk="0" h="32" w="15">
                  <a:moveTo>
                    <a:pt x="1" y="0"/>
                  </a:moveTo>
                  <a:lnTo>
                    <a:pt x="15"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60"/>
            <p:cNvSpPr/>
            <p:nvPr/>
          </p:nvSpPr>
          <p:spPr>
            <a:xfrm>
              <a:off x="1541550" y="1676185"/>
              <a:ext cx="204" cy="394"/>
            </a:xfrm>
            <a:custGeom>
              <a:rect b="b" l="l" r="r" t="t"/>
              <a:pathLst>
                <a:path extrusionOk="0" h="29" w="15">
                  <a:moveTo>
                    <a:pt x="0" y="0"/>
                  </a:moveTo>
                  <a:lnTo>
                    <a:pt x="14"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60"/>
            <p:cNvSpPr/>
            <p:nvPr/>
          </p:nvSpPr>
          <p:spPr>
            <a:xfrm>
              <a:off x="1540884" y="1674705"/>
              <a:ext cx="204" cy="394"/>
            </a:xfrm>
            <a:custGeom>
              <a:rect b="b" l="l" r="r" t="t"/>
              <a:pathLst>
                <a:path extrusionOk="0" h="29" w="15">
                  <a:moveTo>
                    <a:pt x="0" y="1"/>
                  </a:moveTo>
                  <a:lnTo>
                    <a:pt x="14"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60"/>
            <p:cNvSpPr/>
            <p:nvPr/>
          </p:nvSpPr>
          <p:spPr>
            <a:xfrm>
              <a:off x="1540640" y="1673999"/>
              <a:ext cx="163" cy="394"/>
            </a:xfrm>
            <a:custGeom>
              <a:rect b="b" l="l" r="r" t="t"/>
              <a:pathLst>
                <a:path extrusionOk="0" h="29" w="12">
                  <a:moveTo>
                    <a:pt x="1" y="0"/>
                  </a:moveTo>
                  <a:lnTo>
                    <a:pt x="1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60"/>
            <p:cNvSpPr/>
            <p:nvPr/>
          </p:nvSpPr>
          <p:spPr>
            <a:xfrm>
              <a:off x="1541930" y="1676946"/>
              <a:ext cx="204" cy="434"/>
            </a:xfrm>
            <a:custGeom>
              <a:rect b="b" l="l" r="r" t="t"/>
              <a:pathLst>
                <a:path extrusionOk="0" h="32" w="15">
                  <a:moveTo>
                    <a:pt x="0" y="0"/>
                  </a:moveTo>
                  <a:lnTo>
                    <a:pt x="14"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60"/>
            <p:cNvSpPr/>
            <p:nvPr/>
          </p:nvSpPr>
          <p:spPr>
            <a:xfrm>
              <a:off x="1540409" y="1673280"/>
              <a:ext cx="149" cy="394"/>
            </a:xfrm>
            <a:custGeom>
              <a:rect b="b" l="l" r="r" t="t"/>
              <a:pathLst>
                <a:path extrusionOk="0" h="29" w="11">
                  <a:moveTo>
                    <a:pt x="0" y="1"/>
                  </a:moveTo>
                  <a:lnTo>
                    <a:pt x="11" y="2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0"/>
            <p:cNvSpPr/>
            <p:nvPr/>
          </p:nvSpPr>
          <p:spPr>
            <a:xfrm>
              <a:off x="1015408" y="1537953"/>
              <a:ext cx="964" cy="1303"/>
            </a:xfrm>
            <a:custGeom>
              <a:rect b="b" l="l" r="r" t="t"/>
              <a:pathLst>
                <a:path extrusionOk="0" h="96" w="71">
                  <a:moveTo>
                    <a:pt x="0" y="1"/>
                  </a:moveTo>
                  <a:cubicBezTo>
                    <a:pt x="25" y="36"/>
                    <a:pt x="49" y="67"/>
                    <a:pt x="70" y="95"/>
                  </a:cubicBezTo>
                  <a:cubicBezTo>
                    <a:pt x="49" y="67"/>
                    <a:pt x="25"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0"/>
            <p:cNvSpPr/>
            <p:nvPr/>
          </p:nvSpPr>
          <p:spPr>
            <a:xfrm>
              <a:off x="1036181" y="1534871"/>
              <a:ext cx="964" cy="434"/>
            </a:xfrm>
            <a:custGeom>
              <a:rect b="b" l="l" r="r" t="t"/>
              <a:pathLst>
                <a:path extrusionOk="0" h="32" w="71">
                  <a:moveTo>
                    <a:pt x="0" y="0"/>
                  </a:moveTo>
                  <a:lnTo>
                    <a:pt x="0" y="0"/>
                  </a:lnTo>
                  <a:cubicBezTo>
                    <a:pt x="14" y="7"/>
                    <a:pt x="28" y="11"/>
                    <a:pt x="42" y="18"/>
                  </a:cubicBezTo>
                  <a:cubicBezTo>
                    <a:pt x="53" y="21"/>
                    <a:pt x="60" y="28"/>
                    <a:pt x="70" y="32"/>
                  </a:cubicBezTo>
                  <a:cubicBezTo>
                    <a:pt x="49" y="18"/>
                    <a:pt x="25"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0"/>
            <p:cNvSpPr/>
            <p:nvPr/>
          </p:nvSpPr>
          <p:spPr>
            <a:xfrm>
              <a:off x="1072257" y="1586153"/>
              <a:ext cx="869" cy="638"/>
            </a:xfrm>
            <a:custGeom>
              <a:rect b="b" l="l" r="r" t="t"/>
              <a:pathLst>
                <a:path extrusionOk="0" h="47" w="64">
                  <a:moveTo>
                    <a:pt x="0" y="46"/>
                  </a:moveTo>
                  <a:lnTo>
                    <a:pt x="6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0"/>
            <p:cNvSpPr/>
            <p:nvPr/>
          </p:nvSpPr>
          <p:spPr>
            <a:xfrm>
              <a:off x="1073357" y="1585447"/>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60"/>
            <p:cNvSpPr/>
            <p:nvPr/>
          </p:nvSpPr>
          <p:spPr>
            <a:xfrm>
              <a:off x="1075257" y="1584116"/>
              <a:ext cx="774" cy="530"/>
            </a:xfrm>
            <a:custGeom>
              <a:rect b="b" l="l" r="r" t="t"/>
              <a:pathLst>
                <a:path extrusionOk="0" h="39" w="57">
                  <a:moveTo>
                    <a:pt x="56" y="0"/>
                  </a:moveTo>
                  <a:lnTo>
                    <a:pt x="0"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60"/>
            <p:cNvSpPr/>
            <p:nvPr/>
          </p:nvSpPr>
          <p:spPr>
            <a:xfrm>
              <a:off x="1006379" y="1526928"/>
              <a:ext cx="1385" cy="3055"/>
            </a:xfrm>
            <a:custGeom>
              <a:rect b="b" l="l" r="r" t="t"/>
              <a:pathLst>
                <a:path extrusionOk="0" h="225" w="102">
                  <a:moveTo>
                    <a:pt x="0" y="1"/>
                  </a:moveTo>
                  <a:cubicBezTo>
                    <a:pt x="70" y="50"/>
                    <a:pt x="102" y="158"/>
                    <a:pt x="102" y="225"/>
                  </a:cubicBezTo>
                  <a:cubicBezTo>
                    <a:pt x="102" y="158"/>
                    <a:pt x="70" y="4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0"/>
            <p:cNvSpPr/>
            <p:nvPr/>
          </p:nvSpPr>
          <p:spPr>
            <a:xfrm>
              <a:off x="1074348" y="1584822"/>
              <a:ext cx="679" cy="448"/>
            </a:xfrm>
            <a:custGeom>
              <a:rect b="b" l="l" r="r" t="t"/>
              <a:pathLst>
                <a:path extrusionOk="0" h="33" w="50">
                  <a:moveTo>
                    <a:pt x="50" y="1"/>
                  </a:moveTo>
                  <a:lnTo>
                    <a:pt x="1"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0"/>
            <p:cNvSpPr/>
            <p:nvPr/>
          </p:nvSpPr>
          <p:spPr>
            <a:xfrm>
              <a:off x="1417248" y="1669913"/>
              <a:ext cx="204" cy="149"/>
            </a:xfrm>
            <a:custGeom>
              <a:rect b="b" l="l" r="r" t="t"/>
              <a:pathLst>
                <a:path extrusionOk="0" h="11" w="15">
                  <a:moveTo>
                    <a:pt x="15"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60"/>
            <p:cNvSpPr/>
            <p:nvPr/>
          </p:nvSpPr>
          <p:spPr>
            <a:xfrm>
              <a:off x="1416677" y="1669532"/>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60"/>
            <p:cNvSpPr/>
            <p:nvPr/>
          </p:nvSpPr>
          <p:spPr>
            <a:xfrm>
              <a:off x="1341010" y="1647374"/>
              <a:ext cx="2485" cy="1208"/>
            </a:xfrm>
            <a:custGeom>
              <a:rect b="b" l="l" r="r" t="t"/>
              <a:pathLst>
                <a:path extrusionOk="0" h="89" w="183">
                  <a:moveTo>
                    <a:pt x="182" y="88"/>
                  </a:moveTo>
                  <a:cubicBezTo>
                    <a:pt x="123" y="57"/>
                    <a:pt x="63" y="25"/>
                    <a:pt x="0" y="1"/>
                  </a:cubicBezTo>
                  <a:cubicBezTo>
                    <a:pt x="63" y="25"/>
                    <a:pt x="123" y="57"/>
                    <a:pt x="182"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60"/>
            <p:cNvSpPr/>
            <p:nvPr/>
          </p:nvSpPr>
          <p:spPr>
            <a:xfrm>
              <a:off x="992313" y="1527457"/>
              <a:ext cx="5187" cy="2580"/>
            </a:xfrm>
            <a:custGeom>
              <a:rect b="b" l="l" r="r" t="t"/>
              <a:pathLst>
                <a:path extrusionOk="0" h="190" w="382">
                  <a:moveTo>
                    <a:pt x="382" y="49"/>
                  </a:moveTo>
                  <a:cubicBezTo>
                    <a:pt x="266" y="189"/>
                    <a:pt x="28" y="21"/>
                    <a:pt x="0" y="0"/>
                  </a:cubicBezTo>
                  <a:cubicBezTo>
                    <a:pt x="28" y="21"/>
                    <a:pt x="266" y="189"/>
                    <a:pt x="382"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60"/>
            <p:cNvSpPr/>
            <p:nvPr/>
          </p:nvSpPr>
          <p:spPr>
            <a:xfrm>
              <a:off x="1416012" y="1669057"/>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0"/>
            <p:cNvSpPr/>
            <p:nvPr/>
          </p:nvSpPr>
          <p:spPr>
            <a:xfrm>
              <a:off x="1417872" y="1670333"/>
              <a:ext cx="54" cy="109"/>
            </a:xfrm>
            <a:custGeom>
              <a:rect b="b" l="l" r="r" t="t"/>
              <a:pathLst>
                <a:path extrusionOk="0" h="8" w="4">
                  <a:moveTo>
                    <a:pt x="0" y="1"/>
                  </a:moveTo>
                  <a:lnTo>
                    <a:pt x="4" y="8"/>
                  </a:ln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60"/>
            <p:cNvSpPr/>
            <p:nvPr/>
          </p:nvSpPr>
          <p:spPr>
            <a:xfrm>
              <a:off x="1037458" y="1535536"/>
              <a:ext cx="68" cy="54"/>
            </a:xfrm>
            <a:custGeom>
              <a:rect b="b" l="l" r="r" t="t"/>
              <a:pathLst>
                <a:path extrusionOk="0" h="4" w="5">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60"/>
            <p:cNvSpPr/>
            <p:nvPr/>
          </p:nvSpPr>
          <p:spPr>
            <a:xfrm>
              <a:off x="1037173" y="1535292"/>
              <a:ext cx="204" cy="163"/>
            </a:xfrm>
            <a:custGeom>
              <a:rect b="b" l="l" r="r" t="t"/>
              <a:pathLst>
                <a:path extrusionOk="0" h="12" w="15">
                  <a:moveTo>
                    <a:pt x="1" y="1"/>
                  </a:moveTo>
                  <a:cubicBezTo>
                    <a:pt x="4" y="4"/>
                    <a:pt x="8" y="8"/>
                    <a:pt x="15" y="11"/>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0"/>
            <p:cNvSpPr/>
            <p:nvPr/>
          </p:nvSpPr>
          <p:spPr>
            <a:xfrm>
              <a:off x="1074443" y="158035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60"/>
            <p:cNvSpPr/>
            <p:nvPr/>
          </p:nvSpPr>
          <p:spPr>
            <a:xfrm>
              <a:off x="1370853" y="1652846"/>
              <a:ext cx="4766" cy="1385"/>
            </a:xfrm>
            <a:custGeom>
              <a:rect b="b" l="l" r="r" t="t"/>
              <a:pathLst>
                <a:path extrusionOk="0" h="102" w="351">
                  <a:moveTo>
                    <a:pt x="1" y="0"/>
                  </a:moveTo>
                  <a:cubicBezTo>
                    <a:pt x="120" y="25"/>
                    <a:pt x="235" y="60"/>
                    <a:pt x="351" y="102"/>
                  </a:cubicBezTo>
                  <a:lnTo>
                    <a:pt x="351" y="102"/>
                  </a:lnTo>
                  <a:cubicBezTo>
                    <a:pt x="235" y="60"/>
                    <a:pt x="120"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60"/>
            <p:cNvSpPr/>
            <p:nvPr/>
          </p:nvSpPr>
          <p:spPr>
            <a:xfrm>
              <a:off x="1132813" y="1645052"/>
              <a:ext cx="202889" cy="1100"/>
            </a:xfrm>
            <a:custGeom>
              <a:rect b="b" l="l" r="r" t="t"/>
              <a:pathLst>
                <a:path extrusionOk="0" h="81" w="14943">
                  <a:moveTo>
                    <a:pt x="1" y="81"/>
                  </a:moveTo>
                  <a:lnTo>
                    <a:pt x="149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0"/>
            <p:cNvSpPr/>
            <p:nvPr/>
          </p:nvSpPr>
          <p:spPr>
            <a:xfrm>
              <a:off x="1415496" y="1668718"/>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9" name="Google Shape;8649;p60"/>
            <p:cNvSpPr/>
            <p:nvPr/>
          </p:nvSpPr>
          <p:spPr>
            <a:xfrm>
              <a:off x="1075678" y="1581930"/>
              <a:ext cx="1113" cy="1439"/>
            </a:xfrm>
            <a:custGeom>
              <a:rect b="b" l="l" r="r" t="t"/>
              <a:pathLst>
                <a:path extrusionOk="0" h="106" w="82">
                  <a:moveTo>
                    <a:pt x="1" y="0"/>
                  </a:moveTo>
                  <a:cubicBezTo>
                    <a:pt x="36" y="35"/>
                    <a:pt x="78" y="81"/>
                    <a:pt x="78" y="105"/>
                  </a:cubicBezTo>
                  <a:cubicBezTo>
                    <a:pt x="81" y="81"/>
                    <a:pt x="36"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60"/>
            <p:cNvSpPr/>
            <p:nvPr/>
          </p:nvSpPr>
          <p:spPr>
            <a:xfrm>
              <a:off x="1457410" y="1699376"/>
              <a:ext cx="14" cy="204"/>
            </a:xfrm>
            <a:custGeom>
              <a:rect b="b" l="l" r="r" t="t"/>
              <a:pathLst>
                <a:path extrusionOk="0" h="15" w="1">
                  <a:moveTo>
                    <a:pt x="1" y="1"/>
                  </a:moveTo>
                  <a:lnTo>
                    <a:pt x="1" y="15"/>
                  </a:ln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0"/>
            <p:cNvSpPr/>
            <p:nvPr/>
          </p:nvSpPr>
          <p:spPr>
            <a:xfrm>
              <a:off x="1456649" y="1702091"/>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0"/>
            <p:cNvSpPr/>
            <p:nvPr/>
          </p:nvSpPr>
          <p:spPr>
            <a:xfrm>
              <a:off x="1457152" y="1701467"/>
              <a:ext cx="136" cy="163"/>
            </a:xfrm>
            <a:custGeom>
              <a:rect b="b" l="l" r="r" t="t"/>
              <a:pathLst>
                <a:path extrusionOk="0" h="12" w="10">
                  <a:moveTo>
                    <a:pt x="9" y="1"/>
                  </a:moveTo>
                  <a:cubicBezTo>
                    <a:pt x="6" y="4"/>
                    <a:pt x="1" y="12"/>
                    <a:pt x="1" y="12"/>
                  </a:cubicBezTo>
                  <a:cubicBezTo>
                    <a:pt x="2" y="12"/>
                    <a:pt x="2" y="12"/>
                    <a:pt x="2" y="11"/>
                  </a:cubicBezTo>
                  <a:cubicBezTo>
                    <a:pt x="6" y="8"/>
                    <a:pt x="9" y="4"/>
                    <a:pt x="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0"/>
            <p:cNvSpPr/>
            <p:nvPr/>
          </p:nvSpPr>
          <p:spPr>
            <a:xfrm>
              <a:off x="1456935" y="1701806"/>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0"/>
            <p:cNvSpPr/>
            <p:nvPr/>
          </p:nvSpPr>
          <p:spPr>
            <a:xfrm>
              <a:off x="1457464" y="1700095"/>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0"/>
            <p:cNvSpPr/>
            <p:nvPr/>
          </p:nvSpPr>
          <p:spPr>
            <a:xfrm>
              <a:off x="1457369" y="1701181"/>
              <a:ext cx="54" cy="122"/>
            </a:xfrm>
            <a:custGeom>
              <a:rect b="b" l="l" r="r" t="t"/>
              <a:pathLst>
                <a:path extrusionOk="0" h="9" w="4">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0"/>
            <p:cNvSpPr/>
            <p:nvPr/>
          </p:nvSpPr>
          <p:spPr>
            <a:xfrm>
              <a:off x="1539174" y="1665921"/>
              <a:ext cx="14" cy="285"/>
            </a:xfrm>
            <a:custGeom>
              <a:rect b="b" l="l" r="r" t="t"/>
              <a:pathLst>
                <a:path extrusionOk="0" h="21" w="1">
                  <a:moveTo>
                    <a:pt x="0" y="2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0"/>
            <p:cNvSpPr/>
            <p:nvPr/>
          </p:nvSpPr>
          <p:spPr>
            <a:xfrm>
              <a:off x="1536512" y="1661494"/>
              <a:ext cx="2865" cy="530"/>
            </a:xfrm>
            <a:custGeom>
              <a:rect b="b" l="l" r="r" t="t"/>
              <a:pathLst>
                <a:path extrusionOk="0" h="39" w="211">
                  <a:moveTo>
                    <a:pt x="0" y="0"/>
                  </a:moveTo>
                  <a:lnTo>
                    <a:pt x="0" y="0"/>
                  </a:lnTo>
                  <a:cubicBezTo>
                    <a:pt x="81" y="7"/>
                    <a:pt x="196" y="14"/>
                    <a:pt x="210" y="39"/>
                  </a:cubicBezTo>
                  <a:cubicBezTo>
                    <a:pt x="196" y="14"/>
                    <a:pt x="81"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0"/>
            <p:cNvSpPr/>
            <p:nvPr/>
          </p:nvSpPr>
          <p:spPr>
            <a:xfrm>
              <a:off x="1477423" y="1689681"/>
              <a:ext cx="163" cy="109"/>
            </a:xfrm>
            <a:custGeom>
              <a:rect b="b" l="l" r="r" t="t"/>
              <a:pathLst>
                <a:path extrusionOk="0" h="8" w="12">
                  <a:moveTo>
                    <a:pt x="1" y="7"/>
                  </a:moveTo>
                  <a:lnTo>
                    <a:pt x="1" y="7"/>
                  </a:ln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0"/>
            <p:cNvSpPr/>
            <p:nvPr/>
          </p:nvSpPr>
          <p:spPr>
            <a:xfrm>
              <a:off x="1428843" y="1703327"/>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60"/>
            <p:cNvSpPr/>
            <p:nvPr/>
          </p:nvSpPr>
          <p:spPr>
            <a:xfrm>
              <a:off x="1428897" y="1704223"/>
              <a:ext cx="54" cy="258"/>
            </a:xfrm>
            <a:custGeom>
              <a:rect b="b" l="l" r="r" t="t"/>
              <a:pathLst>
                <a:path extrusionOk="0" h="19" w="4">
                  <a:moveTo>
                    <a:pt x="4" y="1"/>
                  </a:moveTo>
                  <a:cubicBezTo>
                    <a:pt x="0" y="8"/>
                    <a:pt x="0"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60"/>
            <p:cNvSpPr/>
            <p:nvPr/>
          </p:nvSpPr>
          <p:spPr>
            <a:xfrm>
              <a:off x="1428992" y="1705038"/>
              <a:ext cx="109" cy="244"/>
            </a:xfrm>
            <a:custGeom>
              <a:rect b="b" l="l" r="r" t="t"/>
              <a:pathLst>
                <a:path extrusionOk="0" h="18" w="8">
                  <a:moveTo>
                    <a:pt x="0" y="0"/>
                  </a:moveTo>
                  <a:lnTo>
                    <a:pt x="0" y="0"/>
                  </a:lnTo>
                  <a:cubicBezTo>
                    <a:pt x="4" y="7"/>
                    <a:pt x="4" y="14"/>
                    <a:pt x="7" y="18"/>
                  </a:cubicBezTo>
                  <a:cubicBezTo>
                    <a:pt x="7"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60"/>
            <p:cNvSpPr/>
            <p:nvPr/>
          </p:nvSpPr>
          <p:spPr>
            <a:xfrm>
              <a:off x="1456269" y="1702376"/>
              <a:ext cx="163" cy="149"/>
            </a:xfrm>
            <a:custGeom>
              <a:rect b="b" l="l" r="r" t="t"/>
              <a:pathLst>
                <a:path extrusionOk="0" h="11" w="12">
                  <a:moveTo>
                    <a:pt x="1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0"/>
            <p:cNvSpPr/>
            <p:nvPr/>
          </p:nvSpPr>
          <p:spPr>
            <a:xfrm>
              <a:off x="1429223" y="1705893"/>
              <a:ext cx="68" cy="149"/>
            </a:xfrm>
            <a:custGeom>
              <a:rect b="b" l="l" r="r" t="t"/>
              <a:pathLst>
                <a:path extrusionOk="0" h="11" w="5">
                  <a:moveTo>
                    <a:pt x="1" y="0"/>
                  </a:moveTo>
                  <a:lnTo>
                    <a:pt x="1" y="0"/>
                  </a:lnTo>
                  <a:cubicBezTo>
                    <a:pt x="1" y="4"/>
                    <a:pt x="4" y="7"/>
                    <a:pt x="4" y="11"/>
                  </a:cubicBezTo>
                  <a:cubicBezTo>
                    <a:pt x="4" y="7"/>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0"/>
            <p:cNvSpPr/>
            <p:nvPr/>
          </p:nvSpPr>
          <p:spPr>
            <a:xfrm>
              <a:off x="1428897" y="1702227"/>
              <a:ext cx="54" cy="258"/>
            </a:xfrm>
            <a:custGeom>
              <a:rect b="b" l="l" r="r" t="t"/>
              <a:pathLst>
                <a:path extrusionOk="0" h="19" w="4">
                  <a:moveTo>
                    <a:pt x="0" y="1"/>
                  </a:moveTo>
                  <a:lnTo>
                    <a:pt x="0" y="18"/>
                  </a:lnTo>
                  <a:cubicBezTo>
                    <a:pt x="0" y="15"/>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0"/>
            <p:cNvSpPr/>
            <p:nvPr/>
          </p:nvSpPr>
          <p:spPr>
            <a:xfrm>
              <a:off x="1455794" y="1702702"/>
              <a:ext cx="204" cy="163"/>
            </a:xfrm>
            <a:custGeom>
              <a:rect b="b" l="l" r="r" t="t"/>
              <a:pathLst>
                <a:path extrusionOk="0" h="12" w="15">
                  <a:moveTo>
                    <a:pt x="15"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0"/>
            <p:cNvSpPr/>
            <p:nvPr/>
          </p:nvSpPr>
          <p:spPr>
            <a:xfrm>
              <a:off x="1429562" y="1706653"/>
              <a:ext cx="109" cy="204"/>
            </a:xfrm>
            <a:custGeom>
              <a:rect b="b" l="l" r="r" t="t"/>
              <a:pathLst>
                <a:path extrusionOk="0" h="15" w="8">
                  <a:moveTo>
                    <a:pt x="0" y="0"/>
                  </a:moveTo>
                  <a:cubicBezTo>
                    <a:pt x="4" y="7"/>
                    <a:pt x="4" y="11"/>
                    <a:pt x="7" y="14"/>
                  </a:cubicBezTo>
                  <a:cubicBezTo>
                    <a:pt x="7" y="11"/>
                    <a:pt x="4"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0"/>
            <p:cNvSpPr/>
            <p:nvPr/>
          </p:nvSpPr>
          <p:spPr>
            <a:xfrm>
              <a:off x="1455224" y="1703042"/>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60"/>
            <p:cNvSpPr/>
            <p:nvPr/>
          </p:nvSpPr>
          <p:spPr>
            <a:xfrm>
              <a:off x="1482080" y="1685595"/>
              <a:ext cx="299" cy="244"/>
            </a:xfrm>
            <a:custGeom>
              <a:rect b="b" l="l" r="r" t="t"/>
              <a:pathLst>
                <a:path extrusionOk="0" h="18" w="22">
                  <a:moveTo>
                    <a:pt x="1" y="18"/>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60"/>
            <p:cNvSpPr/>
            <p:nvPr/>
          </p:nvSpPr>
          <p:spPr>
            <a:xfrm>
              <a:off x="1539174" y="1665486"/>
              <a:ext cx="14" cy="244"/>
            </a:xfrm>
            <a:custGeom>
              <a:rect b="b" l="l" r="r" t="t"/>
              <a:pathLst>
                <a:path extrusionOk="0" h="18" w="1">
                  <a:moveTo>
                    <a:pt x="0"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60"/>
            <p:cNvSpPr/>
            <p:nvPr/>
          </p:nvSpPr>
          <p:spPr>
            <a:xfrm>
              <a:off x="1539174" y="1666871"/>
              <a:ext cx="54" cy="299"/>
            </a:xfrm>
            <a:custGeom>
              <a:rect b="b" l="l" r="r" t="t"/>
              <a:pathLst>
                <a:path extrusionOk="0" h="22" w="4">
                  <a:moveTo>
                    <a:pt x="0" y="0"/>
                  </a:moveTo>
                  <a:lnTo>
                    <a:pt x="0" y="21"/>
                  </a:ln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60"/>
            <p:cNvSpPr/>
            <p:nvPr/>
          </p:nvSpPr>
          <p:spPr>
            <a:xfrm>
              <a:off x="1539174" y="1666396"/>
              <a:ext cx="14" cy="299"/>
            </a:xfrm>
            <a:custGeom>
              <a:rect b="b" l="l" r="r" t="t"/>
              <a:pathLst>
                <a:path extrusionOk="0" h="22" w="1">
                  <a:moveTo>
                    <a:pt x="0" y="0"/>
                  </a:moveTo>
                  <a:lnTo>
                    <a:pt x="0"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2" name="Google Shape;8672;p60"/>
            <p:cNvSpPr/>
            <p:nvPr/>
          </p:nvSpPr>
          <p:spPr>
            <a:xfrm>
              <a:off x="1485217" y="1683409"/>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3" name="Google Shape;8673;p60"/>
            <p:cNvSpPr/>
            <p:nvPr/>
          </p:nvSpPr>
          <p:spPr>
            <a:xfrm>
              <a:off x="1485407" y="168335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4" name="Google Shape;8674;p60"/>
            <p:cNvSpPr/>
            <p:nvPr/>
          </p:nvSpPr>
          <p:spPr>
            <a:xfrm>
              <a:off x="1480139" y="1687115"/>
              <a:ext cx="394" cy="339"/>
            </a:xfrm>
            <a:custGeom>
              <a:rect b="b" l="l" r="r" t="t"/>
              <a:pathLst>
                <a:path extrusionOk="0" h="25" w="29">
                  <a:moveTo>
                    <a:pt x="0" y="25"/>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0"/>
            <p:cNvSpPr/>
            <p:nvPr/>
          </p:nvSpPr>
          <p:spPr>
            <a:xfrm>
              <a:off x="1539174" y="166505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0"/>
            <p:cNvSpPr/>
            <p:nvPr/>
          </p:nvSpPr>
          <p:spPr>
            <a:xfrm>
              <a:off x="1485556" y="168325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7" name="Google Shape;8677;p60"/>
            <p:cNvSpPr/>
            <p:nvPr/>
          </p:nvSpPr>
          <p:spPr>
            <a:xfrm>
              <a:off x="1483845" y="1684264"/>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8" name="Google Shape;8678;p60"/>
            <p:cNvSpPr/>
            <p:nvPr/>
          </p:nvSpPr>
          <p:spPr>
            <a:xfrm>
              <a:off x="1484646" y="1683789"/>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9" name="Google Shape;8679;p60"/>
            <p:cNvSpPr/>
            <p:nvPr/>
          </p:nvSpPr>
          <p:spPr>
            <a:xfrm>
              <a:off x="1484415" y="1683924"/>
              <a:ext cx="204" cy="163"/>
            </a:xfrm>
            <a:custGeom>
              <a:rect b="b" l="l" r="r" t="t"/>
              <a:pathLst>
                <a:path extrusionOk="0" h="12" w="15">
                  <a:moveTo>
                    <a:pt x="0" y="1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0"/>
            <p:cNvSpPr/>
            <p:nvPr/>
          </p:nvSpPr>
          <p:spPr>
            <a:xfrm>
              <a:off x="1484130" y="1684115"/>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1" name="Google Shape;8681;p60"/>
            <p:cNvSpPr/>
            <p:nvPr/>
          </p:nvSpPr>
          <p:spPr>
            <a:xfrm>
              <a:off x="1485026" y="1683544"/>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2" name="Google Shape;8682;p60"/>
            <p:cNvSpPr/>
            <p:nvPr/>
          </p:nvSpPr>
          <p:spPr>
            <a:xfrm>
              <a:off x="1539309" y="1668392"/>
              <a:ext cx="68" cy="339"/>
            </a:xfrm>
            <a:custGeom>
              <a:rect b="b" l="l" r="r" t="t"/>
              <a:pathLst>
                <a:path extrusionOk="0" h="25" w="5">
                  <a:moveTo>
                    <a:pt x="1" y="0"/>
                  </a:moveTo>
                  <a:cubicBezTo>
                    <a:pt x="1" y="7"/>
                    <a:pt x="1" y="18"/>
                    <a:pt x="4" y="25"/>
                  </a:cubicBezTo>
                  <a:cubicBezTo>
                    <a:pt x="1" y="18"/>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0"/>
            <p:cNvSpPr/>
            <p:nvPr/>
          </p:nvSpPr>
          <p:spPr>
            <a:xfrm>
              <a:off x="1539214" y="1667346"/>
              <a:ext cx="14" cy="299"/>
            </a:xfrm>
            <a:custGeom>
              <a:rect b="b" l="l" r="r" t="t"/>
              <a:pathLst>
                <a:path extrusionOk="0" h="22" w="1">
                  <a:moveTo>
                    <a:pt x="1" y="0"/>
                  </a:moveTo>
                  <a:lnTo>
                    <a:pt x="1" y="21"/>
                  </a:lnTo>
                  <a:cubicBezTo>
                    <a:pt x="1" y="14"/>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4" name="Google Shape;8684;p60"/>
            <p:cNvSpPr/>
            <p:nvPr/>
          </p:nvSpPr>
          <p:spPr>
            <a:xfrm>
              <a:off x="1484836" y="1683639"/>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5" name="Google Shape;8685;p60"/>
            <p:cNvSpPr/>
            <p:nvPr/>
          </p:nvSpPr>
          <p:spPr>
            <a:xfrm>
              <a:off x="1485692" y="1683164"/>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0"/>
            <p:cNvSpPr/>
            <p:nvPr/>
          </p:nvSpPr>
          <p:spPr>
            <a:xfrm>
              <a:off x="1539269" y="1667862"/>
              <a:ext cx="14" cy="299"/>
            </a:xfrm>
            <a:custGeom>
              <a:rect b="b" l="l" r="r" t="t"/>
              <a:pathLst>
                <a:path extrusionOk="0" h="22" w="1">
                  <a:moveTo>
                    <a:pt x="0" y="1"/>
                  </a:moveTo>
                  <a:lnTo>
                    <a:pt x="0" y="22"/>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7" name="Google Shape;8687;p60"/>
            <p:cNvSpPr/>
            <p:nvPr/>
          </p:nvSpPr>
          <p:spPr>
            <a:xfrm>
              <a:off x="1485787" y="1683164"/>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8" name="Google Shape;8688;p60"/>
            <p:cNvSpPr/>
            <p:nvPr/>
          </p:nvSpPr>
          <p:spPr>
            <a:xfrm>
              <a:off x="1539269" y="1663300"/>
              <a:ext cx="54" cy="584"/>
            </a:xfrm>
            <a:custGeom>
              <a:rect b="b" l="l" r="r" t="t"/>
              <a:pathLst>
                <a:path extrusionOk="0" h="43" w="4">
                  <a:moveTo>
                    <a:pt x="4" y="0"/>
                  </a:moveTo>
                  <a:cubicBezTo>
                    <a:pt x="0" y="14"/>
                    <a:pt x="0" y="28"/>
                    <a:pt x="0" y="42"/>
                  </a:cubicBezTo>
                  <a:cubicBezTo>
                    <a:pt x="0" y="28"/>
                    <a:pt x="4" y="1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0"/>
            <p:cNvSpPr/>
            <p:nvPr/>
          </p:nvSpPr>
          <p:spPr>
            <a:xfrm>
              <a:off x="1539269" y="166391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0" name="Google Shape;8690;p60"/>
            <p:cNvSpPr/>
            <p:nvPr/>
          </p:nvSpPr>
          <p:spPr>
            <a:xfrm>
              <a:off x="1529099" y="1659634"/>
              <a:ext cx="244" cy="68"/>
            </a:xfrm>
            <a:custGeom>
              <a:rect b="b" l="l" r="r" t="t"/>
              <a:pathLst>
                <a:path extrusionOk="0" h="5" w="18">
                  <a:moveTo>
                    <a:pt x="0" y="4"/>
                  </a:moveTo>
                  <a:cubicBezTo>
                    <a:pt x="4" y="1"/>
                    <a:pt x="11" y="1"/>
                    <a:pt x="18" y="1"/>
                  </a:cubicBezTo>
                  <a:cubicBezTo>
                    <a:pt x="11" y="1"/>
                    <a:pt x="4" y="1"/>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60"/>
            <p:cNvSpPr/>
            <p:nvPr/>
          </p:nvSpPr>
          <p:spPr>
            <a:xfrm>
              <a:off x="1482460" y="1685309"/>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0"/>
            <p:cNvSpPr/>
            <p:nvPr/>
          </p:nvSpPr>
          <p:spPr>
            <a:xfrm>
              <a:off x="1482840" y="1685024"/>
              <a:ext cx="299" cy="204"/>
            </a:xfrm>
            <a:custGeom>
              <a:rect b="b" l="l" r="r" t="t"/>
              <a:pathLst>
                <a:path extrusionOk="0" h="15" w="22">
                  <a:moveTo>
                    <a:pt x="1" y="14"/>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60"/>
            <p:cNvSpPr/>
            <p:nvPr/>
          </p:nvSpPr>
          <p:spPr>
            <a:xfrm>
              <a:off x="1481605" y="1685975"/>
              <a:ext cx="353" cy="244"/>
            </a:xfrm>
            <a:custGeom>
              <a:rect b="b" l="l" r="r" t="t"/>
              <a:pathLst>
                <a:path extrusionOk="0" h="18" w="26">
                  <a:moveTo>
                    <a:pt x="1" y="18"/>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60"/>
            <p:cNvSpPr/>
            <p:nvPr/>
          </p:nvSpPr>
          <p:spPr>
            <a:xfrm>
              <a:off x="1539214" y="1664672"/>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0"/>
            <p:cNvSpPr/>
            <p:nvPr/>
          </p:nvSpPr>
          <p:spPr>
            <a:xfrm>
              <a:off x="1539214" y="1664291"/>
              <a:ext cx="14" cy="258"/>
            </a:xfrm>
            <a:custGeom>
              <a:rect b="b" l="l" r="r" t="t"/>
              <a:pathLst>
                <a:path extrusionOk="0" h="19" w="1">
                  <a:moveTo>
                    <a:pt x="1" y="1"/>
                  </a:moveTo>
                  <a:lnTo>
                    <a:pt x="1" y="18"/>
                  </a:lnTo>
                  <a:cubicBezTo>
                    <a:pt x="1" y="11"/>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0"/>
            <p:cNvSpPr/>
            <p:nvPr/>
          </p:nvSpPr>
          <p:spPr>
            <a:xfrm>
              <a:off x="1479568" y="1687536"/>
              <a:ext cx="434" cy="394"/>
            </a:xfrm>
            <a:custGeom>
              <a:rect b="b" l="l" r="r" t="t"/>
              <a:pathLst>
                <a:path extrusionOk="0" h="29" w="32">
                  <a:moveTo>
                    <a:pt x="0" y="29"/>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0"/>
            <p:cNvSpPr/>
            <p:nvPr/>
          </p:nvSpPr>
          <p:spPr>
            <a:xfrm>
              <a:off x="1485882" y="1683123"/>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0"/>
            <p:cNvSpPr/>
            <p:nvPr/>
          </p:nvSpPr>
          <p:spPr>
            <a:xfrm>
              <a:off x="1486167" y="16830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0"/>
            <p:cNvSpPr/>
            <p:nvPr/>
          </p:nvSpPr>
          <p:spPr>
            <a:xfrm>
              <a:off x="1485977" y="1683123"/>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0"/>
            <p:cNvSpPr/>
            <p:nvPr/>
          </p:nvSpPr>
          <p:spPr>
            <a:xfrm>
              <a:off x="1481184" y="1686301"/>
              <a:ext cx="339" cy="299"/>
            </a:xfrm>
            <a:custGeom>
              <a:rect b="b" l="l" r="r" t="t"/>
              <a:pathLst>
                <a:path extrusionOk="0" h="22" w="25">
                  <a:moveTo>
                    <a:pt x="0" y="22"/>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0"/>
            <p:cNvSpPr/>
            <p:nvPr/>
          </p:nvSpPr>
          <p:spPr>
            <a:xfrm>
              <a:off x="1486031" y="16830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0"/>
            <p:cNvSpPr/>
            <p:nvPr/>
          </p:nvSpPr>
          <p:spPr>
            <a:xfrm>
              <a:off x="1486072" y="168306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60"/>
            <p:cNvSpPr/>
            <p:nvPr/>
          </p:nvSpPr>
          <p:spPr>
            <a:xfrm>
              <a:off x="1480654" y="1686681"/>
              <a:ext cx="394" cy="353"/>
            </a:xfrm>
            <a:custGeom>
              <a:rect b="b" l="l" r="r" t="t"/>
              <a:pathLst>
                <a:path extrusionOk="0" h="26" w="29">
                  <a:moveTo>
                    <a:pt x="1" y="2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60"/>
            <p:cNvSpPr/>
            <p:nvPr/>
          </p:nvSpPr>
          <p:spPr>
            <a:xfrm>
              <a:off x="1483221" y="1684739"/>
              <a:ext cx="258" cy="204"/>
            </a:xfrm>
            <a:custGeom>
              <a:rect b="b" l="l" r="r" t="t"/>
              <a:pathLst>
                <a:path extrusionOk="0" h="15" w="19">
                  <a:moveTo>
                    <a:pt x="1"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60"/>
            <p:cNvSpPr/>
            <p:nvPr/>
          </p:nvSpPr>
          <p:spPr>
            <a:xfrm>
              <a:off x="1539364" y="1668962"/>
              <a:ext cx="54" cy="339"/>
            </a:xfrm>
            <a:custGeom>
              <a:rect b="b" l="l" r="r" t="t"/>
              <a:pathLst>
                <a:path extrusionOk="0" h="25" w="4">
                  <a:moveTo>
                    <a:pt x="0" y="0"/>
                  </a:moveTo>
                  <a:cubicBezTo>
                    <a:pt x="0" y="7"/>
                    <a:pt x="4" y="14"/>
                    <a:pt x="4"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0"/>
            <p:cNvSpPr/>
            <p:nvPr/>
          </p:nvSpPr>
          <p:spPr>
            <a:xfrm>
              <a:off x="1483560" y="1684495"/>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60"/>
            <p:cNvSpPr/>
            <p:nvPr/>
          </p:nvSpPr>
          <p:spPr>
            <a:xfrm>
              <a:off x="1539459" y="1669532"/>
              <a:ext cx="54" cy="339"/>
            </a:xfrm>
            <a:custGeom>
              <a:rect b="b" l="l" r="r" t="t"/>
              <a:pathLst>
                <a:path extrusionOk="0" h="25" w="4">
                  <a:moveTo>
                    <a:pt x="0" y="0"/>
                  </a:moveTo>
                  <a:lnTo>
                    <a:pt x="4"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60"/>
            <p:cNvSpPr/>
            <p:nvPr/>
          </p:nvSpPr>
          <p:spPr>
            <a:xfrm>
              <a:off x="1979940" y="1694338"/>
              <a:ext cx="92083" cy="65769"/>
            </a:xfrm>
            <a:custGeom>
              <a:rect b="b" l="l" r="r" t="t"/>
              <a:pathLst>
                <a:path extrusionOk="0" h="4844" w="6782">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60"/>
            <p:cNvSpPr/>
            <p:nvPr/>
          </p:nvSpPr>
          <p:spPr>
            <a:xfrm>
              <a:off x="2067501" y="1729043"/>
              <a:ext cx="4956" cy="3069"/>
            </a:xfrm>
            <a:custGeom>
              <a:rect b="b" l="l" r="r" t="t"/>
              <a:pathLst>
                <a:path extrusionOk="0" h="226" w="365">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60"/>
            <p:cNvSpPr/>
            <p:nvPr/>
          </p:nvSpPr>
          <p:spPr>
            <a:xfrm>
              <a:off x="1993626" y="1750237"/>
              <a:ext cx="68" cy="149"/>
            </a:xfrm>
            <a:custGeom>
              <a:rect b="b" l="l" r="r" t="t"/>
              <a:pathLst>
                <a:path extrusionOk="0" h="11"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0"/>
            <p:cNvSpPr/>
            <p:nvPr/>
          </p:nvSpPr>
          <p:spPr>
            <a:xfrm>
              <a:off x="1993870" y="1750767"/>
              <a:ext cx="204" cy="394"/>
            </a:xfrm>
            <a:custGeom>
              <a:rect b="b" l="l" r="r" t="t"/>
              <a:pathLst>
                <a:path extrusionOk="0" h="29" w="15">
                  <a:moveTo>
                    <a:pt x="14" y="28"/>
                  </a:moveTo>
                  <a:lnTo>
                    <a:pt x="14" y="2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60"/>
            <p:cNvSpPr/>
            <p:nvPr/>
          </p:nvSpPr>
          <p:spPr>
            <a:xfrm>
              <a:off x="1993490" y="174976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3" name="Google Shape;8713;p60"/>
            <p:cNvSpPr/>
            <p:nvPr/>
          </p:nvSpPr>
          <p:spPr>
            <a:xfrm>
              <a:off x="1993490" y="1749898"/>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0"/>
            <p:cNvSpPr/>
            <p:nvPr/>
          </p:nvSpPr>
          <p:spPr>
            <a:xfrm>
              <a:off x="1993436" y="1749667"/>
              <a:ext cx="14" cy="109"/>
            </a:xfrm>
            <a:custGeom>
              <a:rect b="b" l="l" r="r" t="t"/>
              <a:pathLst>
                <a:path extrusionOk="0" h="8" w="1">
                  <a:moveTo>
                    <a:pt x="1" y="7"/>
                  </a:moveTo>
                  <a:lnTo>
                    <a:pt x="1" y="0"/>
                  </a:lnTo>
                  <a:cubicBezTo>
                    <a:pt x="1" y="4"/>
                    <a:pt x="1" y="4"/>
                    <a:pt x="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5" name="Google Shape;8715;p60"/>
            <p:cNvSpPr/>
            <p:nvPr/>
          </p:nvSpPr>
          <p:spPr>
            <a:xfrm>
              <a:off x="1983552" y="1708690"/>
              <a:ext cx="68" cy="68"/>
            </a:xfrm>
            <a:custGeom>
              <a:rect b="b" l="l" r="r" t="t"/>
              <a:pathLst>
                <a:path extrusionOk="0" h="5" w="5">
                  <a:moveTo>
                    <a:pt x="1" y="1"/>
                  </a:moveTo>
                  <a:lnTo>
                    <a:pt x="1" y="4"/>
                  </a:ln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6" name="Google Shape;8716;p60"/>
            <p:cNvSpPr/>
            <p:nvPr/>
          </p:nvSpPr>
          <p:spPr>
            <a:xfrm>
              <a:off x="1993721" y="1750481"/>
              <a:ext cx="163" cy="244"/>
            </a:xfrm>
            <a:custGeom>
              <a:rect b="b" l="l" r="r" t="t"/>
              <a:pathLst>
                <a:path extrusionOk="0" h="18" w="12">
                  <a:moveTo>
                    <a:pt x="11" y="1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0"/>
            <p:cNvSpPr/>
            <p:nvPr/>
          </p:nvSpPr>
          <p:spPr>
            <a:xfrm>
              <a:off x="1993531" y="1750047"/>
              <a:ext cx="68" cy="109"/>
            </a:xfrm>
            <a:custGeom>
              <a:rect b="b" l="l" r="r" t="t"/>
              <a:pathLst>
                <a:path extrusionOk="0" h="8" w="5">
                  <a:moveTo>
                    <a:pt x="4"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8" name="Google Shape;8718;p60"/>
            <p:cNvSpPr/>
            <p:nvPr/>
          </p:nvSpPr>
          <p:spPr>
            <a:xfrm>
              <a:off x="1983647" y="1708500"/>
              <a:ext cx="204" cy="204"/>
            </a:xfrm>
            <a:custGeom>
              <a:rect b="b" l="l" r="r" t="t"/>
              <a:pathLst>
                <a:path extrusionOk="0" h="15" w="15">
                  <a:moveTo>
                    <a:pt x="15" y="1"/>
                  </a:moveTo>
                  <a:cubicBezTo>
                    <a:pt x="11" y="4"/>
                    <a:pt x="8" y="11"/>
                    <a:pt x="1" y="15"/>
                  </a:cubicBezTo>
                  <a:cubicBezTo>
                    <a:pt x="8" y="11"/>
                    <a:pt x="11" y="4"/>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9" name="Google Shape;8719;p60"/>
            <p:cNvSpPr/>
            <p:nvPr/>
          </p:nvSpPr>
          <p:spPr>
            <a:xfrm>
              <a:off x="2035703" y="1698520"/>
              <a:ext cx="204" cy="109"/>
            </a:xfrm>
            <a:custGeom>
              <a:rect b="b" l="l" r="r" t="t"/>
              <a:pathLst>
                <a:path extrusionOk="0" h="8" w="15">
                  <a:moveTo>
                    <a:pt x="0" y="1"/>
                  </a:moveTo>
                  <a:lnTo>
                    <a:pt x="1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0"/>
            <p:cNvSpPr/>
            <p:nvPr/>
          </p:nvSpPr>
          <p:spPr>
            <a:xfrm>
              <a:off x="2065505" y="1706314"/>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1" name="Google Shape;8721;p60"/>
            <p:cNvSpPr/>
            <p:nvPr/>
          </p:nvSpPr>
          <p:spPr>
            <a:xfrm>
              <a:off x="2066266" y="1706409"/>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2" name="Google Shape;8722;p60"/>
            <p:cNvSpPr/>
            <p:nvPr/>
          </p:nvSpPr>
          <p:spPr>
            <a:xfrm>
              <a:off x="2067257" y="170646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0"/>
            <p:cNvSpPr/>
            <p:nvPr/>
          </p:nvSpPr>
          <p:spPr>
            <a:xfrm>
              <a:off x="2068357" y="170650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4" name="Google Shape;8724;p60"/>
            <p:cNvSpPr/>
            <p:nvPr/>
          </p:nvSpPr>
          <p:spPr>
            <a:xfrm>
              <a:off x="2071819" y="170640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5" name="Google Shape;8725;p60"/>
            <p:cNvSpPr/>
            <p:nvPr/>
          </p:nvSpPr>
          <p:spPr>
            <a:xfrm>
              <a:off x="2145164" y="1665201"/>
              <a:ext cx="22919" cy="11663"/>
            </a:xfrm>
            <a:custGeom>
              <a:rect b="b" l="l" r="r" t="t"/>
              <a:pathLst>
                <a:path extrusionOk="0" h="859" w="1688">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6" name="Google Shape;8726;p60"/>
            <p:cNvSpPr/>
            <p:nvPr/>
          </p:nvSpPr>
          <p:spPr>
            <a:xfrm>
              <a:off x="2165463" y="166871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7" name="Google Shape;8727;p60"/>
            <p:cNvSpPr/>
            <p:nvPr/>
          </p:nvSpPr>
          <p:spPr>
            <a:xfrm>
              <a:off x="2165028" y="1668908"/>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0"/>
            <p:cNvSpPr/>
            <p:nvPr/>
          </p:nvSpPr>
          <p:spPr>
            <a:xfrm>
              <a:off x="2167880" y="1666776"/>
              <a:ext cx="204" cy="149"/>
            </a:xfrm>
            <a:custGeom>
              <a:rect b="b" l="l" r="r" t="t"/>
              <a:pathLst>
                <a:path extrusionOk="0" h="11" w="15">
                  <a:moveTo>
                    <a:pt x="1" y="11"/>
                  </a:moveTo>
                  <a:lnTo>
                    <a:pt x="15" y="0"/>
                  </a:ln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0"/>
            <p:cNvSpPr/>
            <p:nvPr/>
          </p:nvSpPr>
          <p:spPr>
            <a:xfrm>
              <a:off x="2167404" y="1667197"/>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0"/>
            <p:cNvSpPr/>
            <p:nvPr/>
          </p:nvSpPr>
          <p:spPr>
            <a:xfrm>
              <a:off x="2151437" y="1676701"/>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0"/>
            <p:cNvSpPr/>
            <p:nvPr/>
          </p:nvSpPr>
          <p:spPr>
            <a:xfrm>
              <a:off x="2152917" y="1676470"/>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2" name="Google Shape;8732;p60"/>
            <p:cNvSpPr/>
            <p:nvPr/>
          </p:nvSpPr>
          <p:spPr>
            <a:xfrm>
              <a:off x="2152198" y="1676606"/>
              <a:ext cx="394" cy="68"/>
            </a:xfrm>
            <a:custGeom>
              <a:rect b="b" l="l" r="r" t="t"/>
              <a:pathLst>
                <a:path extrusionOk="0" h="5" w="29">
                  <a:moveTo>
                    <a:pt x="2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0"/>
            <p:cNvSpPr/>
            <p:nvPr/>
          </p:nvSpPr>
          <p:spPr>
            <a:xfrm>
              <a:off x="2150962" y="167685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0"/>
            <p:cNvSpPr/>
            <p:nvPr/>
          </p:nvSpPr>
          <p:spPr>
            <a:xfrm>
              <a:off x="2154913" y="1676036"/>
              <a:ext cx="299" cy="109"/>
            </a:xfrm>
            <a:custGeom>
              <a:rect b="b" l="l" r="r" t="t"/>
              <a:pathLst>
                <a:path extrusionOk="0" h="8" w="22">
                  <a:moveTo>
                    <a:pt x="2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0"/>
            <p:cNvSpPr/>
            <p:nvPr/>
          </p:nvSpPr>
          <p:spPr>
            <a:xfrm>
              <a:off x="2153528" y="1676375"/>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0"/>
            <p:cNvSpPr/>
            <p:nvPr/>
          </p:nvSpPr>
          <p:spPr>
            <a:xfrm>
              <a:off x="2154098" y="1676280"/>
              <a:ext cx="258" cy="54"/>
            </a:xfrm>
            <a:custGeom>
              <a:rect b="b" l="l" r="r" t="t"/>
              <a:pathLst>
                <a:path extrusionOk="0" h="4" w="19">
                  <a:moveTo>
                    <a:pt x="1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7" name="Google Shape;8737;p60"/>
            <p:cNvSpPr/>
            <p:nvPr/>
          </p:nvSpPr>
          <p:spPr>
            <a:xfrm>
              <a:off x="2154533" y="1676131"/>
              <a:ext cx="244" cy="109"/>
            </a:xfrm>
            <a:custGeom>
              <a:rect b="b" l="l" r="r" t="t"/>
              <a:pathLst>
                <a:path extrusionOk="0" h="8" w="18">
                  <a:moveTo>
                    <a:pt x="18"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8" name="Google Shape;8738;p60"/>
            <p:cNvSpPr/>
            <p:nvPr/>
          </p:nvSpPr>
          <p:spPr>
            <a:xfrm>
              <a:off x="2164703" y="1669098"/>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9" name="Google Shape;8739;p60"/>
            <p:cNvSpPr/>
            <p:nvPr/>
          </p:nvSpPr>
          <p:spPr>
            <a:xfrm>
              <a:off x="2145450" y="1667387"/>
              <a:ext cx="1018" cy="109"/>
            </a:xfrm>
            <a:custGeom>
              <a:rect b="b" l="l" r="r" t="t"/>
              <a:pathLst>
                <a:path extrusionOk="0" h="8" w="75">
                  <a:moveTo>
                    <a:pt x="1" y="1"/>
                  </a:moveTo>
                  <a:lnTo>
                    <a:pt x="74"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0"/>
            <p:cNvSpPr/>
            <p:nvPr/>
          </p:nvSpPr>
          <p:spPr>
            <a:xfrm>
              <a:off x="2166888" y="1665201"/>
              <a:ext cx="299" cy="149"/>
            </a:xfrm>
            <a:custGeom>
              <a:rect b="b" l="l" r="r" t="t"/>
              <a:pathLst>
                <a:path extrusionOk="0" h="11" w="22">
                  <a:moveTo>
                    <a:pt x="0" y="11"/>
                  </a:moveTo>
                  <a:lnTo>
                    <a:pt x="18" y="0"/>
                  </a:lnTo>
                  <a:lnTo>
                    <a:pt x="21" y="7"/>
                  </a:ln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1" name="Google Shape;8741;p60"/>
            <p:cNvSpPr/>
            <p:nvPr/>
          </p:nvSpPr>
          <p:spPr>
            <a:xfrm>
              <a:off x="2146590" y="1667482"/>
              <a:ext cx="964" cy="68"/>
            </a:xfrm>
            <a:custGeom>
              <a:rect b="b" l="l" r="r" t="t"/>
              <a:pathLst>
                <a:path extrusionOk="0" h="5" w="71">
                  <a:moveTo>
                    <a:pt x="7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2" name="Google Shape;8742;p60"/>
            <p:cNvSpPr/>
            <p:nvPr/>
          </p:nvSpPr>
          <p:spPr>
            <a:xfrm>
              <a:off x="2167174" y="1665296"/>
              <a:ext cx="720" cy="1154"/>
            </a:xfrm>
            <a:custGeom>
              <a:rect b="b" l="l" r="r" t="t"/>
              <a:pathLst>
                <a:path extrusionOk="0" h="85" w="53">
                  <a:moveTo>
                    <a:pt x="0" y="0"/>
                  </a:moveTo>
                  <a:cubicBezTo>
                    <a:pt x="14" y="21"/>
                    <a:pt x="35" y="53"/>
                    <a:pt x="53" y="85"/>
                  </a:cubicBezTo>
                  <a:cubicBezTo>
                    <a:pt x="35" y="53"/>
                    <a:pt x="18" y="2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0"/>
            <p:cNvSpPr/>
            <p:nvPr/>
          </p:nvSpPr>
          <p:spPr>
            <a:xfrm>
              <a:off x="2167934" y="1666532"/>
              <a:ext cx="149" cy="258"/>
            </a:xfrm>
            <a:custGeom>
              <a:rect b="b" l="l" r="r" t="t"/>
              <a:pathLst>
                <a:path extrusionOk="0" h="19" w="11">
                  <a:moveTo>
                    <a:pt x="11" y="18"/>
                  </a:moveTo>
                  <a:lnTo>
                    <a:pt x="11" y="18"/>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4" name="Google Shape;8744;p60"/>
            <p:cNvSpPr/>
            <p:nvPr/>
          </p:nvSpPr>
          <p:spPr>
            <a:xfrm>
              <a:off x="2167119" y="1665201"/>
              <a:ext cx="109" cy="109"/>
            </a:xfrm>
            <a:custGeom>
              <a:rect b="b" l="l" r="r" t="t"/>
              <a:pathLst>
                <a:path extrusionOk="0" h="8" w="8">
                  <a:moveTo>
                    <a:pt x="1" y="0"/>
                  </a:moveTo>
                  <a:lnTo>
                    <a:pt x="1" y="0"/>
                  </a:lnTo>
                  <a:lnTo>
                    <a:pt x="8" y="7"/>
                  </a:ln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5" name="Google Shape;8745;p60"/>
            <p:cNvSpPr/>
            <p:nvPr/>
          </p:nvSpPr>
          <p:spPr>
            <a:xfrm>
              <a:off x="2196637" y="1711826"/>
              <a:ext cx="45172" cy="43706"/>
            </a:xfrm>
            <a:custGeom>
              <a:rect b="b" l="l" r="r" t="t"/>
              <a:pathLst>
                <a:path extrusionOk="0" h="3219" w="3327">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0"/>
            <p:cNvSpPr/>
            <p:nvPr/>
          </p:nvSpPr>
          <p:spPr>
            <a:xfrm>
              <a:off x="2220411" y="1765512"/>
              <a:ext cx="17176" cy="3557"/>
            </a:xfrm>
            <a:custGeom>
              <a:rect b="b" l="l" r="r" t="t"/>
              <a:pathLst>
                <a:path extrusionOk="0" h="262" w="1265">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7" name="Google Shape;8747;p60"/>
            <p:cNvSpPr/>
            <p:nvPr/>
          </p:nvSpPr>
          <p:spPr>
            <a:xfrm>
              <a:off x="2239039" y="1718289"/>
              <a:ext cx="109" cy="163"/>
            </a:xfrm>
            <a:custGeom>
              <a:rect b="b" l="l" r="r" t="t"/>
              <a:pathLst>
                <a:path extrusionOk="0" h="12" w="8">
                  <a:moveTo>
                    <a:pt x="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8" name="Google Shape;8748;p60"/>
            <p:cNvSpPr/>
            <p:nvPr/>
          </p:nvSpPr>
          <p:spPr>
            <a:xfrm>
              <a:off x="2241701" y="1713591"/>
              <a:ext cx="68" cy="489"/>
            </a:xfrm>
            <a:custGeom>
              <a:rect b="b" l="l" r="r" t="t"/>
              <a:pathLst>
                <a:path extrusionOk="0" h="36" w="5">
                  <a:moveTo>
                    <a:pt x="1" y="0"/>
                  </a:moveTo>
                  <a:cubicBezTo>
                    <a:pt x="1" y="11"/>
                    <a:pt x="1" y="25"/>
                    <a:pt x="4" y="35"/>
                  </a:cubicBezTo>
                  <a:cubicBezTo>
                    <a:pt x="1" y="25"/>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0"/>
            <p:cNvSpPr/>
            <p:nvPr/>
          </p:nvSpPr>
          <p:spPr>
            <a:xfrm>
              <a:off x="2239515" y="1717529"/>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0" name="Google Shape;8750;p60"/>
            <p:cNvSpPr/>
            <p:nvPr/>
          </p:nvSpPr>
          <p:spPr>
            <a:xfrm>
              <a:off x="2241415" y="1712397"/>
              <a:ext cx="109" cy="394"/>
            </a:xfrm>
            <a:custGeom>
              <a:rect b="b" l="l" r="r" t="t"/>
              <a:pathLst>
                <a:path extrusionOk="0" h="29" w="8">
                  <a:moveTo>
                    <a:pt x="1" y="1"/>
                  </a:moveTo>
                  <a:cubicBezTo>
                    <a:pt x="4" y="11"/>
                    <a:pt x="8" y="22"/>
                    <a:pt x="8" y="29"/>
                  </a:cubicBezTo>
                  <a:cubicBezTo>
                    <a:pt x="8" y="22"/>
                    <a:pt x="4"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1" name="Google Shape;8751;p60"/>
            <p:cNvSpPr/>
            <p:nvPr/>
          </p:nvSpPr>
          <p:spPr>
            <a:xfrm>
              <a:off x="2241415" y="1712166"/>
              <a:ext cx="14" cy="109"/>
            </a:xfrm>
            <a:custGeom>
              <a:rect b="b" l="l" r="r" t="t"/>
              <a:pathLst>
                <a:path extrusionOk="0" h="8" w="1">
                  <a:moveTo>
                    <a:pt x="1" y="7"/>
                  </a:moveTo>
                  <a:lnTo>
                    <a:pt x="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2" name="Google Shape;8752;p60"/>
            <p:cNvSpPr/>
            <p:nvPr/>
          </p:nvSpPr>
          <p:spPr>
            <a:xfrm>
              <a:off x="2239324" y="1717963"/>
              <a:ext cx="109" cy="149"/>
            </a:xfrm>
            <a:custGeom>
              <a:rect b="b" l="l" r="r" t="t"/>
              <a:pathLst>
                <a:path extrusionOk="0" h="11" w="8">
                  <a:moveTo>
                    <a:pt x="8" y="0"/>
                  </a:moveTo>
                  <a:lnTo>
                    <a:pt x="8" y="0"/>
                  </a:lnTo>
                  <a:cubicBezTo>
                    <a:pt x="4" y="4"/>
                    <a:pt x="4" y="7"/>
                    <a:pt x="1" y="11"/>
                  </a:cubicBez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3" name="Google Shape;8753;p60"/>
            <p:cNvSpPr/>
            <p:nvPr/>
          </p:nvSpPr>
          <p:spPr>
            <a:xfrm>
              <a:off x="2238618" y="1718764"/>
              <a:ext cx="149" cy="163"/>
            </a:xfrm>
            <a:custGeom>
              <a:rect b="b" l="l" r="r" t="t"/>
              <a:pathLst>
                <a:path extrusionOk="0" h="12" w="11">
                  <a:moveTo>
                    <a:pt x="0" y="1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0"/>
            <p:cNvSpPr/>
            <p:nvPr/>
          </p:nvSpPr>
          <p:spPr>
            <a:xfrm>
              <a:off x="2241605" y="1713062"/>
              <a:ext cx="68" cy="353"/>
            </a:xfrm>
            <a:custGeom>
              <a:rect b="b" l="l" r="r" t="t"/>
              <a:pathLst>
                <a:path extrusionOk="0" h="26" w="5">
                  <a:moveTo>
                    <a:pt x="1" y="1"/>
                  </a:moveTo>
                  <a:cubicBezTo>
                    <a:pt x="1" y="8"/>
                    <a:pt x="4" y="15"/>
                    <a:pt x="4" y="25"/>
                  </a:cubicBezTo>
                  <a:cubicBezTo>
                    <a:pt x="4" y="15"/>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0"/>
            <p:cNvSpPr/>
            <p:nvPr/>
          </p:nvSpPr>
          <p:spPr>
            <a:xfrm>
              <a:off x="2196637" y="1727427"/>
              <a:ext cx="1398" cy="2620"/>
            </a:xfrm>
            <a:custGeom>
              <a:rect b="b" l="l" r="r" t="t"/>
              <a:pathLst>
                <a:path extrusionOk="0" h="193" w="103">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6" name="Google Shape;8756;p60"/>
            <p:cNvSpPr/>
            <p:nvPr/>
          </p:nvSpPr>
          <p:spPr>
            <a:xfrm>
              <a:off x="2199054" y="1726762"/>
              <a:ext cx="68" cy="122"/>
            </a:xfrm>
            <a:custGeom>
              <a:rect b="b" l="l" r="r" t="t"/>
              <a:pathLst>
                <a:path extrusionOk="0" h="9" w="5">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7" name="Google Shape;8757;p60"/>
            <p:cNvSpPr/>
            <p:nvPr/>
          </p:nvSpPr>
          <p:spPr>
            <a:xfrm>
              <a:off x="2199447" y="1726178"/>
              <a:ext cx="81" cy="122"/>
            </a:xfrm>
            <a:custGeom>
              <a:rect b="b" l="l" r="r" t="t"/>
              <a:pathLst>
                <a:path extrusionOk="0" h="9" w="6">
                  <a:moveTo>
                    <a:pt x="5" y="0"/>
                  </a:moveTo>
                  <a:cubicBezTo>
                    <a:pt x="5" y="0"/>
                    <a:pt x="5" y="0"/>
                    <a:pt x="4" y="1"/>
                  </a:cubicBezTo>
                  <a:cubicBezTo>
                    <a:pt x="0" y="5"/>
                    <a:pt x="0" y="5"/>
                    <a:pt x="0" y="8"/>
                  </a:cubicBezTo>
                  <a:cubicBezTo>
                    <a:pt x="0" y="5"/>
                    <a:pt x="5" y="0"/>
                    <a:pt x="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0"/>
            <p:cNvSpPr/>
            <p:nvPr/>
          </p:nvSpPr>
          <p:spPr>
            <a:xfrm>
              <a:off x="2199542" y="1725947"/>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0"/>
            <p:cNvSpPr/>
            <p:nvPr/>
          </p:nvSpPr>
          <p:spPr>
            <a:xfrm>
              <a:off x="2199257" y="1726463"/>
              <a:ext cx="109" cy="122"/>
            </a:xfrm>
            <a:custGeom>
              <a:rect b="b" l="l" r="r" t="t"/>
              <a:pathLst>
                <a:path extrusionOk="0" h="9" w="8">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0"/>
            <p:cNvSpPr/>
            <p:nvPr/>
          </p:nvSpPr>
          <p:spPr>
            <a:xfrm>
              <a:off x="2200534" y="172381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0"/>
            <p:cNvSpPr/>
            <p:nvPr/>
          </p:nvSpPr>
          <p:spPr>
            <a:xfrm>
              <a:off x="2198728" y="1727033"/>
              <a:ext cx="163" cy="68"/>
            </a:xfrm>
            <a:custGeom>
              <a:rect b="b" l="l" r="r" t="t"/>
              <a:pathLst>
                <a:path extrusionOk="0" h="5" w="12">
                  <a:moveTo>
                    <a:pt x="11" y="0"/>
                  </a:moveTo>
                  <a:cubicBezTo>
                    <a:pt x="9" y="0"/>
                    <a:pt x="4" y="5"/>
                    <a:pt x="1" y="5"/>
                  </a:cubicBezTo>
                  <a:cubicBezTo>
                    <a:pt x="4" y="5"/>
                    <a:pt x="8" y="1"/>
                    <a:pt x="11" y="1"/>
                  </a:cubicBezTo>
                  <a:cubicBezTo>
                    <a:pt x="11" y="0"/>
                    <a:pt x="11" y="0"/>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0"/>
            <p:cNvSpPr/>
            <p:nvPr/>
          </p:nvSpPr>
          <p:spPr>
            <a:xfrm>
              <a:off x="2198348" y="1727277"/>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0"/>
            <p:cNvSpPr/>
            <p:nvPr/>
          </p:nvSpPr>
          <p:spPr>
            <a:xfrm>
              <a:off x="2202733" y="1720149"/>
              <a:ext cx="109" cy="299"/>
            </a:xfrm>
            <a:custGeom>
              <a:rect b="b" l="l" r="r" t="t"/>
              <a:pathLst>
                <a:path extrusionOk="0" h="22" w="8">
                  <a:moveTo>
                    <a:pt x="7" y="0"/>
                  </a:moveTo>
                  <a:cubicBezTo>
                    <a:pt x="4" y="7"/>
                    <a:pt x="4" y="14"/>
                    <a:pt x="0" y="21"/>
                  </a:cubicBezTo>
                  <a:cubicBezTo>
                    <a:pt x="4" y="14"/>
                    <a:pt x="7" y="7"/>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0"/>
            <p:cNvSpPr/>
            <p:nvPr/>
          </p:nvSpPr>
          <p:spPr>
            <a:xfrm>
              <a:off x="2202489" y="1720624"/>
              <a:ext cx="163" cy="394"/>
            </a:xfrm>
            <a:custGeom>
              <a:rect b="b" l="l" r="r" t="t"/>
              <a:pathLst>
                <a:path extrusionOk="0" h="29" w="12">
                  <a:moveTo>
                    <a:pt x="1" y="28"/>
                  </a:moveTo>
                  <a:cubicBezTo>
                    <a:pt x="4" y="18"/>
                    <a:pt x="8" y="11"/>
                    <a:pt x="11" y="0"/>
                  </a:cubicBezTo>
                  <a:cubicBezTo>
                    <a:pt x="8" y="11"/>
                    <a:pt x="4" y="18"/>
                    <a:pt x="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0"/>
            <p:cNvSpPr/>
            <p:nvPr/>
          </p:nvSpPr>
          <p:spPr>
            <a:xfrm>
              <a:off x="2202163" y="1721154"/>
              <a:ext cx="204" cy="434"/>
            </a:xfrm>
            <a:custGeom>
              <a:rect b="b" l="l" r="r" t="t"/>
              <a:pathLst>
                <a:path extrusionOk="0" h="32" w="15">
                  <a:moveTo>
                    <a:pt x="14" y="0"/>
                  </a:moveTo>
                  <a:cubicBezTo>
                    <a:pt x="11" y="11"/>
                    <a:pt x="4" y="21"/>
                    <a:pt x="0" y="31"/>
                  </a:cubicBezTo>
                  <a:cubicBezTo>
                    <a:pt x="7" y="21"/>
                    <a:pt x="11" y="11"/>
                    <a:pt x="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6" name="Google Shape;8766;p60"/>
            <p:cNvSpPr/>
            <p:nvPr/>
          </p:nvSpPr>
          <p:spPr>
            <a:xfrm>
              <a:off x="2201402" y="1722485"/>
              <a:ext cx="244" cy="339"/>
            </a:xfrm>
            <a:custGeom>
              <a:rect b="b" l="l" r="r" t="t"/>
              <a:pathLst>
                <a:path extrusionOk="0" h="25" w="18">
                  <a:moveTo>
                    <a:pt x="0" y="25"/>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7" name="Google Shape;8767;p60"/>
            <p:cNvSpPr/>
            <p:nvPr/>
          </p:nvSpPr>
          <p:spPr>
            <a:xfrm>
              <a:off x="2201783" y="1721806"/>
              <a:ext cx="244" cy="394"/>
            </a:xfrm>
            <a:custGeom>
              <a:rect b="b" l="l" r="r" t="t"/>
              <a:pathLst>
                <a:path extrusionOk="0" h="29" w="18">
                  <a:moveTo>
                    <a:pt x="18" y="1"/>
                  </a:moveTo>
                  <a:cubicBezTo>
                    <a:pt x="14" y="8"/>
                    <a:pt x="7" y="19"/>
                    <a:pt x="0" y="29"/>
                  </a:cubicBezTo>
                  <a:cubicBezTo>
                    <a:pt x="7" y="19"/>
                    <a:pt x="14"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8" name="Google Shape;8768;p60"/>
            <p:cNvSpPr/>
            <p:nvPr/>
          </p:nvSpPr>
          <p:spPr>
            <a:xfrm>
              <a:off x="2200968" y="1723150"/>
              <a:ext cx="149" cy="299"/>
            </a:xfrm>
            <a:custGeom>
              <a:rect b="b" l="l" r="r" t="t"/>
              <a:pathLst>
                <a:path extrusionOk="0" h="22" w="11">
                  <a:moveTo>
                    <a:pt x="1" y="2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9" name="Google Shape;8769;p60"/>
            <p:cNvSpPr/>
            <p:nvPr/>
          </p:nvSpPr>
          <p:spPr>
            <a:xfrm>
              <a:off x="2226344" y="1713917"/>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0" name="Google Shape;8770;p60"/>
            <p:cNvSpPr/>
            <p:nvPr/>
          </p:nvSpPr>
          <p:spPr>
            <a:xfrm>
              <a:off x="2225964" y="1713917"/>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1" name="Google Shape;8771;p60"/>
            <p:cNvSpPr/>
            <p:nvPr/>
          </p:nvSpPr>
          <p:spPr>
            <a:xfrm>
              <a:off x="2225543" y="1713876"/>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2" name="Google Shape;8772;p60"/>
            <p:cNvSpPr/>
            <p:nvPr/>
          </p:nvSpPr>
          <p:spPr>
            <a:xfrm>
              <a:off x="2222882" y="171382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60"/>
            <p:cNvSpPr/>
            <p:nvPr/>
          </p:nvSpPr>
          <p:spPr>
            <a:xfrm>
              <a:off x="2226915" y="171401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60"/>
            <p:cNvSpPr/>
            <p:nvPr/>
          </p:nvSpPr>
          <p:spPr>
            <a:xfrm>
              <a:off x="2223588"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60"/>
            <p:cNvSpPr/>
            <p:nvPr/>
          </p:nvSpPr>
          <p:spPr>
            <a:xfrm>
              <a:off x="2225014" y="1713822"/>
              <a:ext cx="353" cy="14"/>
            </a:xfrm>
            <a:custGeom>
              <a:rect b="b" l="l" r="r" t="t"/>
              <a:pathLst>
                <a:path extrusionOk="0" h="1" w="26">
                  <a:moveTo>
                    <a:pt x="2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60"/>
            <p:cNvSpPr/>
            <p:nvPr/>
          </p:nvSpPr>
          <p:spPr>
            <a:xfrm>
              <a:off x="2224824"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60"/>
            <p:cNvSpPr/>
            <p:nvPr/>
          </p:nvSpPr>
          <p:spPr>
            <a:xfrm>
              <a:off x="2226684" y="171397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60"/>
            <p:cNvSpPr/>
            <p:nvPr/>
          </p:nvSpPr>
          <p:spPr>
            <a:xfrm>
              <a:off x="2240845" y="1712206"/>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60"/>
            <p:cNvSpPr/>
            <p:nvPr/>
          </p:nvSpPr>
          <p:spPr>
            <a:xfrm>
              <a:off x="2240370" y="1712301"/>
              <a:ext cx="353" cy="68"/>
            </a:xfrm>
            <a:custGeom>
              <a:rect b="b" l="l" r="r" t="t"/>
              <a:pathLst>
                <a:path extrusionOk="0" h="5" w="26">
                  <a:moveTo>
                    <a:pt x="2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60"/>
            <p:cNvSpPr/>
            <p:nvPr/>
          </p:nvSpPr>
          <p:spPr>
            <a:xfrm>
              <a:off x="2241225" y="1712166"/>
              <a:ext cx="163" cy="14"/>
            </a:xfrm>
            <a:custGeom>
              <a:rect b="b" l="l" r="r" t="t"/>
              <a:pathLst>
                <a:path extrusionOk="0" h="1" w="12">
                  <a:moveTo>
                    <a:pt x="11" y="0"/>
                  </a:moveTo>
                  <a:lnTo>
                    <a:pt x="11"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60"/>
            <p:cNvSpPr/>
            <p:nvPr/>
          </p:nvSpPr>
          <p:spPr>
            <a:xfrm>
              <a:off x="2239379" y="1712682"/>
              <a:ext cx="149" cy="109"/>
            </a:xfrm>
            <a:custGeom>
              <a:rect b="b" l="l" r="r" t="t"/>
              <a:pathLst>
                <a:path extrusionOk="0" h="8" w="11">
                  <a:moveTo>
                    <a:pt x="11"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2" name="Google Shape;8782;p60"/>
            <p:cNvSpPr/>
            <p:nvPr/>
          </p:nvSpPr>
          <p:spPr>
            <a:xfrm>
              <a:off x="2240044" y="1712397"/>
              <a:ext cx="244" cy="68"/>
            </a:xfrm>
            <a:custGeom>
              <a:rect b="b" l="l" r="r" t="t"/>
              <a:pathLst>
                <a:path extrusionOk="0" h="5" w="18">
                  <a:moveTo>
                    <a:pt x="18"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3" name="Google Shape;8783;p60"/>
            <p:cNvSpPr/>
            <p:nvPr/>
          </p:nvSpPr>
          <p:spPr>
            <a:xfrm>
              <a:off x="2227159" y="1714067"/>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60"/>
            <p:cNvSpPr/>
            <p:nvPr/>
          </p:nvSpPr>
          <p:spPr>
            <a:xfrm>
              <a:off x="2239800" y="1712492"/>
              <a:ext cx="163" cy="68"/>
            </a:xfrm>
            <a:custGeom>
              <a:rect b="b" l="l" r="r" t="t"/>
              <a:pathLst>
                <a:path extrusionOk="0" h="5" w="12">
                  <a:moveTo>
                    <a:pt x="11"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60"/>
            <p:cNvSpPr/>
            <p:nvPr/>
          </p:nvSpPr>
          <p:spPr>
            <a:xfrm>
              <a:off x="2239569" y="1712587"/>
              <a:ext cx="149" cy="68"/>
            </a:xfrm>
            <a:custGeom>
              <a:rect b="b" l="l" r="r" t="t"/>
              <a:pathLst>
                <a:path extrusionOk="0" h="5"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60"/>
            <p:cNvSpPr/>
            <p:nvPr/>
          </p:nvSpPr>
          <p:spPr>
            <a:xfrm>
              <a:off x="2223873" y="171382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60"/>
            <p:cNvSpPr/>
            <p:nvPr/>
          </p:nvSpPr>
          <p:spPr>
            <a:xfrm>
              <a:off x="2218320" y="1714067"/>
              <a:ext cx="394" cy="14"/>
            </a:xfrm>
            <a:custGeom>
              <a:rect b="b" l="l" r="r" t="t"/>
              <a:pathLst>
                <a:path extrusionOk="0" h="1" w="29">
                  <a:moveTo>
                    <a:pt x="0" y="0"/>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60"/>
            <p:cNvSpPr/>
            <p:nvPr/>
          </p:nvSpPr>
          <p:spPr>
            <a:xfrm>
              <a:off x="2221742" y="1713822"/>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60"/>
            <p:cNvSpPr/>
            <p:nvPr/>
          </p:nvSpPr>
          <p:spPr>
            <a:xfrm>
              <a:off x="2236188" y="1713157"/>
              <a:ext cx="3245" cy="2349"/>
            </a:xfrm>
            <a:custGeom>
              <a:rect b="b" l="l" r="r" t="t"/>
              <a:pathLst>
                <a:path extrusionOk="0" h="173" w="239">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60"/>
            <p:cNvSpPr/>
            <p:nvPr/>
          </p:nvSpPr>
          <p:spPr>
            <a:xfrm>
              <a:off x="2218985" y="1713972"/>
              <a:ext cx="625" cy="54"/>
            </a:xfrm>
            <a:custGeom>
              <a:rect b="b" l="l" r="r" t="t"/>
              <a:pathLst>
                <a:path extrusionOk="0" h="4" w="46">
                  <a:moveTo>
                    <a:pt x="46"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60"/>
            <p:cNvSpPr/>
            <p:nvPr/>
          </p:nvSpPr>
          <p:spPr>
            <a:xfrm>
              <a:off x="2219977" y="1713917"/>
              <a:ext cx="543" cy="14"/>
            </a:xfrm>
            <a:custGeom>
              <a:rect b="b" l="l" r="r" t="t"/>
              <a:pathLst>
                <a:path extrusionOk="0" h="1" w="40">
                  <a:moveTo>
                    <a:pt x="3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60"/>
            <p:cNvSpPr/>
            <p:nvPr/>
          </p:nvSpPr>
          <p:spPr>
            <a:xfrm>
              <a:off x="2220886" y="1713876"/>
              <a:ext cx="489" cy="14"/>
            </a:xfrm>
            <a:custGeom>
              <a:rect b="b" l="l" r="r" t="t"/>
              <a:pathLst>
                <a:path extrusionOk="0" h="1" w="36">
                  <a:moveTo>
                    <a:pt x="3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3" name="Google Shape;8793;p60"/>
            <p:cNvSpPr/>
            <p:nvPr/>
          </p:nvSpPr>
          <p:spPr>
            <a:xfrm>
              <a:off x="2206005" y="1719905"/>
              <a:ext cx="679" cy="68"/>
            </a:xfrm>
            <a:custGeom>
              <a:rect b="b" l="l" r="r" t="t"/>
              <a:pathLst>
                <a:path extrusionOk="0" h="5" w="50">
                  <a:moveTo>
                    <a:pt x="15" y="1"/>
                  </a:moveTo>
                  <a:lnTo>
                    <a:pt x="1" y="4"/>
                  </a:lnTo>
                  <a:cubicBezTo>
                    <a:pt x="18" y="4"/>
                    <a:pt x="32" y="1"/>
                    <a:pt x="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4" name="Google Shape;8794;p60"/>
            <p:cNvSpPr/>
            <p:nvPr/>
          </p:nvSpPr>
          <p:spPr>
            <a:xfrm>
              <a:off x="2202923" y="1719973"/>
              <a:ext cx="1480" cy="41"/>
            </a:xfrm>
            <a:custGeom>
              <a:rect b="b" l="l" r="r" t="t"/>
              <a:pathLst>
                <a:path extrusionOk="0" h="3" w="109">
                  <a:moveTo>
                    <a:pt x="54" y="0"/>
                  </a:moveTo>
                  <a:cubicBezTo>
                    <a:pt x="36" y="0"/>
                    <a:pt x="18" y="1"/>
                    <a:pt x="0" y="3"/>
                  </a:cubicBezTo>
                  <a:lnTo>
                    <a:pt x="109" y="3"/>
                  </a:lnTo>
                  <a:cubicBezTo>
                    <a:pt x="91" y="1"/>
                    <a:pt x="73" y="0"/>
                    <a:pt x="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60"/>
            <p:cNvSpPr/>
            <p:nvPr/>
          </p:nvSpPr>
          <p:spPr>
            <a:xfrm>
              <a:off x="2205204" y="1719959"/>
              <a:ext cx="625" cy="14"/>
            </a:xfrm>
            <a:custGeom>
              <a:rect b="b" l="l" r="r" t="t"/>
              <a:pathLst>
                <a:path extrusionOk="0" h="1" w="46">
                  <a:moveTo>
                    <a:pt x="25" y="0"/>
                  </a:moveTo>
                  <a:lnTo>
                    <a:pt x="46"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60"/>
            <p:cNvSpPr/>
            <p:nvPr/>
          </p:nvSpPr>
          <p:spPr>
            <a:xfrm>
              <a:off x="2206725" y="1719715"/>
              <a:ext cx="720" cy="163"/>
            </a:xfrm>
            <a:custGeom>
              <a:rect b="b" l="l" r="r" t="t"/>
              <a:pathLst>
                <a:path extrusionOk="0" h="12" w="53">
                  <a:moveTo>
                    <a:pt x="53" y="1"/>
                  </a:moveTo>
                  <a:cubicBezTo>
                    <a:pt x="35" y="4"/>
                    <a:pt x="18" y="8"/>
                    <a:pt x="0" y="11"/>
                  </a:cubicBezTo>
                  <a:cubicBezTo>
                    <a:pt x="18" y="8"/>
                    <a:pt x="35" y="4"/>
                    <a:pt x="5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60"/>
            <p:cNvSpPr/>
            <p:nvPr/>
          </p:nvSpPr>
          <p:spPr>
            <a:xfrm>
              <a:off x="2285094" y="1766163"/>
              <a:ext cx="11622" cy="5675"/>
            </a:xfrm>
            <a:custGeom>
              <a:rect b="b" l="l" r="r" t="t"/>
              <a:pathLst>
                <a:path extrusionOk="0" h="418" w="856">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60"/>
            <p:cNvSpPr/>
            <p:nvPr/>
          </p:nvSpPr>
          <p:spPr>
            <a:xfrm>
              <a:off x="1868957" y="1453664"/>
              <a:ext cx="77052" cy="36456"/>
            </a:xfrm>
            <a:custGeom>
              <a:rect b="b" l="l" r="r" t="t"/>
              <a:pathLst>
                <a:path extrusionOk="0" h="2685" w="5675">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60"/>
            <p:cNvSpPr/>
            <p:nvPr/>
          </p:nvSpPr>
          <p:spPr>
            <a:xfrm>
              <a:off x="1971712" y="1589955"/>
              <a:ext cx="30821" cy="28486"/>
            </a:xfrm>
            <a:custGeom>
              <a:rect b="b" l="l" r="r" t="t"/>
              <a:pathLst>
                <a:path extrusionOk="0" h="2098" w="227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60"/>
            <p:cNvSpPr/>
            <p:nvPr/>
          </p:nvSpPr>
          <p:spPr>
            <a:xfrm>
              <a:off x="1984936" y="1583342"/>
              <a:ext cx="6422" cy="5010"/>
            </a:xfrm>
            <a:custGeom>
              <a:rect b="b" l="l" r="r" t="t"/>
              <a:pathLst>
                <a:path extrusionOk="0" h="369" w="473">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60"/>
            <p:cNvSpPr/>
            <p:nvPr/>
          </p:nvSpPr>
          <p:spPr>
            <a:xfrm>
              <a:off x="1999193" y="1543044"/>
              <a:ext cx="61805" cy="90508"/>
            </a:xfrm>
            <a:custGeom>
              <a:rect b="b" l="l" r="r" t="t"/>
              <a:pathLst>
                <a:path extrusionOk="0" h="6666" w="4552">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60"/>
            <p:cNvSpPr/>
            <p:nvPr/>
          </p:nvSpPr>
          <p:spPr>
            <a:xfrm>
              <a:off x="1996287" y="1548177"/>
              <a:ext cx="3965" cy="4861"/>
            </a:xfrm>
            <a:custGeom>
              <a:rect b="b" l="l" r="r" t="t"/>
              <a:pathLst>
                <a:path extrusionOk="0" h="358" w="292">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60"/>
            <p:cNvSpPr/>
            <p:nvPr/>
          </p:nvSpPr>
          <p:spPr>
            <a:xfrm>
              <a:off x="1989118" y="1581876"/>
              <a:ext cx="16646" cy="10848"/>
            </a:xfrm>
            <a:custGeom>
              <a:rect b="b" l="l" r="r" t="t"/>
              <a:pathLst>
                <a:path extrusionOk="0" h="799" w="1226">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4" name="Google Shape;8804;p60"/>
            <p:cNvSpPr/>
            <p:nvPr/>
          </p:nvSpPr>
          <p:spPr>
            <a:xfrm>
              <a:off x="2038310" y="1522800"/>
              <a:ext cx="2009" cy="5621"/>
            </a:xfrm>
            <a:custGeom>
              <a:rect b="b" l="l" r="r" t="t"/>
              <a:pathLst>
                <a:path extrusionOk="0" h="414" w="148">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5" name="Google Shape;8805;p60"/>
            <p:cNvSpPr/>
            <p:nvPr/>
          </p:nvSpPr>
          <p:spPr>
            <a:xfrm>
              <a:off x="1993015" y="1584252"/>
              <a:ext cx="149" cy="543"/>
            </a:xfrm>
            <a:custGeom>
              <a:rect b="b" l="l" r="r" t="t"/>
              <a:pathLst>
                <a:path extrusionOk="0" h="40" w="11">
                  <a:moveTo>
                    <a:pt x="11" y="1"/>
                  </a:moveTo>
                  <a:cubicBezTo>
                    <a:pt x="7" y="11"/>
                    <a:pt x="4" y="25"/>
                    <a:pt x="0" y="39"/>
                  </a:cubicBezTo>
                  <a:cubicBezTo>
                    <a:pt x="7" y="25"/>
                    <a:pt x="11" y="11"/>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60"/>
            <p:cNvSpPr/>
            <p:nvPr/>
          </p:nvSpPr>
          <p:spPr>
            <a:xfrm>
              <a:off x="1992105" y="1586533"/>
              <a:ext cx="258" cy="489"/>
            </a:xfrm>
            <a:custGeom>
              <a:rect b="b" l="l" r="r" t="t"/>
              <a:pathLst>
                <a:path extrusionOk="0" h="36" w="19">
                  <a:moveTo>
                    <a:pt x="1" y="36"/>
                  </a:moveTo>
                  <a:cubicBezTo>
                    <a:pt x="8" y="22"/>
                    <a:pt x="11" y="11"/>
                    <a:pt x="18" y="1"/>
                  </a:cubicBezTo>
                  <a:cubicBezTo>
                    <a:pt x="11" y="11"/>
                    <a:pt x="8" y="22"/>
                    <a:pt x="1"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60"/>
            <p:cNvSpPr/>
            <p:nvPr/>
          </p:nvSpPr>
          <p:spPr>
            <a:xfrm>
              <a:off x="1992866" y="1584782"/>
              <a:ext cx="163" cy="489"/>
            </a:xfrm>
            <a:custGeom>
              <a:rect b="b" l="l" r="r" t="t"/>
              <a:pathLst>
                <a:path extrusionOk="0" h="36" w="12">
                  <a:moveTo>
                    <a:pt x="11" y="0"/>
                  </a:moveTo>
                  <a:cubicBezTo>
                    <a:pt x="8" y="11"/>
                    <a:pt x="4" y="25"/>
                    <a:pt x="1" y="35"/>
                  </a:cubicBezTo>
                  <a:cubicBezTo>
                    <a:pt x="4" y="25"/>
                    <a:pt x="11" y="1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60"/>
            <p:cNvSpPr/>
            <p:nvPr/>
          </p:nvSpPr>
          <p:spPr>
            <a:xfrm>
              <a:off x="1991820" y="1587063"/>
              <a:ext cx="299" cy="434"/>
            </a:xfrm>
            <a:custGeom>
              <a:rect b="b" l="l" r="r" t="t"/>
              <a:pathLst>
                <a:path extrusionOk="0" h="32" w="22">
                  <a:moveTo>
                    <a:pt x="22" y="0"/>
                  </a:moveTo>
                  <a:cubicBezTo>
                    <a:pt x="11" y="11"/>
                    <a:pt x="4" y="21"/>
                    <a:pt x="1" y="32"/>
                  </a:cubicBezTo>
                  <a:cubicBezTo>
                    <a:pt x="8" y="21"/>
                    <a:pt x="15" y="11"/>
                    <a:pt x="2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60"/>
            <p:cNvSpPr/>
            <p:nvPr/>
          </p:nvSpPr>
          <p:spPr>
            <a:xfrm>
              <a:off x="1992390" y="1585963"/>
              <a:ext cx="258" cy="489"/>
            </a:xfrm>
            <a:custGeom>
              <a:rect b="b" l="l" r="r" t="t"/>
              <a:pathLst>
                <a:path extrusionOk="0" h="36" w="19">
                  <a:moveTo>
                    <a:pt x="18" y="1"/>
                  </a:moveTo>
                  <a:cubicBezTo>
                    <a:pt x="11" y="11"/>
                    <a:pt x="4" y="25"/>
                    <a:pt x="1" y="36"/>
                  </a:cubicBezTo>
                  <a:cubicBezTo>
                    <a:pt x="8" y="25"/>
                    <a:pt x="11" y="1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60"/>
            <p:cNvSpPr/>
            <p:nvPr/>
          </p:nvSpPr>
          <p:spPr>
            <a:xfrm>
              <a:off x="1992635" y="1585352"/>
              <a:ext cx="204" cy="530"/>
            </a:xfrm>
            <a:custGeom>
              <a:rect b="b" l="l" r="r" t="t"/>
              <a:pathLst>
                <a:path extrusionOk="0" h="39" w="15">
                  <a:moveTo>
                    <a:pt x="0" y="39"/>
                  </a:moveTo>
                  <a:cubicBezTo>
                    <a:pt x="7" y="25"/>
                    <a:pt x="11" y="14"/>
                    <a:pt x="14" y="0"/>
                  </a:cubicBezTo>
                  <a:cubicBezTo>
                    <a:pt x="11" y="14"/>
                    <a:pt x="7"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60"/>
            <p:cNvSpPr/>
            <p:nvPr/>
          </p:nvSpPr>
          <p:spPr>
            <a:xfrm>
              <a:off x="1998432" y="1591000"/>
              <a:ext cx="434" cy="489"/>
            </a:xfrm>
            <a:custGeom>
              <a:rect b="b" l="l" r="r" t="t"/>
              <a:pathLst>
                <a:path extrusionOk="0" h="36" w="32">
                  <a:moveTo>
                    <a:pt x="0" y="1"/>
                  </a:moveTo>
                  <a:lnTo>
                    <a:pt x="0" y="1"/>
                  </a:lnTo>
                  <a:cubicBezTo>
                    <a:pt x="11" y="11"/>
                    <a:pt x="18" y="25"/>
                    <a:pt x="32" y="36"/>
                  </a:cubicBezTo>
                  <a:cubicBezTo>
                    <a:pt x="21" y="25"/>
                    <a:pt x="11"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60"/>
            <p:cNvSpPr/>
            <p:nvPr/>
          </p:nvSpPr>
          <p:spPr>
            <a:xfrm>
              <a:off x="1999478" y="1592046"/>
              <a:ext cx="530" cy="489"/>
            </a:xfrm>
            <a:custGeom>
              <a:rect b="b" l="l" r="r" t="t"/>
              <a:pathLst>
                <a:path extrusionOk="0" h="36" w="39">
                  <a:moveTo>
                    <a:pt x="39" y="36"/>
                  </a:moveTo>
                  <a:lnTo>
                    <a:pt x="39" y="36"/>
                  </a:lnTo>
                  <a:cubicBezTo>
                    <a:pt x="25" y="25"/>
                    <a:pt x="11" y="15"/>
                    <a:pt x="0" y="1"/>
                  </a:cubicBezTo>
                  <a:cubicBezTo>
                    <a:pt x="11" y="15"/>
                    <a:pt x="25" y="25"/>
                    <a:pt x="39"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60"/>
            <p:cNvSpPr/>
            <p:nvPr/>
          </p:nvSpPr>
          <p:spPr>
            <a:xfrm>
              <a:off x="1990965" y="1588013"/>
              <a:ext cx="394" cy="339"/>
            </a:xfrm>
            <a:custGeom>
              <a:rect b="b" l="l" r="r" t="t"/>
              <a:pathLst>
                <a:path extrusionOk="0" h="25" w="29">
                  <a:moveTo>
                    <a:pt x="1" y="25"/>
                  </a:moveTo>
                  <a:cubicBezTo>
                    <a:pt x="11" y="18"/>
                    <a:pt x="18" y="7"/>
                    <a:pt x="29" y="0"/>
                  </a:cubicBezTo>
                  <a:cubicBezTo>
                    <a:pt x="18" y="7"/>
                    <a:pt x="11"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60"/>
            <p:cNvSpPr/>
            <p:nvPr/>
          </p:nvSpPr>
          <p:spPr>
            <a:xfrm>
              <a:off x="1998948" y="1591570"/>
              <a:ext cx="394" cy="394"/>
            </a:xfrm>
            <a:custGeom>
              <a:rect b="b" l="l" r="r" t="t"/>
              <a:pathLst>
                <a:path extrusionOk="0" h="29" w="29">
                  <a:moveTo>
                    <a:pt x="29"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5" name="Google Shape;8815;p60"/>
            <p:cNvSpPr/>
            <p:nvPr/>
          </p:nvSpPr>
          <p:spPr>
            <a:xfrm>
              <a:off x="1991399" y="1587579"/>
              <a:ext cx="339" cy="394"/>
            </a:xfrm>
            <a:custGeom>
              <a:rect b="b" l="l" r="r" t="t"/>
              <a:pathLst>
                <a:path extrusionOk="0" h="29" w="25">
                  <a:moveTo>
                    <a:pt x="25" y="1"/>
                  </a:moveTo>
                  <a:cubicBezTo>
                    <a:pt x="18" y="11"/>
                    <a:pt x="11" y="18"/>
                    <a:pt x="0" y="29"/>
                  </a:cubicBezTo>
                  <a:cubicBezTo>
                    <a:pt x="11" y="18"/>
                    <a:pt x="18" y="11"/>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6" name="Google Shape;8816;p60"/>
            <p:cNvSpPr/>
            <p:nvPr/>
          </p:nvSpPr>
          <p:spPr>
            <a:xfrm>
              <a:off x="2108940" y="1555794"/>
              <a:ext cx="19932" cy="28906"/>
            </a:xfrm>
            <a:custGeom>
              <a:rect b="b" l="l" r="r" t="t"/>
              <a:pathLst>
                <a:path extrusionOk="0" h="2129" w="1468">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60"/>
            <p:cNvSpPr/>
            <p:nvPr/>
          </p:nvSpPr>
          <p:spPr>
            <a:xfrm>
              <a:off x="2132850" y="1574558"/>
              <a:ext cx="8948" cy="12288"/>
            </a:xfrm>
            <a:custGeom>
              <a:rect b="b" l="l" r="r" t="t"/>
              <a:pathLst>
                <a:path extrusionOk="0" h="905" w="659">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60"/>
            <p:cNvSpPr/>
            <p:nvPr/>
          </p:nvSpPr>
          <p:spPr>
            <a:xfrm>
              <a:off x="2116217" y="1584537"/>
              <a:ext cx="244" cy="14"/>
            </a:xfrm>
            <a:custGeom>
              <a:rect b="b" l="l" r="r" t="t"/>
              <a:pathLst>
                <a:path extrusionOk="0" h="1" w="18">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60"/>
            <p:cNvSpPr/>
            <p:nvPr/>
          </p:nvSpPr>
          <p:spPr>
            <a:xfrm>
              <a:off x="2117168"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60"/>
            <p:cNvSpPr/>
            <p:nvPr/>
          </p:nvSpPr>
          <p:spPr>
            <a:xfrm>
              <a:off x="2115267" y="1584496"/>
              <a:ext cx="244" cy="14"/>
            </a:xfrm>
            <a:custGeom>
              <a:rect b="b" l="l" r="r" t="t"/>
              <a:pathLst>
                <a:path extrusionOk="0" h="1" w="18">
                  <a:moveTo>
                    <a:pt x="1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60"/>
            <p:cNvSpPr/>
            <p:nvPr/>
          </p:nvSpPr>
          <p:spPr>
            <a:xfrm>
              <a:off x="2115742" y="1584537"/>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60"/>
            <p:cNvSpPr/>
            <p:nvPr/>
          </p:nvSpPr>
          <p:spPr>
            <a:xfrm>
              <a:off x="2114357" y="1584442"/>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60"/>
            <p:cNvSpPr/>
            <p:nvPr/>
          </p:nvSpPr>
          <p:spPr>
            <a:xfrm>
              <a:off x="2115022" y="158449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60"/>
            <p:cNvSpPr/>
            <p:nvPr/>
          </p:nvSpPr>
          <p:spPr>
            <a:xfrm>
              <a:off x="2117643" y="1584687"/>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60"/>
            <p:cNvSpPr/>
            <p:nvPr/>
          </p:nvSpPr>
          <p:spPr>
            <a:xfrm>
              <a:off x="2120263"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6" name="Google Shape;8826;p60"/>
            <p:cNvSpPr/>
            <p:nvPr/>
          </p:nvSpPr>
          <p:spPr>
            <a:xfrm>
              <a:off x="2120874"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7" name="Google Shape;8827;p60"/>
            <p:cNvSpPr/>
            <p:nvPr/>
          </p:nvSpPr>
          <p:spPr>
            <a:xfrm>
              <a:off x="2120399" y="158516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60"/>
            <p:cNvSpPr/>
            <p:nvPr/>
          </p:nvSpPr>
          <p:spPr>
            <a:xfrm>
              <a:off x="2118118" y="1584727"/>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60"/>
            <p:cNvSpPr/>
            <p:nvPr/>
          </p:nvSpPr>
          <p:spPr>
            <a:xfrm>
              <a:off x="2118553" y="1584782"/>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60"/>
            <p:cNvSpPr/>
            <p:nvPr/>
          </p:nvSpPr>
          <p:spPr>
            <a:xfrm>
              <a:off x="2118973" y="1584877"/>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60"/>
            <p:cNvSpPr/>
            <p:nvPr/>
          </p:nvSpPr>
          <p:spPr>
            <a:xfrm>
              <a:off x="2119408" y="1584917"/>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60"/>
            <p:cNvSpPr/>
            <p:nvPr/>
          </p:nvSpPr>
          <p:spPr>
            <a:xfrm>
              <a:off x="2116692" y="1584632"/>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60"/>
            <p:cNvSpPr/>
            <p:nvPr/>
          </p:nvSpPr>
          <p:spPr>
            <a:xfrm>
              <a:off x="2119734" y="1585012"/>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60"/>
            <p:cNvSpPr/>
            <p:nvPr/>
          </p:nvSpPr>
          <p:spPr>
            <a:xfrm>
              <a:off x="2113936" y="158444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60"/>
            <p:cNvSpPr/>
            <p:nvPr/>
          </p:nvSpPr>
          <p:spPr>
            <a:xfrm>
              <a:off x="2120644" y="158516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60"/>
            <p:cNvSpPr/>
            <p:nvPr/>
          </p:nvSpPr>
          <p:spPr>
            <a:xfrm>
              <a:off x="2182285" y="1554259"/>
              <a:ext cx="4766" cy="7617"/>
            </a:xfrm>
            <a:custGeom>
              <a:rect b="b" l="l" r="r" t="t"/>
              <a:pathLst>
                <a:path extrusionOk="0" h="561" w="351">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7" name="Google Shape;8837;p60"/>
            <p:cNvSpPr/>
            <p:nvPr/>
          </p:nvSpPr>
          <p:spPr>
            <a:xfrm>
              <a:off x="2133094" y="1420616"/>
              <a:ext cx="90752" cy="158463"/>
            </a:xfrm>
            <a:custGeom>
              <a:rect b="b" l="l" r="r" t="t"/>
              <a:pathLst>
                <a:path extrusionOk="0" h="11671" w="6684">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8" name="Google Shape;8838;p60"/>
            <p:cNvSpPr/>
            <p:nvPr/>
          </p:nvSpPr>
          <p:spPr>
            <a:xfrm>
              <a:off x="2223833" y="14593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60"/>
            <p:cNvSpPr/>
            <p:nvPr/>
          </p:nvSpPr>
          <p:spPr>
            <a:xfrm>
              <a:off x="2221022" y="1454248"/>
              <a:ext cx="109" cy="204"/>
            </a:xfrm>
            <a:custGeom>
              <a:rect b="b" l="l" r="r" t="t"/>
              <a:pathLst>
                <a:path extrusionOk="0" h="15" w="8">
                  <a:moveTo>
                    <a:pt x="1" y="1"/>
                  </a:moveTo>
                  <a:cubicBezTo>
                    <a:pt x="1" y="4"/>
                    <a:pt x="4" y="11"/>
                    <a:pt x="8" y="15"/>
                  </a:cubicBezTo>
                  <a:cubicBezTo>
                    <a:pt x="4" y="11"/>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60"/>
            <p:cNvSpPr/>
            <p:nvPr/>
          </p:nvSpPr>
          <p:spPr>
            <a:xfrm>
              <a:off x="2221782" y="1455673"/>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60"/>
            <p:cNvSpPr/>
            <p:nvPr/>
          </p:nvSpPr>
          <p:spPr>
            <a:xfrm>
              <a:off x="2221552" y="1455347"/>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60"/>
            <p:cNvSpPr/>
            <p:nvPr/>
          </p:nvSpPr>
          <p:spPr>
            <a:xfrm>
              <a:off x="2221171" y="1454587"/>
              <a:ext cx="109" cy="244"/>
            </a:xfrm>
            <a:custGeom>
              <a:rect b="b" l="l" r="r" t="t"/>
              <a:pathLst>
                <a:path extrusionOk="0" h="18" w="8">
                  <a:moveTo>
                    <a:pt x="0" y="0"/>
                  </a:moveTo>
                  <a:cubicBezTo>
                    <a:pt x="4" y="7"/>
                    <a:pt x="7" y="14"/>
                    <a:pt x="7" y="18"/>
                  </a:cubicBezTo>
                  <a:cubicBezTo>
                    <a:pt x="7"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60"/>
            <p:cNvSpPr/>
            <p:nvPr/>
          </p:nvSpPr>
          <p:spPr>
            <a:xfrm>
              <a:off x="2223737" y="1458864"/>
              <a:ext cx="109" cy="339"/>
            </a:xfrm>
            <a:custGeom>
              <a:rect b="b" l="l" r="r" t="t"/>
              <a:pathLst>
                <a:path extrusionOk="0" h="25" w="8">
                  <a:moveTo>
                    <a:pt x="0" y="0"/>
                  </a:moveTo>
                  <a:cubicBezTo>
                    <a:pt x="0" y="7"/>
                    <a:pt x="4" y="14"/>
                    <a:pt x="7" y="25"/>
                  </a:cubicBezTo>
                  <a:cubicBezTo>
                    <a:pt x="4" y="14"/>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60"/>
            <p:cNvSpPr/>
            <p:nvPr/>
          </p:nvSpPr>
          <p:spPr>
            <a:xfrm>
              <a:off x="2221361" y="1454967"/>
              <a:ext cx="149" cy="244"/>
            </a:xfrm>
            <a:custGeom>
              <a:rect b="b" l="l" r="r" t="t"/>
              <a:pathLst>
                <a:path extrusionOk="0" h="18" w="11">
                  <a:moveTo>
                    <a:pt x="0" y="0"/>
                  </a:moveTo>
                  <a:lnTo>
                    <a:pt x="1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60"/>
            <p:cNvSpPr/>
            <p:nvPr/>
          </p:nvSpPr>
          <p:spPr>
            <a:xfrm>
              <a:off x="2223642" y="1458429"/>
              <a:ext cx="109" cy="258"/>
            </a:xfrm>
            <a:custGeom>
              <a:rect b="b" l="l" r="r" t="t"/>
              <a:pathLst>
                <a:path extrusionOk="0" h="19" w="8">
                  <a:moveTo>
                    <a:pt x="0" y="1"/>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60"/>
            <p:cNvSpPr/>
            <p:nvPr/>
          </p:nvSpPr>
          <p:spPr>
            <a:xfrm>
              <a:off x="2222692" y="1456868"/>
              <a:ext cx="204" cy="204"/>
            </a:xfrm>
            <a:custGeom>
              <a:rect b="b" l="l" r="r" t="t"/>
              <a:pathLst>
                <a:path extrusionOk="0" h="15" w="15">
                  <a:moveTo>
                    <a:pt x="0" y="0"/>
                  </a:moveTo>
                  <a:lnTo>
                    <a:pt x="14"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60"/>
            <p:cNvSpPr/>
            <p:nvPr/>
          </p:nvSpPr>
          <p:spPr>
            <a:xfrm>
              <a:off x="2222502" y="145658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8" name="Google Shape;8848;p60"/>
            <p:cNvSpPr/>
            <p:nvPr/>
          </p:nvSpPr>
          <p:spPr>
            <a:xfrm>
              <a:off x="2223547" y="1458008"/>
              <a:ext cx="109" cy="299"/>
            </a:xfrm>
            <a:custGeom>
              <a:rect b="b" l="l" r="r" t="t"/>
              <a:pathLst>
                <a:path extrusionOk="0" h="22" w="8">
                  <a:moveTo>
                    <a:pt x="0" y="0"/>
                  </a:moveTo>
                  <a:cubicBezTo>
                    <a:pt x="0" y="7"/>
                    <a:pt x="4" y="14"/>
                    <a:pt x="7" y="21"/>
                  </a:cubicBezTo>
                  <a:cubicBezTo>
                    <a:pt x="4"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9" name="Google Shape;8849;p60"/>
            <p:cNvSpPr/>
            <p:nvPr/>
          </p:nvSpPr>
          <p:spPr>
            <a:xfrm>
              <a:off x="2223303" y="1457574"/>
              <a:ext cx="68" cy="109"/>
            </a:xfrm>
            <a:custGeom>
              <a:rect b="b" l="l" r="r" t="t"/>
              <a:pathLst>
                <a:path extrusionOk="0" h="8" w="5">
                  <a:moveTo>
                    <a:pt x="1" y="1"/>
                  </a:moveTo>
                  <a:lnTo>
                    <a:pt x="4"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60"/>
            <p:cNvSpPr/>
            <p:nvPr/>
          </p:nvSpPr>
          <p:spPr>
            <a:xfrm>
              <a:off x="2222258" y="1456338"/>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60"/>
            <p:cNvSpPr/>
            <p:nvPr/>
          </p:nvSpPr>
          <p:spPr>
            <a:xfrm>
              <a:off x="2220927" y="1453922"/>
              <a:ext cx="68" cy="204"/>
            </a:xfrm>
            <a:custGeom>
              <a:rect b="b" l="l" r="r" t="t"/>
              <a:pathLst>
                <a:path extrusionOk="0" h="15" w="5">
                  <a:moveTo>
                    <a:pt x="1" y="0"/>
                  </a:moveTo>
                  <a:cubicBezTo>
                    <a:pt x="1" y="4"/>
                    <a:pt x="4" y="7"/>
                    <a:pt x="4" y="14"/>
                  </a:cubicBezTo>
                  <a:cubicBezTo>
                    <a:pt x="4" y="7"/>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60"/>
            <p:cNvSpPr/>
            <p:nvPr/>
          </p:nvSpPr>
          <p:spPr>
            <a:xfrm>
              <a:off x="2223398" y="1457764"/>
              <a:ext cx="109" cy="163"/>
            </a:xfrm>
            <a:custGeom>
              <a:rect b="b" l="l" r="r" t="t"/>
              <a:pathLst>
                <a:path extrusionOk="0" h="12" w="8">
                  <a:moveTo>
                    <a:pt x="1" y="1"/>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60"/>
            <p:cNvSpPr/>
            <p:nvPr/>
          </p:nvSpPr>
          <p:spPr>
            <a:xfrm>
              <a:off x="2222882" y="1457058"/>
              <a:ext cx="339" cy="339"/>
            </a:xfrm>
            <a:custGeom>
              <a:rect b="b" l="l" r="r" t="t"/>
              <a:pathLst>
                <a:path extrusionOk="0" h="25" w="25">
                  <a:moveTo>
                    <a:pt x="0" y="0"/>
                  </a:moveTo>
                  <a:cubicBezTo>
                    <a:pt x="14" y="14"/>
                    <a:pt x="21" y="25"/>
                    <a:pt x="25" y="25"/>
                  </a:cubicBezTo>
                  <a:cubicBezTo>
                    <a:pt x="25" y="25"/>
                    <a:pt x="1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60"/>
            <p:cNvSpPr/>
            <p:nvPr/>
          </p:nvSpPr>
          <p:spPr>
            <a:xfrm>
              <a:off x="2220886" y="1453202"/>
              <a:ext cx="14" cy="109"/>
            </a:xfrm>
            <a:custGeom>
              <a:rect b="b" l="l" r="r" t="t"/>
              <a:pathLst>
                <a:path extrusionOk="0" h="8" w="1">
                  <a:moveTo>
                    <a:pt x="0" y="1"/>
                  </a:moveTo>
                  <a:lnTo>
                    <a:pt x="0" y="8"/>
                  </a:lnTo>
                  <a:cubicBezTo>
                    <a:pt x="0"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60"/>
            <p:cNvSpPr/>
            <p:nvPr/>
          </p:nvSpPr>
          <p:spPr>
            <a:xfrm>
              <a:off x="2222027" y="1456013"/>
              <a:ext cx="204" cy="244"/>
            </a:xfrm>
            <a:custGeom>
              <a:rect b="b" l="l" r="r" t="t"/>
              <a:pathLst>
                <a:path extrusionOk="0" h="18" w="15">
                  <a:moveTo>
                    <a:pt x="0" y="0"/>
                  </a:moveTo>
                  <a:lnTo>
                    <a:pt x="1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60"/>
            <p:cNvSpPr/>
            <p:nvPr/>
          </p:nvSpPr>
          <p:spPr>
            <a:xfrm>
              <a:off x="2220886" y="1453541"/>
              <a:ext cx="14" cy="149"/>
            </a:xfrm>
            <a:custGeom>
              <a:rect b="b" l="l" r="r" t="t"/>
              <a:pathLst>
                <a:path extrusionOk="0" h="11" w="1">
                  <a:moveTo>
                    <a:pt x="0" y="11"/>
                  </a:moveTo>
                  <a:lnTo>
                    <a:pt x="0" y="0"/>
                  </a:ln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60"/>
            <p:cNvSpPr/>
            <p:nvPr/>
          </p:nvSpPr>
          <p:spPr>
            <a:xfrm>
              <a:off x="2201498" y="1421268"/>
              <a:ext cx="6667" cy="5146"/>
            </a:xfrm>
            <a:custGeom>
              <a:rect b="b" l="l" r="r" t="t"/>
              <a:pathLst>
                <a:path extrusionOk="0" h="379" w="491">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60"/>
            <p:cNvSpPr/>
            <p:nvPr/>
          </p:nvSpPr>
          <p:spPr>
            <a:xfrm>
              <a:off x="2212618" y="1541442"/>
              <a:ext cx="2580" cy="489"/>
            </a:xfrm>
            <a:custGeom>
              <a:rect b="b" l="l" r="r" t="t"/>
              <a:pathLst>
                <a:path extrusionOk="0" h="36" w="19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9" name="Google Shape;8859;p60"/>
            <p:cNvSpPr/>
            <p:nvPr/>
          </p:nvSpPr>
          <p:spPr>
            <a:xfrm>
              <a:off x="2219746" y="1534599"/>
              <a:ext cx="33333" cy="20244"/>
            </a:xfrm>
            <a:custGeom>
              <a:rect b="b" l="l" r="r" t="t"/>
              <a:pathLst>
                <a:path extrusionOk="0" h="1491" w="2455">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0" name="Google Shape;8860;p60"/>
            <p:cNvSpPr/>
            <p:nvPr/>
          </p:nvSpPr>
          <p:spPr>
            <a:xfrm>
              <a:off x="2210051" y="1545190"/>
              <a:ext cx="7047" cy="5092"/>
            </a:xfrm>
            <a:custGeom>
              <a:rect b="b" l="l" r="r" t="t"/>
              <a:pathLst>
                <a:path extrusionOk="0" h="375" w="519">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60"/>
            <p:cNvSpPr/>
            <p:nvPr/>
          </p:nvSpPr>
          <p:spPr>
            <a:xfrm>
              <a:off x="2234002" y="1549982"/>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60"/>
            <p:cNvSpPr/>
            <p:nvPr/>
          </p:nvSpPr>
          <p:spPr>
            <a:xfrm>
              <a:off x="2234342" y="1550023"/>
              <a:ext cx="149" cy="14"/>
            </a:xfrm>
            <a:custGeom>
              <a:rect b="b" l="l" r="r" t="t"/>
              <a:pathLst>
                <a:path extrusionOk="0" h="1" w="11">
                  <a:moveTo>
                    <a:pt x="1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60"/>
            <p:cNvSpPr/>
            <p:nvPr/>
          </p:nvSpPr>
          <p:spPr>
            <a:xfrm>
              <a:off x="2234722" y="1550118"/>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60"/>
            <p:cNvSpPr/>
            <p:nvPr/>
          </p:nvSpPr>
          <p:spPr>
            <a:xfrm>
              <a:off x="2234572" y="1550077"/>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60"/>
            <p:cNvSpPr/>
            <p:nvPr/>
          </p:nvSpPr>
          <p:spPr>
            <a:xfrm>
              <a:off x="2229630" y="1549982"/>
              <a:ext cx="733" cy="54"/>
            </a:xfrm>
            <a:custGeom>
              <a:rect b="b" l="l" r="r" t="t"/>
              <a:pathLst>
                <a:path extrusionOk="0" h="4" w="54">
                  <a:moveTo>
                    <a:pt x="53"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60"/>
            <p:cNvSpPr/>
            <p:nvPr/>
          </p:nvSpPr>
          <p:spPr>
            <a:xfrm>
              <a:off x="2245652" y="1554599"/>
              <a:ext cx="530" cy="54"/>
            </a:xfrm>
            <a:custGeom>
              <a:rect b="b" l="l" r="r" t="t"/>
              <a:pathLst>
                <a:path extrusionOk="0" h="4" w="39">
                  <a:moveTo>
                    <a:pt x="39"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60"/>
            <p:cNvSpPr/>
            <p:nvPr/>
          </p:nvSpPr>
          <p:spPr>
            <a:xfrm>
              <a:off x="2244986" y="1554544"/>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60"/>
            <p:cNvSpPr/>
            <p:nvPr/>
          </p:nvSpPr>
          <p:spPr>
            <a:xfrm>
              <a:off x="2235102" y="1550213"/>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60"/>
            <p:cNvSpPr/>
            <p:nvPr/>
          </p:nvSpPr>
          <p:spPr>
            <a:xfrm>
              <a:off x="2244416" y="1554544"/>
              <a:ext cx="434" cy="14"/>
            </a:xfrm>
            <a:custGeom>
              <a:rect b="b" l="l" r="r" t="t"/>
              <a:pathLst>
                <a:path extrusionOk="0" h="1" w="32">
                  <a:moveTo>
                    <a:pt x="32"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0" name="Google Shape;8870;p60"/>
            <p:cNvSpPr/>
            <p:nvPr/>
          </p:nvSpPr>
          <p:spPr>
            <a:xfrm>
              <a:off x="2233622" y="154998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1" name="Google Shape;8871;p60"/>
            <p:cNvSpPr/>
            <p:nvPr/>
          </p:nvSpPr>
          <p:spPr>
            <a:xfrm>
              <a:off x="2247267" y="1554789"/>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60"/>
            <p:cNvSpPr/>
            <p:nvPr/>
          </p:nvSpPr>
          <p:spPr>
            <a:xfrm>
              <a:off x="2246412" y="1554694"/>
              <a:ext cx="584" cy="54"/>
            </a:xfrm>
            <a:custGeom>
              <a:rect b="b" l="l" r="r" t="t"/>
              <a:pathLst>
                <a:path extrusionOk="0" h="4" w="43">
                  <a:moveTo>
                    <a:pt x="42"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60"/>
            <p:cNvSpPr/>
            <p:nvPr/>
          </p:nvSpPr>
          <p:spPr>
            <a:xfrm>
              <a:off x="2243941" y="1554504"/>
              <a:ext cx="339" cy="14"/>
            </a:xfrm>
            <a:custGeom>
              <a:rect b="b" l="l" r="r" t="t"/>
              <a:pathLst>
                <a:path extrusionOk="0" h="1" w="25">
                  <a:moveTo>
                    <a:pt x="25"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60"/>
            <p:cNvSpPr/>
            <p:nvPr/>
          </p:nvSpPr>
          <p:spPr>
            <a:xfrm>
              <a:off x="2242420" y="155450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60"/>
            <p:cNvSpPr/>
            <p:nvPr/>
          </p:nvSpPr>
          <p:spPr>
            <a:xfrm>
              <a:off x="2242230" y="1554504"/>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60"/>
            <p:cNvSpPr/>
            <p:nvPr/>
          </p:nvSpPr>
          <p:spPr>
            <a:xfrm>
              <a:off x="2228530" y="1550023"/>
              <a:ext cx="964" cy="109"/>
            </a:xfrm>
            <a:custGeom>
              <a:rect b="b" l="l" r="r" t="t"/>
              <a:pathLst>
                <a:path extrusionOk="0" h="8" w="71">
                  <a:moveTo>
                    <a:pt x="1" y="8"/>
                  </a:moveTo>
                  <a:lnTo>
                    <a:pt x="7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60"/>
            <p:cNvSpPr/>
            <p:nvPr/>
          </p:nvSpPr>
          <p:spPr>
            <a:xfrm>
              <a:off x="2243506" y="1554449"/>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60"/>
            <p:cNvSpPr/>
            <p:nvPr/>
          </p:nvSpPr>
          <p:spPr>
            <a:xfrm>
              <a:off x="2242841"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60"/>
            <p:cNvSpPr/>
            <p:nvPr/>
          </p:nvSpPr>
          <p:spPr>
            <a:xfrm>
              <a:off x="2242610" y="155444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60"/>
            <p:cNvSpPr/>
            <p:nvPr/>
          </p:nvSpPr>
          <p:spPr>
            <a:xfrm>
              <a:off x="223244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1" name="Google Shape;8881;p60"/>
            <p:cNvSpPr/>
            <p:nvPr/>
          </p:nvSpPr>
          <p:spPr>
            <a:xfrm>
              <a:off x="2242081" y="1554544"/>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2" name="Google Shape;8882;p60"/>
            <p:cNvSpPr/>
            <p:nvPr/>
          </p:nvSpPr>
          <p:spPr>
            <a:xfrm>
              <a:off x="2243126" y="155444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3" name="Google Shape;8883;p60"/>
            <p:cNvSpPr/>
            <p:nvPr/>
          </p:nvSpPr>
          <p:spPr>
            <a:xfrm>
              <a:off x="2230581" y="1549928"/>
              <a:ext cx="584" cy="14"/>
            </a:xfrm>
            <a:custGeom>
              <a:rect b="b" l="l" r="r" t="t"/>
              <a:pathLst>
                <a:path extrusionOk="0" h="1" w="43">
                  <a:moveTo>
                    <a:pt x="43"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60"/>
            <p:cNvSpPr/>
            <p:nvPr/>
          </p:nvSpPr>
          <p:spPr>
            <a:xfrm>
              <a:off x="2234912" y="1550118"/>
              <a:ext cx="109" cy="68"/>
            </a:xfrm>
            <a:custGeom>
              <a:rect b="b" l="l" r="r" t="t"/>
              <a:pathLst>
                <a:path extrusionOk="0" h="5" w="8">
                  <a:moveTo>
                    <a:pt x="7"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60"/>
            <p:cNvSpPr/>
            <p:nvPr/>
          </p:nvSpPr>
          <p:spPr>
            <a:xfrm>
              <a:off x="2233011"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60"/>
            <p:cNvSpPr/>
            <p:nvPr/>
          </p:nvSpPr>
          <p:spPr>
            <a:xfrm>
              <a:off x="2231436" y="1549928"/>
              <a:ext cx="448" cy="14"/>
            </a:xfrm>
            <a:custGeom>
              <a:rect b="b" l="l" r="r" t="t"/>
              <a:pathLst>
                <a:path extrusionOk="0" h="1" w="33">
                  <a:moveTo>
                    <a:pt x="3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60"/>
            <p:cNvSpPr/>
            <p:nvPr/>
          </p:nvSpPr>
          <p:spPr>
            <a:xfrm>
              <a:off x="2235197" y="1550308"/>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8" name="Google Shape;8888;p60"/>
            <p:cNvSpPr/>
            <p:nvPr/>
          </p:nvSpPr>
          <p:spPr>
            <a:xfrm>
              <a:off x="2242040" y="1554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9" name="Google Shape;8889;p60"/>
            <p:cNvSpPr/>
            <p:nvPr/>
          </p:nvSpPr>
          <p:spPr>
            <a:xfrm>
              <a:off x="2233486" y="154992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60"/>
            <p:cNvSpPr/>
            <p:nvPr/>
          </p:nvSpPr>
          <p:spPr>
            <a:xfrm>
              <a:off x="2235007" y="155017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60"/>
            <p:cNvSpPr/>
            <p:nvPr/>
          </p:nvSpPr>
          <p:spPr>
            <a:xfrm>
              <a:off x="2295603" y="2007327"/>
              <a:ext cx="56822" cy="70087"/>
            </a:xfrm>
            <a:custGeom>
              <a:rect b="b" l="l" r="r" t="t"/>
              <a:pathLst>
                <a:path extrusionOk="0" h="5162" w="4185">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60"/>
            <p:cNvSpPr/>
            <p:nvPr/>
          </p:nvSpPr>
          <p:spPr>
            <a:xfrm>
              <a:off x="2349886" y="2013858"/>
              <a:ext cx="2254" cy="3286"/>
            </a:xfrm>
            <a:custGeom>
              <a:rect b="b" l="l" r="r" t="t"/>
              <a:pathLst>
                <a:path extrusionOk="0" h="242" w="166">
                  <a:moveTo>
                    <a:pt x="1" y="242"/>
                  </a:moveTo>
                  <a:lnTo>
                    <a:pt x="165" y="0"/>
                  </a:lnTo>
                  <a:lnTo>
                    <a:pt x="16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60"/>
            <p:cNvSpPr/>
            <p:nvPr/>
          </p:nvSpPr>
          <p:spPr>
            <a:xfrm>
              <a:off x="2308149" y="2009201"/>
              <a:ext cx="964" cy="394"/>
            </a:xfrm>
            <a:custGeom>
              <a:rect b="b" l="l" r="r" t="t"/>
              <a:pathLst>
                <a:path extrusionOk="0" h="29" w="71">
                  <a:moveTo>
                    <a:pt x="1" y="0"/>
                  </a:moveTo>
                  <a:lnTo>
                    <a:pt x="71" y="28"/>
                  </a:lnTo>
                  <a:lnTo>
                    <a:pt x="53"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4" name="Google Shape;8894;p60"/>
            <p:cNvSpPr/>
            <p:nvPr/>
          </p:nvSpPr>
          <p:spPr>
            <a:xfrm>
              <a:off x="2302310" y="2007341"/>
              <a:ext cx="3530" cy="448"/>
            </a:xfrm>
            <a:custGeom>
              <a:rect b="b" l="l" r="r" t="t"/>
              <a:pathLst>
                <a:path extrusionOk="0" h="33" w="26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5" name="Google Shape;8895;p60"/>
            <p:cNvSpPr/>
            <p:nvPr/>
          </p:nvSpPr>
          <p:spPr>
            <a:xfrm>
              <a:off x="2296513" y="2011767"/>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60"/>
            <p:cNvSpPr/>
            <p:nvPr/>
          </p:nvSpPr>
          <p:spPr>
            <a:xfrm>
              <a:off x="2296649" y="2011522"/>
              <a:ext cx="68" cy="109"/>
            </a:xfrm>
            <a:custGeom>
              <a:rect b="b" l="l" r="r" t="t"/>
              <a:pathLst>
                <a:path extrusionOk="0" h="8" w="5">
                  <a:moveTo>
                    <a:pt x="4"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60"/>
            <p:cNvSpPr/>
            <p:nvPr/>
          </p:nvSpPr>
          <p:spPr>
            <a:xfrm>
              <a:off x="2296798" y="2011237"/>
              <a:ext cx="109" cy="122"/>
            </a:xfrm>
            <a:custGeom>
              <a:rect b="b" l="l" r="r" t="t"/>
              <a:pathLst>
                <a:path extrusionOk="0" h="9" w="8">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60"/>
            <p:cNvSpPr/>
            <p:nvPr/>
          </p:nvSpPr>
          <p:spPr>
            <a:xfrm>
              <a:off x="2296934" y="2010857"/>
              <a:ext cx="68" cy="299"/>
            </a:xfrm>
            <a:custGeom>
              <a:rect b="b" l="l" r="r" t="t"/>
              <a:pathLst>
                <a:path extrusionOk="0" h="22" w="5">
                  <a:moveTo>
                    <a:pt x="4" y="1"/>
                  </a:moveTo>
                  <a:cubicBezTo>
                    <a:pt x="4" y="8"/>
                    <a:pt x="1" y="15"/>
                    <a:pt x="1" y="22"/>
                  </a:cubicBezTo>
                  <a:cubicBezTo>
                    <a:pt x="1"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60"/>
            <p:cNvSpPr/>
            <p:nvPr/>
          </p:nvSpPr>
          <p:spPr>
            <a:xfrm>
              <a:off x="2306248" y="2008196"/>
              <a:ext cx="68" cy="68"/>
            </a:xfrm>
            <a:custGeom>
              <a:rect b="b" l="l" r="r" t="t"/>
              <a:pathLst>
                <a:path extrusionOk="0" h="5" w="5">
                  <a:moveTo>
                    <a:pt x="4"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0" name="Google Shape;8900;p60"/>
            <p:cNvSpPr/>
            <p:nvPr/>
          </p:nvSpPr>
          <p:spPr>
            <a:xfrm>
              <a:off x="2336336" y="2018080"/>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1" name="Google Shape;8901;p60"/>
            <p:cNvSpPr/>
            <p:nvPr/>
          </p:nvSpPr>
          <p:spPr>
            <a:xfrm>
              <a:off x="2336675" y="201789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60"/>
            <p:cNvSpPr/>
            <p:nvPr/>
          </p:nvSpPr>
          <p:spPr>
            <a:xfrm>
              <a:off x="2348270" y="2014333"/>
              <a:ext cx="1398" cy="244"/>
            </a:xfrm>
            <a:custGeom>
              <a:rect b="b" l="l" r="r" t="t"/>
              <a:pathLst>
                <a:path extrusionOk="0" h="18" w="103">
                  <a:moveTo>
                    <a:pt x="102" y="18"/>
                  </a:moveTo>
                  <a:cubicBezTo>
                    <a:pt x="67" y="18"/>
                    <a:pt x="32" y="11"/>
                    <a:pt x="1" y="0"/>
                  </a:cubicBezTo>
                  <a:cubicBezTo>
                    <a:pt x="32" y="11"/>
                    <a:pt x="67" y="18"/>
                    <a:pt x="102"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60"/>
            <p:cNvSpPr/>
            <p:nvPr/>
          </p:nvSpPr>
          <p:spPr>
            <a:xfrm>
              <a:off x="2335765" y="20182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60"/>
            <p:cNvSpPr/>
            <p:nvPr/>
          </p:nvSpPr>
          <p:spPr>
            <a:xfrm>
              <a:off x="2335480" y="2018230"/>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60"/>
            <p:cNvSpPr/>
            <p:nvPr/>
          </p:nvSpPr>
          <p:spPr>
            <a:xfrm>
              <a:off x="2335249" y="201813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6" name="Google Shape;8906;p60"/>
            <p:cNvSpPr/>
            <p:nvPr/>
          </p:nvSpPr>
          <p:spPr>
            <a:xfrm>
              <a:off x="2336051" y="2018175"/>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7" name="Google Shape;8907;p60"/>
            <p:cNvSpPr/>
            <p:nvPr/>
          </p:nvSpPr>
          <p:spPr>
            <a:xfrm>
              <a:off x="2335059" y="2017985"/>
              <a:ext cx="204" cy="109"/>
            </a:xfrm>
            <a:custGeom>
              <a:rect b="b" l="l" r="r" t="t"/>
              <a:pathLst>
                <a:path extrusionOk="0" h="8" w="15">
                  <a:moveTo>
                    <a:pt x="1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60"/>
            <p:cNvSpPr/>
            <p:nvPr/>
          </p:nvSpPr>
          <p:spPr>
            <a:xfrm>
              <a:off x="2337816" y="2016804"/>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60"/>
            <p:cNvSpPr/>
            <p:nvPr/>
          </p:nvSpPr>
          <p:spPr>
            <a:xfrm>
              <a:off x="2337245" y="201741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60"/>
            <p:cNvSpPr/>
            <p:nvPr/>
          </p:nvSpPr>
          <p:spPr>
            <a:xfrm>
              <a:off x="2337571" y="201718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60"/>
            <p:cNvSpPr/>
            <p:nvPr/>
          </p:nvSpPr>
          <p:spPr>
            <a:xfrm>
              <a:off x="2336960" y="2017700"/>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60"/>
            <p:cNvSpPr/>
            <p:nvPr/>
          </p:nvSpPr>
          <p:spPr>
            <a:xfrm>
              <a:off x="2307388" y="2008861"/>
              <a:ext cx="584" cy="258"/>
            </a:xfrm>
            <a:custGeom>
              <a:rect b="b" l="l" r="r" t="t"/>
              <a:pathLst>
                <a:path extrusionOk="0" h="19" w="43">
                  <a:moveTo>
                    <a:pt x="1" y="1"/>
                  </a:moveTo>
                  <a:lnTo>
                    <a:pt x="1" y="4"/>
                  </a:lnTo>
                  <a:lnTo>
                    <a:pt x="43"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60"/>
            <p:cNvSpPr/>
            <p:nvPr/>
          </p:nvSpPr>
          <p:spPr>
            <a:xfrm>
              <a:off x="2324170" y="2015704"/>
              <a:ext cx="1303" cy="584"/>
            </a:xfrm>
            <a:custGeom>
              <a:rect b="b" l="l" r="r" t="t"/>
              <a:pathLst>
                <a:path extrusionOk="0" h="43" w="96">
                  <a:moveTo>
                    <a:pt x="1" y="1"/>
                  </a:moveTo>
                  <a:lnTo>
                    <a:pt x="1" y="1"/>
                  </a:lnTo>
                  <a:cubicBezTo>
                    <a:pt x="32" y="22"/>
                    <a:pt x="64" y="32"/>
                    <a:pt x="95" y="43"/>
                  </a:cubicBezTo>
                  <a:cubicBezTo>
                    <a:pt x="64" y="32"/>
                    <a:pt x="36"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60"/>
            <p:cNvSpPr/>
            <p:nvPr/>
          </p:nvSpPr>
          <p:spPr>
            <a:xfrm>
              <a:off x="2310050" y="2009961"/>
              <a:ext cx="299" cy="149"/>
            </a:xfrm>
            <a:custGeom>
              <a:rect b="b" l="l" r="r" t="t"/>
              <a:pathLst>
                <a:path extrusionOk="0" h="11" w="22">
                  <a:moveTo>
                    <a:pt x="22"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60"/>
            <p:cNvSpPr/>
            <p:nvPr/>
          </p:nvSpPr>
          <p:spPr>
            <a:xfrm>
              <a:off x="2351651" y="201395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60"/>
            <p:cNvSpPr/>
            <p:nvPr/>
          </p:nvSpPr>
          <p:spPr>
            <a:xfrm>
              <a:off x="2314001" y="2010626"/>
              <a:ext cx="10183" cy="5092"/>
            </a:xfrm>
            <a:custGeom>
              <a:rect b="b" l="l" r="r" t="t"/>
              <a:pathLst>
                <a:path extrusionOk="0" h="375" w="75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60"/>
            <p:cNvSpPr/>
            <p:nvPr/>
          </p:nvSpPr>
          <p:spPr>
            <a:xfrm>
              <a:off x="2352072" y="2013858"/>
              <a:ext cx="68" cy="14"/>
            </a:xfrm>
            <a:custGeom>
              <a:rect b="b" l="l" r="r" t="t"/>
              <a:pathLst>
                <a:path extrusionOk="0" h="1" w="5">
                  <a:moveTo>
                    <a:pt x="4" y="0"/>
                  </a:moveTo>
                  <a:lnTo>
                    <a:pt x="4"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60"/>
            <p:cNvSpPr/>
            <p:nvPr/>
          </p:nvSpPr>
          <p:spPr>
            <a:xfrm>
              <a:off x="2351027" y="201414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60"/>
            <p:cNvSpPr/>
            <p:nvPr/>
          </p:nvSpPr>
          <p:spPr>
            <a:xfrm>
              <a:off x="2351312" y="2014048"/>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60"/>
            <p:cNvSpPr/>
            <p:nvPr/>
          </p:nvSpPr>
          <p:spPr>
            <a:xfrm>
              <a:off x="2263574" y="2013192"/>
              <a:ext cx="38180" cy="39646"/>
            </a:xfrm>
            <a:custGeom>
              <a:rect b="b" l="l" r="r" t="t"/>
              <a:pathLst>
                <a:path extrusionOk="0" h="2920" w="2812">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60"/>
            <p:cNvSpPr/>
            <p:nvPr/>
          </p:nvSpPr>
          <p:spPr>
            <a:xfrm>
              <a:off x="2263710" y="205268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60"/>
            <p:cNvSpPr/>
            <p:nvPr/>
          </p:nvSpPr>
          <p:spPr>
            <a:xfrm>
              <a:off x="2264144" y="2052540"/>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60"/>
            <p:cNvSpPr/>
            <p:nvPr/>
          </p:nvSpPr>
          <p:spPr>
            <a:xfrm>
              <a:off x="2265135" y="2052024"/>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60"/>
            <p:cNvSpPr/>
            <p:nvPr/>
          </p:nvSpPr>
          <p:spPr>
            <a:xfrm>
              <a:off x="2264524" y="2052404"/>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5" name="Google Shape;8925;p60"/>
            <p:cNvSpPr/>
            <p:nvPr/>
          </p:nvSpPr>
          <p:spPr>
            <a:xfrm>
              <a:off x="2265475" y="2051834"/>
              <a:ext cx="394" cy="149"/>
            </a:xfrm>
            <a:custGeom>
              <a:rect b="b" l="l" r="r" t="t"/>
              <a:pathLst>
                <a:path extrusionOk="0" h="11" w="29">
                  <a:moveTo>
                    <a:pt x="0" y="11"/>
                  </a:moveTo>
                  <a:lnTo>
                    <a:pt x="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6" name="Google Shape;8926;p60"/>
            <p:cNvSpPr/>
            <p:nvPr/>
          </p:nvSpPr>
          <p:spPr>
            <a:xfrm>
              <a:off x="2266941" y="2051304"/>
              <a:ext cx="448" cy="163"/>
            </a:xfrm>
            <a:custGeom>
              <a:rect b="b" l="l" r="r" t="t"/>
              <a:pathLst>
                <a:path extrusionOk="0" h="12" w="33">
                  <a:moveTo>
                    <a:pt x="1" y="1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60"/>
            <p:cNvSpPr/>
            <p:nvPr/>
          </p:nvSpPr>
          <p:spPr>
            <a:xfrm>
              <a:off x="2270037" y="2050503"/>
              <a:ext cx="149" cy="54"/>
            </a:xfrm>
            <a:custGeom>
              <a:rect b="b" l="l" r="r" t="t"/>
              <a:pathLst>
                <a:path extrusionOk="0" h="4" w="11">
                  <a:moveTo>
                    <a:pt x="11"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8" name="Google Shape;8928;p60"/>
            <p:cNvSpPr/>
            <p:nvPr/>
          </p:nvSpPr>
          <p:spPr>
            <a:xfrm>
              <a:off x="2263329" y="205273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9" name="Google Shape;8929;p60"/>
            <p:cNvSpPr/>
            <p:nvPr/>
          </p:nvSpPr>
          <p:spPr>
            <a:xfrm>
              <a:off x="2265896" y="2051644"/>
              <a:ext cx="489" cy="204"/>
            </a:xfrm>
            <a:custGeom>
              <a:rect b="b" l="l" r="r" t="t"/>
              <a:pathLst>
                <a:path extrusionOk="0" h="15" w="36">
                  <a:moveTo>
                    <a:pt x="1" y="14"/>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60"/>
            <p:cNvSpPr/>
            <p:nvPr/>
          </p:nvSpPr>
          <p:spPr>
            <a:xfrm>
              <a:off x="2266371" y="2051495"/>
              <a:ext cx="543" cy="163"/>
            </a:xfrm>
            <a:custGeom>
              <a:rect b="b" l="l" r="r" t="t"/>
              <a:pathLst>
                <a:path extrusionOk="0" h="12" w="40">
                  <a:moveTo>
                    <a:pt x="1" y="11"/>
                  </a:moveTo>
                  <a:lnTo>
                    <a:pt x="3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1" name="Google Shape;8931;p60"/>
            <p:cNvSpPr/>
            <p:nvPr/>
          </p:nvSpPr>
          <p:spPr>
            <a:xfrm>
              <a:off x="2267756" y="2051169"/>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2" name="Google Shape;8932;p60"/>
            <p:cNvSpPr/>
            <p:nvPr/>
          </p:nvSpPr>
          <p:spPr>
            <a:xfrm>
              <a:off x="2280872" y="2017035"/>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60"/>
            <p:cNvSpPr/>
            <p:nvPr/>
          </p:nvSpPr>
          <p:spPr>
            <a:xfrm>
              <a:off x="2281958" y="201751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60"/>
            <p:cNvSpPr/>
            <p:nvPr/>
          </p:nvSpPr>
          <p:spPr>
            <a:xfrm>
              <a:off x="2283098" y="2017184"/>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60"/>
            <p:cNvSpPr/>
            <p:nvPr/>
          </p:nvSpPr>
          <p:spPr>
            <a:xfrm>
              <a:off x="2282338" y="2017510"/>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60"/>
            <p:cNvSpPr/>
            <p:nvPr/>
          </p:nvSpPr>
          <p:spPr>
            <a:xfrm>
              <a:off x="2282528" y="2017510"/>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60"/>
            <p:cNvSpPr/>
            <p:nvPr/>
          </p:nvSpPr>
          <p:spPr>
            <a:xfrm>
              <a:off x="2274219" y="2015664"/>
              <a:ext cx="3910" cy="1059"/>
            </a:xfrm>
            <a:custGeom>
              <a:rect b="b" l="l" r="r" t="t"/>
              <a:pathLst>
                <a:path extrusionOk="0" h="78" w="288">
                  <a:moveTo>
                    <a:pt x="287" y="0"/>
                  </a:moveTo>
                  <a:cubicBezTo>
                    <a:pt x="189" y="18"/>
                    <a:pt x="95" y="42"/>
                    <a:pt x="0" y="77"/>
                  </a:cubicBezTo>
                  <a:lnTo>
                    <a:pt x="0" y="77"/>
                  </a:lnTo>
                  <a:cubicBezTo>
                    <a:pt x="95" y="42"/>
                    <a:pt x="189" y="18"/>
                    <a:pt x="28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60"/>
            <p:cNvSpPr/>
            <p:nvPr/>
          </p:nvSpPr>
          <p:spPr>
            <a:xfrm>
              <a:off x="2282867" y="201737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60"/>
            <p:cNvSpPr/>
            <p:nvPr/>
          </p:nvSpPr>
          <p:spPr>
            <a:xfrm>
              <a:off x="2281673" y="2017415"/>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60"/>
            <p:cNvSpPr/>
            <p:nvPr/>
          </p:nvSpPr>
          <p:spPr>
            <a:xfrm>
              <a:off x="2280586" y="2016899"/>
              <a:ext cx="54" cy="54"/>
            </a:xfrm>
            <a:custGeom>
              <a:rect b="b" l="l" r="r" t="t"/>
              <a:pathLst>
                <a:path extrusionOk="0" h="4" w="4">
                  <a:moveTo>
                    <a:pt x="0"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60"/>
            <p:cNvSpPr/>
            <p:nvPr/>
          </p:nvSpPr>
          <p:spPr>
            <a:xfrm>
              <a:off x="2280342" y="201675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60"/>
            <p:cNvSpPr/>
            <p:nvPr/>
          </p:nvSpPr>
          <p:spPr>
            <a:xfrm>
              <a:off x="2281442" y="2017320"/>
              <a:ext cx="54" cy="68"/>
            </a:xfrm>
            <a:custGeom>
              <a:rect b="b" l="l" r="r" t="t"/>
              <a:pathLst>
                <a:path extrusionOk="0" h="5" w="4">
                  <a:moveTo>
                    <a:pt x="0" y="1"/>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60"/>
            <p:cNvSpPr/>
            <p:nvPr/>
          </p:nvSpPr>
          <p:spPr>
            <a:xfrm>
              <a:off x="2281157" y="2017225"/>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60"/>
            <p:cNvSpPr/>
            <p:nvPr/>
          </p:nvSpPr>
          <p:spPr>
            <a:xfrm>
              <a:off x="2295793" y="2037863"/>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60"/>
            <p:cNvSpPr/>
            <p:nvPr/>
          </p:nvSpPr>
          <p:spPr>
            <a:xfrm>
              <a:off x="2295562" y="2038284"/>
              <a:ext cx="54" cy="163"/>
            </a:xfrm>
            <a:custGeom>
              <a:rect b="b" l="l" r="r" t="t"/>
              <a:pathLst>
                <a:path extrusionOk="0" h="12" w="4">
                  <a:moveTo>
                    <a:pt x="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60"/>
            <p:cNvSpPr/>
            <p:nvPr/>
          </p:nvSpPr>
          <p:spPr>
            <a:xfrm>
              <a:off x="2295413" y="2038569"/>
              <a:ext cx="68" cy="163"/>
            </a:xfrm>
            <a:custGeom>
              <a:rect b="b" l="l" r="r" t="t"/>
              <a:pathLst>
                <a:path extrusionOk="0" h="12" w="5">
                  <a:moveTo>
                    <a:pt x="4"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60"/>
            <p:cNvSpPr/>
            <p:nvPr/>
          </p:nvSpPr>
          <p:spPr>
            <a:xfrm>
              <a:off x="2295698" y="2038053"/>
              <a:ext cx="68" cy="149"/>
            </a:xfrm>
            <a:custGeom>
              <a:rect b="b" l="l" r="r" t="t"/>
              <a:pathLst>
                <a:path extrusionOk="0" h="11" w="5">
                  <a:moveTo>
                    <a:pt x="4"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60"/>
            <p:cNvSpPr/>
            <p:nvPr/>
          </p:nvSpPr>
          <p:spPr>
            <a:xfrm>
              <a:off x="2294897" y="2039669"/>
              <a:ext cx="54" cy="204"/>
            </a:xfrm>
            <a:custGeom>
              <a:rect b="b" l="l" r="r" t="t"/>
              <a:pathLst>
                <a:path extrusionOk="0" h="15" w="4">
                  <a:moveTo>
                    <a:pt x="4"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60"/>
            <p:cNvSpPr/>
            <p:nvPr/>
          </p:nvSpPr>
          <p:spPr>
            <a:xfrm>
              <a:off x="2295277" y="2038908"/>
              <a:ext cx="54" cy="149"/>
            </a:xfrm>
            <a:custGeom>
              <a:rect b="b" l="l" r="r" t="t"/>
              <a:pathLst>
                <a:path extrusionOk="0" h="11" w="4">
                  <a:moveTo>
                    <a:pt x="4"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60"/>
            <p:cNvSpPr/>
            <p:nvPr/>
          </p:nvSpPr>
          <p:spPr>
            <a:xfrm>
              <a:off x="2295087" y="2039234"/>
              <a:ext cx="54" cy="204"/>
            </a:xfrm>
            <a:custGeom>
              <a:rect b="b" l="l" r="r" t="t"/>
              <a:pathLst>
                <a:path extrusionOk="0" h="15" w="4">
                  <a:moveTo>
                    <a:pt x="4"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60"/>
            <p:cNvSpPr/>
            <p:nvPr/>
          </p:nvSpPr>
          <p:spPr>
            <a:xfrm>
              <a:off x="2296228" y="2037293"/>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60"/>
            <p:cNvSpPr/>
            <p:nvPr/>
          </p:nvSpPr>
          <p:spPr>
            <a:xfrm>
              <a:off x="2296323" y="2037197"/>
              <a:ext cx="14" cy="54"/>
            </a:xfrm>
            <a:custGeom>
              <a:rect b="b" l="l" r="r" t="t"/>
              <a:pathLst>
                <a:path extrusionOk="0" h="4" w="1">
                  <a:moveTo>
                    <a:pt x="0"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60"/>
            <p:cNvSpPr/>
            <p:nvPr/>
          </p:nvSpPr>
          <p:spPr>
            <a:xfrm>
              <a:off x="2294707" y="2040280"/>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60"/>
            <p:cNvSpPr/>
            <p:nvPr/>
          </p:nvSpPr>
          <p:spPr>
            <a:xfrm>
              <a:off x="2295128" y="2013043"/>
              <a:ext cx="2634" cy="2349"/>
            </a:xfrm>
            <a:custGeom>
              <a:rect b="b" l="l" r="r" t="t"/>
              <a:pathLst>
                <a:path extrusionOk="0" h="173" w="194">
                  <a:moveTo>
                    <a:pt x="1" y="1"/>
                  </a:moveTo>
                  <a:lnTo>
                    <a:pt x="1" y="1"/>
                  </a:lnTo>
                  <a:lnTo>
                    <a:pt x="193" y="17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60"/>
            <p:cNvSpPr/>
            <p:nvPr/>
          </p:nvSpPr>
          <p:spPr>
            <a:xfrm>
              <a:off x="2296133" y="2037388"/>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60"/>
            <p:cNvSpPr/>
            <p:nvPr/>
          </p:nvSpPr>
          <p:spPr>
            <a:xfrm>
              <a:off x="2295943" y="2037673"/>
              <a:ext cx="54" cy="109"/>
            </a:xfrm>
            <a:custGeom>
              <a:rect b="b" l="l" r="r" t="t"/>
              <a:pathLst>
                <a:path extrusionOk="0" h="8" w="4">
                  <a:moveTo>
                    <a:pt x="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60"/>
            <p:cNvSpPr/>
            <p:nvPr/>
          </p:nvSpPr>
          <p:spPr>
            <a:xfrm>
              <a:off x="2296038" y="2037523"/>
              <a:ext cx="54" cy="109"/>
            </a:xfrm>
            <a:custGeom>
              <a:rect b="b" l="l" r="r" t="t"/>
              <a:pathLst>
                <a:path extrusionOk="0" h="8" w="4">
                  <a:moveTo>
                    <a:pt x="4"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60"/>
            <p:cNvSpPr/>
            <p:nvPr/>
          </p:nvSpPr>
          <p:spPr>
            <a:xfrm>
              <a:off x="2294422" y="2040809"/>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60"/>
            <p:cNvSpPr/>
            <p:nvPr/>
          </p:nvSpPr>
          <p:spPr>
            <a:xfrm>
              <a:off x="2462729" y="1678276"/>
              <a:ext cx="126732" cy="73834"/>
            </a:xfrm>
            <a:custGeom>
              <a:rect b="b" l="l" r="r" t="t"/>
              <a:pathLst>
                <a:path extrusionOk="0" h="5438" w="9334">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60"/>
            <p:cNvSpPr/>
            <p:nvPr/>
          </p:nvSpPr>
          <p:spPr>
            <a:xfrm>
              <a:off x="2580038" y="1723951"/>
              <a:ext cx="2105" cy="258"/>
            </a:xfrm>
            <a:custGeom>
              <a:rect b="b" l="l" r="r" t="t"/>
              <a:pathLst>
                <a:path extrusionOk="0" h="19" w="155">
                  <a:moveTo>
                    <a:pt x="1" y="1"/>
                  </a:moveTo>
                  <a:cubicBezTo>
                    <a:pt x="50" y="1"/>
                    <a:pt x="102" y="4"/>
                    <a:pt x="155" y="18"/>
                  </a:cubicBezTo>
                  <a:cubicBezTo>
                    <a:pt x="102" y="4"/>
                    <a:pt x="50"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60"/>
            <p:cNvSpPr/>
            <p:nvPr/>
          </p:nvSpPr>
          <p:spPr>
            <a:xfrm>
              <a:off x="2573059" y="1725241"/>
              <a:ext cx="3096" cy="394"/>
            </a:xfrm>
            <a:custGeom>
              <a:rect b="b" l="l" r="r" t="t"/>
              <a:pathLst>
                <a:path extrusionOk="0" h="29" w="228">
                  <a:moveTo>
                    <a:pt x="228" y="0"/>
                  </a:moveTo>
                  <a:cubicBezTo>
                    <a:pt x="158" y="14"/>
                    <a:pt x="77" y="21"/>
                    <a:pt x="0" y="28"/>
                  </a:cubicBezTo>
                  <a:cubicBezTo>
                    <a:pt x="84" y="21"/>
                    <a:pt x="165" y="14"/>
                    <a:pt x="22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60"/>
            <p:cNvSpPr/>
            <p:nvPr/>
          </p:nvSpPr>
          <p:spPr>
            <a:xfrm>
              <a:off x="2579807" y="1723951"/>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60"/>
            <p:cNvSpPr/>
            <p:nvPr/>
          </p:nvSpPr>
          <p:spPr>
            <a:xfrm>
              <a:off x="2580894" y="1715913"/>
              <a:ext cx="8242" cy="4915"/>
            </a:xfrm>
            <a:custGeom>
              <a:rect b="b" l="l" r="r" t="t"/>
              <a:pathLst>
                <a:path extrusionOk="0" h="362" w="607">
                  <a:moveTo>
                    <a:pt x="1" y="1"/>
                  </a:moveTo>
                  <a:cubicBezTo>
                    <a:pt x="120" y="33"/>
                    <a:pt x="382" y="176"/>
                    <a:pt x="606" y="361"/>
                  </a:cubicBezTo>
                  <a:cubicBezTo>
                    <a:pt x="382" y="173"/>
                    <a:pt x="120" y="3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60"/>
            <p:cNvSpPr/>
            <p:nvPr/>
          </p:nvSpPr>
          <p:spPr>
            <a:xfrm>
              <a:off x="2579034" y="1724236"/>
              <a:ext cx="122" cy="122"/>
            </a:xfrm>
            <a:custGeom>
              <a:rect b="b" l="l" r="r" t="t"/>
              <a:pathLst>
                <a:path extrusionOk="0" h="9" w="9">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60"/>
            <p:cNvSpPr/>
            <p:nvPr/>
          </p:nvSpPr>
          <p:spPr>
            <a:xfrm>
              <a:off x="2570534" y="1714107"/>
              <a:ext cx="2390" cy="2200"/>
            </a:xfrm>
            <a:custGeom>
              <a:rect b="b" l="l" r="r" t="t"/>
              <a:pathLst>
                <a:path extrusionOk="0" h="162" w="176">
                  <a:moveTo>
                    <a:pt x="1" y="1"/>
                  </a:moveTo>
                  <a:cubicBezTo>
                    <a:pt x="60" y="32"/>
                    <a:pt x="116" y="78"/>
                    <a:pt x="155" y="137"/>
                  </a:cubicBezTo>
                  <a:lnTo>
                    <a:pt x="176" y="162"/>
                  </a:lnTo>
                  <a:lnTo>
                    <a:pt x="151" y="130"/>
                  </a:lnTo>
                  <a:cubicBezTo>
                    <a:pt x="116" y="81"/>
                    <a:pt x="74" y="43"/>
                    <a:pt x="25" y="8"/>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60"/>
            <p:cNvSpPr/>
            <p:nvPr/>
          </p:nvSpPr>
          <p:spPr>
            <a:xfrm>
              <a:off x="2576291" y="172524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60"/>
            <p:cNvSpPr/>
            <p:nvPr/>
          </p:nvSpPr>
          <p:spPr>
            <a:xfrm>
              <a:off x="2579427" y="1724046"/>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60"/>
            <p:cNvSpPr/>
            <p:nvPr/>
          </p:nvSpPr>
          <p:spPr>
            <a:xfrm>
              <a:off x="2086700" y="1392158"/>
              <a:ext cx="189338" cy="157838"/>
            </a:xfrm>
            <a:custGeom>
              <a:rect b="b" l="l" r="r" t="t"/>
              <a:pathLst>
                <a:path extrusionOk="0" h="11625" w="13945">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60"/>
            <p:cNvSpPr/>
            <p:nvPr/>
          </p:nvSpPr>
          <p:spPr>
            <a:xfrm>
              <a:off x="2127052" y="1276572"/>
              <a:ext cx="5961" cy="5526"/>
            </a:xfrm>
            <a:custGeom>
              <a:rect b="b" l="l" r="r" t="t"/>
              <a:pathLst>
                <a:path extrusionOk="0" h="407" w="439">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60"/>
            <p:cNvSpPr/>
            <p:nvPr/>
          </p:nvSpPr>
          <p:spPr>
            <a:xfrm>
              <a:off x="2199678" y="1404961"/>
              <a:ext cx="1724" cy="1290"/>
            </a:xfrm>
            <a:custGeom>
              <a:rect b="b" l="l" r="r" t="t"/>
              <a:pathLst>
                <a:path extrusionOk="0" h="95" w="127">
                  <a:moveTo>
                    <a:pt x="85" y="0"/>
                  </a:moveTo>
                  <a:cubicBezTo>
                    <a:pt x="53" y="0"/>
                    <a:pt x="25" y="11"/>
                    <a:pt x="1" y="28"/>
                  </a:cubicBezTo>
                  <a:cubicBezTo>
                    <a:pt x="46" y="39"/>
                    <a:pt x="92" y="60"/>
                    <a:pt x="127" y="95"/>
                  </a:cubicBezTo>
                  <a:cubicBezTo>
                    <a:pt x="103" y="67"/>
                    <a:pt x="89" y="35"/>
                    <a:pt x="8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60"/>
            <p:cNvSpPr/>
            <p:nvPr/>
          </p:nvSpPr>
          <p:spPr>
            <a:xfrm>
              <a:off x="2210947" y="1395471"/>
              <a:ext cx="9043" cy="6409"/>
            </a:xfrm>
            <a:custGeom>
              <a:rect b="b" l="l" r="r" t="t"/>
              <a:pathLst>
                <a:path extrusionOk="0" h="472" w="666">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60"/>
            <p:cNvSpPr/>
            <p:nvPr/>
          </p:nvSpPr>
          <p:spPr>
            <a:xfrm>
              <a:off x="2181335" y="1248725"/>
              <a:ext cx="67372" cy="20393"/>
            </a:xfrm>
            <a:custGeom>
              <a:rect b="b" l="l" r="r" t="t"/>
              <a:pathLst>
                <a:path extrusionOk="0" h="1502" w="4962">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60"/>
            <p:cNvSpPr/>
            <p:nvPr/>
          </p:nvSpPr>
          <p:spPr>
            <a:xfrm>
              <a:off x="2129768" y="1256084"/>
              <a:ext cx="99252" cy="55546"/>
            </a:xfrm>
            <a:custGeom>
              <a:rect b="b" l="l" r="r" t="t"/>
              <a:pathLst>
                <a:path extrusionOk="0" h="4091" w="731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60"/>
            <p:cNvSpPr/>
            <p:nvPr/>
          </p:nvSpPr>
          <p:spPr>
            <a:xfrm>
              <a:off x="2248883" y="1404961"/>
              <a:ext cx="4331" cy="1914"/>
            </a:xfrm>
            <a:custGeom>
              <a:rect b="b" l="l" r="r" t="t"/>
              <a:pathLst>
                <a:path extrusionOk="0" h="141" w="319">
                  <a:moveTo>
                    <a:pt x="0" y="140"/>
                  </a:moveTo>
                  <a:cubicBezTo>
                    <a:pt x="81" y="49"/>
                    <a:pt x="200" y="0"/>
                    <a:pt x="319" y="7"/>
                  </a:cubicBezTo>
                  <a:cubicBezTo>
                    <a:pt x="200" y="0"/>
                    <a:pt x="81" y="49"/>
                    <a:pt x="0" y="14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60"/>
            <p:cNvSpPr/>
            <p:nvPr/>
          </p:nvSpPr>
          <p:spPr>
            <a:xfrm>
              <a:off x="2202543" y="1417887"/>
              <a:ext cx="149" cy="163"/>
            </a:xfrm>
            <a:custGeom>
              <a:rect b="b" l="l" r="r" t="t"/>
              <a:pathLst>
                <a:path extrusionOk="0" h="12" w="11">
                  <a:moveTo>
                    <a:pt x="1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60"/>
            <p:cNvSpPr/>
            <p:nvPr/>
          </p:nvSpPr>
          <p:spPr>
            <a:xfrm>
              <a:off x="2202258" y="1418267"/>
              <a:ext cx="109" cy="109"/>
            </a:xfrm>
            <a:custGeom>
              <a:rect b="b" l="l" r="r" t="t"/>
              <a:pathLst>
                <a:path extrusionOk="0" h="8" w="8">
                  <a:moveTo>
                    <a:pt x="7"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60"/>
            <p:cNvSpPr/>
            <p:nvPr/>
          </p:nvSpPr>
          <p:spPr>
            <a:xfrm>
              <a:off x="2264334" y="1413800"/>
              <a:ext cx="14" cy="258"/>
            </a:xfrm>
            <a:custGeom>
              <a:rect b="b" l="l" r="r" t="t"/>
              <a:pathLst>
                <a:path extrusionOk="0" h="19" w="1">
                  <a:moveTo>
                    <a:pt x="0" y="1"/>
                  </a:moveTo>
                  <a:lnTo>
                    <a:pt x="0" y="18"/>
                  </a:lnTo>
                  <a:cubicBezTo>
                    <a:pt x="0" y="15"/>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60"/>
            <p:cNvSpPr/>
            <p:nvPr/>
          </p:nvSpPr>
          <p:spPr>
            <a:xfrm>
              <a:off x="2201688" y="1419082"/>
              <a:ext cx="109" cy="149"/>
            </a:xfrm>
            <a:custGeom>
              <a:rect b="b" l="l" r="r" t="t"/>
              <a:pathLst>
                <a:path extrusionOk="0" h="11" w="8">
                  <a:moveTo>
                    <a:pt x="7"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60"/>
            <p:cNvSpPr/>
            <p:nvPr/>
          </p:nvSpPr>
          <p:spPr>
            <a:xfrm>
              <a:off x="2201973" y="1418647"/>
              <a:ext cx="109" cy="163"/>
            </a:xfrm>
            <a:custGeom>
              <a:rect b="b" l="l" r="r" t="t"/>
              <a:pathLst>
                <a:path extrusionOk="0" h="12" w="8">
                  <a:moveTo>
                    <a:pt x="7"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60"/>
            <p:cNvSpPr/>
            <p:nvPr/>
          </p:nvSpPr>
          <p:spPr>
            <a:xfrm>
              <a:off x="2206480" y="14160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60"/>
            <p:cNvSpPr/>
            <p:nvPr/>
          </p:nvSpPr>
          <p:spPr>
            <a:xfrm>
              <a:off x="2202923" y="1417561"/>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60"/>
            <p:cNvSpPr/>
            <p:nvPr/>
          </p:nvSpPr>
          <p:spPr>
            <a:xfrm>
              <a:off x="2203249" y="1417222"/>
              <a:ext cx="109" cy="109"/>
            </a:xfrm>
            <a:custGeom>
              <a:rect b="b" l="l" r="r" t="t"/>
              <a:pathLst>
                <a:path extrusionOk="0" h="8" w="8">
                  <a:moveTo>
                    <a:pt x="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60"/>
            <p:cNvSpPr/>
            <p:nvPr/>
          </p:nvSpPr>
          <p:spPr>
            <a:xfrm>
              <a:off x="2205625" y="1416081"/>
              <a:ext cx="204" cy="14"/>
            </a:xfrm>
            <a:custGeom>
              <a:rect b="b" l="l" r="r" t="t"/>
              <a:pathLst>
                <a:path extrusionOk="0" h="1" w="15">
                  <a:moveTo>
                    <a:pt x="15"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60"/>
            <p:cNvSpPr/>
            <p:nvPr/>
          </p:nvSpPr>
          <p:spPr>
            <a:xfrm>
              <a:off x="2206060" y="141604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60"/>
            <p:cNvSpPr/>
            <p:nvPr/>
          </p:nvSpPr>
          <p:spPr>
            <a:xfrm>
              <a:off x="2264334" y="141452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60"/>
            <p:cNvSpPr/>
            <p:nvPr/>
          </p:nvSpPr>
          <p:spPr>
            <a:xfrm>
              <a:off x="2204104" y="1416706"/>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60"/>
            <p:cNvSpPr/>
            <p:nvPr/>
          </p:nvSpPr>
          <p:spPr>
            <a:xfrm>
              <a:off x="2264334" y="1413135"/>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60"/>
            <p:cNvSpPr/>
            <p:nvPr/>
          </p:nvSpPr>
          <p:spPr>
            <a:xfrm>
              <a:off x="2204865" y="1416271"/>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60"/>
            <p:cNvSpPr/>
            <p:nvPr/>
          </p:nvSpPr>
          <p:spPr>
            <a:xfrm>
              <a:off x="2204485" y="1416461"/>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60"/>
            <p:cNvSpPr/>
            <p:nvPr/>
          </p:nvSpPr>
          <p:spPr>
            <a:xfrm>
              <a:off x="2205245" y="1416176"/>
              <a:ext cx="204" cy="68"/>
            </a:xfrm>
            <a:custGeom>
              <a:rect b="b" l="l" r="r" t="t"/>
              <a:pathLst>
                <a:path extrusionOk="0" h="5" w="15">
                  <a:moveTo>
                    <a:pt x="15"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60"/>
            <p:cNvSpPr/>
            <p:nvPr/>
          </p:nvSpPr>
          <p:spPr>
            <a:xfrm>
              <a:off x="2199162" y="1418932"/>
              <a:ext cx="54" cy="14"/>
            </a:xfrm>
            <a:custGeom>
              <a:rect b="b" l="l" r="r" t="t"/>
              <a:pathLst>
                <a:path extrusionOk="0" h="1" w="4">
                  <a:moveTo>
                    <a:pt x="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60"/>
            <p:cNvSpPr/>
            <p:nvPr/>
          </p:nvSpPr>
          <p:spPr>
            <a:xfrm>
              <a:off x="2198823" y="141902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60"/>
            <p:cNvSpPr/>
            <p:nvPr/>
          </p:nvSpPr>
          <p:spPr>
            <a:xfrm>
              <a:off x="2150921" y="1464471"/>
              <a:ext cx="4331" cy="8527"/>
            </a:xfrm>
            <a:custGeom>
              <a:rect b="b" l="l" r="r" t="t"/>
              <a:pathLst>
                <a:path extrusionOk="0" h="628" w="319">
                  <a:moveTo>
                    <a:pt x="319" y="0"/>
                  </a:moveTo>
                  <a:cubicBezTo>
                    <a:pt x="298" y="193"/>
                    <a:pt x="154" y="414"/>
                    <a:pt x="0" y="627"/>
                  </a:cubicBezTo>
                  <a:cubicBezTo>
                    <a:pt x="154" y="414"/>
                    <a:pt x="298" y="193"/>
                    <a:pt x="3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60"/>
            <p:cNvSpPr/>
            <p:nvPr/>
          </p:nvSpPr>
          <p:spPr>
            <a:xfrm>
              <a:off x="2200248" y="1418837"/>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60"/>
            <p:cNvSpPr/>
            <p:nvPr/>
          </p:nvSpPr>
          <p:spPr>
            <a:xfrm>
              <a:off x="2199488" y="1418837"/>
              <a:ext cx="109" cy="14"/>
            </a:xfrm>
            <a:custGeom>
              <a:rect b="b" l="l" r="r" t="t"/>
              <a:pathLst>
                <a:path extrusionOk="0" h="1" w="8">
                  <a:moveTo>
                    <a:pt x="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60"/>
            <p:cNvSpPr/>
            <p:nvPr/>
          </p:nvSpPr>
          <p:spPr>
            <a:xfrm>
              <a:off x="2136556" y="1531015"/>
              <a:ext cx="68" cy="353"/>
            </a:xfrm>
            <a:custGeom>
              <a:rect b="b" l="l" r="r" t="t"/>
              <a:pathLst>
                <a:path extrusionOk="0" h="26" w="5">
                  <a:moveTo>
                    <a:pt x="1" y="1"/>
                  </a:moveTo>
                  <a:cubicBezTo>
                    <a:pt x="1" y="8"/>
                    <a:pt x="4" y="18"/>
                    <a:pt x="4" y="25"/>
                  </a:cubicBezTo>
                  <a:cubicBezTo>
                    <a:pt x="4"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60"/>
            <p:cNvSpPr/>
            <p:nvPr/>
          </p:nvSpPr>
          <p:spPr>
            <a:xfrm>
              <a:off x="2201158" y="1419082"/>
              <a:ext cx="244" cy="109"/>
            </a:xfrm>
            <a:custGeom>
              <a:rect b="b" l="l" r="r" t="t"/>
              <a:pathLst>
                <a:path extrusionOk="0" h="8" w="18">
                  <a:moveTo>
                    <a:pt x="1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60"/>
            <p:cNvSpPr/>
            <p:nvPr/>
          </p:nvSpPr>
          <p:spPr>
            <a:xfrm>
              <a:off x="2188422" y="1425300"/>
              <a:ext cx="4290" cy="1208"/>
            </a:xfrm>
            <a:custGeom>
              <a:rect b="b" l="l" r="r" t="t"/>
              <a:pathLst>
                <a:path extrusionOk="0" h="89" w="316">
                  <a:moveTo>
                    <a:pt x="0" y="11"/>
                  </a:moveTo>
                  <a:cubicBezTo>
                    <a:pt x="105" y="8"/>
                    <a:pt x="214" y="1"/>
                    <a:pt x="315" y="88"/>
                  </a:cubicBezTo>
                  <a:cubicBezTo>
                    <a:pt x="214" y="1"/>
                    <a:pt x="105"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60"/>
            <p:cNvSpPr/>
            <p:nvPr/>
          </p:nvSpPr>
          <p:spPr>
            <a:xfrm>
              <a:off x="2199828" y="141883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60"/>
            <p:cNvSpPr/>
            <p:nvPr/>
          </p:nvSpPr>
          <p:spPr>
            <a:xfrm>
              <a:off x="2200683" y="1418932"/>
              <a:ext cx="204" cy="68"/>
            </a:xfrm>
            <a:custGeom>
              <a:rect b="b" l="l" r="r" t="t"/>
              <a:pathLst>
                <a:path extrusionOk="0" h="5" w="15">
                  <a:moveTo>
                    <a:pt x="1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60"/>
            <p:cNvSpPr/>
            <p:nvPr/>
          </p:nvSpPr>
          <p:spPr>
            <a:xfrm>
              <a:off x="2133705" y="154057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60"/>
            <p:cNvSpPr/>
            <p:nvPr/>
          </p:nvSpPr>
          <p:spPr>
            <a:xfrm>
              <a:off x="2134275" y="1540668"/>
              <a:ext cx="163" cy="54"/>
            </a:xfrm>
            <a:custGeom>
              <a:rect b="b" l="l" r="r" t="t"/>
              <a:pathLst>
                <a:path extrusionOk="0" h="4" w="12">
                  <a:moveTo>
                    <a:pt x="1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60"/>
            <p:cNvSpPr/>
            <p:nvPr/>
          </p:nvSpPr>
          <p:spPr>
            <a:xfrm>
              <a:off x="3024851" y="1777922"/>
              <a:ext cx="15655" cy="12165"/>
            </a:xfrm>
            <a:custGeom>
              <a:rect b="b" l="l" r="r" t="t"/>
              <a:pathLst>
                <a:path extrusionOk="0" h="896" w="1153">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60"/>
            <p:cNvSpPr/>
            <p:nvPr/>
          </p:nvSpPr>
          <p:spPr>
            <a:xfrm>
              <a:off x="3003846" y="1783461"/>
              <a:ext cx="16795" cy="20366"/>
            </a:xfrm>
            <a:custGeom>
              <a:rect b="b" l="l" r="r" t="t"/>
              <a:pathLst>
                <a:path extrusionOk="0" h="1500" w="1237">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60"/>
            <p:cNvSpPr/>
            <p:nvPr/>
          </p:nvSpPr>
          <p:spPr>
            <a:xfrm>
              <a:off x="3013581" y="1718520"/>
              <a:ext cx="82443" cy="64127"/>
            </a:xfrm>
            <a:custGeom>
              <a:rect b="b" l="l" r="r" t="t"/>
              <a:pathLst>
                <a:path extrusionOk="0" h="4723" w="6072">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60"/>
            <p:cNvSpPr/>
            <p:nvPr/>
          </p:nvSpPr>
          <p:spPr>
            <a:xfrm>
              <a:off x="3080939" y="1680503"/>
              <a:ext cx="45973" cy="34283"/>
            </a:xfrm>
            <a:custGeom>
              <a:rect b="b" l="l" r="r" t="t"/>
              <a:pathLst>
                <a:path extrusionOk="0" h="2525" w="3386">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60"/>
            <p:cNvSpPr/>
            <p:nvPr/>
          </p:nvSpPr>
          <p:spPr>
            <a:xfrm>
              <a:off x="2932062" y="1853304"/>
              <a:ext cx="13143" cy="22009"/>
            </a:xfrm>
            <a:custGeom>
              <a:rect b="b" l="l" r="r" t="t"/>
              <a:pathLst>
                <a:path extrusionOk="0" h="1621" w="968">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60"/>
            <p:cNvSpPr/>
            <p:nvPr/>
          </p:nvSpPr>
          <p:spPr>
            <a:xfrm>
              <a:off x="2597485" y="1601971"/>
              <a:ext cx="442776" cy="287924"/>
            </a:xfrm>
            <a:custGeom>
              <a:rect b="b" l="l" r="r" t="t"/>
              <a:pathLst>
                <a:path extrusionOk="0" h="21206" w="32611">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60"/>
            <p:cNvSpPr/>
            <p:nvPr/>
          </p:nvSpPr>
          <p:spPr>
            <a:xfrm>
              <a:off x="2846836" y="1894023"/>
              <a:ext cx="15804" cy="11649"/>
            </a:xfrm>
            <a:custGeom>
              <a:rect b="b" l="l" r="r" t="t"/>
              <a:pathLst>
                <a:path extrusionOk="0" h="858" w="1164">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60"/>
            <p:cNvSpPr/>
            <p:nvPr/>
          </p:nvSpPr>
          <p:spPr>
            <a:xfrm>
              <a:off x="2648062" y="1810752"/>
              <a:ext cx="244" cy="434"/>
            </a:xfrm>
            <a:custGeom>
              <a:rect b="b" l="l" r="r" t="t"/>
              <a:pathLst>
                <a:path extrusionOk="0" h="32" w="18">
                  <a:moveTo>
                    <a:pt x="0" y="0"/>
                  </a:moveTo>
                  <a:cubicBezTo>
                    <a:pt x="7" y="11"/>
                    <a:pt x="14" y="21"/>
                    <a:pt x="18" y="32"/>
                  </a:cubicBezTo>
                  <a:cubicBezTo>
                    <a:pt x="14"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60"/>
            <p:cNvSpPr/>
            <p:nvPr/>
          </p:nvSpPr>
          <p:spPr>
            <a:xfrm>
              <a:off x="2732242" y="1823623"/>
              <a:ext cx="2770" cy="2064"/>
            </a:xfrm>
            <a:custGeom>
              <a:rect b="b" l="l" r="r" t="t"/>
              <a:pathLst>
                <a:path extrusionOk="0" h="152" w="204">
                  <a:moveTo>
                    <a:pt x="203" y="22"/>
                  </a:moveTo>
                  <a:cubicBezTo>
                    <a:pt x="74" y="1"/>
                    <a:pt x="32" y="88"/>
                    <a:pt x="0" y="151"/>
                  </a:cubicBezTo>
                  <a:cubicBezTo>
                    <a:pt x="32" y="88"/>
                    <a:pt x="74" y="1"/>
                    <a:pt x="203"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60"/>
            <p:cNvSpPr/>
            <p:nvPr/>
          </p:nvSpPr>
          <p:spPr>
            <a:xfrm>
              <a:off x="2647627" y="1810277"/>
              <a:ext cx="353" cy="434"/>
            </a:xfrm>
            <a:custGeom>
              <a:rect b="b" l="l" r="r" t="t"/>
              <a:pathLst>
                <a:path extrusionOk="0" h="32" w="26">
                  <a:moveTo>
                    <a:pt x="1" y="0"/>
                  </a:moveTo>
                  <a:cubicBezTo>
                    <a:pt x="11" y="11"/>
                    <a:pt x="18" y="21"/>
                    <a:pt x="25" y="32"/>
                  </a:cubicBezTo>
                  <a:cubicBezTo>
                    <a:pt x="18"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60"/>
            <p:cNvSpPr/>
            <p:nvPr/>
          </p:nvSpPr>
          <p:spPr>
            <a:xfrm>
              <a:off x="2648347" y="1811227"/>
              <a:ext cx="204" cy="434"/>
            </a:xfrm>
            <a:custGeom>
              <a:rect b="b" l="l" r="r" t="t"/>
              <a:pathLst>
                <a:path extrusionOk="0" h="32" w="15">
                  <a:moveTo>
                    <a:pt x="0" y="0"/>
                  </a:moveTo>
                  <a:cubicBezTo>
                    <a:pt x="7" y="11"/>
                    <a:pt x="11" y="21"/>
                    <a:pt x="14" y="32"/>
                  </a:cubicBezTo>
                  <a:cubicBezTo>
                    <a:pt x="11" y="21"/>
                    <a:pt x="7"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60"/>
            <p:cNvSpPr/>
            <p:nvPr/>
          </p:nvSpPr>
          <p:spPr>
            <a:xfrm>
              <a:off x="2698638" y="1829665"/>
              <a:ext cx="815" cy="489"/>
            </a:xfrm>
            <a:custGeom>
              <a:rect b="b" l="l" r="r" t="t"/>
              <a:pathLst>
                <a:path extrusionOk="0" h="36" w="60">
                  <a:moveTo>
                    <a:pt x="60" y="0"/>
                  </a:moveTo>
                  <a:lnTo>
                    <a:pt x="60" y="0"/>
                  </a:lnTo>
                  <a:cubicBezTo>
                    <a:pt x="39" y="7"/>
                    <a:pt x="18" y="21"/>
                    <a:pt x="0" y="35"/>
                  </a:cubicBezTo>
                  <a:cubicBezTo>
                    <a:pt x="18" y="21"/>
                    <a:pt x="39" y="11"/>
                    <a:pt x="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60"/>
            <p:cNvSpPr/>
            <p:nvPr/>
          </p:nvSpPr>
          <p:spPr>
            <a:xfrm>
              <a:off x="2704530" y="1833752"/>
              <a:ext cx="14" cy="149"/>
            </a:xfrm>
            <a:custGeom>
              <a:rect b="b" l="l" r="r" t="t"/>
              <a:pathLst>
                <a:path extrusionOk="0" h="11" w="1">
                  <a:moveTo>
                    <a:pt x="0" y="7"/>
                  </a:moveTo>
                  <a:lnTo>
                    <a:pt x="0" y="0"/>
                  </a:ln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60"/>
            <p:cNvSpPr/>
            <p:nvPr/>
          </p:nvSpPr>
          <p:spPr>
            <a:xfrm>
              <a:off x="2645210" y="1808322"/>
              <a:ext cx="434" cy="299"/>
            </a:xfrm>
            <a:custGeom>
              <a:rect b="b" l="l" r="r" t="t"/>
              <a:pathLst>
                <a:path extrusionOk="0" h="22" w="32">
                  <a:moveTo>
                    <a:pt x="0" y="1"/>
                  </a:moveTo>
                  <a:lnTo>
                    <a:pt x="32"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60"/>
            <p:cNvSpPr/>
            <p:nvPr/>
          </p:nvSpPr>
          <p:spPr>
            <a:xfrm>
              <a:off x="2646201" y="1809041"/>
              <a:ext cx="448" cy="339"/>
            </a:xfrm>
            <a:custGeom>
              <a:rect b="b" l="l" r="r" t="t"/>
              <a:pathLst>
                <a:path extrusionOk="0" h="25" w="33">
                  <a:moveTo>
                    <a:pt x="1"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60"/>
            <p:cNvSpPr/>
            <p:nvPr/>
          </p:nvSpPr>
          <p:spPr>
            <a:xfrm>
              <a:off x="2645685" y="1808661"/>
              <a:ext cx="434" cy="339"/>
            </a:xfrm>
            <a:custGeom>
              <a:rect b="b" l="l" r="r" t="t"/>
              <a:pathLst>
                <a:path extrusionOk="0" h="25" w="32">
                  <a:moveTo>
                    <a:pt x="0" y="0"/>
                  </a:moveTo>
                  <a:lnTo>
                    <a:pt x="3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60"/>
            <p:cNvSpPr/>
            <p:nvPr/>
          </p:nvSpPr>
          <p:spPr>
            <a:xfrm>
              <a:off x="2757863" y="1824818"/>
              <a:ext cx="149" cy="149"/>
            </a:xfrm>
            <a:custGeom>
              <a:rect b="b" l="l" r="r" t="t"/>
              <a:pathLst>
                <a:path extrusionOk="0" h="11" w="11">
                  <a:moveTo>
                    <a:pt x="1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60"/>
            <p:cNvSpPr/>
            <p:nvPr/>
          </p:nvSpPr>
          <p:spPr>
            <a:xfrm>
              <a:off x="2622101" y="1766489"/>
              <a:ext cx="109" cy="258"/>
            </a:xfrm>
            <a:custGeom>
              <a:rect b="b" l="l" r="r" t="t"/>
              <a:pathLst>
                <a:path extrusionOk="0" h="19" w="8">
                  <a:moveTo>
                    <a:pt x="8" y="1"/>
                  </a:moveTo>
                  <a:lnTo>
                    <a:pt x="8" y="1"/>
                  </a:lnTo>
                  <a:lnTo>
                    <a:pt x="1" y="18"/>
                  </a:ln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60"/>
            <p:cNvSpPr/>
            <p:nvPr/>
          </p:nvSpPr>
          <p:spPr>
            <a:xfrm>
              <a:off x="2646731" y="1809421"/>
              <a:ext cx="434" cy="394"/>
            </a:xfrm>
            <a:custGeom>
              <a:rect b="b" l="l" r="r" t="t"/>
              <a:pathLst>
                <a:path extrusionOk="0" h="29" w="32">
                  <a:moveTo>
                    <a:pt x="0" y="0"/>
                  </a:moveTo>
                  <a:cubicBezTo>
                    <a:pt x="11" y="11"/>
                    <a:pt x="21" y="21"/>
                    <a:pt x="32" y="28"/>
                  </a:cubicBezTo>
                  <a:cubicBezTo>
                    <a:pt x="21" y="21"/>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60"/>
            <p:cNvSpPr/>
            <p:nvPr/>
          </p:nvSpPr>
          <p:spPr>
            <a:xfrm>
              <a:off x="2647152" y="1809801"/>
              <a:ext cx="448" cy="394"/>
            </a:xfrm>
            <a:custGeom>
              <a:rect b="b" l="l" r="r" t="t"/>
              <a:pathLst>
                <a:path extrusionOk="0" h="29" w="33">
                  <a:moveTo>
                    <a:pt x="1" y="0"/>
                  </a:moveTo>
                  <a:cubicBezTo>
                    <a:pt x="11" y="11"/>
                    <a:pt x="22" y="21"/>
                    <a:pt x="32" y="28"/>
                  </a:cubicBezTo>
                  <a:cubicBezTo>
                    <a:pt x="22" y="21"/>
                    <a:pt x="1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60"/>
            <p:cNvSpPr/>
            <p:nvPr/>
          </p:nvSpPr>
          <p:spPr>
            <a:xfrm>
              <a:off x="2642685" y="1805321"/>
              <a:ext cx="163" cy="109"/>
            </a:xfrm>
            <a:custGeom>
              <a:rect b="b" l="l" r="r" t="t"/>
              <a:pathLst>
                <a:path extrusionOk="0" h="8" w="12">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60"/>
            <p:cNvSpPr/>
            <p:nvPr/>
          </p:nvSpPr>
          <p:spPr>
            <a:xfrm>
              <a:off x="2643730" y="1806271"/>
              <a:ext cx="1494" cy="2064"/>
            </a:xfrm>
            <a:custGeom>
              <a:rect b="b" l="l" r="r" t="t"/>
              <a:pathLst>
                <a:path extrusionOk="0" h="152" w="110">
                  <a:moveTo>
                    <a:pt x="1" y="1"/>
                  </a:moveTo>
                  <a:cubicBezTo>
                    <a:pt x="43" y="50"/>
                    <a:pt x="78" y="99"/>
                    <a:pt x="109" y="152"/>
                  </a:cubicBezTo>
                  <a:cubicBezTo>
                    <a:pt x="78" y="99"/>
                    <a:pt x="43" y="5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60"/>
            <p:cNvSpPr/>
            <p:nvPr/>
          </p:nvSpPr>
          <p:spPr>
            <a:xfrm>
              <a:off x="2634280" y="1782606"/>
              <a:ext cx="1765" cy="2770"/>
            </a:xfrm>
            <a:custGeom>
              <a:rect b="b" l="l" r="r" t="t"/>
              <a:pathLst>
                <a:path extrusionOk="0" h="204" w="130">
                  <a:moveTo>
                    <a:pt x="0" y="1"/>
                  </a:moveTo>
                  <a:cubicBezTo>
                    <a:pt x="0" y="39"/>
                    <a:pt x="70" y="127"/>
                    <a:pt x="130" y="204"/>
                  </a:cubicBezTo>
                  <a:cubicBezTo>
                    <a:pt x="70" y="127"/>
                    <a:pt x="0" y="39"/>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60"/>
            <p:cNvSpPr/>
            <p:nvPr/>
          </p:nvSpPr>
          <p:spPr>
            <a:xfrm>
              <a:off x="2643404" y="1805945"/>
              <a:ext cx="149" cy="149"/>
            </a:xfrm>
            <a:custGeom>
              <a:rect b="b" l="l" r="r" t="t"/>
              <a:pathLst>
                <a:path extrusionOk="0" h="11" w="11">
                  <a:moveTo>
                    <a:pt x="0" y="0"/>
                  </a:moveTo>
                  <a:lnTo>
                    <a:pt x="1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60"/>
            <p:cNvSpPr/>
            <p:nvPr/>
          </p:nvSpPr>
          <p:spPr>
            <a:xfrm>
              <a:off x="2725915" y="1830616"/>
              <a:ext cx="543" cy="204"/>
            </a:xfrm>
            <a:custGeom>
              <a:rect b="b" l="l" r="r" t="t"/>
              <a:pathLst>
                <a:path extrusionOk="0" h="15" w="40">
                  <a:moveTo>
                    <a:pt x="39" y="0"/>
                  </a:moveTo>
                  <a:lnTo>
                    <a:pt x="1" y="14"/>
                  </a:ln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60"/>
            <p:cNvSpPr/>
            <p:nvPr/>
          </p:nvSpPr>
          <p:spPr>
            <a:xfrm>
              <a:off x="2701204" y="1827805"/>
              <a:ext cx="815" cy="353"/>
            </a:xfrm>
            <a:custGeom>
              <a:rect b="b" l="l" r="r" t="t"/>
              <a:pathLst>
                <a:path extrusionOk="0" h="26" w="60">
                  <a:moveTo>
                    <a:pt x="0" y="25"/>
                  </a:moveTo>
                  <a:cubicBezTo>
                    <a:pt x="18" y="11"/>
                    <a:pt x="39" y="1"/>
                    <a:pt x="60" y="1"/>
                  </a:cubicBezTo>
                  <a:cubicBezTo>
                    <a:pt x="39" y="1"/>
                    <a:pt x="18" y="11"/>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60"/>
            <p:cNvSpPr/>
            <p:nvPr/>
          </p:nvSpPr>
          <p:spPr>
            <a:xfrm>
              <a:off x="2757673" y="1824533"/>
              <a:ext cx="109" cy="149"/>
            </a:xfrm>
            <a:custGeom>
              <a:rect b="b" l="l" r="r" t="t"/>
              <a:pathLst>
                <a:path extrusionOk="0" h="11" w="8">
                  <a:moveTo>
                    <a:pt x="0" y="0"/>
                  </a:moveTo>
                  <a:cubicBezTo>
                    <a:pt x="0" y="4"/>
                    <a:pt x="4" y="7"/>
                    <a:pt x="7" y="11"/>
                  </a:cubicBezTo>
                  <a:cubicBezTo>
                    <a:pt x="4" y="7"/>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60"/>
            <p:cNvSpPr/>
            <p:nvPr/>
          </p:nvSpPr>
          <p:spPr>
            <a:xfrm>
              <a:off x="2758012" y="1824954"/>
              <a:ext cx="1955" cy="1018"/>
            </a:xfrm>
            <a:custGeom>
              <a:rect b="b" l="l" r="r" t="t"/>
              <a:pathLst>
                <a:path extrusionOk="0" h="75" w="144">
                  <a:moveTo>
                    <a:pt x="0" y="1"/>
                  </a:moveTo>
                  <a:lnTo>
                    <a:pt x="0" y="1"/>
                  </a:lnTo>
                  <a:cubicBezTo>
                    <a:pt x="42" y="36"/>
                    <a:pt x="91" y="60"/>
                    <a:pt x="143" y="74"/>
                  </a:cubicBezTo>
                  <a:cubicBezTo>
                    <a:pt x="91" y="57"/>
                    <a:pt x="42" y="36"/>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60"/>
            <p:cNvSpPr/>
            <p:nvPr/>
          </p:nvSpPr>
          <p:spPr>
            <a:xfrm>
              <a:off x="2626338" y="1766353"/>
              <a:ext cx="869" cy="679"/>
            </a:xfrm>
            <a:custGeom>
              <a:rect b="b" l="l" r="r" t="t"/>
              <a:pathLst>
                <a:path extrusionOk="0" h="50" w="64">
                  <a:moveTo>
                    <a:pt x="64" y="49"/>
                  </a:moveTo>
                  <a:cubicBezTo>
                    <a:pt x="43" y="32"/>
                    <a:pt x="22" y="14"/>
                    <a:pt x="1" y="0"/>
                  </a:cubicBezTo>
                  <a:cubicBezTo>
                    <a:pt x="22" y="14"/>
                    <a:pt x="43" y="32"/>
                    <a:pt x="64"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60"/>
            <p:cNvSpPr/>
            <p:nvPr/>
          </p:nvSpPr>
          <p:spPr>
            <a:xfrm>
              <a:off x="2757768" y="1824669"/>
              <a:ext cx="109" cy="163"/>
            </a:xfrm>
            <a:custGeom>
              <a:rect b="b" l="l" r="r" t="t"/>
              <a:pathLst>
                <a:path extrusionOk="0" h="12" w="8">
                  <a:moveTo>
                    <a:pt x="0" y="1"/>
                  </a:moveTo>
                  <a:cubicBezTo>
                    <a:pt x="0" y="4"/>
                    <a:pt x="4" y="8"/>
                    <a:pt x="7" y="11"/>
                  </a:cubicBezTo>
                  <a:cubicBezTo>
                    <a:pt x="4" y="8"/>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60"/>
            <p:cNvSpPr/>
            <p:nvPr/>
          </p:nvSpPr>
          <p:spPr>
            <a:xfrm>
              <a:off x="2760049" y="1825959"/>
              <a:ext cx="204" cy="54"/>
            </a:xfrm>
            <a:custGeom>
              <a:rect b="b" l="l" r="r" t="t"/>
              <a:pathLst>
                <a:path extrusionOk="0" h="4" w="15">
                  <a:moveTo>
                    <a:pt x="0" y="0"/>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60"/>
            <p:cNvSpPr/>
            <p:nvPr/>
          </p:nvSpPr>
          <p:spPr>
            <a:xfrm>
              <a:off x="2704571" y="1833223"/>
              <a:ext cx="68" cy="394"/>
            </a:xfrm>
            <a:custGeom>
              <a:rect b="b" l="l" r="r" t="t"/>
              <a:pathLst>
                <a:path extrusionOk="0" h="29" w="5">
                  <a:moveTo>
                    <a:pt x="4" y="1"/>
                  </a:moveTo>
                  <a:cubicBezTo>
                    <a:pt x="1" y="11"/>
                    <a:pt x="1" y="18"/>
                    <a:pt x="1" y="29"/>
                  </a:cubicBezTo>
                  <a:cubicBezTo>
                    <a:pt x="1" y="18"/>
                    <a:pt x="1" y="11"/>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60"/>
            <p:cNvSpPr/>
            <p:nvPr/>
          </p:nvSpPr>
          <p:spPr>
            <a:xfrm>
              <a:off x="2634280" y="1780800"/>
              <a:ext cx="339" cy="1819"/>
            </a:xfrm>
            <a:custGeom>
              <a:rect b="b" l="l" r="r" t="t"/>
              <a:pathLst>
                <a:path extrusionOk="0" h="134" w="25">
                  <a:moveTo>
                    <a:pt x="25" y="1"/>
                  </a:moveTo>
                  <a:lnTo>
                    <a:pt x="18" y="22"/>
                  </a:lnTo>
                  <a:cubicBezTo>
                    <a:pt x="11" y="57"/>
                    <a:pt x="4" y="95"/>
                    <a:pt x="0" y="134"/>
                  </a:cubicBezTo>
                  <a:cubicBezTo>
                    <a:pt x="4" y="95"/>
                    <a:pt x="11" y="60"/>
                    <a:pt x="18" y="25"/>
                  </a:cubicBez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60"/>
            <p:cNvSpPr/>
            <p:nvPr/>
          </p:nvSpPr>
          <p:spPr>
            <a:xfrm>
              <a:off x="2726580" y="1830426"/>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60"/>
            <p:cNvSpPr/>
            <p:nvPr/>
          </p:nvSpPr>
          <p:spPr>
            <a:xfrm>
              <a:off x="2917955" y="1668962"/>
              <a:ext cx="1575" cy="530"/>
            </a:xfrm>
            <a:custGeom>
              <a:rect b="b" l="l" r="r" t="t"/>
              <a:pathLst>
                <a:path extrusionOk="0" h="39" w="116">
                  <a:moveTo>
                    <a:pt x="0" y="39"/>
                  </a:moveTo>
                  <a:cubicBezTo>
                    <a:pt x="39" y="25"/>
                    <a:pt x="77" y="11"/>
                    <a:pt x="116" y="0"/>
                  </a:cubicBezTo>
                  <a:cubicBezTo>
                    <a:pt x="77" y="11"/>
                    <a:pt x="39" y="25"/>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60"/>
            <p:cNvSpPr/>
            <p:nvPr/>
          </p:nvSpPr>
          <p:spPr>
            <a:xfrm>
              <a:off x="2754577" y="170422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60"/>
            <p:cNvSpPr/>
            <p:nvPr/>
          </p:nvSpPr>
          <p:spPr>
            <a:xfrm>
              <a:off x="2822125" y="1713781"/>
              <a:ext cx="163" cy="109"/>
            </a:xfrm>
            <a:custGeom>
              <a:rect b="b" l="l" r="r" t="t"/>
              <a:pathLst>
                <a:path extrusionOk="0" h="8" w="12">
                  <a:moveTo>
                    <a:pt x="1"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60"/>
            <p:cNvSpPr/>
            <p:nvPr/>
          </p:nvSpPr>
          <p:spPr>
            <a:xfrm>
              <a:off x="2821324" y="1714297"/>
              <a:ext cx="95" cy="68"/>
            </a:xfrm>
            <a:custGeom>
              <a:rect b="b" l="l" r="r" t="t"/>
              <a:pathLst>
                <a:path extrusionOk="0" h="5" w="7">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60"/>
            <p:cNvSpPr/>
            <p:nvPr/>
          </p:nvSpPr>
          <p:spPr>
            <a:xfrm>
              <a:off x="2845370" y="1708079"/>
              <a:ext cx="1670" cy="299"/>
            </a:xfrm>
            <a:custGeom>
              <a:rect b="b" l="l" r="r" t="t"/>
              <a:pathLst>
                <a:path extrusionOk="0" h="22" w="123">
                  <a:moveTo>
                    <a:pt x="0" y="0"/>
                  </a:moveTo>
                  <a:lnTo>
                    <a:pt x="0" y="0"/>
                  </a:lnTo>
                  <a:cubicBezTo>
                    <a:pt x="46" y="11"/>
                    <a:pt x="88" y="18"/>
                    <a:pt x="123" y="21"/>
                  </a:cubicBezTo>
                  <a:cubicBezTo>
                    <a:pt x="88" y="18"/>
                    <a:pt x="46"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60"/>
            <p:cNvSpPr/>
            <p:nvPr/>
          </p:nvSpPr>
          <p:spPr>
            <a:xfrm>
              <a:off x="2819124" y="171534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60"/>
            <p:cNvSpPr/>
            <p:nvPr/>
          </p:nvSpPr>
          <p:spPr>
            <a:xfrm>
              <a:off x="2822980" y="1713211"/>
              <a:ext cx="204" cy="109"/>
            </a:xfrm>
            <a:custGeom>
              <a:rect b="b" l="l" r="r" t="t"/>
              <a:pathLst>
                <a:path extrusionOk="0" h="8" w="15">
                  <a:moveTo>
                    <a:pt x="1" y="7"/>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60"/>
            <p:cNvSpPr/>
            <p:nvPr/>
          </p:nvSpPr>
          <p:spPr>
            <a:xfrm>
              <a:off x="2924459" y="1658548"/>
              <a:ext cx="869" cy="720"/>
            </a:xfrm>
            <a:custGeom>
              <a:rect b="b" l="l" r="r" t="t"/>
              <a:pathLst>
                <a:path extrusionOk="0" h="53" w="64">
                  <a:moveTo>
                    <a:pt x="64" y="53"/>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60"/>
            <p:cNvSpPr/>
            <p:nvPr/>
          </p:nvSpPr>
          <p:spPr>
            <a:xfrm>
              <a:off x="2759424" y="1705363"/>
              <a:ext cx="5390" cy="204"/>
            </a:xfrm>
            <a:custGeom>
              <a:rect b="b" l="l" r="r" t="t"/>
              <a:pathLst>
                <a:path extrusionOk="0" h="15" w="397">
                  <a:moveTo>
                    <a:pt x="397" y="11"/>
                  </a:moveTo>
                  <a:cubicBezTo>
                    <a:pt x="288" y="1"/>
                    <a:pt x="179" y="1"/>
                    <a:pt x="74" y="11"/>
                  </a:cubicBezTo>
                  <a:lnTo>
                    <a:pt x="1" y="15"/>
                  </a:lnTo>
                  <a:lnTo>
                    <a:pt x="74" y="11"/>
                  </a:lnTo>
                  <a:cubicBezTo>
                    <a:pt x="179" y="1"/>
                    <a:pt x="288" y="1"/>
                    <a:pt x="397"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60"/>
            <p:cNvSpPr/>
            <p:nvPr/>
          </p:nvSpPr>
          <p:spPr>
            <a:xfrm>
              <a:off x="2818459" y="1715533"/>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60"/>
            <p:cNvSpPr/>
            <p:nvPr/>
          </p:nvSpPr>
          <p:spPr>
            <a:xfrm>
              <a:off x="2820550" y="1714773"/>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60"/>
            <p:cNvSpPr/>
            <p:nvPr/>
          </p:nvSpPr>
          <p:spPr>
            <a:xfrm>
              <a:off x="2697063" y="1644102"/>
              <a:ext cx="68" cy="244"/>
            </a:xfrm>
            <a:custGeom>
              <a:rect b="b" l="l" r="r" t="t"/>
              <a:pathLst>
                <a:path extrusionOk="0" h="18" w="5">
                  <a:moveTo>
                    <a:pt x="1" y="0"/>
                  </a:moveTo>
                  <a:cubicBezTo>
                    <a:pt x="1" y="4"/>
                    <a:pt x="4" y="11"/>
                    <a:pt x="4" y="18"/>
                  </a:cubicBezTo>
                  <a:cubicBezTo>
                    <a:pt x="4" y="11"/>
                    <a:pt x="4"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60"/>
            <p:cNvSpPr/>
            <p:nvPr/>
          </p:nvSpPr>
          <p:spPr>
            <a:xfrm>
              <a:off x="2810815" y="1712641"/>
              <a:ext cx="1385" cy="109"/>
            </a:xfrm>
            <a:custGeom>
              <a:rect b="b" l="l" r="r" t="t"/>
              <a:pathLst>
                <a:path extrusionOk="0" h="8" w="102">
                  <a:moveTo>
                    <a:pt x="102" y="0"/>
                  </a:moveTo>
                  <a:lnTo>
                    <a:pt x="81" y="0"/>
                  </a:lnTo>
                  <a:cubicBezTo>
                    <a:pt x="53" y="4"/>
                    <a:pt x="25" y="7"/>
                    <a:pt x="0" y="7"/>
                  </a:cubicBezTo>
                  <a:cubicBezTo>
                    <a:pt x="25" y="7"/>
                    <a:pt x="53" y="4"/>
                    <a:pt x="81" y="0"/>
                  </a:cubicBezTo>
                  <a:cubicBezTo>
                    <a:pt x="88" y="0"/>
                    <a:pt x="95" y="0"/>
                    <a:pt x="10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60"/>
            <p:cNvSpPr/>
            <p:nvPr/>
          </p:nvSpPr>
          <p:spPr>
            <a:xfrm>
              <a:off x="2817943" y="171558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60"/>
            <p:cNvSpPr/>
            <p:nvPr/>
          </p:nvSpPr>
          <p:spPr>
            <a:xfrm>
              <a:off x="2901594" y="1637965"/>
              <a:ext cx="5540" cy="10943"/>
            </a:xfrm>
            <a:custGeom>
              <a:rect b="b" l="l" r="r" t="t"/>
              <a:pathLst>
                <a:path extrusionOk="0" h="806" w="408">
                  <a:moveTo>
                    <a:pt x="407" y="1"/>
                  </a:moveTo>
                  <a:lnTo>
                    <a:pt x="1" y="80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60"/>
            <p:cNvSpPr/>
            <p:nvPr/>
          </p:nvSpPr>
          <p:spPr>
            <a:xfrm>
              <a:off x="2921988" y="1656213"/>
              <a:ext cx="774" cy="774"/>
            </a:xfrm>
            <a:custGeom>
              <a:rect b="b" l="l" r="r" t="t"/>
              <a:pathLst>
                <a:path extrusionOk="0" h="57" w="57">
                  <a:moveTo>
                    <a:pt x="1" y="1"/>
                  </a:moveTo>
                  <a:cubicBezTo>
                    <a:pt x="15" y="18"/>
                    <a:pt x="36" y="36"/>
                    <a:pt x="57" y="57"/>
                  </a:cubicBezTo>
                  <a:cubicBezTo>
                    <a:pt x="36" y="36"/>
                    <a:pt x="18" y="1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60"/>
            <p:cNvSpPr/>
            <p:nvPr/>
          </p:nvSpPr>
          <p:spPr>
            <a:xfrm>
              <a:off x="2803687" y="1710645"/>
              <a:ext cx="679" cy="394"/>
            </a:xfrm>
            <a:custGeom>
              <a:rect b="b" l="l" r="r" t="t"/>
              <a:pathLst>
                <a:path extrusionOk="0" h="29" w="50">
                  <a:moveTo>
                    <a:pt x="0" y="0"/>
                  </a:moveTo>
                  <a:lnTo>
                    <a:pt x="49"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60"/>
            <p:cNvSpPr/>
            <p:nvPr/>
          </p:nvSpPr>
          <p:spPr>
            <a:xfrm>
              <a:off x="2598395" y="1730373"/>
              <a:ext cx="54" cy="244"/>
            </a:xfrm>
            <a:custGeom>
              <a:rect b="b" l="l" r="r" t="t"/>
              <a:pathLst>
                <a:path extrusionOk="0" h="18" w="4">
                  <a:moveTo>
                    <a:pt x="4" y="0"/>
                  </a:moveTo>
                  <a:lnTo>
                    <a:pt x="4" y="0"/>
                  </a:lnTo>
                  <a:cubicBezTo>
                    <a:pt x="4" y="7"/>
                    <a:pt x="0" y="11"/>
                    <a:pt x="0" y="18"/>
                  </a:cubicBezTo>
                  <a:cubicBezTo>
                    <a:pt x="4" y="11"/>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60"/>
            <p:cNvSpPr/>
            <p:nvPr/>
          </p:nvSpPr>
          <p:spPr>
            <a:xfrm>
              <a:off x="2598531" y="1729463"/>
              <a:ext cx="14" cy="109"/>
            </a:xfrm>
            <a:custGeom>
              <a:rect b="b" l="l" r="r" t="t"/>
              <a:pathLst>
                <a:path extrusionOk="0" h="8" w="1">
                  <a:moveTo>
                    <a:pt x="1" y="1"/>
                  </a:moveTo>
                  <a:lnTo>
                    <a:pt x="1" y="8"/>
                  </a:lnTo>
                  <a:cubicBezTo>
                    <a:pt x="1" y="8"/>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60"/>
            <p:cNvSpPr/>
            <p:nvPr/>
          </p:nvSpPr>
          <p:spPr>
            <a:xfrm>
              <a:off x="2609176" y="1723815"/>
              <a:ext cx="1113" cy="679"/>
            </a:xfrm>
            <a:custGeom>
              <a:rect b="b" l="l" r="r" t="t"/>
              <a:pathLst>
                <a:path extrusionOk="0" h="50" w="82">
                  <a:moveTo>
                    <a:pt x="81" y="49"/>
                  </a:moveTo>
                  <a:cubicBezTo>
                    <a:pt x="57" y="32"/>
                    <a:pt x="29" y="14"/>
                    <a:pt x="1" y="0"/>
                  </a:cubicBezTo>
                  <a:cubicBezTo>
                    <a:pt x="29" y="14"/>
                    <a:pt x="57" y="32"/>
                    <a:pt x="81"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60"/>
            <p:cNvSpPr/>
            <p:nvPr/>
          </p:nvSpPr>
          <p:spPr>
            <a:xfrm>
              <a:off x="2597825" y="1732030"/>
              <a:ext cx="109" cy="258"/>
            </a:xfrm>
            <a:custGeom>
              <a:rect b="b" l="l" r="r" t="t"/>
              <a:pathLst>
                <a:path extrusionOk="0" h="19" w="8">
                  <a:moveTo>
                    <a:pt x="7"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60"/>
            <p:cNvSpPr/>
            <p:nvPr/>
          </p:nvSpPr>
          <p:spPr>
            <a:xfrm>
              <a:off x="2643975" y="1710455"/>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60"/>
            <p:cNvSpPr/>
            <p:nvPr/>
          </p:nvSpPr>
          <p:spPr>
            <a:xfrm>
              <a:off x="2598490" y="1729898"/>
              <a:ext cx="14" cy="204"/>
            </a:xfrm>
            <a:custGeom>
              <a:rect b="b" l="l" r="r" t="t"/>
              <a:pathLst>
                <a:path extrusionOk="0" h="15" w="1">
                  <a:moveTo>
                    <a:pt x="0" y="0"/>
                  </a:moveTo>
                  <a:lnTo>
                    <a:pt x="0" y="14"/>
                  </a:lnTo>
                  <a:cubicBezTo>
                    <a:pt x="0" y="11"/>
                    <a:pt x="0" y="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60"/>
            <p:cNvSpPr/>
            <p:nvPr/>
          </p:nvSpPr>
          <p:spPr>
            <a:xfrm>
              <a:off x="2598056" y="1731459"/>
              <a:ext cx="109" cy="299"/>
            </a:xfrm>
            <a:custGeom>
              <a:rect b="b" l="l" r="r" t="t"/>
              <a:pathLst>
                <a:path extrusionOk="0" h="22" w="8">
                  <a:moveTo>
                    <a:pt x="8" y="1"/>
                  </a:moveTo>
                  <a:lnTo>
                    <a:pt x="8" y="1"/>
                  </a:lnTo>
                  <a:cubicBezTo>
                    <a:pt x="4" y="8"/>
                    <a:pt x="4" y="15"/>
                    <a:pt x="1" y="22"/>
                  </a:cubicBezTo>
                  <a:cubicBezTo>
                    <a:pt x="4" y="15"/>
                    <a:pt x="8"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60"/>
            <p:cNvSpPr/>
            <p:nvPr/>
          </p:nvSpPr>
          <p:spPr>
            <a:xfrm>
              <a:off x="2598246" y="1730943"/>
              <a:ext cx="109" cy="244"/>
            </a:xfrm>
            <a:custGeom>
              <a:rect b="b" l="l" r="r" t="t"/>
              <a:pathLst>
                <a:path extrusionOk="0" h="18" w="8">
                  <a:moveTo>
                    <a:pt x="8" y="0"/>
                  </a:moveTo>
                  <a:lnTo>
                    <a:pt x="8" y="0"/>
                  </a:lnTo>
                  <a:cubicBezTo>
                    <a:pt x="4" y="4"/>
                    <a:pt x="4" y="11"/>
                    <a:pt x="1" y="18"/>
                  </a:cubicBezTo>
                  <a:cubicBezTo>
                    <a:pt x="4" y="11"/>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60"/>
            <p:cNvSpPr/>
            <p:nvPr/>
          </p:nvSpPr>
          <p:spPr>
            <a:xfrm>
              <a:off x="2597485" y="1732600"/>
              <a:ext cx="163" cy="258"/>
            </a:xfrm>
            <a:custGeom>
              <a:rect b="b" l="l" r="r" t="t"/>
              <a:pathLst>
                <a:path extrusionOk="0" h="19" w="12">
                  <a:moveTo>
                    <a:pt x="11" y="1"/>
                  </a:moveTo>
                  <a:cubicBezTo>
                    <a:pt x="8" y="8"/>
                    <a:pt x="4" y="15"/>
                    <a:pt x="1" y="18"/>
                  </a:cubicBezTo>
                  <a:cubicBezTo>
                    <a:pt x="4" y="15"/>
                    <a:pt x="8" y="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60"/>
            <p:cNvSpPr/>
            <p:nvPr/>
          </p:nvSpPr>
          <p:spPr>
            <a:xfrm>
              <a:off x="2645156" y="1707604"/>
              <a:ext cx="14" cy="434"/>
            </a:xfrm>
            <a:custGeom>
              <a:rect b="b" l="l" r="r" t="t"/>
              <a:pathLst>
                <a:path extrusionOk="0" h="32" w="1">
                  <a:moveTo>
                    <a:pt x="1" y="32"/>
                  </a:moveTo>
                  <a:lnTo>
                    <a:pt x="1" y="0"/>
                  </a:lnTo>
                  <a:lnTo>
                    <a:pt x="1" y="0"/>
                  </a:ln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60"/>
            <p:cNvSpPr/>
            <p:nvPr/>
          </p:nvSpPr>
          <p:spPr>
            <a:xfrm>
              <a:off x="2625441" y="1716633"/>
              <a:ext cx="6612" cy="4141"/>
            </a:xfrm>
            <a:custGeom>
              <a:rect b="b" l="l" r="r" t="t"/>
              <a:pathLst>
                <a:path extrusionOk="0" h="305" w="487">
                  <a:moveTo>
                    <a:pt x="0" y="280"/>
                  </a:moveTo>
                  <a:cubicBezTo>
                    <a:pt x="298" y="305"/>
                    <a:pt x="420" y="133"/>
                    <a:pt x="487" y="0"/>
                  </a:cubicBezTo>
                  <a:cubicBezTo>
                    <a:pt x="420" y="133"/>
                    <a:pt x="298" y="305"/>
                    <a:pt x="0" y="28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60"/>
            <p:cNvSpPr/>
            <p:nvPr/>
          </p:nvSpPr>
          <p:spPr>
            <a:xfrm>
              <a:off x="2627437" y="176663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60"/>
            <p:cNvSpPr/>
            <p:nvPr/>
          </p:nvSpPr>
          <p:spPr>
            <a:xfrm>
              <a:off x="2629094" y="17652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60"/>
            <p:cNvSpPr/>
            <p:nvPr/>
          </p:nvSpPr>
          <p:spPr>
            <a:xfrm>
              <a:off x="2635896" y="1762742"/>
              <a:ext cx="7658" cy="4576"/>
            </a:xfrm>
            <a:custGeom>
              <a:rect b="b" l="l" r="r" t="t"/>
              <a:pathLst>
                <a:path extrusionOk="0" h="337" w="564">
                  <a:moveTo>
                    <a:pt x="0" y="0"/>
                  </a:moveTo>
                  <a:lnTo>
                    <a:pt x="0" y="0"/>
                  </a:lnTo>
                  <a:cubicBezTo>
                    <a:pt x="158" y="11"/>
                    <a:pt x="410" y="175"/>
                    <a:pt x="564" y="336"/>
                  </a:cubicBezTo>
                  <a:cubicBezTo>
                    <a:pt x="410" y="175"/>
                    <a:pt x="158"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60"/>
            <p:cNvSpPr/>
            <p:nvPr/>
          </p:nvSpPr>
          <p:spPr>
            <a:xfrm>
              <a:off x="2634701" y="1762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60"/>
            <p:cNvSpPr/>
            <p:nvPr/>
          </p:nvSpPr>
          <p:spPr>
            <a:xfrm>
              <a:off x="2634701" y="1780759"/>
              <a:ext cx="679" cy="54"/>
            </a:xfrm>
            <a:custGeom>
              <a:rect b="b" l="l" r="r" t="t"/>
              <a:pathLst>
                <a:path extrusionOk="0" h="4" w="50">
                  <a:moveTo>
                    <a:pt x="50"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60"/>
            <p:cNvSpPr/>
            <p:nvPr/>
          </p:nvSpPr>
          <p:spPr>
            <a:xfrm>
              <a:off x="2644925" y="1769055"/>
              <a:ext cx="530" cy="1969"/>
            </a:xfrm>
            <a:custGeom>
              <a:rect b="b" l="l" r="r" t="t"/>
              <a:pathLst>
                <a:path extrusionOk="0" h="145" w="39">
                  <a:moveTo>
                    <a:pt x="25" y="144"/>
                  </a:moveTo>
                  <a:cubicBezTo>
                    <a:pt x="39" y="95"/>
                    <a:pt x="28" y="43"/>
                    <a:pt x="0" y="1"/>
                  </a:cubicBezTo>
                  <a:cubicBezTo>
                    <a:pt x="28" y="43"/>
                    <a:pt x="39" y="95"/>
                    <a:pt x="25"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60"/>
            <p:cNvSpPr/>
            <p:nvPr/>
          </p:nvSpPr>
          <p:spPr>
            <a:xfrm>
              <a:off x="2635421" y="1780705"/>
              <a:ext cx="625" cy="68"/>
            </a:xfrm>
            <a:custGeom>
              <a:rect b="b" l="l" r="r" t="t"/>
              <a:pathLst>
                <a:path extrusionOk="0" h="5" w="46">
                  <a:moveTo>
                    <a:pt x="46"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60"/>
            <p:cNvSpPr/>
            <p:nvPr/>
          </p:nvSpPr>
          <p:spPr>
            <a:xfrm>
              <a:off x="2636127" y="1780610"/>
              <a:ext cx="543" cy="68"/>
            </a:xfrm>
            <a:custGeom>
              <a:rect b="b" l="l" r="r" t="t"/>
              <a:pathLst>
                <a:path extrusionOk="0" h="5" w="40">
                  <a:moveTo>
                    <a:pt x="39"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60"/>
            <p:cNvSpPr/>
            <p:nvPr/>
          </p:nvSpPr>
          <p:spPr>
            <a:xfrm>
              <a:off x="2635272" y="17627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60"/>
            <p:cNvSpPr/>
            <p:nvPr/>
          </p:nvSpPr>
          <p:spPr>
            <a:xfrm>
              <a:off x="2636751" y="1780474"/>
              <a:ext cx="489" cy="109"/>
            </a:xfrm>
            <a:custGeom>
              <a:rect b="b" l="l" r="r" t="t"/>
              <a:pathLst>
                <a:path extrusionOk="0" h="8" w="36">
                  <a:moveTo>
                    <a:pt x="3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60"/>
            <p:cNvSpPr/>
            <p:nvPr/>
          </p:nvSpPr>
          <p:spPr>
            <a:xfrm>
              <a:off x="2963060" y="1726992"/>
              <a:ext cx="109" cy="204"/>
            </a:xfrm>
            <a:custGeom>
              <a:rect b="b" l="l" r="r" t="t"/>
              <a:pathLst>
                <a:path extrusionOk="0" h="15" w="8">
                  <a:moveTo>
                    <a:pt x="8"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60"/>
            <p:cNvSpPr/>
            <p:nvPr/>
          </p:nvSpPr>
          <p:spPr>
            <a:xfrm>
              <a:off x="2962449" y="1728038"/>
              <a:ext cx="149" cy="258"/>
            </a:xfrm>
            <a:custGeom>
              <a:rect b="b" l="l" r="r" t="t"/>
              <a:pathLst>
                <a:path extrusionOk="0" h="19" w="11">
                  <a:moveTo>
                    <a:pt x="11"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60"/>
            <p:cNvSpPr/>
            <p:nvPr/>
          </p:nvSpPr>
          <p:spPr>
            <a:xfrm>
              <a:off x="3013201" y="1703272"/>
              <a:ext cx="299" cy="109"/>
            </a:xfrm>
            <a:custGeom>
              <a:rect b="b" l="l" r="r" t="t"/>
              <a:pathLst>
                <a:path extrusionOk="0" h="8" w="22">
                  <a:moveTo>
                    <a:pt x="22"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60"/>
            <p:cNvSpPr/>
            <p:nvPr/>
          </p:nvSpPr>
          <p:spPr>
            <a:xfrm>
              <a:off x="2963684" y="1726286"/>
              <a:ext cx="109" cy="149"/>
            </a:xfrm>
            <a:custGeom>
              <a:rect b="b" l="l" r="r" t="t"/>
              <a:pathLst>
                <a:path extrusionOk="0" h="11" w="8">
                  <a:moveTo>
                    <a:pt x="0" y="11"/>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60"/>
            <p:cNvSpPr/>
            <p:nvPr/>
          </p:nvSpPr>
          <p:spPr>
            <a:xfrm>
              <a:off x="2962204" y="1728662"/>
              <a:ext cx="109" cy="244"/>
            </a:xfrm>
            <a:custGeom>
              <a:rect b="b" l="l" r="r" t="t"/>
              <a:pathLst>
                <a:path extrusionOk="0" h="18" w="8">
                  <a:moveTo>
                    <a:pt x="8"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60"/>
            <p:cNvSpPr/>
            <p:nvPr/>
          </p:nvSpPr>
          <p:spPr>
            <a:xfrm>
              <a:off x="2962774" y="1727468"/>
              <a:ext cx="109" cy="258"/>
            </a:xfrm>
            <a:custGeom>
              <a:rect b="b" l="l" r="r" t="t"/>
              <a:pathLst>
                <a:path extrusionOk="0" h="19" w="8">
                  <a:moveTo>
                    <a:pt x="8"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60"/>
            <p:cNvSpPr/>
            <p:nvPr/>
          </p:nvSpPr>
          <p:spPr>
            <a:xfrm>
              <a:off x="3012536" y="1703177"/>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60"/>
            <p:cNvSpPr/>
            <p:nvPr/>
          </p:nvSpPr>
          <p:spPr>
            <a:xfrm>
              <a:off x="2963345" y="1726612"/>
              <a:ext cx="163" cy="163"/>
            </a:xfrm>
            <a:custGeom>
              <a:rect b="b" l="l" r="r" t="t"/>
              <a:pathLst>
                <a:path extrusionOk="0" h="12" w="12">
                  <a:moveTo>
                    <a:pt x="1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60"/>
            <p:cNvSpPr/>
            <p:nvPr/>
          </p:nvSpPr>
          <p:spPr>
            <a:xfrm>
              <a:off x="2964010" y="1726042"/>
              <a:ext cx="109" cy="68"/>
            </a:xfrm>
            <a:custGeom>
              <a:rect b="b" l="l" r="r" t="t"/>
              <a:pathLst>
                <a:path extrusionOk="0" h="5" w="8">
                  <a:moveTo>
                    <a:pt x="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60"/>
            <p:cNvSpPr/>
            <p:nvPr/>
          </p:nvSpPr>
          <p:spPr>
            <a:xfrm>
              <a:off x="3009685" y="1703082"/>
              <a:ext cx="1344" cy="394"/>
            </a:xfrm>
            <a:custGeom>
              <a:rect b="b" l="l" r="r" t="t"/>
              <a:pathLst>
                <a:path extrusionOk="0" h="29" w="99">
                  <a:moveTo>
                    <a:pt x="1" y="1"/>
                  </a:moveTo>
                  <a:cubicBezTo>
                    <a:pt x="32" y="22"/>
                    <a:pt x="67" y="29"/>
                    <a:pt x="99" y="22"/>
                  </a:cubicBezTo>
                  <a:cubicBezTo>
                    <a:pt x="67" y="29"/>
                    <a:pt x="32"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60"/>
            <p:cNvSpPr/>
            <p:nvPr/>
          </p:nvSpPr>
          <p:spPr>
            <a:xfrm>
              <a:off x="3011966" y="170317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60"/>
            <p:cNvSpPr/>
            <p:nvPr/>
          </p:nvSpPr>
          <p:spPr>
            <a:xfrm>
              <a:off x="2991532" y="1712492"/>
              <a:ext cx="353" cy="1398"/>
            </a:xfrm>
            <a:custGeom>
              <a:rect b="b" l="l" r="r" t="t"/>
              <a:pathLst>
                <a:path extrusionOk="0" h="103" w="26">
                  <a:moveTo>
                    <a:pt x="25" y="102"/>
                  </a:moveTo>
                  <a:cubicBezTo>
                    <a:pt x="11" y="71"/>
                    <a:pt x="1" y="36"/>
                    <a:pt x="1" y="1"/>
                  </a:cubicBezTo>
                  <a:cubicBezTo>
                    <a:pt x="1" y="36"/>
                    <a:pt x="11" y="71"/>
                    <a:pt x="25" y="10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60"/>
            <p:cNvSpPr/>
            <p:nvPr/>
          </p:nvSpPr>
          <p:spPr>
            <a:xfrm>
              <a:off x="3011070" y="1703327"/>
              <a:ext cx="339" cy="54"/>
            </a:xfrm>
            <a:custGeom>
              <a:rect b="b" l="l" r="r" t="t"/>
              <a:pathLst>
                <a:path extrusionOk="0" h="4" w="25">
                  <a:moveTo>
                    <a:pt x="25" y="0"/>
                  </a:moveTo>
                  <a:cubicBezTo>
                    <a:pt x="14" y="0"/>
                    <a:pt x="7" y="4"/>
                    <a:pt x="0" y="4"/>
                  </a:cubicBezTo>
                  <a:cubicBezTo>
                    <a:pt x="7" y="4"/>
                    <a:pt x="14" y="0"/>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60"/>
            <p:cNvSpPr/>
            <p:nvPr/>
          </p:nvSpPr>
          <p:spPr>
            <a:xfrm>
              <a:off x="2650343" y="181141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60"/>
            <p:cNvSpPr/>
            <p:nvPr/>
          </p:nvSpPr>
          <p:spPr>
            <a:xfrm>
              <a:off x="2650723" y="1811322"/>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60"/>
            <p:cNvSpPr/>
            <p:nvPr/>
          </p:nvSpPr>
          <p:spPr>
            <a:xfrm>
              <a:off x="2698067" y="1830086"/>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60"/>
            <p:cNvSpPr/>
            <p:nvPr/>
          </p:nvSpPr>
          <p:spPr>
            <a:xfrm>
              <a:off x="2651008" y="1811227"/>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60"/>
            <p:cNvSpPr/>
            <p:nvPr/>
          </p:nvSpPr>
          <p:spPr>
            <a:xfrm>
              <a:off x="2651198" y="181113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60"/>
            <p:cNvSpPr/>
            <p:nvPr/>
          </p:nvSpPr>
          <p:spPr>
            <a:xfrm>
              <a:off x="2649012" y="181160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60"/>
            <p:cNvSpPr/>
            <p:nvPr/>
          </p:nvSpPr>
          <p:spPr>
            <a:xfrm>
              <a:off x="2649487" y="181155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60"/>
            <p:cNvSpPr/>
            <p:nvPr/>
          </p:nvSpPr>
          <p:spPr>
            <a:xfrm>
              <a:off x="2649962" y="181145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60"/>
            <p:cNvSpPr/>
            <p:nvPr/>
          </p:nvSpPr>
          <p:spPr>
            <a:xfrm>
              <a:off x="2787041" y="1879305"/>
              <a:ext cx="2634" cy="421"/>
            </a:xfrm>
            <a:custGeom>
              <a:rect b="b" l="l" r="r" t="t"/>
              <a:pathLst>
                <a:path extrusionOk="0" h="31" w="194">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60"/>
            <p:cNvSpPr/>
            <p:nvPr/>
          </p:nvSpPr>
          <p:spPr>
            <a:xfrm>
              <a:off x="2774414" y="1867642"/>
              <a:ext cx="3326" cy="1629"/>
            </a:xfrm>
            <a:custGeom>
              <a:rect b="b" l="l" r="r" t="t"/>
              <a:pathLst>
                <a:path extrusionOk="0" h="120" w="245">
                  <a:moveTo>
                    <a:pt x="0" y="1"/>
                  </a:moveTo>
                  <a:lnTo>
                    <a:pt x="0" y="1"/>
                  </a:lnTo>
                  <a:cubicBezTo>
                    <a:pt x="115" y="11"/>
                    <a:pt x="199" y="53"/>
                    <a:pt x="245" y="120"/>
                  </a:cubicBezTo>
                  <a:cubicBezTo>
                    <a:pt x="203" y="53"/>
                    <a:pt x="115"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60"/>
            <p:cNvSpPr/>
            <p:nvPr/>
          </p:nvSpPr>
          <p:spPr>
            <a:xfrm>
              <a:off x="2764774" y="1848443"/>
              <a:ext cx="5322" cy="8757"/>
            </a:xfrm>
            <a:custGeom>
              <a:rect b="b" l="l" r="r" t="t"/>
              <a:pathLst>
                <a:path extrusionOk="0" h="645" w="392">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60"/>
            <p:cNvSpPr/>
            <p:nvPr/>
          </p:nvSpPr>
          <p:spPr>
            <a:xfrm>
              <a:off x="2771603" y="1838694"/>
              <a:ext cx="1765" cy="8051"/>
            </a:xfrm>
            <a:custGeom>
              <a:rect b="b" l="l" r="r" t="t"/>
              <a:pathLst>
                <a:path extrusionOk="0" h="593" w="130">
                  <a:moveTo>
                    <a:pt x="0" y="592"/>
                  </a:moveTo>
                  <a:cubicBezTo>
                    <a:pt x="130" y="407"/>
                    <a:pt x="112" y="193"/>
                    <a:pt x="95" y="1"/>
                  </a:cubicBezTo>
                  <a:cubicBezTo>
                    <a:pt x="112" y="193"/>
                    <a:pt x="130" y="407"/>
                    <a:pt x="0" y="59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60"/>
            <p:cNvSpPr/>
            <p:nvPr/>
          </p:nvSpPr>
          <p:spPr>
            <a:xfrm>
              <a:off x="2786661" y="1879766"/>
              <a:ext cx="394" cy="149"/>
            </a:xfrm>
            <a:custGeom>
              <a:rect b="b" l="l" r="r" t="t"/>
              <a:pathLst>
                <a:path extrusionOk="0" h="11" w="29">
                  <a:moveTo>
                    <a:pt x="1" y="11"/>
                  </a:moveTo>
                  <a:lnTo>
                    <a:pt x="29"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60"/>
            <p:cNvSpPr/>
            <p:nvPr/>
          </p:nvSpPr>
          <p:spPr>
            <a:xfrm>
              <a:off x="2761230" y="1825999"/>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60"/>
            <p:cNvSpPr/>
            <p:nvPr/>
          </p:nvSpPr>
          <p:spPr>
            <a:xfrm>
              <a:off x="2761474" y="1825864"/>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60"/>
            <p:cNvSpPr/>
            <p:nvPr/>
          </p:nvSpPr>
          <p:spPr>
            <a:xfrm>
              <a:off x="2761705" y="182576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60"/>
            <p:cNvSpPr/>
            <p:nvPr/>
          </p:nvSpPr>
          <p:spPr>
            <a:xfrm>
              <a:off x="2760945" y="1826149"/>
              <a:ext cx="68" cy="54"/>
            </a:xfrm>
            <a:custGeom>
              <a:rect b="b" l="l" r="r" t="t"/>
              <a:pathLst>
                <a:path extrusionOk="0" h="4" w="5">
                  <a:moveTo>
                    <a:pt x="4" y="0"/>
                  </a:moveTo>
                  <a:lnTo>
                    <a:pt x="1" y="4"/>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60"/>
            <p:cNvSpPr/>
            <p:nvPr/>
          </p:nvSpPr>
          <p:spPr>
            <a:xfrm>
              <a:off x="2704530" y="1833793"/>
              <a:ext cx="54" cy="68"/>
            </a:xfrm>
            <a:custGeom>
              <a:rect b="b" l="l" r="r" t="t"/>
              <a:pathLst>
                <a:path extrusionOk="0" h="5" w="4">
                  <a:moveTo>
                    <a:pt x="4" y="1"/>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60"/>
            <p:cNvSpPr/>
            <p:nvPr/>
          </p:nvSpPr>
          <p:spPr>
            <a:xfrm>
              <a:off x="2712894" y="1827004"/>
              <a:ext cx="4766" cy="1724"/>
            </a:xfrm>
            <a:custGeom>
              <a:rect b="b" l="l" r="r" t="t"/>
              <a:pathLst>
                <a:path extrusionOk="0" h="127" w="351">
                  <a:moveTo>
                    <a:pt x="1" y="0"/>
                  </a:moveTo>
                  <a:cubicBezTo>
                    <a:pt x="102" y="4"/>
                    <a:pt x="214" y="56"/>
                    <a:pt x="351" y="126"/>
                  </a:cubicBezTo>
                  <a:cubicBezTo>
                    <a:pt x="214" y="56"/>
                    <a:pt x="102"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60"/>
            <p:cNvSpPr/>
            <p:nvPr/>
          </p:nvSpPr>
          <p:spPr>
            <a:xfrm>
              <a:off x="2719126" y="1828946"/>
              <a:ext cx="964" cy="163"/>
            </a:xfrm>
            <a:custGeom>
              <a:rect b="b" l="l" r="r" t="t"/>
              <a:pathLst>
                <a:path extrusionOk="0" h="12" w="71">
                  <a:moveTo>
                    <a:pt x="70" y="1"/>
                  </a:moveTo>
                  <a:cubicBezTo>
                    <a:pt x="46" y="4"/>
                    <a:pt x="25" y="8"/>
                    <a:pt x="0" y="11"/>
                  </a:cubicBezTo>
                  <a:cubicBezTo>
                    <a:pt x="25" y="8"/>
                    <a:pt x="46" y="4"/>
                    <a:pt x="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60"/>
            <p:cNvSpPr/>
            <p:nvPr/>
          </p:nvSpPr>
          <p:spPr>
            <a:xfrm>
              <a:off x="2724204" y="1829570"/>
              <a:ext cx="258" cy="149"/>
            </a:xfrm>
            <a:custGeom>
              <a:rect b="b" l="l" r="r" t="t"/>
              <a:pathLst>
                <a:path extrusionOk="0" h="11" w="19">
                  <a:moveTo>
                    <a:pt x="1" y="0"/>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60"/>
            <p:cNvSpPr/>
            <p:nvPr/>
          </p:nvSpPr>
          <p:spPr>
            <a:xfrm>
              <a:off x="2722208" y="182885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60"/>
            <p:cNvSpPr/>
            <p:nvPr/>
          </p:nvSpPr>
          <p:spPr>
            <a:xfrm>
              <a:off x="2724679" y="1829855"/>
              <a:ext cx="204" cy="149"/>
            </a:xfrm>
            <a:custGeom>
              <a:rect b="b" l="l" r="r" t="t"/>
              <a:pathLst>
                <a:path extrusionOk="0" h="11" w="15">
                  <a:moveTo>
                    <a:pt x="1" y="0"/>
                  </a:move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60"/>
            <p:cNvSpPr/>
            <p:nvPr/>
          </p:nvSpPr>
          <p:spPr>
            <a:xfrm>
              <a:off x="2720593" y="1828905"/>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60"/>
            <p:cNvSpPr/>
            <p:nvPr/>
          </p:nvSpPr>
          <p:spPr>
            <a:xfrm>
              <a:off x="2720077" y="1828905"/>
              <a:ext cx="489" cy="54"/>
            </a:xfrm>
            <a:custGeom>
              <a:rect b="b" l="l" r="r" t="t"/>
              <a:pathLst>
                <a:path extrusionOk="0" h="4" w="36">
                  <a:moveTo>
                    <a:pt x="0" y="4"/>
                  </a:moveTo>
                  <a:lnTo>
                    <a:pt x="3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60"/>
            <p:cNvSpPr/>
            <p:nvPr/>
          </p:nvSpPr>
          <p:spPr>
            <a:xfrm>
              <a:off x="2722588" y="1828946"/>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60"/>
            <p:cNvSpPr/>
            <p:nvPr/>
          </p:nvSpPr>
          <p:spPr>
            <a:xfrm>
              <a:off x="2723349" y="1829190"/>
              <a:ext cx="204" cy="54"/>
            </a:xfrm>
            <a:custGeom>
              <a:rect b="b" l="l" r="r" t="t"/>
              <a:pathLst>
                <a:path extrusionOk="0" h="4" w="15">
                  <a:moveTo>
                    <a:pt x="1" y="0"/>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60"/>
            <p:cNvSpPr/>
            <p:nvPr/>
          </p:nvSpPr>
          <p:spPr>
            <a:xfrm>
              <a:off x="2722969" y="1829041"/>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60"/>
            <p:cNvSpPr/>
            <p:nvPr/>
          </p:nvSpPr>
          <p:spPr>
            <a:xfrm>
              <a:off x="2723783" y="1829380"/>
              <a:ext cx="204" cy="109"/>
            </a:xfrm>
            <a:custGeom>
              <a:rect b="b" l="l" r="r" t="t"/>
              <a:pathLst>
                <a:path extrusionOk="0" h="8" w="15">
                  <a:moveTo>
                    <a:pt x="0" y="0"/>
                  </a:moveTo>
                  <a:lnTo>
                    <a:pt x="1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60"/>
            <p:cNvSpPr/>
            <p:nvPr/>
          </p:nvSpPr>
          <p:spPr>
            <a:xfrm>
              <a:off x="2720878" y="1828851"/>
              <a:ext cx="204" cy="14"/>
            </a:xfrm>
            <a:custGeom>
              <a:rect b="b" l="l" r="r" t="t"/>
              <a:pathLst>
                <a:path extrusionOk="0" h="1" w="15">
                  <a:moveTo>
                    <a:pt x="1" y="1"/>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60"/>
            <p:cNvSpPr/>
            <p:nvPr/>
          </p:nvSpPr>
          <p:spPr>
            <a:xfrm>
              <a:off x="2721217" y="182881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60"/>
            <p:cNvSpPr/>
            <p:nvPr/>
          </p:nvSpPr>
          <p:spPr>
            <a:xfrm>
              <a:off x="2721882" y="1828810"/>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60"/>
            <p:cNvSpPr/>
            <p:nvPr/>
          </p:nvSpPr>
          <p:spPr>
            <a:xfrm>
              <a:off x="2725155" y="1830181"/>
              <a:ext cx="258" cy="163"/>
            </a:xfrm>
            <a:custGeom>
              <a:rect b="b" l="l" r="r" t="t"/>
              <a:pathLst>
                <a:path extrusionOk="0" h="12" w="19">
                  <a:moveTo>
                    <a:pt x="1" y="1"/>
                  </a:moveTo>
                  <a:lnTo>
                    <a:pt x="1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60"/>
            <p:cNvSpPr/>
            <p:nvPr/>
          </p:nvSpPr>
          <p:spPr>
            <a:xfrm>
              <a:off x="2721543" y="182881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60"/>
            <p:cNvSpPr/>
            <p:nvPr/>
          </p:nvSpPr>
          <p:spPr>
            <a:xfrm>
              <a:off x="2725630" y="1830616"/>
              <a:ext cx="258" cy="204"/>
            </a:xfrm>
            <a:custGeom>
              <a:rect b="b" l="l" r="r" t="t"/>
              <a:pathLst>
                <a:path extrusionOk="0" h="15" w="19">
                  <a:moveTo>
                    <a:pt x="1" y="0"/>
                  </a:moveTo>
                  <a:lnTo>
                    <a:pt x="1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60"/>
            <p:cNvSpPr/>
            <p:nvPr/>
          </p:nvSpPr>
          <p:spPr>
            <a:xfrm>
              <a:off x="2704530" y="183388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60"/>
            <p:cNvSpPr/>
            <p:nvPr/>
          </p:nvSpPr>
          <p:spPr>
            <a:xfrm>
              <a:off x="2801976" y="1871403"/>
              <a:ext cx="109" cy="54"/>
            </a:xfrm>
            <a:custGeom>
              <a:rect b="b" l="l" r="r" t="t"/>
              <a:pathLst>
                <a:path extrusionOk="0" h="4" w="8">
                  <a:moveTo>
                    <a:pt x="7"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60"/>
            <p:cNvSpPr/>
            <p:nvPr/>
          </p:nvSpPr>
          <p:spPr>
            <a:xfrm>
              <a:off x="2821894" y="1866270"/>
              <a:ext cx="815" cy="339"/>
            </a:xfrm>
            <a:custGeom>
              <a:rect b="b" l="l" r="r" t="t"/>
              <a:pathLst>
                <a:path extrusionOk="0" h="25" w="60">
                  <a:moveTo>
                    <a:pt x="60" y="25"/>
                  </a:moveTo>
                  <a:cubicBezTo>
                    <a:pt x="42" y="11"/>
                    <a:pt x="21" y="0"/>
                    <a:pt x="0" y="0"/>
                  </a:cubicBezTo>
                  <a:cubicBezTo>
                    <a:pt x="21" y="0"/>
                    <a:pt x="42" y="11"/>
                    <a:pt x="6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60"/>
            <p:cNvSpPr/>
            <p:nvPr/>
          </p:nvSpPr>
          <p:spPr>
            <a:xfrm>
              <a:off x="2797414" y="1872774"/>
              <a:ext cx="434" cy="299"/>
            </a:xfrm>
            <a:custGeom>
              <a:rect b="b" l="l" r="r" t="t"/>
              <a:pathLst>
                <a:path extrusionOk="0" h="22" w="32">
                  <a:moveTo>
                    <a:pt x="32" y="1"/>
                  </a:moveTo>
                  <a:cubicBezTo>
                    <a:pt x="21" y="8"/>
                    <a:pt x="11" y="15"/>
                    <a:pt x="0" y="22"/>
                  </a:cubicBezTo>
                  <a:cubicBezTo>
                    <a:pt x="11" y="18"/>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60"/>
            <p:cNvSpPr/>
            <p:nvPr/>
          </p:nvSpPr>
          <p:spPr>
            <a:xfrm>
              <a:off x="2804108" y="1870452"/>
              <a:ext cx="1874" cy="1100"/>
            </a:xfrm>
            <a:custGeom>
              <a:rect b="b" l="l" r="r" t="t"/>
              <a:pathLst>
                <a:path extrusionOk="0" h="81" w="138">
                  <a:moveTo>
                    <a:pt x="1" y="81"/>
                  </a:moveTo>
                  <a:cubicBezTo>
                    <a:pt x="29" y="32"/>
                    <a:pt x="81" y="0"/>
                    <a:pt x="137" y="0"/>
                  </a:cubicBezTo>
                  <a:cubicBezTo>
                    <a:pt x="81" y="0"/>
                    <a:pt x="29"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60"/>
            <p:cNvSpPr/>
            <p:nvPr/>
          </p:nvSpPr>
          <p:spPr>
            <a:xfrm>
              <a:off x="2837902" y="1879617"/>
              <a:ext cx="353" cy="109"/>
            </a:xfrm>
            <a:custGeom>
              <a:rect b="b" l="l" r="r" t="t"/>
              <a:pathLst>
                <a:path extrusionOk="0" h="8" w="26">
                  <a:moveTo>
                    <a:pt x="1" y="1"/>
                  </a:moveTo>
                  <a:cubicBezTo>
                    <a:pt x="8" y="4"/>
                    <a:pt x="18" y="4"/>
                    <a:pt x="25" y="8"/>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60"/>
            <p:cNvSpPr/>
            <p:nvPr/>
          </p:nvSpPr>
          <p:spPr>
            <a:xfrm>
              <a:off x="2822750" y="1866596"/>
              <a:ext cx="109" cy="109"/>
            </a:xfrm>
            <a:custGeom>
              <a:rect b="b" l="l" r="r" t="t"/>
              <a:pathLst>
                <a:path extrusionOk="0" h="8" w="8">
                  <a:moveTo>
                    <a:pt x="7"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60"/>
            <p:cNvSpPr/>
            <p:nvPr/>
          </p:nvSpPr>
          <p:spPr>
            <a:xfrm>
              <a:off x="2838282" y="1879712"/>
              <a:ext cx="353" cy="204"/>
            </a:xfrm>
            <a:custGeom>
              <a:rect b="b" l="l" r="r" t="t"/>
              <a:pathLst>
                <a:path extrusionOk="0" h="15" w="26">
                  <a:moveTo>
                    <a:pt x="25" y="15"/>
                  </a:moveTo>
                  <a:cubicBezTo>
                    <a:pt x="18" y="8"/>
                    <a:pt x="8" y="4"/>
                    <a:pt x="1" y="1"/>
                  </a:cubicBezTo>
                  <a:cubicBezTo>
                    <a:pt x="8" y="4"/>
                    <a:pt x="18" y="8"/>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60"/>
            <p:cNvSpPr/>
            <p:nvPr/>
          </p:nvSpPr>
          <p:spPr>
            <a:xfrm>
              <a:off x="2796939" y="1873113"/>
              <a:ext cx="434" cy="244"/>
            </a:xfrm>
            <a:custGeom>
              <a:rect b="b" l="l" r="r" t="t"/>
              <a:pathLst>
                <a:path extrusionOk="0" h="18" w="32">
                  <a:moveTo>
                    <a:pt x="32" y="0"/>
                  </a:moveTo>
                  <a:lnTo>
                    <a:pt x="7" y="14"/>
                  </a:lnTo>
                  <a:lnTo>
                    <a:pt x="0" y="18"/>
                  </a:lnTo>
                  <a:cubicBezTo>
                    <a:pt x="11" y="14"/>
                    <a:pt x="21" y="7"/>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60"/>
            <p:cNvSpPr/>
            <p:nvPr/>
          </p:nvSpPr>
          <p:spPr>
            <a:xfrm>
              <a:off x="2797889" y="1872543"/>
              <a:ext cx="299" cy="244"/>
            </a:xfrm>
            <a:custGeom>
              <a:rect b="b" l="l" r="r" t="t"/>
              <a:pathLst>
                <a:path extrusionOk="0" h="18" w="22">
                  <a:moveTo>
                    <a:pt x="21" y="0"/>
                  </a:moveTo>
                  <a:cubicBezTo>
                    <a:pt x="14" y="4"/>
                    <a:pt x="7" y="11"/>
                    <a:pt x="0" y="18"/>
                  </a:cubicBezTo>
                  <a:cubicBezTo>
                    <a:pt x="7" y="11"/>
                    <a:pt x="14" y="4"/>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60"/>
            <p:cNvSpPr/>
            <p:nvPr/>
          </p:nvSpPr>
          <p:spPr>
            <a:xfrm>
              <a:off x="2838662" y="1879956"/>
              <a:ext cx="828" cy="720"/>
            </a:xfrm>
            <a:custGeom>
              <a:rect b="b" l="l" r="r" t="t"/>
              <a:pathLst>
                <a:path extrusionOk="0" h="53" w="61">
                  <a:moveTo>
                    <a:pt x="1" y="0"/>
                  </a:moveTo>
                  <a:cubicBezTo>
                    <a:pt x="22" y="14"/>
                    <a:pt x="43" y="32"/>
                    <a:pt x="60" y="53"/>
                  </a:cubicBezTo>
                  <a:cubicBezTo>
                    <a:pt x="43" y="32"/>
                    <a:pt x="22"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60"/>
            <p:cNvSpPr/>
            <p:nvPr/>
          </p:nvSpPr>
          <p:spPr>
            <a:xfrm>
              <a:off x="2796178" y="187368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60"/>
            <p:cNvSpPr/>
            <p:nvPr/>
          </p:nvSpPr>
          <p:spPr>
            <a:xfrm>
              <a:off x="2795798" y="187377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60"/>
            <p:cNvSpPr/>
            <p:nvPr/>
          </p:nvSpPr>
          <p:spPr>
            <a:xfrm>
              <a:off x="2795459" y="187377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60"/>
            <p:cNvSpPr/>
            <p:nvPr/>
          </p:nvSpPr>
          <p:spPr>
            <a:xfrm>
              <a:off x="2789661" y="1879671"/>
              <a:ext cx="3476" cy="3476"/>
            </a:xfrm>
            <a:custGeom>
              <a:rect b="b" l="l" r="r" t="t"/>
              <a:pathLst>
                <a:path extrusionOk="0" h="256" w="256">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60"/>
            <p:cNvSpPr/>
            <p:nvPr/>
          </p:nvSpPr>
          <p:spPr>
            <a:xfrm>
              <a:off x="2796559" y="1873399"/>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60"/>
            <p:cNvSpPr/>
            <p:nvPr/>
          </p:nvSpPr>
          <p:spPr>
            <a:xfrm>
              <a:off x="2794984" y="1873724"/>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60"/>
            <p:cNvSpPr/>
            <p:nvPr/>
          </p:nvSpPr>
          <p:spPr>
            <a:xfrm>
              <a:off x="2789661" y="1879671"/>
              <a:ext cx="54" cy="14"/>
            </a:xfrm>
            <a:custGeom>
              <a:rect b="b" l="l" r="r" t="t"/>
              <a:pathLst>
                <a:path extrusionOk="0" h="1" w="4">
                  <a:moveTo>
                    <a:pt x="4" y="0"/>
                  </a:moveTo>
                  <a:lnTo>
                    <a:pt x="4" y="0"/>
                  </a:ln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60"/>
            <p:cNvSpPr/>
            <p:nvPr/>
          </p:nvSpPr>
          <p:spPr>
            <a:xfrm>
              <a:off x="2796980" y="1873303"/>
              <a:ext cx="109" cy="54"/>
            </a:xfrm>
            <a:custGeom>
              <a:rect b="b" l="l" r="r" t="t"/>
              <a:pathLst>
                <a:path extrusionOk="0" h="4" w="8">
                  <a:moveTo>
                    <a:pt x="8"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60"/>
            <p:cNvSpPr/>
            <p:nvPr/>
          </p:nvSpPr>
          <p:spPr>
            <a:xfrm>
              <a:off x="2959964" y="1971102"/>
              <a:ext cx="4345" cy="3082"/>
            </a:xfrm>
            <a:custGeom>
              <a:rect b="b" l="l" r="r" t="t"/>
              <a:pathLst>
                <a:path extrusionOk="0" h="227" w="32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60"/>
            <p:cNvSpPr/>
            <p:nvPr/>
          </p:nvSpPr>
          <p:spPr>
            <a:xfrm>
              <a:off x="2945287" y="1972446"/>
              <a:ext cx="34378" cy="30916"/>
            </a:xfrm>
            <a:custGeom>
              <a:rect b="b" l="l" r="r" t="t"/>
              <a:pathLst>
                <a:path extrusionOk="0" h="2277" w="2532">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60"/>
            <p:cNvSpPr/>
            <p:nvPr/>
          </p:nvSpPr>
          <p:spPr>
            <a:xfrm>
              <a:off x="2934927" y="1945305"/>
              <a:ext cx="6191" cy="6463"/>
            </a:xfrm>
            <a:custGeom>
              <a:rect b="b" l="l" r="r" t="t"/>
              <a:pathLst>
                <a:path extrusionOk="0" h="476" w="456">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60"/>
            <p:cNvSpPr/>
            <p:nvPr/>
          </p:nvSpPr>
          <p:spPr>
            <a:xfrm>
              <a:off x="2944567" y="1938516"/>
              <a:ext cx="27875" cy="31432"/>
            </a:xfrm>
            <a:custGeom>
              <a:rect b="b" l="l" r="r" t="t"/>
              <a:pathLst>
                <a:path extrusionOk="0" h="2315" w="2053">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60"/>
            <p:cNvSpPr/>
            <p:nvPr/>
          </p:nvSpPr>
          <p:spPr>
            <a:xfrm>
              <a:off x="2944187" y="1956588"/>
              <a:ext cx="15030" cy="20258"/>
            </a:xfrm>
            <a:custGeom>
              <a:rect b="b" l="l" r="r" t="t"/>
              <a:pathLst>
                <a:path extrusionOk="0" h="1492" w="1107">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60"/>
            <p:cNvSpPr/>
            <p:nvPr/>
          </p:nvSpPr>
          <p:spPr>
            <a:xfrm>
              <a:off x="2930066" y="1906039"/>
              <a:ext cx="18126" cy="34270"/>
            </a:xfrm>
            <a:custGeom>
              <a:rect b="b" l="l" r="r" t="t"/>
              <a:pathLst>
                <a:path extrusionOk="0" h="2524" w="1335">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60"/>
            <p:cNvSpPr/>
            <p:nvPr/>
          </p:nvSpPr>
          <p:spPr>
            <a:xfrm>
              <a:off x="2911587" y="1962426"/>
              <a:ext cx="15410" cy="19171"/>
            </a:xfrm>
            <a:custGeom>
              <a:rect b="b" l="l" r="r" t="t"/>
              <a:pathLst>
                <a:path extrusionOk="0" h="1412" w="1135">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60"/>
            <p:cNvSpPr/>
            <p:nvPr/>
          </p:nvSpPr>
          <p:spPr>
            <a:xfrm>
              <a:off x="3088163" y="2067136"/>
              <a:ext cx="69218" cy="57636"/>
            </a:xfrm>
            <a:custGeom>
              <a:rect b="b" l="l" r="r" t="t"/>
              <a:pathLst>
                <a:path extrusionOk="0" h="4245" w="5098">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60"/>
            <p:cNvSpPr/>
            <p:nvPr/>
          </p:nvSpPr>
          <p:spPr>
            <a:xfrm>
              <a:off x="2639603" y="1973302"/>
              <a:ext cx="14229" cy="26680"/>
            </a:xfrm>
            <a:custGeom>
              <a:rect b="b" l="l" r="r" t="t"/>
              <a:pathLst>
                <a:path extrusionOk="0" h="1965" w="1048">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60"/>
            <p:cNvSpPr/>
            <p:nvPr/>
          </p:nvSpPr>
          <p:spPr>
            <a:xfrm>
              <a:off x="2363531" y="2134820"/>
              <a:ext cx="53061" cy="102877"/>
            </a:xfrm>
            <a:custGeom>
              <a:rect b="b" l="l" r="r" t="t"/>
              <a:pathLst>
                <a:path extrusionOk="0" h="7577" w="3908">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60"/>
            <p:cNvSpPr/>
            <p:nvPr/>
          </p:nvSpPr>
          <p:spPr>
            <a:xfrm>
              <a:off x="2441765" y="1949718"/>
              <a:ext cx="5621" cy="1466"/>
            </a:xfrm>
            <a:custGeom>
              <a:rect b="b" l="l" r="r" t="t"/>
              <a:pathLst>
                <a:path extrusionOk="0" h="108" w="414">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60"/>
            <p:cNvSpPr/>
            <p:nvPr/>
          </p:nvSpPr>
          <p:spPr>
            <a:xfrm>
              <a:off x="2361345" y="1900730"/>
              <a:ext cx="77012" cy="46109"/>
            </a:xfrm>
            <a:custGeom>
              <a:rect b="b" l="l" r="r" t="t"/>
              <a:pathLst>
                <a:path extrusionOk="0" h="3396" w="5672">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60"/>
            <p:cNvSpPr/>
            <p:nvPr/>
          </p:nvSpPr>
          <p:spPr>
            <a:xfrm>
              <a:off x="2379743" y="1913221"/>
              <a:ext cx="5146" cy="1018"/>
            </a:xfrm>
            <a:custGeom>
              <a:rect b="b" l="l" r="r" t="t"/>
              <a:pathLst>
                <a:path extrusionOk="0" h="75" w="379">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60"/>
            <p:cNvSpPr/>
            <p:nvPr/>
          </p:nvSpPr>
          <p:spPr>
            <a:xfrm>
              <a:off x="2364237" y="1918829"/>
              <a:ext cx="109" cy="68"/>
            </a:xfrm>
            <a:custGeom>
              <a:rect b="b" l="l" r="r" t="t"/>
              <a:pathLst>
                <a:path extrusionOk="0" h="5" w="8">
                  <a:moveTo>
                    <a:pt x="1" y="4"/>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60"/>
            <p:cNvSpPr/>
            <p:nvPr/>
          </p:nvSpPr>
          <p:spPr>
            <a:xfrm>
              <a:off x="2364713" y="19185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60"/>
            <p:cNvSpPr/>
            <p:nvPr/>
          </p:nvSpPr>
          <p:spPr>
            <a:xfrm>
              <a:off x="2364102" y="1918978"/>
              <a:ext cx="109" cy="54"/>
            </a:xfrm>
            <a:custGeom>
              <a:rect b="b" l="l" r="r" t="t"/>
              <a:pathLst>
                <a:path extrusionOk="0" h="4" w="8">
                  <a:moveTo>
                    <a:pt x="0" y="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60"/>
            <p:cNvSpPr/>
            <p:nvPr/>
          </p:nvSpPr>
          <p:spPr>
            <a:xfrm>
              <a:off x="2364672" y="1918544"/>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60"/>
            <p:cNvSpPr/>
            <p:nvPr/>
          </p:nvSpPr>
          <p:spPr>
            <a:xfrm>
              <a:off x="2364523" y="1918693"/>
              <a:ext cx="14" cy="14"/>
            </a:xfrm>
            <a:custGeom>
              <a:rect b="b" l="l" r="r" t="t"/>
              <a:pathLst>
                <a:path extrusionOk="0" h="1"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60"/>
            <p:cNvSpPr/>
            <p:nvPr/>
          </p:nvSpPr>
          <p:spPr>
            <a:xfrm>
              <a:off x="2364387" y="1918734"/>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60"/>
            <p:cNvSpPr/>
            <p:nvPr/>
          </p:nvSpPr>
          <p:spPr>
            <a:xfrm>
              <a:off x="2363857" y="19190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60"/>
            <p:cNvSpPr/>
            <p:nvPr/>
          </p:nvSpPr>
          <p:spPr>
            <a:xfrm>
              <a:off x="2363341" y="1919358"/>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60"/>
            <p:cNvSpPr/>
            <p:nvPr/>
          </p:nvSpPr>
          <p:spPr>
            <a:xfrm>
              <a:off x="2362242" y="1919508"/>
              <a:ext cx="1018" cy="530"/>
            </a:xfrm>
            <a:custGeom>
              <a:rect b="b" l="l" r="r" t="t"/>
              <a:pathLst>
                <a:path extrusionOk="0" h="39" w="75">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60"/>
            <p:cNvSpPr/>
            <p:nvPr/>
          </p:nvSpPr>
          <p:spPr>
            <a:xfrm>
              <a:off x="2363626" y="1919209"/>
              <a:ext cx="149" cy="68"/>
            </a:xfrm>
            <a:custGeom>
              <a:rect b="b" l="l" r="r" t="t"/>
              <a:pathLst>
                <a:path extrusionOk="0" h="5" w="11">
                  <a:moveTo>
                    <a:pt x="0" y="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60"/>
            <p:cNvSpPr/>
            <p:nvPr/>
          </p:nvSpPr>
          <p:spPr>
            <a:xfrm>
              <a:off x="2361766" y="1920024"/>
              <a:ext cx="394" cy="204"/>
            </a:xfrm>
            <a:custGeom>
              <a:rect b="b" l="l" r="r" t="t"/>
              <a:pathLst>
                <a:path extrusionOk="0" h="15" w="29">
                  <a:moveTo>
                    <a:pt x="1" y="15"/>
                  </a:move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60"/>
            <p:cNvSpPr/>
            <p:nvPr/>
          </p:nvSpPr>
          <p:spPr>
            <a:xfrm>
              <a:off x="2423463" y="1902672"/>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60"/>
            <p:cNvSpPr/>
            <p:nvPr/>
          </p:nvSpPr>
          <p:spPr>
            <a:xfrm>
              <a:off x="2367333" y="1912040"/>
              <a:ext cx="1100" cy="244"/>
            </a:xfrm>
            <a:custGeom>
              <a:rect b="b" l="l" r="r" t="t"/>
              <a:pathLst>
                <a:path extrusionOk="0" h="18" w="81">
                  <a:moveTo>
                    <a:pt x="81" y="18"/>
                  </a:moveTo>
                  <a:cubicBezTo>
                    <a:pt x="56" y="7"/>
                    <a:pt x="28" y="0"/>
                    <a:pt x="0" y="0"/>
                  </a:cubicBezTo>
                  <a:cubicBezTo>
                    <a:pt x="28" y="0"/>
                    <a:pt x="56" y="7"/>
                    <a:pt x="8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60"/>
            <p:cNvSpPr/>
            <p:nvPr/>
          </p:nvSpPr>
          <p:spPr>
            <a:xfrm>
              <a:off x="2364618" y="191859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60"/>
            <p:cNvSpPr/>
            <p:nvPr/>
          </p:nvSpPr>
          <p:spPr>
            <a:xfrm>
              <a:off x="2364767" y="191840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60"/>
            <p:cNvSpPr/>
            <p:nvPr/>
          </p:nvSpPr>
          <p:spPr>
            <a:xfrm>
              <a:off x="2414298" y="1903201"/>
              <a:ext cx="3286" cy="54"/>
            </a:xfrm>
            <a:custGeom>
              <a:rect b="b" l="l" r="r" t="t"/>
              <a:pathLst>
                <a:path extrusionOk="0" h="4" w="242">
                  <a:moveTo>
                    <a:pt x="0" y="4"/>
                  </a:moveTo>
                  <a:cubicBezTo>
                    <a:pt x="81" y="4"/>
                    <a:pt x="161" y="4"/>
                    <a:pt x="242" y="0"/>
                  </a:cubicBezTo>
                  <a:cubicBezTo>
                    <a:pt x="161" y="4"/>
                    <a:pt x="81" y="4"/>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60"/>
            <p:cNvSpPr/>
            <p:nvPr/>
          </p:nvSpPr>
          <p:spPr>
            <a:xfrm>
              <a:off x="2373131" y="1912746"/>
              <a:ext cx="1779" cy="109"/>
            </a:xfrm>
            <a:custGeom>
              <a:rect b="b" l="l" r="r" t="t"/>
              <a:pathLst>
                <a:path extrusionOk="0" h="8" w="131">
                  <a:moveTo>
                    <a:pt x="1" y="8"/>
                  </a:moveTo>
                  <a:cubicBezTo>
                    <a:pt x="43" y="4"/>
                    <a:pt x="88" y="1"/>
                    <a:pt x="130" y="4"/>
                  </a:cubicBezTo>
                  <a:cubicBezTo>
                    <a:pt x="88" y="1"/>
                    <a:pt x="43" y="4"/>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60"/>
            <p:cNvSpPr/>
            <p:nvPr/>
          </p:nvSpPr>
          <p:spPr>
            <a:xfrm>
              <a:off x="2437773" y="1917172"/>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60"/>
            <p:cNvSpPr/>
            <p:nvPr/>
          </p:nvSpPr>
          <p:spPr>
            <a:xfrm>
              <a:off x="2437203" y="1916032"/>
              <a:ext cx="448" cy="774"/>
            </a:xfrm>
            <a:custGeom>
              <a:rect b="b" l="l" r="r" t="t"/>
              <a:pathLst>
                <a:path extrusionOk="0" h="57" w="33">
                  <a:moveTo>
                    <a:pt x="1" y="0"/>
                  </a:moveTo>
                  <a:lnTo>
                    <a:pt x="32"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60"/>
            <p:cNvSpPr/>
            <p:nvPr/>
          </p:nvSpPr>
          <p:spPr>
            <a:xfrm>
              <a:off x="2436062" y="1913656"/>
              <a:ext cx="394" cy="774"/>
            </a:xfrm>
            <a:custGeom>
              <a:rect b="b" l="l" r="r" t="t"/>
              <a:pathLst>
                <a:path extrusionOk="0" h="57" w="29">
                  <a:moveTo>
                    <a:pt x="1" y="0"/>
                  </a:moveTo>
                  <a:lnTo>
                    <a:pt x="29" y="5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60"/>
            <p:cNvSpPr/>
            <p:nvPr/>
          </p:nvSpPr>
          <p:spPr>
            <a:xfrm>
              <a:off x="2436687" y="1914932"/>
              <a:ext cx="394" cy="733"/>
            </a:xfrm>
            <a:custGeom>
              <a:rect b="b" l="l" r="r" t="t"/>
              <a:pathLst>
                <a:path extrusionOk="0" h="54" w="29">
                  <a:moveTo>
                    <a:pt x="0" y="1"/>
                  </a:moveTo>
                  <a:lnTo>
                    <a:pt x="28" y="5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60"/>
            <p:cNvSpPr/>
            <p:nvPr/>
          </p:nvSpPr>
          <p:spPr>
            <a:xfrm>
              <a:off x="2429885" y="1900825"/>
              <a:ext cx="6096" cy="12600"/>
            </a:xfrm>
            <a:custGeom>
              <a:rect b="b" l="l" r="r" t="t"/>
              <a:pathLst>
                <a:path extrusionOk="0" h="928" w="449">
                  <a:moveTo>
                    <a:pt x="1" y="0"/>
                  </a:moveTo>
                  <a:lnTo>
                    <a:pt x="1" y="0"/>
                  </a:lnTo>
                  <a:cubicBezTo>
                    <a:pt x="123" y="259"/>
                    <a:pt x="288" y="595"/>
                    <a:pt x="449" y="928"/>
                  </a:cubicBezTo>
                  <a:cubicBezTo>
                    <a:pt x="288" y="595"/>
                    <a:pt x="123" y="25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60"/>
            <p:cNvSpPr/>
            <p:nvPr/>
          </p:nvSpPr>
          <p:spPr>
            <a:xfrm>
              <a:off x="3053662" y="2325828"/>
              <a:ext cx="6762" cy="1426"/>
            </a:xfrm>
            <a:custGeom>
              <a:rect b="b" l="l" r="r" t="t"/>
              <a:pathLst>
                <a:path extrusionOk="0" h="105" w="498">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60"/>
            <p:cNvSpPr/>
            <p:nvPr/>
          </p:nvSpPr>
          <p:spPr>
            <a:xfrm>
              <a:off x="2878838" y="2126931"/>
              <a:ext cx="301597" cy="226799"/>
            </a:xfrm>
            <a:custGeom>
              <a:rect b="b" l="l" r="r" t="t"/>
              <a:pathLst>
                <a:path extrusionOk="0" h="16704" w="22213">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60"/>
            <p:cNvSpPr/>
            <p:nvPr/>
          </p:nvSpPr>
          <p:spPr>
            <a:xfrm>
              <a:off x="3006548" y="2132321"/>
              <a:ext cx="7861" cy="1765"/>
            </a:xfrm>
            <a:custGeom>
              <a:rect b="b" l="l" r="r" t="t"/>
              <a:pathLst>
                <a:path extrusionOk="0" h="130" w="579">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60"/>
            <p:cNvSpPr/>
            <p:nvPr/>
          </p:nvSpPr>
          <p:spPr>
            <a:xfrm>
              <a:off x="3116594" y="2348014"/>
              <a:ext cx="679" cy="1344"/>
            </a:xfrm>
            <a:custGeom>
              <a:rect b="b" l="l" r="r" t="t"/>
              <a:pathLst>
                <a:path extrusionOk="0" h="99" w="5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60"/>
            <p:cNvSpPr/>
            <p:nvPr/>
          </p:nvSpPr>
          <p:spPr>
            <a:xfrm>
              <a:off x="3114883" y="2370254"/>
              <a:ext cx="25675" cy="24575"/>
            </a:xfrm>
            <a:custGeom>
              <a:rect b="b" l="l" r="r" t="t"/>
              <a:pathLst>
                <a:path extrusionOk="0" h="1810" w="1891">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60"/>
            <p:cNvSpPr/>
            <p:nvPr/>
          </p:nvSpPr>
          <p:spPr>
            <a:xfrm>
              <a:off x="3286190" y="2425120"/>
              <a:ext cx="2770" cy="2322"/>
            </a:xfrm>
            <a:custGeom>
              <a:rect b="b" l="l" r="r" t="t"/>
              <a:pathLst>
                <a:path extrusionOk="0" h="171" w="204">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60"/>
            <p:cNvSpPr/>
            <p:nvPr/>
          </p:nvSpPr>
          <p:spPr>
            <a:xfrm>
              <a:off x="3278682" y="2370688"/>
              <a:ext cx="55858" cy="52287"/>
            </a:xfrm>
            <a:custGeom>
              <a:rect b="b" l="l" r="r" t="t"/>
              <a:pathLst>
                <a:path extrusionOk="0" h="3851" w="4114">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60"/>
            <p:cNvSpPr/>
            <p:nvPr/>
          </p:nvSpPr>
          <p:spPr>
            <a:xfrm>
              <a:off x="3327113" y="2318822"/>
              <a:ext cx="40271" cy="57243"/>
            </a:xfrm>
            <a:custGeom>
              <a:rect b="b" l="l" r="r" t="t"/>
              <a:pathLst>
                <a:path extrusionOk="0" h="4216" w="2966">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60"/>
            <p:cNvSpPr/>
            <p:nvPr/>
          </p:nvSpPr>
          <p:spPr>
            <a:xfrm>
              <a:off x="2437868" y="1704617"/>
              <a:ext cx="103542" cy="63855"/>
            </a:xfrm>
            <a:custGeom>
              <a:rect b="b" l="l" r="r" t="t"/>
              <a:pathLst>
                <a:path extrusionOk="0" h="4703" w="7626">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60"/>
            <p:cNvSpPr/>
            <p:nvPr/>
          </p:nvSpPr>
          <p:spPr>
            <a:xfrm>
              <a:off x="2461928" y="1715967"/>
              <a:ext cx="204" cy="109"/>
            </a:xfrm>
            <a:custGeom>
              <a:rect b="b" l="l" r="r" t="t"/>
              <a:pathLst>
                <a:path extrusionOk="0" h="8" w="15">
                  <a:moveTo>
                    <a:pt x="1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60"/>
            <p:cNvSpPr/>
            <p:nvPr/>
          </p:nvSpPr>
          <p:spPr>
            <a:xfrm>
              <a:off x="2465159" y="1716823"/>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60"/>
            <p:cNvSpPr/>
            <p:nvPr/>
          </p:nvSpPr>
          <p:spPr>
            <a:xfrm>
              <a:off x="2462498" y="1716157"/>
              <a:ext cx="244" cy="109"/>
            </a:xfrm>
            <a:custGeom>
              <a:rect b="b" l="l" r="r" t="t"/>
              <a:pathLst>
                <a:path extrusionOk="0" h="8" w="18">
                  <a:moveTo>
                    <a:pt x="18"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60"/>
            <p:cNvSpPr/>
            <p:nvPr/>
          </p:nvSpPr>
          <p:spPr>
            <a:xfrm>
              <a:off x="2463733" y="1716538"/>
              <a:ext cx="299" cy="109"/>
            </a:xfrm>
            <a:custGeom>
              <a:rect b="b" l="l" r="r" t="t"/>
              <a:pathLst>
                <a:path extrusionOk="0" h="8" w="22">
                  <a:moveTo>
                    <a:pt x="2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60"/>
            <p:cNvSpPr/>
            <p:nvPr/>
          </p:nvSpPr>
          <p:spPr>
            <a:xfrm>
              <a:off x="2463109" y="1716388"/>
              <a:ext cx="258" cy="68"/>
            </a:xfrm>
            <a:custGeom>
              <a:rect b="b" l="l" r="r" t="t"/>
              <a:pathLst>
                <a:path extrusionOk="0" h="5" w="19">
                  <a:moveTo>
                    <a:pt x="1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60"/>
            <p:cNvSpPr/>
            <p:nvPr/>
          </p:nvSpPr>
          <p:spPr>
            <a:xfrm>
              <a:off x="2464399" y="1716728"/>
              <a:ext cx="299" cy="54"/>
            </a:xfrm>
            <a:custGeom>
              <a:rect b="b" l="l" r="r" t="t"/>
              <a:pathLst>
                <a:path extrusionOk="0" h="4" w="22">
                  <a:moveTo>
                    <a:pt x="2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60"/>
            <p:cNvSpPr/>
            <p:nvPr/>
          </p:nvSpPr>
          <p:spPr>
            <a:xfrm>
              <a:off x="2541071" y="1746150"/>
              <a:ext cx="394" cy="3530"/>
            </a:xfrm>
            <a:custGeom>
              <a:rect b="b" l="l" r="r" t="t"/>
              <a:pathLst>
                <a:path extrusionOk="0" h="260" w="29">
                  <a:moveTo>
                    <a:pt x="0" y="0"/>
                  </a:moveTo>
                  <a:lnTo>
                    <a:pt x="28" y="259"/>
                  </a:lnTo>
                  <a:lnTo>
                    <a:pt x="28" y="25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60"/>
            <p:cNvSpPr/>
            <p:nvPr/>
          </p:nvSpPr>
          <p:spPr>
            <a:xfrm>
              <a:off x="2465919" y="1716959"/>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60"/>
            <p:cNvSpPr/>
            <p:nvPr/>
          </p:nvSpPr>
          <p:spPr>
            <a:xfrm>
              <a:off x="2373470" y="1729138"/>
              <a:ext cx="143134" cy="121505"/>
            </a:xfrm>
            <a:custGeom>
              <a:rect b="b" l="l" r="r" t="t"/>
              <a:pathLst>
                <a:path extrusionOk="0" h="8949" w="10542">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60"/>
            <p:cNvSpPr/>
            <p:nvPr/>
          </p:nvSpPr>
          <p:spPr>
            <a:xfrm>
              <a:off x="2377313" y="1749667"/>
              <a:ext cx="299" cy="584"/>
            </a:xfrm>
            <a:custGeom>
              <a:rect b="b" l="l" r="r" t="t"/>
              <a:pathLst>
                <a:path extrusionOk="0" h="43" w="22">
                  <a:moveTo>
                    <a:pt x="1" y="0"/>
                  </a:moveTo>
                  <a:cubicBezTo>
                    <a:pt x="11" y="14"/>
                    <a:pt x="18" y="32"/>
                    <a:pt x="22" y="43"/>
                  </a:cubicBezTo>
                  <a:cubicBezTo>
                    <a:pt x="18" y="32"/>
                    <a:pt x="11" y="1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60"/>
            <p:cNvSpPr/>
            <p:nvPr/>
          </p:nvSpPr>
          <p:spPr>
            <a:xfrm>
              <a:off x="2378073" y="1751907"/>
              <a:ext cx="14" cy="204"/>
            </a:xfrm>
            <a:custGeom>
              <a:rect b="b" l="l" r="r" t="t"/>
              <a:pathLst>
                <a:path extrusionOk="0" h="15" w="1">
                  <a:moveTo>
                    <a:pt x="1" y="0"/>
                  </a:moveTo>
                  <a:cubicBezTo>
                    <a:pt x="1" y="4"/>
                    <a:pt x="1" y="11"/>
                    <a:pt x="1" y="14"/>
                  </a:cubicBezTo>
                  <a:cubicBezTo>
                    <a:pt x="1" y="11"/>
                    <a:pt x="1"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60"/>
            <p:cNvSpPr/>
            <p:nvPr/>
          </p:nvSpPr>
          <p:spPr>
            <a:xfrm>
              <a:off x="2377978" y="1751282"/>
              <a:ext cx="68" cy="353"/>
            </a:xfrm>
            <a:custGeom>
              <a:rect b="b" l="l" r="r" t="t"/>
              <a:pathLst>
                <a:path extrusionOk="0" h="26" w="5">
                  <a:moveTo>
                    <a:pt x="1" y="1"/>
                  </a:moveTo>
                  <a:cubicBezTo>
                    <a:pt x="1" y="8"/>
                    <a:pt x="4" y="18"/>
                    <a:pt x="4" y="25"/>
                  </a:cubicBezTo>
                  <a:cubicBezTo>
                    <a:pt x="4" y="18"/>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60"/>
            <p:cNvSpPr/>
            <p:nvPr/>
          </p:nvSpPr>
          <p:spPr>
            <a:xfrm>
              <a:off x="2373755" y="1729233"/>
              <a:ext cx="1629" cy="3761"/>
            </a:xfrm>
            <a:custGeom>
              <a:rect b="b" l="l" r="r" t="t"/>
              <a:pathLst>
                <a:path extrusionOk="0" h="277" w="12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60"/>
            <p:cNvSpPr/>
            <p:nvPr/>
          </p:nvSpPr>
          <p:spPr>
            <a:xfrm>
              <a:off x="2378032" y="1751622"/>
              <a:ext cx="14" cy="299"/>
            </a:xfrm>
            <a:custGeom>
              <a:rect b="b" l="l" r="r" t="t"/>
              <a:pathLst>
                <a:path extrusionOk="0" h="22" w="1">
                  <a:moveTo>
                    <a:pt x="0" y="0"/>
                  </a:moveTo>
                  <a:cubicBezTo>
                    <a:pt x="0" y="7"/>
                    <a:pt x="0" y="14"/>
                    <a:pt x="0" y="21"/>
                  </a:cubicBezTo>
                  <a:cubicBezTo>
                    <a:pt x="0" y="14"/>
                    <a:pt x="0"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60"/>
            <p:cNvSpPr/>
            <p:nvPr/>
          </p:nvSpPr>
          <p:spPr>
            <a:xfrm>
              <a:off x="2374135" y="1744385"/>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60"/>
            <p:cNvSpPr/>
            <p:nvPr/>
          </p:nvSpPr>
          <p:spPr>
            <a:xfrm>
              <a:off x="2377842" y="1750862"/>
              <a:ext cx="149" cy="394"/>
            </a:xfrm>
            <a:custGeom>
              <a:rect b="b" l="l" r="r" t="t"/>
              <a:pathLst>
                <a:path extrusionOk="0" h="29" w="11">
                  <a:moveTo>
                    <a:pt x="0" y="0"/>
                  </a:moveTo>
                  <a:cubicBezTo>
                    <a:pt x="4" y="11"/>
                    <a:pt x="7" y="21"/>
                    <a:pt x="11" y="28"/>
                  </a:cubicBezTo>
                  <a:cubicBezTo>
                    <a:pt x="7"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60"/>
            <p:cNvSpPr/>
            <p:nvPr/>
          </p:nvSpPr>
          <p:spPr>
            <a:xfrm>
              <a:off x="2373470" y="1733034"/>
              <a:ext cx="244" cy="14"/>
            </a:xfrm>
            <a:custGeom>
              <a:rect b="b" l="l" r="r" t="t"/>
              <a:pathLst>
                <a:path extrusionOk="0" h="1" w="18">
                  <a:moveTo>
                    <a:pt x="18" y="0"/>
                  </a:moveTo>
                  <a:cubicBezTo>
                    <a:pt x="11" y="0"/>
                    <a:pt x="7" y="0"/>
                    <a:pt x="0" y="0"/>
                  </a:cubicBezTo>
                  <a:cubicBezTo>
                    <a:pt x="7" y="0"/>
                    <a:pt x="11" y="0"/>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60"/>
            <p:cNvSpPr/>
            <p:nvPr/>
          </p:nvSpPr>
          <p:spPr>
            <a:xfrm>
              <a:off x="2374135" y="1745485"/>
              <a:ext cx="2295" cy="2485"/>
            </a:xfrm>
            <a:custGeom>
              <a:rect b="b" l="l" r="r" t="t"/>
              <a:pathLst>
                <a:path extrusionOk="0" h="183" w="169">
                  <a:moveTo>
                    <a:pt x="168" y="182"/>
                  </a:moveTo>
                  <a:cubicBezTo>
                    <a:pt x="123" y="109"/>
                    <a:pt x="60" y="28"/>
                    <a:pt x="0" y="0"/>
                  </a:cubicBezTo>
                  <a:lnTo>
                    <a:pt x="0" y="0"/>
                  </a:lnTo>
                  <a:cubicBezTo>
                    <a:pt x="60" y="28"/>
                    <a:pt x="123" y="109"/>
                    <a:pt x="168" y="1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60"/>
            <p:cNvSpPr/>
            <p:nvPr/>
          </p:nvSpPr>
          <p:spPr>
            <a:xfrm>
              <a:off x="2377652" y="1750291"/>
              <a:ext cx="204" cy="530"/>
            </a:xfrm>
            <a:custGeom>
              <a:rect b="b" l="l" r="r" t="t"/>
              <a:pathLst>
                <a:path extrusionOk="0" h="39" w="15">
                  <a:moveTo>
                    <a:pt x="0" y="0"/>
                  </a:moveTo>
                  <a:cubicBezTo>
                    <a:pt x="4" y="14"/>
                    <a:pt x="11" y="28"/>
                    <a:pt x="14" y="39"/>
                  </a:cubicBezTo>
                  <a:cubicBezTo>
                    <a:pt x="11" y="28"/>
                    <a:pt x="4" y="14"/>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60"/>
            <p:cNvSpPr/>
            <p:nvPr/>
          </p:nvSpPr>
          <p:spPr>
            <a:xfrm>
              <a:off x="2376932" y="1748852"/>
              <a:ext cx="394" cy="774"/>
            </a:xfrm>
            <a:custGeom>
              <a:rect b="b" l="l" r="r" t="t"/>
              <a:pathLst>
                <a:path extrusionOk="0" h="57" w="29">
                  <a:moveTo>
                    <a:pt x="1" y="1"/>
                  </a:moveTo>
                  <a:cubicBezTo>
                    <a:pt x="11" y="22"/>
                    <a:pt x="22" y="39"/>
                    <a:pt x="29" y="57"/>
                  </a:cubicBezTo>
                  <a:cubicBezTo>
                    <a:pt x="22" y="39"/>
                    <a:pt x="11" y="2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60"/>
            <p:cNvSpPr/>
            <p:nvPr/>
          </p:nvSpPr>
          <p:spPr>
            <a:xfrm>
              <a:off x="2374135" y="1742063"/>
              <a:ext cx="244" cy="2335"/>
            </a:xfrm>
            <a:custGeom>
              <a:rect b="b" l="l" r="r" t="t"/>
              <a:pathLst>
                <a:path extrusionOk="0" h="172" w="18">
                  <a:moveTo>
                    <a:pt x="18" y="0"/>
                  </a:moveTo>
                  <a:cubicBezTo>
                    <a:pt x="14" y="46"/>
                    <a:pt x="4" y="116"/>
                    <a:pt x="0" y="172"/>
                  </a:cubicBezTo>
                  <a:cubicBezTo>
                    <a:pt x="4" y="116"/>
                    <a:pt x="14" y="49"/>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60"/>
            <p:cNvSpPr/>
            <p:nvPr/>
          </p:nvSpPr>
          <p:spPr>
            <a:xfrm>
              <a:off x="2378073" y="1752138"/>
              <a:ext cx="14" cy="109"/>
            </a:xfrm>
            <a:custGeom>
              <a:rect b="b" l="l" r="r" t="t"/>
              <a:pathLst>
                <a:path extrusionOk="0" h="8" w="1">
                  <a:moveTo>
                    <a:pt x="1" y="1"/>
                  </a:moveTo>
                  <a:cubicBezTo>
                    <a:pt x="1" y="1"/>
                    <a:pt x="1" y="4"/>
                    <a:pt x="1" y="8"/>
                  </a:cubicBezTo>
                  <a:cubicBezTo>
                    <a:pt x="1" y="4"/>
                    <a:pt x="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60"/>
            <p:cNvSpPr/>
            <p:nvPr/>
          </p:nvSpPr>
          <p:spPr>
            <a:xfrm>
              <a:off x="2374135" y="17448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60"/>
            <p:cNvSpPr/>
            <p:nvPr/>
          </p:nvSpPr>
          <p:spPr>
            <a:xfrm>
              <a:off x="2402173" y="1806665"/>
              <a:ext cx="109" cy="190"/>
            </a:xfrm>
            <a:custGeom>
              <a:rect b="b" l="l" r="r" t="t"/>
              <a:pathLst>
                <a:path extrusionOk="0" h="14" w="8">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60"/>
            <p:cNvSpPr/>
            <p:nvPr/>
          </p:nvSpPr>
          <p:spPr>
            <a:xfrm>
              <a:off x="2402458" y="1807181"/>
              <a:ext cx="163" cy="204"/>
            </a:xfrm>
            <a:custGeom>
              <a:rect b="b" l="l" r="r" t="t"/>
              <a:pathLst>
                <a:path extrusionOk="0" h="15" w="12">
                  <a:moveTo>
                    <a:pt x="1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60"/>
            <p:cNvSpPr/>
            <p:nvPr/>
          </p:nvSpPr>
          <p:spPr>
            <a:xfrm>
              <a:off x="2403218" y="1808186"/>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60"/>
            <p:cNvSpPr/>
            <p:nvPr/>
          </p:nvSpPr>
          <p:spPr>
            <a:xfrm>
              <a:off x="2403504" y="1808566"/>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60"/>
            <p:cNvSpPr/>
            <p:nvPr/>
          </p:nvSpPr>
          <p:spPr>
            <a:xfrm>
              <a:off x="2402132" y="1806421"/>
              <a:ext cx="14" cy="149"/>
            </a:xfrm>
            <a:custGeom>
              <a:rect b="b" l="l" r="r" t="t"/>
              <a:pathLst>
                <a:path extrusionOk="0" h="11" w="1">
                  <a:moveTo>
                    <a:pt x="0" y="11"/>
                  </a:moveTo>
                  <a:cubicBezTo>
                    <a:pt x="0" y="7"/>
                    <a:pt x="0" y="4"/>
                    <a:pt x="0" y="0"/>
                  </a:cubicBezTo>
                  <a:cubicBezTo>
                    <a:pt x="0" y="4"/>
                    <a:pt x="0"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60"/>
            <p:cNvSpPr/>
            <p:nvPr/>
          </p:nvSpPr>
          <p:spPr>
            <a:xfrm>
              <a:off x="2403789" y="1808892"/>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60"/>
            <p:cNvSpPr/>
            <p:nvPr/>
          </p:nvSpPr>
          <p:spPr>
            <a:xfrm>
              <a:off x="2402078" y="1806136"/>
              <a:ext cx="14" cy="204"/>
            </a:xfrm>
            <a:custGeom>
              <a:rect b="b" l="l" r="r" t="t"/>
              <a:pathLst>
                <a:path extrusionOk="0" h="15" w="1">
                  <a:moveTo>
                    <a:pt x="1" y="14"/>
                  </a:moveTo>
                  <a:cubicBezTo>
                    <a:pt x="1" y="11"/>
                    <a:pt x="1" y="4"/>
                    <a:pt x="1" y="0"/>
                  </a:cubicBezTo>
                  <a:cubicBezTo>
                    <a:pt x="1" y="4"/>
                    <a:pt x="1" y="11"/>
                    <a:pt x="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60"/>
            <p:cNvSpPr/>
            <p:nvPr/>
          </p:nvSpPr>
          <p:spPr>
            <a:xfrm>
              <a:off x="2404508" y="180965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60"/>
            <p:cNvSpPr/>
            <p:nvPr/>
          </p:nvSpPr>
          <p:spPr>
            <a:xfrm>
              <a:off x="2402703" y="1807520"/>
              <a:ext cx="109" cy="149"/>
            </a:xfrm>
            <a:custGeom>
              <a:rect b="b" l="l" r="r" t="t"/>
              <a:pathLst>
                <a:path extrusionOk="0" h="11" w="8">
                  <a:moveTo>
                    <a:pt x="7"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60"/>
            <p:cNvSpPr/>
            <p:nvPr/>
          </p:nvSpPr>
          <p:spPr>
            <a:xfrm>
              <a:off x="2402933" y="1807901"/>
              <a:ext cx="109" cy="149"/>
            </a:xfrm>
            <a:custGeom>
              <a:rect b="b" l="l" r="r" t="t"/>
              <a:pathLst>
                <a:path extrusionOk="0" h="11" w="8">
                  <a:moveTo>
                    <a:pt x="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60"/>
            <p:cNvSpPr/>
            <p:nvPr/>
          </p:nvSpPr>
          <p:spPr>
            <a:xfrm>
              <a:off x="2404128" y="1809272"/>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60"/>
            <p:cNvSpPr/>
            <p:nvPr/>
          </p:nvSpPr>
          <p:spPr>
            <a:xfrm>
              <a:off x="2378697" y="1753468"/>
              <a:ext cx="204" cy="299"/>
            </a:xfrm>
            <a:custGeom>
              <a:rect b="b" l="l" r="r" t="t"/>
              <a:pathLst>
                <a:path extrusionOk="0" h="22" w="15">
                  <a:moveTo>
                    <a:pt x="14"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60"/>
            <p:cNvSpPr/>
            <p:nvPr/>
          </p:nvSpPr>
          <p:spPr>
            <a:xfrm>
              <a:off x="2388487" y="1786652"/>
              <a:ext cx="6476" cy="3910"/>
            </a:xfrm>
            <a:custGeom>
              <a:rect b="b" l="l" r="r" t="t"/>
              <a:pathLst>
                <a:path extrusionOk="0" h="288" w="477">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60"/>
            <p:cNvSpPr/>
            <p:nvPr/>
          </p:nvSpPr>
          <p:spPr>
            <a:xfrm>
              <a:off x="2378032" y="1752233"/>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60"/>
            <p:cNvSpPr/>
            <p:nvPr/>
          </p:nvSpPr>
          <p:spPr>
            <a:xfrm>
              <a:off x="2402268" y="1806896"/>
              <a:ext cx="109" cy="204"/>
            </a:xfrm>
            <a:custGeom>
              <a:rect b="b" l="l" r="r" t="t"/>
              <a:pathLst>
                <a:path extrusionOk="0" h="15" w="8">
                  <a:moveTo>
                    <a:pt x="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60"/>
            <p:cNvSpPr/>
            <p:nvPr/>
          </p:nvSpPr>
          <p:spPr>
            <a:xfrm>
              <a:off x="2449043" y="1751187"/>
              <a:ext cx="299" cy="68"/>
            </a:xfrm>
            <a:custGeom>
              <a:rect b="b" l="l" r="r" t="t"/>
              <a:pathLst>
                <a:path extrusionOk="0" h="5" w="22">
                  <a:moveTo>
                    <a:pt x="2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60"/>
            <p:cNvSpPr/>
            <p:nvPr/>
          </p:nvSpPr>
          <p:spPr>
            <a:xfrm>
              <a:off x="2452559" y="1750088"/>
              <a:ext cx="54" cy="68"/>
            </a:xfrm>
            <a:custGeom>
              <a:rect b="b" l="l" r="r" t="t"/>
              <a:pathLst>
                <a:path extrusionOk="0" h="5" w="4">
                  <a:moveTo>
                    <a:pt x="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60"/>
            <p:cNvSpPr/>
            <p:nvPr/>
          </p:nvSpPr>
          <p:spPr>
            <a:xfrm>
              <a:off x="2448418" y="1751242"/>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60"/>
            <p:cNvSpPr/>
            <p:nvPr/>
          </p:nvSpPr>
          <p:spPr>
            <a:xfrm>
              <a:off x="2451419" y="1750712"/>
              <a:ext cx="149" cy="54"/>
            </a:xfrm>
            <a:custGeom>
              <a:rect b="b" l="l" r="r" t="t"/>
              <a:pathLst>
                <a:path extrusionOk="0" h="4" w="11">
                  <a:moveTo>
                    <a:pt x="11"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60"/>
            <p:cNvSpPr/>
            <p:nvPr/>
          </p:nvSpPr>
          <p:spPr>
            <a:xfrm>
              <a:off x="2451038" y="175080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60"/>
            <p:cNvSpPr/>
            <p:nvPr/>
          </p:nvSpPr>
          <p:spPr>
            <a:xfrm>
              <a:off x="2452179" y="1750332"/>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60"/>
            <p:cNvSpPr/>
            <p:nvPr/>
          </p:nvSpPr>
          <p:spPr>
            <a:xfrm>
              <a:off x="2447658" y="1751282"/>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60"/>
            <p:cNvSpPr/>
            <p:nvPr/>
          </p:nvSpPr>
          <p:spPr>
            <a:xfrm>
              <a:off x="2446857" y="1751337"/>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60"/>
            <p:cNvSpPr/>
            <p:nvPr/>
          </p:nvSpPr>
          <p:spPr>
            <a:xfrm>
              <a:off x="2500610" y="1758560"/>
              <a:ext cx="14" cy="149"/>
            </a:xfrm>
            <a:custGeom>
              <a:rect b="b" l="l" r="r" t="t"/>
              <a:pathLst>
                <a:path extrusionOk="0" h="11" w="1">
                  <a:moveTo>
                    <a:pt x="1" y="11"/>
                  </a:moveTo>
                  <a:lnTo>
                    <a:pt x="1" y="0"/>
                  </a:lnTo>
                  <a:cubicBezTo>
                    <a:pt x="1" y="4"/>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60"/>
            <p:cNvSpPr/>
            <p:nvPr/>
          </p:nvSpPr>
          <p:spPr>
            <a:xfrm>
              <a:off x="2500610" y="1758886"/>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60"/>
            <p:cNvSpPr/>
            <p:nvPr/>
          </p:nvSpPr>
          <p:spPr>
            <a:xfrm>
              <a:off x="2450658" y="1750902"/>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60"/>
            <p:cNvSpPr/>
            <p:nvPr/>
          </p:nvSpPr>
          <p:spPr>
            <a:xfrm>
              <a:off x="2451989" y="1750481"/>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60"/>
            <p:cNvSpPr/>
            <p:nvPr/>
          </p:nvSpPr>
          <p:spPr>
            <a:xfrm>
              <a:off x="2449654" y="1751092"/>
              <a:ext cx="258" cy="68"/>
            </a:xfrm>
            <a:custGeom>
              <a:rect b="b" l="l" r="r" t="t"/>
              <a:pathLst>
                <a:path extrusionOk="0" h="5" w="19">
                  <a:moveTo>
                    <a:pt x="18"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60"/>
            <p:cNvSpPr/>
            <p:nvPr/>
          </p:nvSpPr>
          <p:spPr>
            <a:xfrm>
              <a:off x="2500664" y="1759266"/>
              <a:ext cx="14" cy="258"/>
            </a:xfrm>
            <a:custGeom>
              <a:rect b="b" l="l" r="r" t="t"/>
              <a:pathLst>
                <a:path extrusionOk="0" h="19" w="1">
                  <a:moveTo>
                    <a:pt x="0"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60"/>
            <p:cNvSpPr/>
            <p:nvPr/>
          </p:nvSpPr>
          <p:spPr>
            <a:xfrm>
              <a:off x="2500800" y="1760787"/>
              <a:ext cx="14" cy="299"/>
            </a:xfrm>
            <a:custGeom>
              <a:rect b="b" l="l" r="r" t="t"/>
              <a:pathLst>
                <a:path extrusionOk="0" h="22" w="1">
                  <a:moveTo>
                    <a:pt x="1"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60"/>
            <p:cNvSpPr/>
            <p:nvPr/>
          </p:nvSpPr>
          <p:spPr>
            <a:xfrm>
              <a:off x="2500664" y="1759741"/>
              <a:ext cx="54" cy="258"/>
            </a:xfrm>
            <a:custGeom>
              <a:rect b="b" l="l" r="r" t="t"/>
              <a:pathLst>
                <a:path extrusionOk="0" h="19" w="4">
                  <a:moveTo>
                    <a:pt x="4" y="1"/>
                  </a:moveTo>
                  <a:cubicBezTo>
                    <a:pt x="0" y="4"/>
                    <a:pt x="4" y="11"/>
                    <a:pt x="4" y="18"/>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60"/>
            <p:cNvSpPr/>
            <p:nvPr/>
          </p:nvSpPr>
          <p:spPr>
            <a:xfrm>
              <a:off x="2500759" y="1760216"/>
              <a:ext cx="14" cy="353"/>
            </a:xfrm>
            <a:custGeom>
              <a:rect b="b" l="l" r="r" t="t"/>
              <a:pathLst>
                <a:path extrusionOk="0" h="26" w="1">
                  <a:moveTo>
                    <a:pt x="0"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60"/>
            <p:cNvSpPr/>
            <p:nvPr/>
          </p:nvSpPr>
          <p:spPr>
            <a:xfrm>
              <a:off x="2451704" y="1750576"/>
              <a:ext cx="149" cy="95"/>
            </a:xfrm>
            <a:custGeom>
              <a:rect b="b" l="l" r="r" t="t"/>
              <a:pathLst>
                <a:path extrusionOk="0" h="7"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60"/>
            <p:cNvSpPr/>
            <p:nvPr/>
          </p:nvSpPr>
          <p:spPr>
            <a:xfrm>
              <a:off x="2450183" y="1750997"/>
              <a:ext cx="204" cy="54"/>
            </a:xfrm>
            <a:custGeom>
              <a:rect b="b" l="l" r="r" t="t"/>
              <a:pathLst>
                <a:path extrusionOk="0" h="4" w="15">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60"/>
            <p:cNvSpPr/>
            <p:nvPr/>
          </p:nvSpPr>
          <p:spPr>
            <a:xfrm>
              <a:off x="2452695" y="1749952"/>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60"/>
            <p:cNvSpPr/>
            <p:nvPr/>
          </p:nvSpPr>
          <p:spPr>
            <a:xfrm>
              <a:off x="2501044" y="1763312"/>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60"/>
            <p:cNvSpPr/>
            <p:nvPr/>
          </p:nvSpPr>
          <p:spPr>
            <a:xfrm>
              <a:off x="2501275" y="1764683"/>
              <a:ext cx="68" cy="299"/>
            </a:xfrm>
            <a:custGeom>
              <a:rect b="b" l="l" r="r" t="t"/>
              <a:pathLst>
                <a:path extrusionOk="0" h="22" w="5">
                  <a:moveTo>
                    <a:pt x="4"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60"/>
            <p:cNvSpPr/>
            <p:nvPr/>
          </p:nvSpPr>
          <p:spPr>
            <a:xfrm>
              <a:off x="2501180" y="1763977"/>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60"/>
            <p:cNvSpPr/>
            <p:nvPr/>
          </p:nvSpPr>
          <p:spPr>
            <a:xfrm>
              <a:off x="2452369" y="1750237"/>
              <a:ext cx="109" cy="54"/>
            </a:xfrm>
            <a:custGeom>
              <a:rect b="b" l="l" r="r" t="t"/>
              <a:pathLst>
                <a:path extrusionOk="0" h="4"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60"/>
            <p:cNvSpPr/>
            <p:nvPr/>
          </p:nvSpPr>
          <p:spPr>
            <a:xfrm>
              <a:off x="2501425" y="1765403"/>
              <a:ext cx="54" cy="244"/>
            </a:xfrm>
            <a:custGeom>
              <a:rect b="b" l="l" r="r" t="t"/>
              <a:pathLst>
                <a:path extrusionOk="0" h="18" w="4">
                  <a:moveTo>
                    <a:pt x="4"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60"/>
            <p:cNvSpPr/>
            <p:nvPr/>
          </p:nvSpPr>
          <p:spPr>
            <a:xfrm>
              <a:off x="2500800" y="1761357"/>
              <a:ext cx="68" cy="353"/>
            </a:xfrm>
            <a:custGeom>
              <a:rect b="b" l="l" r="r" t="t"/>
              <a:pathLst>
                <a:path extrusionOk="0" h="26" w="5">
                  <a:moveTo>
                    <a:pt x="4"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60"/>
            <p:cNvSpPr/>
            <p:nvPr/>
          </p:nvSpPr>
          <p:spPr>
            <a:xfrm>
              <a:off x="2500895" y="1761982"/>
              <a:ext cx="68" cy="339"/>
            </a:xfrm>
            <a:custGeom>
              <a:rect b="b" l="l" r="r" t="t"/>
              <a:pathLst>
                <a:path extrusionOk="0" h="25" w="5">
                  <a:moveTo>
                    <a:pt x="4"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60"/>
            <p:cNvSpPr/>
            <p:nvPr/>
          </p:nvSpPr>
          <p:spPr>
            <a:xfrm>
              <a:off x="2500949" y="1762647"/>
              <a:ext cx="54" cy="339"/>
            </a:xfrm>
            <a:custGeom>
              <a:rect b="b" l="l" r="r" t="t"/>
              <a:pathLst>
                <a:path extrusionOk="0" h="25" w="4">
                  <a:moveTo>
                    <a:pt x="4"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60"/>
            <p:cNvSpPr/>
            <p:nvPr/>
          </p:nvSpPr>
          <p:spPr>
            <a:xfrm>
              <a:off x="2501615" y="1766258"/>
              <a:ext cx="54" cy="204"/>
            </a:xfrm>
            <a:custGeom>
              <a:rect b="b" l="l" r="r" t="t"/>
              <a:pathLst>
                <a:path extrusionOk="0" h="15" w="4">
                  <a:moveTo>
                    <a:pt x="4"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60"/>
            <p:cNvSpPr/>
            <p:nvPr/>
          </p:nvSpPr>
          <p:spPr>
            <a:xfrm>
              <a:off x="2391759" y="1582202"/>
              <a:ext cx="300144" cy="138721"/>
            </a:xfrm>
            <a:custGeom>
              <a:rect b="b" l="l" r="r" t="t"/>
              <a:pathLst>
                <a:path extrusionOk="0" h="10217" w="22106">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60"/>
            <p:cNvSpPr/>
            <p:nvPr/>
          </p:nvSpPr>
          <p:spPr>
            <a:xfrm>
              <a:off x="2571159" y="1710115"/>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60"/>
            <p:cNvSpPr/>
            <p:nvPr/>
          </p:nvSpPr>
          <p:spPr>
            <a:xfrm>
              <a:off x="2571960" y="1708839"/>
              <a:ext cx="109" cy="109"/>
            </a:xfrm>
            <a:custGeom>
              <a:rect b="b" l="l" r="r" t="t"/>
              <a:pathLst>
                <a:path extrusionOk="0" h="8" w="8">
                  <a:moveTo>
                    <a:pt x="1" y="7"/>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60"/>
            <p:cNvSpPr/>
            <p:nvPr/>
          </p:nvSpPr>
          <p:spPr>
            <a:xfrm>
              <a:off x="2572340" y="1708500"/>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60"/>
            <p:cNvSpPr/>
            <p:nvPr/>
          </p:nvSpPr>
          <p:spPr>
            <a:xfrm>
              <a:off x="2572245" y="1708595"/>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60"/>
            <p:cNvSpPr/>
            <p:nvPr/>
          </p:nvSpPr>
          <p:spPr>
            <a:xfrm>
              <a:off x="2571539" y="1709505"/>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60"/>
            <p:cNvSpPr/>
            <p:nvPr/>
          </p:nvSpPr>
          <p:spPr>
            <a:xfrm>
              <a:off x="2571729" y="170921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60"/>
            <p:cNvSpPr/>
            <p:nvPr/>
          </p:nvSpPr>
          <p:spPr>
            <a:xfrm>
              <a:off x="2571349" y="170979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60"/>
            <p:cNvSpPr/>
            <p:nvPr/>
          </p:nvSpPr>
          <p:spPr>
            <a:xfrm>
              <a:off x="2572109" y="1708690"/>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60"/>
            <p:cNvSpPr/>
            <p:nvPr/>
          </p:nvSpPr>
          <p:spPr>
            <a:xfrm>
              <a:off x="2570968" y="171055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60"/>
            <p:cNvSpPr/>
            <p:nvPr/>
          </p:nvSpPr>
          <p:spPr>
            <a:xfrm>
              <a:off x="2641218" y="170617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60"/>
            <p:cNvSpPr/>
            <p:nvPr/>
          </p:nvSpPr>
          <p:spPr>
            <a:xfrm>
              <a:off x="2572584" y="1708364"/>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60"/>
            <p:cNvSpPr/>
            <p:nvPr/>
          </p:nvSpPr>
          <p:spPr>
            <a:xfrm>
              <a:off x="2641829" y="1706178"/>
              <a:ext cx="204" cy="14"/>
            </a:xfrm>
            <a:custGeom>
              <a:rect b="b" l="l" r="r" t="t"/>
              <a:pathLst>
                <a:path extrusionOk="0" h="1" w="15">
                  <a:moveTo>
                    <a:pt x="1" y="0"/>
                  </a:moveTo>
                  <a:lnTo>
                    <a:pt x="1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60"/>
            <p:cNvSpPr/>
            <p:nvPr/>
          </p:nvSpPr>
          <p:spPr>
            <a:xfrm>
              <a:off x="2571824" y="1709029"/>
              <a:ext cx="109" cy="109"/>
            </a:xfrm>
            <a:custGeom>
              <a:rect b="b" l="l" r="r" t="t"/>
              <a:pathLst>
                <a:path extrusionOk="0" h="8" w="8">
                  <a:moveTo>
                    <a:pt x="0" y="7"/>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60"/>
            <p:cNvSpPr/>
            <p:nvPr/>
          </p:nvSpPr>
          <p:spPr>
            <a:xfrm>
              <a:off x="2642305" y="1706219"/>
              <a:ext cx="258" cy="68"/>
            </a:xfrm>
            <a:custGeom>
              <a:rect b="b" l="l" r="r" t="t"/>
              <a:pathLst>
                <a:path extrusionOk="0" h="5" w="19">
                  <a:moveTo>
                    <a:pt x="1"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60"/>
            <p:cNvSpPr/>
            <p:nvPr/>
          </p:nvSpPr>
          <p:spPr>
            <a:xfrm>
              <a:off x="2642780" y="1706273"/>
              <a:ext cx="353" cy="149"/>
            </a:xfrm>
            <a:custGeom>
              <a:rect b="b" l="l" r="r" t="t"/>
              <a:pathLst>
                <a:path extrusionOk="0" h="11" w="26">
                  <a:moveTo>
                    <a:pt x="1" y="0"/>
                  </a:moveTo>
                  <a:cubicBezTo>
                    <a:pt x="8" y="4"/>
                    <a:pt x="18" y="7"/>
                    <a:pt x="25" y="11"/>
                  </a:cubicBezTo>
                  <a:cubicBezTo>
                    <a:pt x="18" y="7"/>
                    <a:pt x="8"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60"/>
            <p:cNvSpPr/>
            <p:nvPr/>
          </p:nvSpPr>
          <p:spPr>
            <a:xfrm>
              <a:off x="2634756" y="1702852"/>
              <a:ext cx="4005" cy="2200"/>
            </a:xfrm>
            <a:custGeom>
              <a:rect b="b" l="l" r="r" t="t"/>
              <a:pathLst>
                <a:path extrusionOk="0" h="162" w="295">
                  <a:moveTo>
                    <a:pt x="0" y="0"/>
                  </a:moveTo>
                  <a:cubicBezTo>
                    <a:pt x="91" y="0"/>
                    <a:pt x="175" y="28"/>
                    <a:pt x="294" y="161"/>
                  </a:cubicBezTo>
                  <a:cubicBezTo>
                    <a:pt x="175" y="28"/>
                    <a:pt x="95"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60"/>
            <p:cNvSpPr/>
            <p:nvPr/>
          </p:nvSpPr>
          <p:spPr>
            <a:xfrm>
              <a:off x="2572489" y="1708459"/>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60"/>
            <p:cNvSpPr/>
            <p:nvPr/>
          </p:nvSpPr>
          <p:spPr>
            <a:xfrm>
              <a:off x="2506177" y="1694053"/>
              <a:ext cx="244" cy="299"/>
            </a:xfrm>
            <a:custGeom>
              <a:rect b="b" l="l" r="r" t="t"/>
              <a:pathLst>
                <a:path extrusionOk="0" h="22" w="18">
                  <a:moveTo>
                    <a:pt x="0" y="1"/>
                  </a:moveTo>
                  <a:lnTo>
                    <a:pt x="18"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60"/>
            <p:cNvSpPr/>
            <p:nvPr/>
          </p:nvSpPr>
          <p:spPr>
            <a:xfrm>
              <a:off x="2504602" y="1692152"/>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60"/>
            <p:cNvSpPr/>
            <p:nvPr/>
          </p:nvSpPr>
          <p:spPr>
            <a:xfrm>
              <a:off x="2505172" y="1692818"/>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60"/>
            <p:cNvSpPr/>
            <p:nvPr/>
          </p:nvSpPr>
          <p:spPr>
            <a:xfrm>
              <a:off x="2503325" y="1690768"/>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60"/>
            <p:cNvSpPr/>
            <p:nvPr/>
          </p:nvSpPr>
          <p:spPr>
            <a:xfrm>
              <a:off x="2568497" y="1712166"/>
              <a:ext cx="244" cy="54"/>
            </a:xfrm>
            <a:custGeom>
              <a:rect b="b" l="l" r="r" t="t"/>
              <a:pathLst>
                <a:path extrusionOk="0" h="4" w="18">
                  <a:moveTo>
                    <a:pt x="0" y="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60"/>
            <p:cNvSpPr/>
            <p:nvPr/>
          </p:nvSpPr>
          <p:spPr>
            <a:xfrm>
              <a:off x="2567778" y="1712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60"/>
            <p:cNvSpPr/>
            <p:nvPr/>
          </p:nvSpPr>
          <p:spPr>
            <a:xfrm>
              <a:off x="2461873" y="1676280"/>
              <a:ext cx="19022" cy="5051"/>
            </a:xfrm>
            <a:custGeom>
              <a:rect b="b" l="l" r="r" t="t"/>
              <a:pathLst>
                <a:path extrusionOk="0" h="372" w="1401">
                  <a:moveTo>
                    <a:pt x="1401" y="0"/>
                  </a:moveTo>
                  <a:lnTo>
                    <a:pt x="1" y="37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60"/>
            <p:cNvSpPr/>
            <p:nvPr/>
          </p:nvSpPr>
          <p:spPr>
            <a:xfrm>
              <a:off x="2516061" y="1694583"/>
              <a:ext cx="394" cy="95"/>
            </a:xfrm>
            <a:custGeom>
              <a:rect b="b" l="l" r="r" t="t"/>
              <a:pathLst>
                <a:path extrusionOk="0" h="7" w="29">
                  <a:moveTo>
                    <a:pt x="1" y="0"/>
                  </a:moveTo>
                  <a:cubicBezTo>
                    <a:pt x="11" y="0"/>
                    <a:pt x="18" y="4"/>
                    <a:pt x="29" y="7"/>
                  </a:cubicBezTo>
                  <a:cubicBezTo>
                    <a:pt x="18" y="4"/>
                    <a:pt x="1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60"/>
            <p:cNvSpPr/>
            <p:nvPr/>
          </p:nvSpPr>
          <p:spPr>
            <a:xfrm>
              <a:off x="2515260" y="1694529"/>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60"/>
            <p:cNvSpPr/>
            <p:nvPr/>
          </p:nvSpPr>
          <p:spPr>
            <a:xfrm>
              <a:off x="2514690" y="1694624"/>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60"/>
            <p:cNvSpPr/>
            <p:nvPr/>
          </p:nvSpPr>
          <p:spPr>
            <a:xfrm>
              <a:off x="2514119" y="1694678"/>
              <a:ext cx="149" cy="0"/>
            </a:xfrm>
            <a:custGeom>
              <a:rect b="b" l="l" r="r" t="t"/>
              <a:pathLst>
                <a:path extrusionOk="0" h="0"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60"/>
            <p:cNvSpPr/>
            <p:nvPr/>
          </p:nvSpPr>
          <p:spPr>
            <a:xfrm>
              <a:off x="2499374" y="1686830"/>
              <a:ext cx="299" cy="299"/>
            </a:xfrm>
            <a:custGeom>
              <a:rect b="b" l="l" r="r" t="t"/>
              <a:pathLst>
                <a:path extrusionOk="0" h="22" w="22">
                  <a:moveTo>
                    <a:pt x="1" y="0"/>
                  </a:moveTo>
                  <a:lnTo>
                    <a:pt x="22"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60"/>
            <p:cNvSpPr/>
            <p:nvPr/>
          </p:nvSpPr>
          <p:spPr>
            <a:xfrm>
              <a:off x="2505742" y="1693483"/>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60"/>
            <p:cNvSpPr/>
            <p:nvPr/>
          </p:nvSpPr>
          <p:spPr>
            <a:xfrm>
              <a:off x="2498804" y="1686301"/>
              <a:ext cx="258" cy="258"/>
            </a:xfrm>
            <a:custGeom>
              <a:rect b="b" l="l" r="r" t="t"/>
              <a:pathLst>
                <a:path extrusionOk="0" h="19" w="19">
                  <a:moveTo>
                    <a:pt x="1" y="1"/>
                  </a:moveTo>
                  <a:lnTo>
                    <a:pt x="1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60"/>
            <p:cNvSpPr/>
            <p:nvPr/>
          </p:nvSpPr>
          <p:spPr>
            <a:xfrm>
              <a:off x="2507168" y="1695574"/>
              <a:ext cx="109" cy="163"/>
            </a:xfrm>
            <a:custGeom>
              <a:rect b="b" l="l" r="r" t="t"/>
              <a:pathLst>
                <a:path extrusionOk="0" h="12" w="8">
                  <a:moveTo>
                    <a:pt x="1" y="1"/>
                  </a:moveTo>
                  <a:cubicBezTo>
                    <a:pt x="1" y="4"/>
                    <a:pt x="4" y="8"/>
                    <a:pt x="8" y="11"/>
                  </a:cubicBezTo>
                  <a:cubicBezTo>
                    <a:pt x="8" y="8"/>
                    <a:pt x="4"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60"/>
            <p:cNvSpPr/>
            <p:nvPr/>
          </p:nvSpPr>
          <p:spPr>
            <a:xfrm>
              <a:off x="2501329" y="1688677"/>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60"/>
            <p:cNvSpPr/>
            <p:nvPr/>
          </p:nvSpPr>
          <p:spPr>
            <a:xfrm>
              <a:off x="2557133" y="1719389"/>
              <a:ext cx="910" cy="1249"/>
            </a:xfrm>
            <a:custGeom>
              <a:rect b="b" l="l" r="r" t="t"/>
              <a:pathLst>
                <a:path extrusionOk="0" h="92" w="67">
                  <a:moveTo>
                    <a:pt x="67" y="0"/>
                  </a:moveTo>
                  <a:cubicBezTo>
                    <a:pt x="56" y="39"/>
                    <a:pt x="32" y="70"/>
                    <a:pt x="0" y="91"/>
                  </a:cubicBezTo>
                  <a:cubicBezTo>
                    <a:pt x="32" y="70"/>
                    <a:pt x="56" y="39"/>
                    <a:pt x="6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60"/>
            <p:cNvSpPr/>
            <p:nvPr/>
          </p:nvSpPr>
          <p:spPr>
            <a:xfrm>
              <a:off x="2501995" y="1689342"/>
              <a:ext cx="339" cy="353"/>
            </a:xfrm>
            <a:custGeom>
              <a:rect b="b" l="l" r="r" t="t"/>
              <a:pathLst>
                <a:path extrusionOk="0" h="26" w="25">
                  <a:moveTo>
                    <a:pt x="0" y="1"/>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60"/>
            <p:cNvSpPr/>
            <p:nvPr/>
          </p:nvSpPr>
          <p:spPr>
            <a:xfrm>
              <a:off x="2500664" y="1688011"/>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60"/>
            <p:cNvSpPr/>
            <p:nvPr/>
          </p:nvSpPr>
          <p:spPr>
            <a:xfrm>
              <a:off x="2506937" y="1695153"/>
              <a:ext cx="149" cy="204"/>
            </a:xfrm>
            <a:custGeom>
              <a:rect b="b" l="l" r="r" t="t"/>
              <a:pathLst>
                <a:path extrusionOk="0" h="15" w="11">
                  <a:moveTo>
                    <a:pt x="0" y="0"/>
                  </a:moveTo>
                  <a:lnTo>
                    <a:pt x="1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60"/>
            <p:cNvSpPr/>
            <p:nvPr/>
          </p:nvSpPr>
          <p:spPr>
            <a:xfrm>
              <a:off x="2503991" y="1691487"/>
              <a:ext cx="299" cy="339"/>
            </a:xfrm>
            <a:custGeom>
              <a:rect b="b" l="l" r="r" t="t"/>
              <a:pathLst>
                <a:path extrusionOk="0" h="25" w="22">
                  <a:moveTo>
                    <a:pt x="0" y="0"/>
                  </a:moveTo>
                  <a:lnTo>
                    <a:pt x="2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60"/>
            <p:cNvSpPr/>
            <p:nvPr/>
          </p:nvSpPr>
          <p:spPr>
            <a:xfrm>
              <a:off x="2506598" y="1694624"/>
              <a:ext cx="204" cy="258"/>
            </a:xfrm>
            <a:custGeom>
              <a:rect b="b" l="l" r="r" t="t"/>
              <a:pathLst>
                <a:path extrusionOk="0" h="19" w="15">
                  <a:moveTo>
                    <a:pt x="1" y="1"/>
                  </a:moveTo>
                  <a:lnTo>
                    <a:pt x="15"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60"/>
            <p:cNvSpPr/>
            <p:nvPr/>
          </p:nvSpPr>
          <p:spPr>
            <a:xfrm>
              <a:off x="2515640" y="1694529"/>
              <a:ext cx="299" cy="14"/>
            </a:xfrm>
            <a:custGeom>
              <a:rect b="b" l="l" r="r" t="t"/>
              <a:pathLst>
                <a:path extrusionOk="0" h="1" w="22">
                  <a:moveTo>
                    <a:pt x="0" y="1"/>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60"/>
            <p:cNvSpPr/>
            <p:nvPr/>
          </p:nvSpPr>
          <p:spPr>
            <a:xfrm>
              <a:off x="2568973" y="1712111"/>
              <a:ext cx="1344" cy="109"/>
            </a:xfrm>
            <a:custGeom>
              <a:rect b="b" l="l" r="r" t="t"/>
              <a:pathLst>
                <a:path extrusionOk="0" h="8" w="99">
                  <a:moveTo>
                    <a:pt x="98" y="8"/>
                  </a:moveTo>
                  <a:lnTo>
                    <a:pt x="98" y="8"/>
                  </a:lnTo>
                  <a:cubicBezTo>
                    <a:pt x="67" y="1"/>
                    <a:pt x="35" y="1"/>
                    <a:pt x="0" y="4"/>
                  </a:cubicBezTo>
                  <a:cubicBezTo>
                    <a:pt x="35" y="1"/>
                    <a:pt x="67" y="1"/>
                    <a:pt x="98"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60"/>
            <p:cNvSpPr/>
            <p:nvPr/>
          </p:nvSpPr>
          <p:spPr>
            <a:xfrm>
              <a:off x="2512640" y="1694909"/>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60"/>
            <p:cNvSpPr/>
            <p:nvPr/>
          </p:nvSpPr>
          <p:spPr>
            <a:xfrm>
              <a:off x="2499999" y="1687400"/>
              <a:ext cx="299" cy="299"/>
            </a:xfrm>
            <a:custGeom>
              <a:rect b="b" l="l" r="r" t="t"/>
              <a:pathLst>
                <a:path extrusionOk="0" h="22" w="22">
                  <a:moveTo>
                    <a:pt x="0" y="0"/>
                  </a:moveTo>
                  <a:lnTo>
                    <a:pt x="21"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60"/>
            <p:cNvSpPr/>
            <p:nvPr/>
          </p:nvSpPr>
          <p:spPr>
            <a:xfrm>
              <a:off x="2513400" y="1694773"/>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60"/>
            <p:cNvSpPr/>
            <p:nvPr/>
          </p:nvSpPr>
          <p:spPr>
            <a:xfrm>
              <a:off x="2566963" y="1712546"/>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60"/>
            <p:cNvSpPr/>
            <p:nvPr/>
          </p:nvSpPr>
          <p:spPr>
            <a:xfrm>
              <a:off x="2502660" y="1690062"/>
              <a:ext cx="339" cy="339"/>
            </a:xfrm>
            <a:custGeom>
              <a:rect b="b" l="l" r="r" t="t"/>
              <a:pathLst>
                <a:path extrusionOk="0" h="25" w="25">
                  <a:moveTo>
                    <a:pt x="0" y="0"/>
                  </a:moveTo>
                  <a:lnTo>
                    <a:pt x="25"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60"/>
            <p:cNvSpPr/>
            <p:nvPr/>
          </p:nvSpPr>
          <p:spPr>
            <a:xfrm>
              <a:off x="2690844" y="1643097"/>
              <a:ext cx="339" cy="489"/>
            </a:xfrm>
            <a:custGeom>
              <a:rect b="b" l="l" r="r" t="t"/>
              <a:pathLst>
                <a:path extrusionOk="0" h="36" w="25">
                  <a:moveTo>
                    <a:pt x="25" y="1"/>
                  </a:moveTo>
                  <a:lnTo>
                    <a:pt x="0" y="36"/>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60"/>
            <p:cNvSpPr/>
            <p:nvPr/>
          </p:nvSpPr>
          <p:spPr>
            <a:xfrm>
              <a:off x="2691319" y="1642622"/>
              <a:ext cx="244" cy="353"/>
            </a:xfrm>
            <a:custGeom>
              <a:rect b="b" l="l" r="r" t="t"/>
              <a:pathLst>
                <a:path extrusionOk="0" h="26" w="18">
                  <a:moveTo>
                    <a:pt x="18" y="1"/>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60"/>
            <p:cNvSpPr/>
            <p:nvPr/>
          </p:nvSpPr>
          <p:spPr>
            <a:xfrm>
              <a:off x="2691645" y="1642147"/>
              <a:ext cx="204" cy="353"/>
            </a:xfrm>
            <a:custGeom>
              <a:rect b="b" l="l" r="r" t="t"/>
              <a:pathLst>
                <a:path extrusionOk="0" h="26" w="15">
                  <a:moveTo>
                    <a:pt x="15" y="1"/>
                  </a:moveTo>
                  <a:cubicBezTo>
                    <a:pt x="11" y="8"/>
                    <a:pt x="4" y="15"/>
                    <a:pt x="1" y="25"/>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60"/>
            <p:cNvSpPr/>
            <p:nvPr/>
          </p:nvSpPr>
          <p:spPr>
            <a:xfrm>
              <a:off x="2655339" y="1679838"/>
              <a:ext cx="4141" cy="1113"/>
            </a:xfrm>
            <a:custGeom>
              <a:rect b="b" l="l" r="r" t="t"/>
              <a:pathLst>
                <a:path extrusionOk="0" h="82" w="305">
                  <a:moveTo>
                    <a:pt x="305" y="81"/>
                  </a:moveTo>
                  <a:cubicBezTo>
                    <a:pt x="116" y="78"/>
                    <a:pt x="35" y="36"/>
                    <a:pt x="0" y="1"/>
                  </a:cubicBezTo>
                  <a:cubicBezTo>
                    <a:pt x="35" y="36"/>
                    <a:pt x="116" y="78"/>
                    <a:pt x="305"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60"/>
            <p:cNvSpPr/>
            <p:nvPr/>
          </p:nvSpPr>
          <p:spPr>
            <a:xfrm>
              <a:off x="2691930" y="1641861"/>
              <a:ext cx="68" cy="109"/>
            </a:xfrm>
            <a:custGeom>
              <a:rect b="b" l="l" r="r" t="t"/>
              <a:pathLst>
                <a:path extrusionOk="0" h="8" w="5">
                  <a:moveTo>
                    <a:pt x="4" y="1"/>
                  </a:moveTo>
                  <a:lnTo>
                    <a:pt x="1" y="8"/>
                  </a:lnTo>
                  <a:cubicBezTo>
                    <a:pt x="4" y="4"/>
                    <a:pt x="4" y="4"/>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60"/>
            <p:cNvSpPr/>
            <p:nvPr/>
          </p:nvSpPr>
          <p:spPr>
            <a:xfrm>
              <a:off x="2643255" y="1705934"/>
              <a:ext cx="14" cy="163"/>
            </a:xfrm>
            <a:custGeom>
              <a:rect b="b" l="l" r="r" t="t"/>
              <a:pathLst>
                <a:path extrusionOk="0" h="12" w="1">
                  <a:moveTo>
                    <a:pt x="1" y="1"/>
                  </a:moveTo>
                  <a:lnTo>
                    <a:pt x="1" y="11"/>
                  </a:lnTo>
                  <a:cubicBezTo>
                    <a:pt x="1"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60"/>
            <p:cNvSpPr/>
            <p:nvPr/>
          </p:nvSpPr>
          <p:spPr>
            <a:xfrm>
              <a:off x="2438968" y="1708269"/>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60"/>
            <p:cNvSpPr/>
            <p:nvPr/>
          </p:nvSpPr>
          <p:spPr>
            <a:xfrm>
              <a:off x="2438873" y="1708554"/>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60"/>
            <p:cNvSpPr/>
            <p:nvPr/>
          </p:nvSpPr>
          <p:spPr>
            <a:xfrm>
              <a:off x="2438819" y="1710401"/>
              <a:ext cx="68" cy="204"/>
            </a:xfrm>
            <a:custGeom>
              <a:rect b="b" l="l" r="r" t="t"/>
              <a:pathLst>
                <a:path extrusionOk="0" h="15" w="5">
                  <a:moveTo>
                    <a:pt x="1" y="1"/>
                  </a:moveTo>
                  <a:cubicBezTo>
                    <a:pt x="1" y="4"/>
                    <a:pt x="1"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60"/>
            <p:cNvSpPr/>
            <p:nvPr/>
          </p:nvSpPr>
          <p:spPr>
            <a:xfrm>
              <a:off x="2438683" y="1709545"/>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60"/>
            <p:cNvSpPr/>
            <p:nvPr/>
          </p:nvSpPr>
          <p:spPr>
            <a:xfrm>
              <a:off x="2438778" y="1708785"/>
              <a:ext cx="14" cy="204"/>
            </a:xfrm>
            <a:custGeom>
              <a:rect b="b" l="l" r="r" t="t"/>
              <a:pathLst>
                <a:path extrusionOk="0" h="15" w="1">
                  <a:moveTo>
                    <a:pt x="0" y="15"/>
                  </a:moveTo>
                  <a:lnTo>
                    <a:pt x="0" y="4"/>
                  </a:lnTo>
                  <a:cubicBezTo>
                    <a:pt x="0" y="1"/>
                    <a:pt x="0" y="11"/>
                    <a:pt x="0"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60"/>
            <p:cNvSpPr/>
            <p:nvPr/>
          </p:nvSpPr>
          <p:spPr>
            <a:xfrm>
              <a:off x="2438724" y="1709165"/>
              <a:ext cx="14" cy="163"/>
            </a:xfrm>
            <a:custGeom>
              <a:rect b="b" l="l" r="r" t="t"/>
              <a:pathLst>
                <a:path extrusionOk="0" h="12" w="1">
                  <a:moveTo>
                    <a:pt x="1" y="11"/>
                  </a:moveTo>
                  <a:lnTo>
                    <a:pt x="1" y="1"/>
                  </a:ln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60"/>
            <p:cNvSpPr/>
            <p:nvPr/>
          </p:nvSpPr>
          <p:spPr>
            <a:xfrm>
              <a:off x="2438724" y="1709925"/>
              <a:ext cx="14" cy="204"/>
            </a:xfrm>
            <a:custGeom>
              <a:rect b="b" l="l" r="r" t="t"/>
              <a:pathLst>
                <a:path extrusionOk="0" h="15" w="1">
                  <a:moveTo>
                    <a:pt x="1" y="15"/>
                  </a:moveTo>
                  <a:lnTo>
                    <a:pt x="1" y="1"/>
                  </a:lnTo>
                  <a:cubicBezTo>
                    <a:pt x="1" y="8"/>
                    <a:pt x="1" y="11"/>
                    <a:pt x="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60"/>
            <p:cNvSpPr/>
            <p:nvPr/>
          </p:nvSpPr>
          <p:spPr>
            <a:xfrm>
              <a:off x="3083315" y="1349877"/>
              <a:ext cx="6436" cy="2648"/>
            </a:xfrm>
            <a:custGeom>
              <a:rect b="b" l="l" r="r" t="t"/>
              <a:pathLst>
                <a:path extrusionOk="0" h="195" w="474">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60"/>
            <p:cNvSpPr/>
            <p:nvPr/>
          </p:nvSpPr>
          <p:spPr>
            <a:xfrm>
              <a:off x="2740470" y="1256152"/>
              <a:ext cx="41452" cy="20869"/>
            </a:xfrm>
            <a:custGeom>
              <a:rect b="b" l="l" r="r" t="t"/>
              <a:pathLst>
                <a:path extrusionOk="0" h="1537" w="3053">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60"/>
            <p:cNvSpPr/>
            <p:nvPr/>
          </p:nvSpPr>
          <p:spPr>
            <a:xfrm>
              <a:off x="2779112" y="1267720"/>
              <a:ext cx="44453" cy="23136"/>
            </a:xfrm>
            <a:custGeom>
              <a:rect b="b" l="l" r="r" t="t"/>
              <a:pathLst>
                <a:path extrusionOk="0" h="1704" w="3274">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60"/>
            <p:cNvSpPr/>
            <p:nvPr/>
          </p:nvSpPr>
          <p:spPr>
            <a:xfrm>
              <a:off x="3087022" y="1356164"/>
              <a:ext cx="21412" cy="7834"/>
            </a:xfrm>
            <a:custGeom>
              <a:rect b="b" l="l" r="r" t="t"/>
              <a:pathLst>
                <a:path extrusionOk="0" h="577" w="1577">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60"/>
            <p:cNvSpPr/>
            <p:nvPr/>
          </p:nvSpPr>
          <p:spPr>
            <a:xfrm>
              <a:off x="2249874" y="1296871"/>
              <a:ext cx="1208533" cy="418540"/>
            </a:xfrm>
            <a:custGeom>
              <a:rect b="b" l="l" r="r" t="t"/>
              <a:pathLst>
                <a:path extrusionOk="0" h="30826" w="8901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60"/>
            <p:cNvSpPr/>
            <p:nvPr/>
          </p:nvSpPr>
          <p:spPr>
            <a:xfrm>
              <a:off x="2192984" y="1581360"/>
              <a:ext cx="21262" cy="7753"/>
            </a:xfrm>
            <a:custGeom>
              <a:rect b="b" l="l" r="r" t="t"/>
              <a:pathLst>
                <a:path extrusionOk="0" h="571" w="1566">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60"/>
            <p:cNvSpPr/>
            <p:nvPr/>
          </p:nvSpPr>
          <p:spPr>
            <a:xfrm>
              <a:off x="2688889" y="1342735"/>
              <a:ext cx="3394" cy="828"/>
            </a:xfrm>
            <a:custGeom>
              <a:rect b="b" l="l" r="r" t="t"/>
              <a:pathLst>
                <a:path extrusionOk="0" h="61" w="25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60"/>
            <p:cNvSpPr/>
            <p:nvPr/>
          </p:nvSpPr>
          <p:spPr>
            <a:xfrm>
              <a:off x="3095345" y="1594612"/>
              <a:ext cx="18737" cy="78777"/>
            </a:xfrm>
            <a:custGeom>
              <a:rect b="b" l="l" r="r" t="t"/>
              <a:pathLst>
                <a:path extrusionOk="0" h="5802" w="138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60"/>
            <p:cNvSpPr/>
            <p:nvPr/>
          </p:nvSpPr>
          <p:spPr>
            <a:xfrm>
              <a:off x="2726485" y="1235772"/>
              <a:ext cx="39185" cy="27603"/>
            </a:xfrm>
            <a:custGeom>
              <a:rect b="b" l="l" r="r" t="t"/>
              <a:pathLst>
                <a:path extrusionOk="0" h="2033" w="2886">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60"/>
            <p:cNvSpPr/>
            <p:nvPr/>
          </p:nvSpPr>
          <p:spPr>
            <a:xfrm>
              <a:off x="2452749" y="1237876"/>
              <a:ext cx="24249" cy="7875"/>
            </a:xfrm>
            <a:custGeom>
              <a:rect b="b" l="l" r="r" t="t"/>
              <a:pathLst>
                <a:path extrusionOk="0" h="580" w="1786">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60"/>
            <p:cNvSpPr/>
            <p:nvPr/>
          </p:nvSpPr>
          <p:spPr>
            <a:xfrm>
              <a:off x="2405554" y="1415592"/>
              <a:ext cx="14406" cy="8065"/>
            </a:xfrm>
            <a:custGeom>
              <a:rect b="b" l="l" r="r" t="t"/>
              <a:pathLst>
                <a:path extrusionOk="0" h="594" w="1061">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60"/>
            <p:cNvSpPr/>
            <p:nvPr/>
          </p:nvSpPr>
          <p:spPr>
            <a:xfrm>
              <a:off x="2399471" y="1241556"/>
              <a:ext cx="30047" cy="12613"/>
            </a:xfrm>
            <a:custGeom>
              <a:rect b="b" l="l" r="r" t="t"/>
              <a:pathLst>
                <a:path extrusionOk="0" h="929" w="2213">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60"/>
            <p:cNvSpPr/>
            <p:nvPr/>
          </p:nvSpPr>
          <p:spPr>
            <a:xfrm>
              <a:off x="2429179" y="1308887"/>
              <a:ext cx="131865" cy="90535"/>
            </a:xfrm>
            <a:custGeom>
              <a:rect b="b" l="l" r="r" t="t"/>
              <a:pathLst>
                <a:path extrusionOk="0" h="6668" w="9712">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60"/>
            <p:cNvSpPr/>
            <p:nvPr/>
          </p:nvSpPr>
          <p:spPr>
            <a:xfrm>
              <a:off x="2439104" y="1251861"/>
              <a:ext cx="6857" cy="1833"/>
            </a:xfrm>
            <a:custGeom>
              <a:rect b="b" l="l" r="r" t="t"/>
              <a:pathLst>
                <a:path extrusionOk="0" h="135" w="505">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60"/>
            <p:cNvSpPr/>
            <p:nvPr/>
          </p:nvSpPr>
          <p:spPr>
            <a:xfrm>
              <a:off x="2870271" y="1345763"/>
              <a:ext cx="11758" cy="4576"/>
            </a:xfrm>
            <a:custGeom>
              <a:rect b="b" l="l" r="r" t="t"/>
              <a:pathLst>
                <a:path extrusionOk="0" h="337" w="866">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60"/>
            <p:cNvSpPr/>
            <p:nvPr/>
          </p:nvSpPr>
          <p:spPr>
            <a:xfrm>
              <a:off x="2384020" y="1243620"/>
              <a:ext cx="22783" cy="4983"/>
            </a:xfrm>
            <a:custGeom>
              <a:rect b="b" l="l" r="r" t="t"/>
              <a:pathLst>
                <a:path extrusionOk="0" h="367" w="1678">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60"/>
            <p:cNvSpPr/>
            <p:nvPr/>
          </p:nvSpPr>
          <p:spPr>
            <a:xfrm>
              <a:off x="2517202" y="1238691"/>
              <a:ext cx="17406" cy="5404"/>
            </a:xfrm>
            <a:custGeom>
              <a:rect b="b" l="l" r="r" t="t"/>
              <a:pathLst>
                <a:path extrusionOk="0" h="398" w="1282">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60"/>
            <p:cNvSpPr/>
            <p:nvPr/>
          </p:nvSpPr>
          <p:spPr>
            <a:xfrm>
              <a:off x="2718026" y="1237646"/>
              <a:ext cx="8757" cy="2403"/>
            </a:xfrm>
            <a:custGeom>
              <a:rect b="b" l="l" r="r" t="t"/>
              <a:pathLst>
                <a:path extrusionOk="0" h="177" w="645">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60"/>
            <p:cNvSpPr/>
            <p:nvPr/>
          </p:nvSpPr>
          <p:spPr>
            <a:xfrm>
              <a:off x="2570534" y="1361377"/>
              <a:ext cx="11229" cy="4209"/>
            </a:xfrm>
            <a:custGeom>
              <a:rect b="b" l="l" r="r" t="t"/>
              <a:pathLst>
                <a:path extrusionOk="0" h="310" w="827">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60"/>
            <p:cNvSpPr/>
            <p:nvPr/>
          </p:nvSpPr>
          <p:spPr>
            <a:xfrm>
              <a:off x="2635516" y="1366890"/>
              <a:ext cx="4616" cy="2865"/>
            </a:xfrm>
            <a:custGeom>
              <a:rect b="b" l="l" r="r" t="t"/>
              <a:pathLst>
                <a:path extrusionOk="0" h="211" w="34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60"/>
            <p:cNvSpPr/>
            <p:nvPr/>
          </p:nvSpPr>
          <p:spPr>
            <a:xfrm>
              <a:off x="2491961" y="1240701"/>
              <a:ext cx="20176" cy="8119"/>
            </a:xfrm>
            <a:custGeom>
              <a:rect b="b" l="l" r="r" t="t"/>
              <a:pathLst>
                <a:path extrusionOk="0" h="598" w="1486">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60"/>
            <p:cNvSpPr/>
            <p:nvPr/>
          </p:nvSpPr>
          <p:spPr>
            <a:xfrm>
              <a:off x="2465159" y="1249621"/>
              <a:ext cx="23394" cy="6734"/>
            </a:xfrm>
            <a:custGeom>
              <a:rect b="b" l="l" r="r" t="t"/>
              <a:pathLst>
                <a:path extrusionOk="0" h="496" w="1723">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60"/>
            <p:cNvSpPr/>
            <p:nvPr/>
          </p:nvSpPr>
          <p:spPr>
            <a:xfrm>
              <a:off x="2466530" y="1232500"/>
              <a:ext cx="20597" cy="4358"/>
            </a:xfrm>
            <a:custGeom>
              <a:rect b="b" l="l" r="r" t="t"/>
              <a:pathLst>
                <a:path extrusionOk="0" h="321" w="1517">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60"/>
            <p:cNvSpPr/>
            <p:nvPr/>
          </p:nvSpPr>
          <p:spPr>
            <a:xfrm>
              <a:off x="2698353" y="164214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60"/>
            <p:cNvSpPr/>
            <p:nvPr/>
          </p:nvSpPr>
          <p:spPr>
            <a:xfrm>
              <a:off x="2818038" y="1630266"/>
              <a:ext cx="3625" cy="530"/>
            </a:xfrm>
            <a:custGeom>
              <a:rect b="b" l="l" r="r" t="t"/>
              <a:pathLst>
                <a:path extrusionOk="0" h="39" w="267">
                  <a:moveTo>
                    <a:pt x="0" y="39"/>
                  </a:moveTo>
                  <a:cubicBezTo>
                    <a:pt x="88" y="21"/>
                    <a:pt x="179" y="7"/>
                    <a:pt x="267" y="0"/>
                  </a:cubicBezTo>
                  <a:cubicBezTo>
                    <a:pt x="179" y="7"/>
                    <a:pt x="88" y="21"/>
                    <a:pt x="0"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60"/>
            <p:cNvSpPr/>
            <p:nvPr/>
          </p:nvSpPr>
          <p:spPr>
            <a:xfrm>
              <a:off x="2835580" y="1633878"/>
              <a:ext cx="2430" cy="815"/>
            </a:xfrm>
            <a:custGeom>
              <a:rect b="b" l="l" r="r" t="t"/>
              <a:pathLst>
                <a:path extrusionOk="0" h="60" w="179">
                  <a:moveTo>
                    <a:pt x="0" y="0"/>
                  </a:moveTo>
                  <a:cubicBezTo>
                    <a:pt x="18" y="18"/>
                    <a:pt x="119" y="42"/>
                    <a:pt x="179" y="60"/>
                  </a:cubicBezTo>
                  <a:cubicBezTo>
                    <a:pt x="119" y="42"/>
                    <a:pt x="1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60"/>
            <p:cNvSpPr/>
            <p:nvPr/>
          </p:nvSpPr>
          <p:spPr>
            <a:xfrm>
              <a:off x="2863808" y="1641861"/>
              <a:ext cx="584" cy="299"/>
            </a:xfrm>
            <a:custGeom>
              <a:rect b="b" l="l" r="r" t="t"/>
              <a:pathLst>
                <a:path extrusionOk="0" h="22" w="43">
                  <a:moveTo>
                    <a:pt x="1" y="22"/>
                  </a:moveTo>
                  <a:cubicBezTo>
                    <a:pt x="15" y="15"/>
                    <a:pt x="25" y="8"/>
                    <a:pt x="43" y="1"/>
                  </a:cubicBezTo>
                  <a:cubicBezTo>
                    <a:pt x="25" y="8"/>
                    <a:pt x="15"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60"/>
            <p:cNvSpPr/>
            <p:nvPr/>
          </p:nvSpPr>
          <p:spPr>
            <a:xfrm>
              <a:off x="2807149" y="1632778"/>
              <a:ext cx="2729" cy="1059"/>
            </a:xfrm>
            <a:custGeom>
              <a:rect b="b" l="l" r="r" t="t"/>
              <a:pathLst>
                <a:path extrusionOk="0" h="78" w="201">
                  <a:moveTo>
                    <a:pt x="1" y="1"/>
                  </a:moveTo>
                  <a:cubicBezTo>
                    <a:pt x="64" y="32"/>
                    <a:pt x="130" y="60"/>
                    <a:pt x="200" y="78"/>
                  </a:cubicBezTo>
                  <a:cubicBezTo>
                    <a:pt x="130" y="60"/>
                    <a:pt x="64"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60"/>
            <p:cNvSpPr/>
            <p:nvPr/>
          </p:nvSpPr>
          <p:spPr>
            <a:xfrm>
              <a:off x="2901553" y="1635249"/>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60"/>
            <p:cNvSpPr/>
            <p:nvPr/>
          </p:nvSpPr>
          <p:spPr>
            <a:xfrm>
              <a:off x="2907351" y="1636064"/>
              <a:ext cx="584" cy="299"/>
            </a:xfrm>
            <a:custGeom>
              <a:rect b="b" l="l" r="r" t="t"/>
              <a:pathLst>
                <a:path extrusionOk="0" h="22" w="43">
                  <a:moveTo>
                    <a:pt x="1" y="0"/>
                  </a:moveTo>
                  <a:cubicBezTo>
                    <a:pt x="15" y="7"/>
                    <a:pt x="29" y="14"/>
                    <a:pt x="39" y="21"/>
                  </a:cubicBezTo>
                  <a:lnTo>
                    <a:pt x="43" y="18"/>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60"/>
            <p:cNvSpPr/>
            <p:nvPr/>
          </p:nvSpPr>
          <p:spPr>
            <a:xfrm>
              <a:off x="2902355" y="16351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60"/>
            <p:cNvSpPr/>
            <p:nvPr/>
          </p:nvSpPr>
          <p:spPr>
            <a:xfrm>
              <a:off x="2873367" y="1638915"/>
              <a:ext cx="3286" cy="1018"/>
            </a:xfrm>
            <a:custGeom>
              <a:rect b="b" l="l" r="r" t="t"/>
              <a:pathLst>
                <a:path extrusionOk="0" h="75" w="242">
                  <a:moveTo>
                    <a:pt x="242" y="1"/>
                  </a:moveTo>
                  <a:lnTo>
                    <a:pt x="242" y="1"/>
                  </a:lnTo>
                  <a:cubicBezTo>
                    <a:pt x="151" y="15"/>
                    <a:pt x="60" y="29"/>
                    <a:pt x="0" y="74"/>
                  </a:cubicBezTo>
                  <a:cubicBezTo>
                    <a:pt x="60" y="29"/>
                    <a:pt x="154" y="15"/>
                    <a:pt x="2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60"/>
            <p:cNvSpPr/>
            <p:nvPr/>
          </p:nvSpPr>
          <p:spPr>
            <a:xfrm>
              <a:off x="2746879" y="1634258"/>
              <a:ext cx="3299" cy="1494"/>
            </a:xfrm>
            <a:custGeom>
              <a:rect b="b" l="l" r="r" t="t"/>
              <a:pathLst>
                <a:path extrusionOk="0" h="110" w="243">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60"/>
            <p:cNvSpPr/>
            <p:nvPr/>
          </p:nvSpPr>
          <p:spPr>
            <a:xfrm>
              <a:off x="2716221" y="1632113"/>
              <a:ext cx="2444" cy="1534"/>
            </a:xfrm>
            <a:custGeom>
              <a:rect b="b" l="l" r="r" t="t"/>
              <a:pathLst>
                <a:path extrusionOk="0" h="113" w="180">
                  <a:moveTo>
                    <a:pt x="1" y="113"/>
                  </a:moveTo>
                  <a:cubicBezTo>
                    <a:pt x="57" y="67"/>
                    <a:pt x="116" y="29"/>
                    <a:pt x="179" y="1"/>
                  </a:cubicBezTo>
                  <a:cubicBezTo>
                    <a:pt x="116" y="29"/>
                    <a:pt x="57" y="67"/>
                    <a:pt x="1" y="11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60"/>
            <p:cNvSpPr/>
            <p:nvPr/>
          </p:nvSpPr>
          <p:spPr>
            <a:xfrm>
              <a:off x="2699059" y="164144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60"/>
            <p:cNvSpPr/>
            <p:nvPr/>
          </p:nvSpPr>
          <p:spPr>
            <a:xfrm>
              <a:off x="2698869" y="1641576"/>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60"/>
            <p:cNvSpPr/>
            <p:nvPr/>
          </p:nvSpPr>
          <p:spPr>
            <a:xfrm>
              <a:off x="2698678" y="1641726"/>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60"/>
            <p:cNvSpPr/>
            <p:nvPr/>
          </p:nvSpPr>
          <p:spPr>
            <a:xfrm>
              <a:off x="2698543" y="1641916"/>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60"/>
            <p:cNvSpPr/>
            <p:nvPr/>
          </p:nvSpPr>
          <p:spPr>
            <a:xfrm>
              <a:off x="2700348" y="1640870"/>
              <a:ext cx="54" cy="14"/>
            </a:xfrm>
            <a:custGeom>
              <a:rect b="b" l="l" r="r" t="t"/>
              <a:pathLst>
                <a:path extrusionOk="0" h="1" w="4">
                  <a:moveTo>
                    <a:pt x="0"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60"/>
            <p:cNvSpPr/>
            <p:nvPr/>
          </p:nvSpPr>
          <p:spPr>
            <a:xfrm>
              <a:off x="2699629" y="1641155"/>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60"/>
            <p:cNvSpPr/>
            <p:nvPr/>
          </p:nvSpPr>
          <p:spPr>
            <a:xfrm>
              <a:off x="2698448" y="1642051"/>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60"/>
            <p:cNvSpPr/>
            <p:nvPr/>
          </p:nvSpPr>
          <p:spPr>
            <a:xfrm>
              <a:off x="2699968" y="1641006"/>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60"/>
            <p:cNvSpPr/>
            <p:nvPr/>
          </p:nvSpPr>
          <p:spPr>
            <a:xfrm>
              <a:off x="2699303" y="1641291"/>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60"/>
            <p:cNvSpPr/>
            <p:nvPr/>
          </p:nvSpPr>
          <p:spPr>
            <a:xfrm>
              <a:off x="2750164" y="1633688"/>
              <a:ext cx="6952" cy="2050"/>
            </a:xfrm>
            <a:custGeom>
              <a:rect b="b" l="l" r="r" t="t"/>
              <a:pathLst>
                <a:path extrusionOk="0" h="151" w="512">
                  <a:moveTo>
                    <a:pt x="511" y="116"/>
                  </a:moveTo>
                  <a:cubicBezTo>
                    <a:pt x="319" y="0"/>
                    <a:pt x="98" y="74"/>
                    <a:pt x="0" y="151"/>
                  </a:cubicBezTo>
                  <a:lnTo>
                    <a:pt x="0" y="151"/>
                  </a:lnTo>
                  <a:cubicBezTo>
                    <a:pt x="98" y="74"/>
                    <a:pt x="319" y="0"/>
                    <a:pt x="511" y="11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60"/>
            <p:cNvSpPr/>
            <p:nvPr/>
          </p:nvSpPr>
          <p:spPr>
            <a:xfrm>
              <a:off x="2757102" y="1635249"/>
              <a:ext cx="3666" cy="2009"/>
            </a:xfrm>
            <a:custGeom>
              <a:rect b="b" l="l" r="r" t="t"/>
              <a:pathLst>
                <a:path extrusionOk="0" h="148" w="27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60"/>
            <p:cNvSpPr/>
            <p:nvPr/>
          </p:nvSpPr>
          <p:spPr>
            <a:xfrm>
              <a:off x="2728291" y="1626980"/>
              <a:ext cx="3489" cy="204"/>
            </a:xfrm>
            <a:custGeom>
              <a:rect b="b" l="l" r="r" t="t"/>
              <a:pathLst>
                <a:path extrusionOk="0" h="15" w="257">
                  <a:moveTo>
                    <a:pt x="256" y="15"/>
                  </a:moveTo>
                  <a:cubicBezTo>
                    <a:pt x="172" y="1"/>
                    <a:pt x="85" y="1"/>
                    <a:pt x="1" y="11"/>
                  </a:cubicBezTo>
                  <a:cubicBezTo>
                    <a:pt x="85" y="1"/>
                    <a:pt x="172" y="1"/>
                    <a:pt x="256"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60"/>
            <p:cNvSpPr/>
            <p:nvPr/>
          </p:nvSpPr>
          <p:spPr>
            <a:xfrm>
              <a:off x="2720688" y="1629126"/>
              <a:ext cx="3340" cy="1670"/>
            </a:xfrm>
            <a:custGeom>
              <a:rect b="b" l="l" r="r" t="t"/>
              <a:pathLst>
                <a:path extrusionOk="0" h="123" w="246">
                  <a:moveTo>
                    <a:pt x="246" y="0"/>
                  </a:moveTo>
                  <a:cubicBezTo>
                    <a:pt x="144" y="21"/>
                    <a:pt x="39" y="42"/>
                    <a:pt x="1" y="123"/>
                  </a:cubicBezTo>
                  <a:cubicBezTo>
                    <a:pt x="39" y="46"/>
                    <a:pt x="144" y="21"/>
                    <a:pt x="2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60"/>
            <p:cNvSpPr/>
            <p:nvPr/>
          </p:nvSpPr>
          <p:spPr>
            <a:xfrm>
              <a:off x="2697877" y="1642337"/>
              <a:ext cx="434" cy="109"/>
            </a:xfrm>
            <a:custGeom>
              <a:rect b="b" l="l" r="r" t="t"/>
              <a:pathLst>
                <a:path extrusionOk="0" h="8" w="32">
                  <a:moveTo>
                    <a:pt x="25" y="8"/>
                  </a:moveTo>
                  <a:lnTo>
                    <a:pt x="32" y="8"/>
                  </a:lnTo>
                  <a:lnTo>
                    <a:pt x="32" y="1"/>
                  </a:lnTo>
                  <a:lnTo>
                    <a:pt x="32" y="8"/>
                  </a:lnTo>
                  <a:cubicBezTo>
                    <a:pt x="21" y="8"/>
                    <a:pt x="11" y="8"/>
                    <a:pt x="0" y="8"/>
                  </a:cubicBez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60"/>
            <p:cNvSpPr/>
            <p:nvPr/>
          </p:nvSpPr>
          <p:spPr>
            <a:xfrm>
              <a:off x="2761094" y="1634923"/>
              <a:ext cx="3666" cy="2200"/>
            </a:xfrm>
            <a:custGeom>
              <a:rect b="b" l="l" r="r" t="t"/>
              <a:pathLst>
                <a:path extrusionOk="0" h="162" w="270">
                  <a:moveTo>
                    <a:pt x="270" y="0"/>
                  </a:moveTo>
                  <a:cubicBezTo>
                    <a:pt x="154" y="42"/>
                    <a:pt x="46" y="84"/>
                    <a:pt x="0" y="161"/>
                  </a:cubicBezTo>
                  <a:cubicBezTo>
                    <a:pt x="46" y="84"/>
                    <a:pt x="154" y="42"/>
                    <a:pt x="27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60"/>
            <p:cNvSpPr/>
            <p:nvPr/>
          </p:nvSpPr>
          <p:spPr>
            <a:xfrm>
              <a:off x="2741991" y="1628963"/>
              <a:ext cx="2240" cy="2688"/>
            </a:xfrm>
            <a:custGeom>
              <a:rect b="b" l="l" r="r" t="t"/>
              <a:pathLst>
                <a:path extrusionOk="0" h="198" w="165">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60"/>
            <p:cNvSpPr/>
            <p:nvPr/>
          </p:nvSpPr>
          <p:spPr>
            <a:xfrm>
              <a:off x="2895851" y="1634774"/>
              <a:ext cx="3571" cy="964"/>
            </a:xfrm>
            <a:custGeom>
              <a:rect b="b" l="l" r="r" t="t"/>
              <a:pathLst>
                <a:path extrusionOk="0" h="71" w="263">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60"/>
            <p:cNvSpPr/>
            <p:nvPr/>
          </p:nvSpPr>
          <p:spPr>
            <a:xfrm>
              <a:off x="2850271" y="1641576"/>
              <a:ext cx="6191" cy="1208"/>
            </a:xfrm>
            <a:custGeom>
              <a:rect b="b" l="l" r="r" t="t"/>
              <a:pathLst>
                <a:path extrusionOk="0" h="89" w="456">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60"/>
            <p:cNvSpPr/>
            <p:nvPr/>
          </p:nvSpPr>
          <p:spPr>
            <a:xfrm>
              <a:off x="2868370" y="1640300"/>
              <a:ext cx="3965" cy="774"/>
            </a:xfrm>
            <a:custGeom>
              <a:rect b="b" l="l" r="r" t="t"/>
              <a:pathLst>
                <a:path extrusionOk="0" h="57" w="292">
                  <a:moveTo>
                    <a:pt x="291" y="0"/>
                  </a:moveTo>
                  <a:cubicBezTo>
                    <a:pt x="211" y="21"/>
                    <a:pt x="95" y="39"/>
                    <a:pt x="1" y="56"/>
                  </a:cubicBezTo>
                  <a:cubicBezTo>
                    <a:pt x="95" y="42"/>
                    <a:pt x="211" y="21"/>
                    <a:pt x="29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60"/>
            <p:cNvSpPr/>
            <p:nvPr/>
          </p:nvSpPr>
          <p:spPr>
            <a:xfrm>
              <a:off x="2799315" y="1625840"/>
              <a:ext cx="394" cy="2824"/>
            </a:xfrm>
            <a:custGeom>
              <a:rect b="b" l="l" r="r" t="t"/>
              <a:pathLst>
                <a:path extrusionOk="0" h="208" w="29">
                  <a:moveTo>
                    <a:pt x="28" y="207"/>
                  </a:moveTo>
                  <a:cubicBezTo>
                    <a:pt x="0" y="176"/>
                    <a:pt x="4" y="78"/>
                    <a:pt x="4" y="1"/>
                  </a:cubicBezTo>
                  <a:cubicBezTo>
                    <a:pt x="4" y="78"/>
                    <a:pt x="0" y="176"/>
                    <a:pt x="28" y="20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60"/>
            <p:cNvSpPr/>
            <p:nvPr/>
          </p:nvSpPr>
          <p:spPr>
            <a:xfrm>
              <a:off x="2845696" y="1640911"/>
              <a:ext cx="4290" cy="638"/>
            </a:xfrm>
            <a:custGeom>
              <a:rect b="b" l="l" r="r" t="t"/>
              <a:pathLst>
                <a:path extrusionOk="0" h="47" w="316">
                  <a:moveTo>
                    <a:pt x="316" y="46"/>
                  </a:moveTo>
                  <a:cubicBezTo>
                    <a:pt x="211" y="43"/>
                    <a:pt x="22" y="36"/>
                    <a:pt x="1" y="1"/>
                  </a:cubicBezTo>
                  <a:cubicBezTo>
                    <a:pt x="22" y="36"/>
                    <a:pt x="211" y="43"/>
                    <a:pt x="316" y="4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60"/>
            <p:cNvSpPr/>
            <p:nvPr/>
          </p:nvSpPr>
          <p:spPr>
            <a:xfrm>
              <a:off x="2342147" y="1694393"/>
              <a:ext cx="190" cy="54"/>
            </a:xfrm>
            <a:custGeom>
              <a:rect b="b" l="l" r="r" t="t"/>
              <a:pathLst>
                <a:path extrusionOk="0" h="4" w="14">
                  <a:moveTo>
                    <a:pt x="0" y="4"/>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60"/>
            <p:cNvSpPr/>
            <p:nvPr/>
          </p:nvSpPr>
          <p:spPr>
            <a:xfrm>
              <a:off x="2342527" y="1694243"/>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60"/>
            <p:cNvSpPr/>
            <p:nvPr/>
          </p:nvSpPr>
          <p:spPr>
            <a:xfrm>
              <a:off x="2342812" y="1694148"/>
              <a:ext cx="109" cy="54"/>
            </a:xfrm>
            <a:custGeom>
              <a:rect b="b" l="l" r="r" t="t"/>
              <a:pathLst>
                <a:path extrusionOk="0" h="4"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60"/>
            <p:cNvSpPr/>
            <p:nvPr/>
          </p:nvSpPr>
          <p:spPr>
            <a:xfrm>
              <a:off x="2341767" y="1694529"/>
              <a:ext cx="190" cy="109"/>
            </a:xfrm>
            <a:custGeom>
              <a:rect b="b" l="l" r="r" t="t"/>
              <a:pathLst>
                <a:path extrusionOk="0" h="8" w="14">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60"/>
            <p:cNvSpPr/>
            <p:nvPr/>
          </p:nvSpPr>
          <p:spPr>
            <a:xfrm>
              <a:off x="2341278" y="1694773"/>
              <a:ext cx="258" cy="109"/>
            </a:xfrm>
            <a:custGeom>
              <a:rect b="b" l="l" r="r" t="t"/>
              <a:pathLst>
                <a:path extrusionOk="0" h="8" w="19">
                  <a:moveTo>
                    <a:pt x="1" y="7"/>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60"/>
            <p:cNvSpPr/>
            <p:nvPr/>
          </p:nvSpPr>
          <p:spPr>
            <a:xfrm>
              <a:off x="2371230" y="1702227"/>
              <a:ext cx="1208" cy="923"/>
            </a:xfrm>
            <a:custGeom>
              <a:rect b="b" l="l" r="r" t="t"/>
              <a:pathLst>
                <a:path extrusionOk="0" h="68" w="89">
                  <a:moveTo>
                    <a:pt x="1" y="1"/>
                  </a:moveTo>
                  <a:cubicBezTo>
                    <a:pt x="29" y="25"/>
                    <a:pt x="57" y="50"/>
                    <a:pt x="88" y="67"/>
                  </a:cubicBezTo>
                  <a:cubicBezTo>
                    <a:pt x="57" y="50"/>
                    <a:pt x="29"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60"/>
            <p:cNvSpPr/>
            <p:nvPr/>
          </p:nvSpPr>
          <p:spPr>
            <a:xfrm>
              <a:off x="2343043" y="1694148"/>
              <a:ext cx="68" cy="14"/>
            </a:xfrm>
            <a:custGeom>
              <a:rect b="b" l="l" r="r" t="t"/>
              <a:pathLst>
                <a:path extrusionOk="0" h="1" w="5">
                  <a:moveTo>
                    <a:pt x="1"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60"/>
            <p:cNvSpPr/>
            <p:nvPr/>
          </p:nvSpPr>
          <p:spPr>
            <a:xfrm>
              <a:off x="2385676" y="1707223"/>
              <a:ext cx="14" cy="54"/>
            </a:xfrm>
            <a:custGeom>
              <a:rect b="b" l="l" r="r" t="t"/>
              <a:pathLst>
                <a:path extrusionOk="0" h="4" w="1">
                  <a:moveTo>
                    <a:pt x="1"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60"/>
            <p:cNvSpPr/>
            <p:nvPr/>
          </p:nvSpPr>
          <p:spPr>
            <a:xfrm>
              <a:off x="2340708" y="1695058"/>
              <a:ext cx="299" cy="149"/>
            </a:xfrm>
            <a:custGeom>
              <a:rect b="b" l="l" r="r" t="t"/>
              <a:pathLst>
                <a:path extrusionOk="0" h="11" w="22">
                  <a:moveTo>
                    <a:pt x="1" y="11"/>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60"/>
            <p:cNvSpPr/>
            <p:nvPr/>
          </p:nvSpPr>
          <p:spPr>
            <a:xfrm>
              <a:off x="2372520" y="1702892"/>
              <a:ext cx="489" cy="299"/>
            </a:xfrm>
            <a:custGeom>
              <a:rect b="b" l="l" r="r" t="t"/>
              <a:pathLst>
                <a:path extrusionOk="0" h="22" w="36">
                  <a:moveTo>
                    <a:pt x="0" y="22"/>
                  </a:moveTo>
                  <a:cubicBezTo>
                    <a:pt x="11" y="11"/>
                    <a:pt x="21" y="4"/>
                    <a:pt x="35" y="1"/>
                  </a:cubicBezTo>
                  <a:cubicBezTo>
                    <a:pt x="21" y="4"/>
                    <a:pt x="11" y="11"/>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60"/>
            <p:cNvSpPr/>
            <p:nvPr/>
          </p:nvSpPr>
          <p:spPr>
            <a:xfrm>
              <a:off x="2372995" y="1701942"/>
              <a:ext cx="7617" cy="923"/>
            </a:xfrm>
            <a:custGeom>
              <a:rect b="b" l="l" r="r" t="t"/>
              <a:pathLst>
                <a:path extrusionOk="0" h="68" w="561">
                  <a:moveTo>
                    <a:pt x="560" y="1"/>
                  </a:moveTo>
                  <a:cubicBezTo>
                    <a:pt x="273" y="1"/>
                    <a:pt x="91" y="25"/>
                    <a:pt x="0" y="67"/>
                  </a:cubicBezTo>
                  <a:cubicBezTo>
                    <a:pt x="91" y="25"/>
                    <a:pt x="273" y="4"/>
                    <a:pt x="56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60"/>
            <p:cNvSpPr/>
            <p:nvPr/>
          </p:nvSpPr>
          <p:spPr>
            <a:xfrm>
              <a:off x="2343287" y="1694040"/>
              <a:ext cx="9518" cy="2878"/>
            </a:xfrm>
            <a:custGeom>
              <a:rect b="b" l="l" r="r" t="t"/>
              <a:pathLst>
                <a:path extrusionOk="0" h="212" w="701">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60"/>
            <p:cNvSpPr/>
            <p:nvPr/>
          </p:nvSpPr>
          <p:spPr>
            <a:xfrm>
              <a:off x="2385771" y="1707509"/>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60"/>
            <p:cNvSpPr/>
            <p:nvPr/>
          </p:nvSpPr>
          <p:spPr>
            <a:xfrm>
              <a:off x="2386667" y="1707807"/>
              <a:ext cx="3870" cy="2227"/>
            </a:xfrm>
            <a:custGeom>
              <a:rect b="b" l="l" r="r" t="t"/>
              <a:pathLst>
                <a:path extrusionOk="0" h="164" w="285">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60"/>
            <p:cNvSpPr/>
            <p:nvPr/>
          </p:nvSpPr>
          <p:spPr>
            <a:xfrm>
              <a:off x="2210472"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60"/>
            <p:cNvSpPr/>
            <p:nvPr/>
          </p:nvSpPr>
          <p:spPr>
            <a:xfrm>
              <a:off x="2211138" y="158934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60"/>
            <p:cNvSpPr/>
            <p:nvPr/>
          </p:nvSpPr>
          <p:spPr>
            <a:xfrm>
              <a:off x="2198728" y="1588678"/>
              <a:ext cx="353" cy="54"/>
            </a:xfrm>
            <a:custGeom>
              <a:rect b="b" l="l" r="r" t="t"/>
              <a:pathLst>
                <a:path extrusionOk="0" h="4" w="26">
                  <a:moveTo>
                    <a:pt x="2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60"/>
            <p:cNvSpPr/>
            <p:nvPr/>
          </p:nvSpPr>
          <p:spPr>
            <a:xfrm>
              <a:off x="2198253" y="1588678"/>
              <a:ext cx="258" cy="14"/>
            </a:xfrm>
            <a:custGeom>
              <a:rect b="b" l="l" r="r" t="t"/>
              <a:pathLst>
                <a:path extrusionOk="0" h="1" w="19">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60"/>
            <p:cNvSpPr/>
            <p:nvPr/>
          </p:nvSpPr>
          <p:spPr>
            <a:xfrm>
              <a:off x="2194071" y="1587579"/>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60"/>
            <p:cNvSpPr/>
            <p:nvPr/>
          </p:nvSpPr>
          <p:spPr>
            <a:xfrm>
              <a:off x="2193650" y="1587443"/>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60"/>
            <p:cNvSpPr/>
            <p:nvPr/>
          </p:nvSpPr>
          <p:spPr>
            <a:xfrm>
              <a:off x="2197777" y="1588583"/>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60"/>
            <p:cNvSpPr/>
            <p:nvPr/>
          </p:nvSpPr>
          <p:spPr>
            <a:xfrm>
              <a:off x="2209807" y="158938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60"/>
            <p:cNvSpPr/>
            <p:nvPr/>
          </p:nvSpPr>
          <p:spPr>
            <a:xfrm>
              <a:off x="2199298" y="1588719"/>
              <a:ext cx="353" cy="68"/>
            </a:xfrm>
            <a:custGeom>
              <a:rect b="b" l="l" r="r" t="t"/>
              <a:pathLst>
                <a:path extrusionOk="0" h="5" w="26">
                  <a:moveTo>
                    <a:pt x="25"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60"/>
            <p:cNvSpPr/>
            <p:nvPr/>
          </p:nvSpPr>
          <p:spPr>
            <a:xfrm>
              <a:off x="2208436" y="1589344"/>
              <a:ext cx="679" cy="14"/>
            </a:xfrm>
            <a:custGeom>
              <a:rect b="b" l="l" r="r" t="t"/>
              <a:pathLst>
                <a:path extrusionOk="0" h="1" w="50">
                  <a:moveTo>
                    <a:pt x="49"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60"/>
            <p:cNvSpPr/>
            <p:nvPr/>
          </p:nvSpPr>
          <p:spPr>
            <a:xfrm>
              <a:off x="2202448" y="1589004"/>
              <a:ext cx="5947" cy="353"/>
            </a:xfrm>
            <a:custGeom>
              <a:rect b="b" l="l" r="r" t="t"/>
              <a:pathLst>
                <a:path extrusionOk="0" h="26" w="438">
                  <a:moveTo>
                    <a:pt x="438" y="25"/>
                  </a:moveTo>
                  <a:cubicBezTo>
                    <a:pt x="294" y="22"/>
                    <a:pt x="140" y="11"/>
                    <a:pt x="0" y="1"/>
                  </a:cubicBezTo>
                  <a:cubicBezTo>
                    <a:pt x="140" y="11"/>
                    <a:pt x="294" y="22"/>
                    <a:pt x="43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60"/>
            <p:cNvSpPr/>
            <p:nvPr/>
          </p:nvSpPr>
          <p:spPr>
            <a:xfrm>
              <a:off x="2213228" y="1589194"/>
              <a:ext cx="299" cy="14"/>
            </a:xfrm>
            <a:custGeom>
              <a:rect b="b" l="l" r="r" t="t"/>
              <a:pathLst>
                <a:path extrusionOk="0" h="1" w="22">
                  <a:moveTo>
                    <a:pt x="22"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60"/>
            <p:cNvSpPr/>
            <p:nvPr/>
          </p:nvSpPr>
          <p:spPr>
            <a:xfrm>
              <a:off x="2212047" y="1589289"/>
              <a:ext cx="339" cy="14"/>
            </a:xfrm>
            <a:custGeom>
              <a:rect b="b" l="l" r="r" t="t"/>
              <a:pathLst>
                <a:path extrusionOk="0" h="1" w="25">
                  <a:moveTo>
                    <a:pt x="25"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60"/>
            <p:cNvSpPr/>
            <p:nvPr/>
          </p:nvSpPr>
          <p:spPr>
            <a:xfrm>
              <a:off x="2211382" y="1589289"/>
              <a:ext cx="394" cy="14"/>
            </a:xfrm>
            <a:custGeom>
              <a:rect b="b" l="l" r="r" t="t"/>
              <a:pathLst>
                <a:path extrusionOk="0" h="1" w="29">
                  <a:moveTo>
                    <a:pt x="2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60"/>
            <p:cNvSpPr/>
            <p:nvPr/>
          </p:nvSpPr>
          <p:spPr>
            <a:xfrm>
              <a:off x="2195876" y="1588244"/>
              <a:ext cx="109" cy="68"/>
            </a:xfrm>
            <a:custGeom>
              <a:rect b="b" l="l" r="r" t="t"/>
              <a:pathLst>
                <a:path extrusionOk="0" h="5" w="8">
                  <a:moveTo>
                    <a:pt x="8"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60"/>
            <p:cNvSpPr/>
            <p:nvPr/>
          </p:nvSpPr>
          <p:spPr>
            <a:xfrm>
              <a:off x="2195456" y="1588108"/>
              <a:ext cx="149" cy="109"/>
            </a:xfrm>
            <a:custGeom>
              <a:rect b="b" l="l" r="r" t="t"/>
              <a:pathLst>
                <a:path extrusionOk="0" h="8" w="11">
                  <a:moveTo>
                    <a:pt x="11"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60"/>
            <p:cNvSpPr/>
            <p:nvPr/>
          </p:nvSpPr>
          <p:spPr>
            <a:xfrm>
              <a:off x="2196067" y="1588339"/>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60"/>
            <p:cNvSpPr/>
            <p:nvPr/>
          </p:nvSpPr>
          <p:spPr>
            <a:xfrm>
              <a:off x="2212658" y="1589249"/>
              <a:ext cx="299" cy="14"/>
            </a:xfrm>
            <a:custGeom>
              <a:rect b="b" l="l" r="r" t="t"/>
              <a:pathLst>
                <a:path extrusionOk="0" h="1" w="22">
                  <a:moveTo>
                    <a:pt x="22"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60"/>
            <p:cNvSpPr/>
            <p:nvPr/>
          </p:nvSpPr>
          <p:spPr>
            <a:xfrm>
              <a:off x="2196352" y="1588393"/>
              <a:ext cx="109" cy="14"/>
            </a:xfrm>
            <a:custGeom>
              <a:rect b="b" l="l" r="r" t="t"/>
              <a:pathLst>
                <a:path extrusionOk="0" h="1" w="8">
                  <a:moveTo>
                    <a:pt x="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60"/>
            <p:cNvSpPr/>
            <p:nvPr/>
          </p:nvSpPr>
          <p:spPr>
            <a:xfrm>
              <a:off x="2194641" y="1587769"/>
              <a:ext cx="258" cy="109"/>
            </a:xfrm>
            <a:custGeom>
              <a:rect b="b" l="l" r="r" t="t"/>
              <a:pathLst>
                <a:path extrusionOk="0" h="8" w="19">
                  <a:moveTo>
                    <a:pt x="1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60"/>
            <p:cNvSpPr/>
            <p:nvPr/>
          </p:nvSpPr>
          <p:spPr>
            <a:xfrm>
              <a:off x="2196976" y="1588488"/>
              <a:ext cx="149" cy="14"/>
            </a:xfrm>
            <a:custGeom>
              <a:rect b="b" l="l" r="r" t="t"/>
              <a:pathLst>
                <a:path extrusionOk="0" h="1" w="11">
                  <a:moveTo>
                    <a:pt x="1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60"/>
            <p:cNvSpPr/>
            <p:nvPr/>
          </p:nvSpPr>
          <p:spPr>
            <a:xfrm>
              <a:off x="2195075" y="158795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60"/>
            <p:cNvSpPr/>
            <p:nvPr/>
          </p:nvSpPr>
          <p:spPr>
            <a:xfrm>
              <a:off x="2197356" y="1588529"/>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60"/>
            <p:cNvSpPr/>
            <p:nvPr/>
          </p:nvSpPr>
          <p:spPr>
            <a:xfrm>
              <a:off x="2196637" y="1588434"/>
              <a:ext cx="163" cy="14"/>
            </a:xfrm>
            <a:custGeom>
              <a:rect b="b" l="l" r="r" t="t"/>
              <a:pathLst>
                <a:path extrusionOk="0" h="1" w="12">
                  <a:moveTo>
                    <a:pt x="11"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60"/>
            <p:cNvSpPr/>
            <p:nvPr/>
          </p:nvSpPr>
          <p:spPr>
            <a:xfrm>
              <a:off x="2201783" y="1588963"/>
              <a:ext cx="625" cy="54"/>
            </a:xfrm>
            <a:custGeom>
              <a:rect b="b" l="l" r="r" t="t"/>
              <a:pathLst>
                <a:path extrusionOk="0" h="4" w="46">
                  <a:moveTo>
                    <a:pt x="4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60"/>
            <p:cNvSpPr/>
            <p:nvPr/>
          </p:nvSpPr>
          <p:spPr>
            <a:xfrm>
              <a:off x="2201117" y="1588909"/>
              <a:ext cx="530" cy="68"/>
            </a:xfrm>
            <a:custGeom>
              <a:rect b="b" l="l" r="r" t="t"/>
              <a:pathLst>
                <a:path extrusionOk="0" h="5" w="39">
                  <a:moveTo>
                    <a:pt x="39"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60"/>
            <p:cNvSpPr/>
            <p:nvPr/>
          </p:nvSpPr>
          <p:spPr>
            <a:xfrm>
              <a:off x="2199868" y="1588814"/>
              <a:ext cx="394" cy="14"/>
            </a:xfrm>
            <a:custGeom>
              <a:rect b="b" l="l" r="r" t="t"/>
              <a:pathLst>
                <a:path extrusionOk="0" h="1" w="29">
                  <a:moveTo>
                    <a:pt x="29"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60"/>
            <p:cNvSpPr/>
            <p:nvPr/>
          </p:nvSpPr>
          <p:spPr>
            <a:xfrm>
              <a:off x="2200493" y="1588868"/>
              <a:ext cx="489" cy="54"/>
            </a:xfrm>
            <a:custGeom>
              <a:rect b="b" l="l" r="r" t="t"/>
              <a:pathLst>
                <a:path extrusionOk="0" h="4" w="36">
                  <a:moveTo>
                    <a:pt x="36"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60"/>
            <p:cNvSpPr/>
            <p:nvPr/>
          </p:nvSpPr>
          <p:spPr>
            <a:xfrm>
              <a:off x="2213799" y="1589154"/>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60"/>
            <p:cNvSpPr/>
            <p:nvPr/>
          </p:nvSpPr>
          <p:spPr>
            <a:xfrm>
              <a:off x="2328882" y="1660259"/>
              <a:ext cx="54" cy="149"/>
            </a:xfrm>
            <a:custGeom>
              <a:rect b="b" l="l" r="r" t="t"/>
              <a:pathLst>
                <a:path extrusionOk="0" h="11" w="4">
                  <a:moveTo>
                    <a:pt x="4"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60"/>
            <p:cNvSpPr/>
            <p:nvPr/>
          </p:nvSpPr>
          <p:spPr>
            <a:xfrm>
              <a:off x="2335860" y="1655032"/>
              <a:ext cx="1534" cy="204"/>
            </a:xfrm>
            <a:custGeom>
              <a:rect b="b" l="l" r="r" t="t"/>
              <a:pathLst>
                <a:path extrusionOk="0" h="15" w="113">
                  <a:moveTo>
                    <a:pt x="113"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60"/>
            <p:cNvSpPr/>
            <p:nvPr/>
          </p:nvSpPr>
          <p:spPr>
            <a:xfrm>
              <a:off x="2341468" y="1648039"/>
              <a:ext cx="964" cy="1344"/>
            </a:xfrm>
            <a:custGeom>
              <a:rect b="b" l="l" r="r" t="t"/>
              <a:pathLst>
                <a:path extrusionOk="0" h="99" w="71">
                  <a:moveTo>
                    <a:pt x="1" y="1"/>
                  </a:moveTo>
                  <a:cubicBezTo>
                    <a:pt x="29" y="29"/>
                    <a:pt x="54" y="64"/>
                    <a:pt x="71" y="99"/>
                  </a:cubicBezTo>
                  <a:cubicBezTo>
                    <a:pt x="54" y="64"/>
                    <a:pt x="29"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60"/>
            <p:cNvSpPr/>
            <p:nvPr/>
          </p:nvSpPr>
          <p:spPr>
            <a:xfrm>
              <a:off x="2309574" y="1627510"/>
              <a:ext cx="14" cy="434"/>
            </a:xfrm>
            <a:custGeom>
              <a:rect b="b" l="l" r="r" t="t"/>
              <a:pathLst>
                <a:path extrusionOk="0" h="32" w="1">
                  <a:moveTo>
                    <a:pt x="1" y="0"/>
                  </a:moveTo>
                  <a:cubicBezTo>
                    <a:pt x="1" y="11"/>
                    <a:pt x="1" y="21"/>
                    <a:pt x="1" y="32"/>
                  </a:cubicBezTo>
                  <a:cubicBezTo>
                    <a:pt x="1" y="21"/>
                    <a:pt x="1"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60"/>
            <p:cNvSpPr/>
            <p:nvPr/>
          </p:nvSpPr>
          <p:spPr>
            <a:xfrm>
              <a:off x="2281483" y="1611298"/>
              <a:ext cx="1303" cy="475"/>
            </a:xfrm>
            <a:custGeom>
              <a:rect b="b" l="l" r="r" t="t"/>
              <a:pathLst>
                <a:path extrusionOk="0" h="35" w="96">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60"/>
            <p:cNvSpPr/>
            <p:nvPr/>
          </p:nvSpPr>
          <p:spPr>
            <a:xfrm>
              <a:off x="2284714" y="1609778"/>
              <a:ext cx="1833" cy="1113"/>
            </a:xfrm>
            <a:custGeom>
              <a:rect b="b" l="l" r="r" t="t"/>
              <a:pathLst>
                <a:path extrusionOk="0" h="82" w="135">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60"/>
            <p:cNvSpPr/>
            <p:nvPr/>
          </p:nvSpPr>
          <p:spPr>
            <a:xfrm>
              <a:off x="2314625" y="1629832"/>
              <a:ext cx="1860" cy="1018"/>
            </a:xfrm>
            <a:custGeom>
              <a:rect b="b" l="l" r="r" t="t"/>
              <a:pathLst>
                <a:path extrusionOk="0" h="75" w="137">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60"/>
            <p:cNvSpPr/>
            <p:nvPr/>
          </p:nvSpPr>
          <p:spPr>
            <a:xfrm>
              <a:off x="2299079" y="1615860"/>
              <a:ext cx="339" cy="1494"/>
            </a:xfrm>
            <a:custGeom>
              <a:rect b="b" l="l" r="r" t="t"/>
              <a:pathLst>
                <a:path extrusionOk="0" h="110" w="25">
                  <a:moveTo>
                    <a:pt x="25" y="1"/>
                  </a:moveTo>
                  <a:cubicBezTo>
                    <a:pt x="25" y="39"/>
                    <a:pt x="14" y="78"/>
                    <a:pt x="0" y="109"/>
                  </a:cubicBezTo>
                  <a:cubicBezTo>
                    <a:pt x="14" y="78"/>
                    <a:pt x="25" y="39"/>
                    <a:pt x="2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60"/>
            <p:cNvSpPr/>
            <p:nvPr/>
          </p:nvSpPr>
          <p:spPr>
            <a:xfrm>
              <a:off x="2291136" y="1609398"/>
              <a:ext cx="2824" cy="339"/>
            </a:xfrm>
            <a:custGeom>
              <a:rect b="b" l="l" r="r" t="t"/>
              <a:pathLst>
                <a:path extrusionOk="0" h="25" w="208">
                  <a:moveTo>
                    <a:pt x="1" y="25"/>
                  </a:moveTo>
                  <a:cubicBezTo>
                    <a:pt x="67" y="8"/>
                    <a:pt x="137" y="1"/>
                    <a:pt x="207" y="1"/>
                  </a:cubicBezTo>
                  <a:cubicBezTo>
                    <a:pt x="137" y="1"/>
                    <a:pt x="67" y="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60"/>
            <p:cNvSpPr/>
            <p:nvPr/>
          </p:nvSpPr>
          <p:spPr>
            <a:xfrm>
              <a:off x="2341862" y="1642581"/>
              <a:ext cx="339" cy="339"/>
            </a:xfrm>
            <a:custGeom>
              <a:rect b="b" l="l" r="r" t="t"/>
              <a:pathLst>
                <a:path extrusionOk="0" h="25" w="25">
                  <a:moveTo>
                    <a:pt x="25"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60"/>
            <p:cNvSpPr/>
            <p:nvPr/>
          </p:nvSpPr>
          <p:spPr>
            <a:xfrm>
              <a:off x="2337476" y="165522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60"/>
            <p:cNvSpPr/>
            <p:nvPr/>
          </p:nvSpPr>
          <p:spPr>
            <a:xfrm>
              <a:off x="2328692" y="1659023"/>
              <a:ext cx="14" cy="149"/>
            </a:xfrm>
            <a:custGeom>
              <a:rect b="b" l="l" r="r" t="t"/>
              <a:pathLst>
                <a:path extrusionOk="0" h="11" w="1">
                  <a:moveTo>
                    <a:pt x="0"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60"/>
            <p:cNvSpPr/>
            <p:nvPr/>
          </p:nvSpPr>
          <p:spPr>
            <a:xfrm>
              <a:off x="2328787" y="1659594"/>
              <a:ext cx="14" cy="204"/>
            </a:xfrm>
            <a:custGeom>
              <a:rect b="b" l="l" r="r" t="t"/>
              <a:pathLst>
                <a:path extrusionOk="0" h="15" w="1">
                  <a:moveTo>
                    <a:pt x="0"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60"/>
            <p:cNvSpPr/>
            <p:nvPr/>
          </p:nvSpPr>
          <p:spPr>
            <a:xfrm>
              <a:off x="2328692" y="1658779"/>
              <a:ext cx="14" cy="163"/>
            </a:xfrm>
            <a:custGeom>
              <a:rect b="b" l="l" r="r" t="t"/>
              <a:pathLst>
                <a:path extrusionOk="0" h="12" w="1">
                  <a:moveTo>
                    <a:pt x="0" y="11"/>
                  </a:moveTo>
                  <a:cubicBezTo>
                    <a:pt x="0" y="8"/>
                    <a:pt x="0" y="4"/>
                    <a:pt x="0" y="1"/>
                  </a:cubicBezTo>
                  <a:cubicBezTo>
                    <a:pt x="0" y="4"/>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60"/>
            <p:cNvSpPr/>
            <p:nvPr/>
          </p:nvSpPr>
          <p:spPr>
            <a:xfrm>
              <a:off x="2328827" y="1659919"/>
              <a:ext cx="68" cy="163"/>
            </a:xfrm>
            <a:custGeom>
              <a:rect b="b" l="l" r="r" t="t"/>
              <a:pathLst>
                <a:path extrusionOk="0" h="12" w="5">
                  <a:moveTo>
                    <a:pt x="1" y="1"/>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60"/>
            <p:cNvSpPr/>
            <p:nvPr/>
          </p:nvSpPr>
          <p:spPr>
            <a:xfrm>
              <a:off x="2328732" y="1659254"/>
              <a:ext cx="14" cy="258"/>
            </a:xfrm>
            <a:custGeom>
              <a:rect b="b" l="l" r="r" t="t"/>
              <a:pathLst>
                <a:path extrusionOk="0" h="19" w="1">
                  <a:moveTo>
                    <a:pt x="1" y="1"/>
                  </a:moveTo>
                  <a:cubicBezTo>
                    <a:pt x="1" y="8"/>
                    <a:pt x="1" y="11"/>
                    <a:pt x="1" y="18"/>
                  </a:cubicBezTo>
                  <a:cubicBezTo>
                    <a:pt x="1" y="11"/>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60"/>
            <p:cNvSpPr/>
            <p:nvPr/>
          </p:nvSpPr>
          <p:spPr>
            <a:xfrm>
              <a:off x="2341957" y="1637680"/>
              <a:ext cx="1914" cy="3489"/>
            </a:xfrm>
            <a:custGeom>
              <a:rect b="b" l="l" r="r" t="t"/>
              <a:pathLst>
                <a:path extrusionOk="0" h="257" w="141">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60"/>
            <p:cNvSpPr/>
            <p:nvPr/>
          </p:nvSpPr>
          <p:spPr>
            <a:xfrm>
              <a:off x="2282908" y="1603600"/>
              <a:ext cx="448" cy="14"/>
            </a:xfrm>
            <a:custGeom>
              <a:rect b="b" l="l" r="r" t="t"/>
              <a:pathLst>
                <a:path extrusionOk="0" h="1" w="33">
                  <a:moveTo>
                    <a:pt x="32" y="0"/>
                  </a:moveTo>
                  <a:cubicBezTo>
                    <a:pt x="22" y="0"/>
                    <a:pt x="8" y="0"/>
                    <a:pt x="1" y="0"/>
                  </a:cubicBezTo>
                  <a:cubicBezTo>
                    <a:pt x="8" y="0"/>
                    <a:pt x="22" y="0"/>
                    <a:pt x="3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60"/>
            <p:cNvSpPr/>
            <p:nvPr/>
          </p:nvSpPr>
          <p:spPr>
            <a:xfrm>
              <a:off x="2279161" y="1602364"/>
              <a:ext cx="109" cy="14"/>
            </a:xfrm>
            <a:custGeom>
              <a:rect b="b" l="l" r="r" t="t"/>
              <a:pathLst>
                <a:path extrusionOk="0" h="1" w="8">
                  <a:moveTo>
                    <a:pt x="0" y="0"/>
                  </a:moveTo>
                  <a:cubicBezTo>
                    <a:pt x="4" y="0"/>
                    <a:pt x="7" y="0"/>
                    <a:pt x="7" y="0"/>
                  </a:cubicBezTo>
                  <a:cubicBezTo>
                    <a:pt x="7" y="0"/>
                    <a:pt x="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60"/>
            <p:cNvSpPr/>
            <p:nvPr/>
          </p:nvSpPr>
          <p:spPr>
            <a:xfrm>
              <a:off x="2283438" y="159432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60"/>
            <p:cNvSpPr/>
            <p:nvPr/>
          </p:nvSpPr>
          <p:spPr>
            <a:xfrm>
              <a:off x="2280342" y="1602690"/>
              <a:ext cx="2580" cy="869"/>
            </a:xfrm>
            <a:custGeom>
              <a:rect b="b" l="l" r="r" t="t"/>
              <a:pathLst>
                <a:path extrusionOk="0" h="64" w="190">
                  <a:moveTo>
                    <a:pt x="1" y="1"/>
                  </a:moveTo>
                  <a:lnTo>
                    <a:pt x="32" y="15"/>
                  </a:lnTo>
                  <a:cubicBezTo>
                    <a:pt x="81" y="39"/>
                    <a:pt x="134" y="57"/>
                    <a:pt x="190" y="64"/>
                  </a:cubicBezTo>
                  <a:cubicBezTo>
                    <a:pt x="134" y="57"/>
                    <a:pt x="81" y="39"/>
                    <a:pt x="32"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60"/>
            <p:cNvSpPr/>
            <p:nvPr/>
          </p:nvSpPr>
          <p:spPr>
            <a:xfrm>
              <a:off x="2280532" y="1608488"/>
              <a:ext cx="964" cy="2824"/>
            </a:xfrm>
            <a:custGeom>
              <a:rect b="b" l="l" r="r" t="t"/>
              <a:pathLst>
                <a:path extrusionOk="0" h="208" w="71">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60"/>
            <p:cNvSpPr/>
            <p:nvPr/>
          </p:nvSpPr>
          <p:spPr>
            <a:xfrm>
              <a:off x="2278631" y="1589724"/>
              <a:ext cx="869" cy="679"/>
            </a:xfrm>
            <a:custGeom>
              <a:rect b="b" l="l" r="r" t="t"/>
              <a:pathLst>
                <a:path extrusionOk="0" h="50" w="64">
                  <a:moveTo>
                    <a:pt x="1" y="0"/>
                  </a:moveTo>
                  <a:lnTo>
                    <a:pt x="1" y="0"/>
                  </a:lnTo>
                  <a:cubicBezTo>
                    <a:pt x="15" y="25"/>
                    <a:pt x="39" y="42"/>
                    <a:pt x="64" y="49"/>
                  </a:cubicBezTo>
                  <a:cubicBezTo>
                    <a:pt x="39" y="42"/>
                    <a:pt x="18" y="2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60"/>
            <p:cNvSpPr/>
            <p:nvPr/>
          </p:nvSpPr>
          <p:spPr>
            <a:xfrm>
              <a:off x="2256066" y="1570376"/>
              <a:ext cx="149" cy="244"/>
            </a:xfrm>
            <a:custGeom>
              <a:rect b="b" l="l" r="r" t="t"/>
              <a:pathLst>
                <a:path extrusionOk="0" h="18" w="11">
                  <a:moveTo>
                    <a:pt x="0" y="0"/>
                  </a:moveTo>
                  <a:lnTo>
                    <a:pt x="7" y="14"/>
                  </a:lnTo>
                  <a:cubicBezTo>
                    <a:pt x="7" y="14"/>
                    <a:pt x="7" y="18"/>
                    <a:pt x="10" y="18"/>
                  </a:cubicBezTo>
                  <a:cubicBezTo>
                    <a:pt x="7" y="11"/>
                    <a:pt x="3"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60"/>
            <p:cNvSpPr/>
            <p:nvPr/>
          </p:nvSpPr>
          <p:spPr>
            <a:xfrm>
              <a:off x="2276215" y="1585868"/>
              <a:ext cx="1724" cy="2349"/>
            </a:xfrm>
            <a:custGeom>
              <a:rect b="b" l="l" r="r" t="t"/>
              <a:pathLst>
                <a:path extrusionOk="0" h="173" w="127">
                  <a:moveTo>
                    <a:pt x="126" y="172"/>
                  </a:moveTo>
                  <a:cubicBezTo>
                    <a:pt x="105" y="102"/>
                    <a:pt x="60" y="43"/>
                    <a:pt x="0" y="1"/>
                  </a:cubicBezTo>
                  <a:cubicBezTo>
                    <a:pt x="60" y="43"/>
                    <a:pt x="105" y="102"/>
                    <a:pt x="126" y="17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60"/>
            <p:cNvSpPr/>
            <p:nvPr/>
          </p:nvSpPr>
          <p:spPr>
            <a:xfrm>
              <a:off x="2281293" y="1611013"/>
              <a:ext cx="299" cy="394"/>
            </a:xfrm>
            <a:custGeom>
              <a:rect b="b" l="l" r="r" t="t"/>
              <a:pathLst>
                <a:path extrusionOk="0" h="29" w="22">
                  <a:moveTo>
                    <a:pt x="1" y="1"/>
                  </a:moveTo>
                  <a:lnTo>
                    <a:pt x="1" y="1"/>
                  </a:lnTo>
                  <a:cubicBezTo>
                    <a:pt x="8" y="11"/>
                    <a:pt x="15" y="22"/>
                    <a:pt x="22" y="29"/>
                  </a:cubicBezTo>
                  <a:lnTo>
                    <a:pt x="15"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60"/>
            <p:cNvSpPr/>
            <p:nvPr/>
          </p:nvSpPr>
          <p:spPr>
            <a:xfrm>
              <a:off x="2250879" y="1556826"/>
              <a:ext cx="299" cy="353"/>
            </a:xfrm>
            <a:custGeom>
              <a:rect b="b" l="l" r="r" t="t"/>
              <a:pathLst>
                <a:path extrusionOk="0" h="26" w="22">
                  <a:moveTo>
                    <a:pt x="0" y="1"/>
                  </a:moveTo>
                  <a:cubicBezTo>
                    <a:pt x="4" y="11"/>
                    <a:pt x="14" y="18"/>
                    <a:pt x="21" y="25"/>
                  </a:cubicBezTo>
                  <a:cubicBezTo>
                    <a:pt x="14" y="18"/>
                    <a:pt x="7" y="1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60"/>
            <p:cNvSpPr/>
            <p:nvPr/>
          </p:nvSpPr>
          <p:spPr>
            <a:xfrm>
              <a:off x="2250539" y="1556445"/>
              <a:ext cx="258" cy="299"/>
            </a:xfrm>
            <a:custGeom>
              <a:rect b="b" l="l" r="r" t="t"/>
              <a:pathLst>
                <a:path extrusionOk="0" h="22" w="19">
                  <a:moveTo>
                    <a:pt x="1" y="1"/>
                  </a:moveTo>
                  <a:cubicBezTo>
                    <a:pt x="4" y="8"/>
                    <a:pt x="11" y="15"/>
                    <a:pt x="18" y="22"/>
                  </a:cubicBezTo>
                  <a:cubicBezTo>
                    <a:pt x="11" y="15"/>
                    <a:pt x="4"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60"/>
            <p:cNvSpPr/>
            <p:nvPr/>
          </p:nvSpPr>
          <p:spPr>
            <a:xfrm>
              <a:off x="2255577" y="1568760"/>
              <a:ext cx="489" cy="1629"/>
            </a:xfrm>
            <a:custGeom>
              <a:rect b="b" l="l" r="r" t="t"/>
              <a:pathLst>
                <a:path extrusionOk="0" h="120" w="36">
                  <a:moveTo>
                    <a:pt x="1" y="0"/>
                  </a:moveTo>
                  <a:cubicBezTo>
                    <a:pt x="8" y="42"/>
                    <a:pt x="18" y="81"/>
                    <a:pt x="36" y="119"/>
                  </a:cubicBezTo>
                  <a:lnTo>
                    <a:pt x="29" y="102"/>
                  </a:lnTo>
                  <a:cubicBezTo>
                    <a:pt x="18" y="70"/>
                    <a:pt x="8" y="3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60"/>
            <p:cNvSpPr/>
            <p:nvPr/>
          </p:nvSpPr>
          <p:spPr>
            <a:xfrm>
              <a:off x="2250119" y="1555590"/>
              <a:ext cx="394" cy="828"/>
            </a:xfrm>
            <a:custGeom>
              <a:rect b="b" l="l" r="r" t="t"/>
              <a:pathLst>
                <a:path extrusionOk="0" h="61" w="29">
                  <a:moveTo>
                    <a:pt x="0" y="1"/>
                  </a:moveTo>
                  <a:lnTo>
                    <a:pt x="4" y="15"/>
                  </a:lnTo>
                  <a:cubicBezTo>
                    <a:pt x="11" y="32"/>
                    <a:pt x="21" y="46"/>
                    <a:pt x="28" y="60"/>
                  </a:cubicBezTo>
                  <a:cubicBezTo>
                    <a:pt x="18" y="39"/>
                    <a:pt x="7"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60"/>
            <p:cNvSpPr/>
            <p:nvPr/>
          </p:nvSpPr>
          <p:spPr>
            <a:xfrm>
              <a:off x="2255957" y="1570131"/>
              <a:ext cx="204" cy="448"/>
            </a:xfrm>
            <a:custGeom>
              <a:rect b="b" l="l" r="r" t="t"/>
              <a:pathLst>
                <a:path extrusionOk="0" h="33" w="15">
                  <a:moveTo>
                    <a:pt x="1" y="1"/>
                  </a:moveTo>
                  <a:lnTo>
                    <a:pt x="1" y="1"/>
                  </a:lnTo>
                  <a:cubicBezTo>
                    <a:pt x="4" y="11"/>
                    <a:pt x="8" y="22"/>
                    <a:pt x="15" y="32"/>
                  </a:cubicBezTo>
                  <a:lnTo>
                    <a:pt x="8" y="1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60"/>
            <p:cNvSpPr/>
            <p:nvPr/>
          </p:nvSpPr>
          <p:spPr>
            <a:xfrm>
              <a:off x="221166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60"/>
            <p:cNvSpPr/>
            <p:nvPr/>
          </p:nvSpPr>
          <p:spPr>
            <a:xfrm>
              <a:off x="2211898" y="1583356"/>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60"/>
            <p:cNvSpPr/>
            <p:nvPr/>
          </p:nvSpPr>
          <p:spPr>
            <a:xfrm>
              <a:off x="2211382" y="158330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60"/>
            <p:cNvSpPr/>
            <p:nvPr/>
          </p:nvSpPr>
          <p:spPr>
            <a:xfrm>
              <a:off x="2211477" y="158330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60"/>
            <p:cNvSpPr/>
            <p:nvPr/>
          </p:nvSpPr>
          <p:spPr>
            <a:xfrm>
              <a:off x="2212753" y="1583736"/>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60"/>
            <p:cNvSpPr/>
            <p:nvPr/>
          </p:nvSpPr>
          <p:spPr>
            <a:xfrm>
              <a:off x="2212427" y="1583546"/>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60"/>
            <p:cNvSpPr/>
            <p:nvPr/>
          </p:nvSpPr>
          <p:spPr>
            <a:xfrm>
              <a:off x="2212142" y="1583451"/>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60"/>
            <p:cNvSpPr/>
            <p:nvPr/>
          </p:nvSpPr>
          <p:spPr>
            <a:xfrm>
              <a:off x="2213093" y="1583872"/>
              <a:ext cx="339" cy="258"/>
            </a:xfrm>
            <a:custGeom>
              <a:rect b="b" l="l" r="r" t="t"/>
              <a:pathLst>
                <a:path extrusionOk="0" h="19" w="25">
                  <a:moveTo>
                    <a:pt x="0" y="1"/>
                  </a:moveTo>
                  <a:lnTo>
                    <a:pt x="0" y="1"/>
                  </a:lnTo>
                  <a:cubicBezTo>
                    <a:pt x="7" y="8"/>
                    <a:pt x="14" y="11"/>
                    <a:pt x="25" y="18"/>
                  </a:cubicBezTo>
                  <a:cubicBezTo>
                    <a:pt x="14" y="11"/>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60"/>
            <p:cNvSpPr/>
            <p:nvPr/>
          </p:nvSpPr>
          <p:spPr>
            <a:xfrm>
              <a:off x="2213853" y="1584972"/>
              <a:ext cx="394" cy="4195"/>
            </a:xfrm>
            <a:custGeom>
              <a:rect b="b" l="l" r="r" t="t"/>
              <a:pathLst>
                <a:path extrusionOk="0" h="309" w="29">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60"/>
            <p:cNvSpPr/>
            <p:nvPr/>
          </p:nvSpPr>
          <p:spPr>
            <a:xfrm>
              <a:off x="2204009" y="1581143"/>
              <a:ext cx="774" cy="27"/>
            </a:xfrm>
            <a:custGeom>
              <a:rect b="b" l="l" r="r" t="t"/>
              <a:pathLst>
                <a:path extrusionOk="0" h="2" w="57">
                  <a:moveTo>
                    <a:pt x="38" y="0"/>
                  </a:moveTo>
                  <a:cubicBezTo>
                    <a:pt x="25" y="0"/>
                    <a:pt x="12" y="2"/>
                    <a:pt x="1" y="2"/>
                  </a:cubicBezTo>
                  <a:lnTo>
                    <a:pt x="57" y="2"/>
                  </a:lnTo>
                  <a:cubicBezTo>
                    <a:pt x="51" y="1"/>
                    <a:pt x="45" y="0"/>
                    <a:pt x="3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60"/>
            <p:cNvSpPr/>
            <p:nvPr/>
          </p:nvSpPr>
          <p:spPr>
            <a:xfrm>
              <a:off x="2205815" y="1581360"/>
              <a:ext cx="5485" cy="2172"/>
            </a:xfrm>
            <a:custGeom>
              <a:rect b="b" l="l" r="r" t="t"/>
              <a:pathLst>
                <a:path extrusionOk="0" h="160" w="404">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60"/>
            <p:cNvSpPr/>
            <p:nvPr/>
          </p:nvSpPr>
          <p:spPr>
            <a:xfrm>
              <a:off x="2204824" y="1581116"/>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60"/>
            <p:cNvSpPr/>
            <p:nvPr/>
          </p:nvSpPr>
          <p:spPr>
            <a:xfrm>
              <a:off x="2205720" y="1581265"/>
              <a:ext cx="14" cy="0"/>
            </a:xfrm>
            <a:custGeom>
              <a:rect b="b" l="l" r="r" t="t"/>
              <a:pathLst>
                <a:path extrusionOk="0" h="0" w="1">
                  <a:moveTo>
                    <a:pt x="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60"/>
            <p:cNvSpPr/>
            <p:nvPr/>
          </p:nvSpPr>
          <p:spPr>
            <a:xfrm>
              <a:off x="2205530" y="1581211"/>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60"/>
            <p:cNvSpPr/>
            <p:nvPr/>
          </p:nvSpPr>
          <p:spPr>
            <a:xfrm>
              <a:off x="2205055" y="1581156"/>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60"/>
            <p:cNvSpPr/>
            <p:nvPr/>
          </p:nvSpPr>
          <p:spPr>
            <a:xfrm>
              <a:off x="2205299" y="1581156"/>
              <a:ext cx="149" cy="14"/>
            </a:xfrm>
            <a:custGeom>
              <a:rect b="b" l="l" r="r" t="t"/>
              <a:pathLst>
                <a:path extrusionOk="0" h="1" w="11">
                  <a:moveTo>
                    <a:pt x="0"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60"/>
            <p:cNvSpPr/>
            <p:nvPr/>
          </p:nvSpPr>
          <p:spPr>
            <a:xfrm>
              <a:off x="2213894" y="158915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60"/>
            <p:cNvSpPr/>
            <p:nvPr/>
          </p:nvSpPr>
          <p:spPr>
            <a:xfrm>
              <a:off x="2269276" y="1477017"/>
              <a:ext cx="1629" cy="1303"/>
            </a:xfrm>
            <a:custGeom>
              <a:rect b="b" l="l" r="r" t="t"/>
              <a:pathLst>
                <a:path extrusionOk="0" h="96" w="120">
                  <a:moveTo>
                    <a:pt x="0" y="1"/>
                  </a:moveTo>
                  <a:cubicBezTo>
                    <a:pt x="32" y="43"/>
                    <a:pt x="74" y="74"/>
                    <a:pt x="119" y="95"/>
                  </a:cubicBezTo>
                  <a:cubicBezTo>
                    <a:pt x="74" y="74"/>
                    <a:pt x="32" y="43"/>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60"/>
            <p:cNvSpPr/>
            <p:nvPr/>
          </p:nvSpPr>
          <p:spPr>
            <a:xfrm>
              <a:off x="2260193" y="1430147"/>
              <a:ext cx="3394" cy="1398"/>
            </a:xfrm>
            <a:custGeom>
              <a:rect b="b" l="l" r="r" t="t"/>
              <a:pathLst>
                <a:path extrusionOk="0" h="103" w="25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60"/>
            <p:cNvSpPr/>
            <p:nvPr/>
          </p:nvSpPr>
          <p:spPr>
            <a:xfrm>
              <a:off x="2262664" y="1417466"/>
              <a:ext cx="1344" cy="2009"/>
            </a:xfrm>
            <a:custGeom>
              <a:rect b="b" l="l" r="r" t="t"/>
              <a:pathLst>
                <a:path extrusionOk="0" h="148" w="99">
                  <a:moveTo>
                    <a:pt x="99" y="0"/>
                  </a:moveTo>
                  <a:lnTo>
                    <a:pt x="81" y="18"/>
                  </a:lnTo>
                  <a:cubicBezTo>
                    <a:pt x="46" y="53"/>
                    <a:pt x="18" y="98"/>
                    <a:pt x="1" y="147"/>
                  </a:cubicBezTo>
                  <a:cubicBezTo>
                    <a:pt x="22" y="91"/>
                    <a:pt x="57" y="42"/>
                    <a:pt x="9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60"/>
            <p:cNvSpPr/>
            <p:nvPr/>
          </p:nvSpPr>
          <p:spPr>
            <a:xfrm>
              <a:off x="2263520" y="1448640"/>
              <a:ext cx="6246" cy="10047"/>
            </a:xfrm>
            <a:custGeom>
              <a:rect b="b" l="l" r="r" t="t"/>
              <a:pathLst>
                <a:path extrusionOk="0" h="740" w="460">
                  <a:moveTo>
                    <a:pt x="1" y="1"/>
                  </a:moveTo>
                  <a:lnTo>
                    <a:pt x="1" y="1"/>
                  </a:lnTo>
                  <a:cubicBezTo>
                    <a:pt x="113" y="169"/>
                    <a:pt x="316" y="477"/>
                    <a:pt x="459" y="739"/>
                  </a:cubicBezTo>
                  <a:cubicBezTo>
                    <a:pt x="316" y="477"/>
                    <a:pt x="113" y="16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60"/>
            <p:cNvSpPr/>
            <p:nvPr/>
          </p:nvSpPr>
          <p:spPr>
            <a:xfrm>
              <a:off x="2269127" y="1476542"/>
              <a:ext cx="14" cy="163"/>
            </a:xfrm>
            <a:custGeom>
              <a:rect b="b" l="l" r="r" t="t"/>
              <a:pathLst>
                <a:path extrusionOk="0" h="12" w="1">
                  <a:moveTo>
                    <a:pt x="1" y="11"/>
                  </a:moveTo>
                  <a:cubicBezTo>
                    <a:pt x="1" y="8"/>
                    <a:pt x="1" y="4"/>
                    <a:pt x="1" y="1"/>
                  </a:cubicBezTo>
                  <a:cubicBezTo>
                    <a:pt x="1" y="4"/>
                    <a:pt x="1" y="8"/>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60"/>
            <p:cNvSpPr/>
            <p:nvPr/>
          </p:nvSpPr>
          <p:spPr>
            <a:xfrm>
              <a:off x="2257002" y="1519610"/>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60"/>
            <p:cNvSpPr/>
            <p:nvPr/>
          </p:nvSpPr>
          <p:spPr>
            <a:xfrm>
              <a:off x="2271082" y="1504593"/>
              <a:ext cx="3476" cy="2716"/>
            </a:xfrm>
            <a:custGeom>
              <a:rect b="b" l="l" r="r" t="t"/>
              <a:pathLst>
                <a:path extrusionOk="0" h="200" w="256">
                  <a:moveTo>
                    <a:pt x="0" y="200"/>
                  </a:moveTo>
                  <a:cubicBezTo>
                    <a:pt x="81" y="130"/>
                    <a:pt x="168" y="63"/>
                    <a:pt x="256" y="0"/>
                  </a:cubicBezTo>
                  <a:cubicBezTo>
                    <a:pt x="168" y="63"/>
                    <a:pt x="81" y="130"/>
                    <a:pt x="0" y="20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60"/>
            <p:cNvSpPr/>
            <p:nvPr/>
          </p:nvSpPr>
          <p:spPr>
            <a:xfrm>
              <a:off x="2268801" y="1485625"/>
              <a:ext cx="3286" cy="2295"/>
            </a:xfrm>
            <a:custGeom>
              <a:rect b="b" l="l" r="r" t="t"/>
              <a:pathLst>
                <a:path extrusionOk="0" h="169" w="242">
                  <a:moveTo>
                    <a:pt x="0" y="0"/>
                  </a:moveTo>
                  <a:cubicBezTo>
                    <a:pt x="25" y="39"/>
                    <a:pt x="154" y="116"/>
                    <a:pt x="242" y="168"/>
                  </a:cubicBezTo>
                  <a:cubicBezTo>
                    <a:pt x="154" y="116"/>
                    <a:pt x="25" y="39"/>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60"/>
            <p:cNvSpPr/>
            <p:nvPr/>
          </p:nvSpPr>
          <p:spPr>
            <a:xfrm>
              <a:off x="2257966" y="1513187"/>
              <a:ext cx="8282" cy="5580"/>
            </a:xfrm>
            <a:custGeom>
              <a:rect b="b" l="l" r="r" t="t"/>
              <a:pathLst>
                <a:path extrusionOk="0" h="411" w="61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60"/>
            <p:cNvSpPr/>
            <p:nvPr/>
          </p:nvSpPr>
          <p:spPr>
            <a:xfrm>
              <a:off x="2256581" y="1520126"/>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60"/>
            <p:cNvSpPr/>
            <p:nvPr/>
          </p:nvSpPr>
          <p:spPr>
            <a:xfrm>
              <a:off x="2274449" y="1489372"/>
              <a:ext cx="6056" cy="6816"/>
            </a:xfrm>
            <a:custGeom>
              <a:rect b="b" l="l" r="r" t="t"/>
              <a:pathLst>
                <a:path extrusionOk="0" h="502" w="446">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60"/>
            <p:cNvSpPr/>
            <p:nvPr/>
          </p:nvSpPr>
          <p:spPr>
            <a:xfrm>
              <a:off x="2275929" y="1499121"/>
              <a:ext cx="4195" cy="4481"/>
            </a:xfrm>
            <a:custGeom>
              <a:rect b="b" l="l" r="r" t="t"/>
              <a:pathLst>
                <a:path extrusionOk="0" h="330" w="309">
                  <a:moveTo>
                    <a:pt x="308" y="1"/>
                  </a:moveTo>
                  <a:lnTo>
                    <a:pt x="308" y="1"/>
                  </a:lnTo>
                  <a:cubicBezTo>
                    <a:pt x="263" y="120"/>
                    <a:pt x="144" y="225"/>
                    <a:pt x="0" y="330"/>
                  </a:cubicBezTo>
                  <a:cubicBezTo>
                    <a:pt x="144" y="225"/>
                    <a:pt x="266" y="120"/>
                    <a:pt x="30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60"/>
            <p:cNvSpPr/>
            <p:nvPr/>
          </p:nvSpPr>
          <p:spPr>
            <a:xfrm>
              <a:off x="2249874" y="1554544"/>
              <a:ext cx="258" cy="1059"/>
            </a:xfrm>
            <a:custGeom>
              <a:rect b="b" l="l" r="r" t="t"/>
              <a:pathLst>
                <a:path extrusionOk="0" h="78" w="19">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60"/>
            <p:cNvSpPr/>
            <p:nvPr/>
          </p:nvSpPr>
          <p:spPr>
            <a:xfrm>
              <a:off x="2251965" y="1550498"/>
              <a:ext cx="774" cy="1724"/>
            </a:xfrm>
            <a:custGeom>
              <a:rect b="b" l="l" r="r" t="t"/>
              <a:pathLst>
                <a:path extrusionOk="0" h="127" w="57">
                  <a:moveTo>
                    <a:pt x="1" y="1"/>
                  </a:moveTo>
                  <a:lnTo>
                    <a:pt x="22" y="29"/>
                  </a:lnTo>
                  <a:cubicBezTo>
                    <a:pt x="43" y="57"/>
                    <a:pt x="57" y="88"/>
                    <a:pt x="57" y="127"/>
                  </a:cubicBezTo>
                  <a:cubicBezTo>
                    <a:pt x="57" y="88"/>
                    <a:pt x="43" y="57"/>
                    <a:pt x="22"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60"/>
            <p:cNvSpPr/>
            <p:nvPr/>
          </p:nvSpPr>
          <p:spPr>
            <a:xfrm>
              <a:off x="2254871" y="1536147"/>
              <a:ext cx="14" cy="14"/>
            </a:xfrm>
            <a:custGeom>
              <a:rect b="b" l="l" r="r" t="t"/>
              <a:pathLst>
                <a:path extrusionOk="0" h="1" w="1">
                  <a:moveTo>
                    <a:pt x="0" y="1"/>
                  </a:moveTo>
                  <a:lnTo>
                    <a:pt x="0" y="1"/>
                  </a:lnTo>
                  <a:cubicBezTo>
                    <a:pt x="0" y="1"/>
                    <a:pt x="0"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60"/>
            <p:cNvSpPr/>
            <p:nvPr/>
          </p:nvSpPr>
          <p:spPr>
            <a:xfrm>
              <a:off x="2254681" y="1537002"/>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60"/>
            <p:cNvSpPr/>
            <p:nvPr/>
          </p:nvSpPr>
          <p:spPr>
            <a:xfrm>
              <a:off x="2253961" y="1538048"/>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60"/>
            <p:cNvSpPr/>
            <p:nvPr/>
          </p:nvSpPr>
          <p:spPr>
            <a:xfrm>
              <a:off x="2254110" y="1537858"/>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60"/>
            <p:cNvSpPr/>
            <p:nvPr/>
          </p:nvSpPr>
          <p:spPr>
            <a:xfrm>
              <a:off x="2253825" y="153823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60"/>
            <p:cNvSpPr/>
            <p:nvPr/>
          </p:nvSpPr>
          <p:spPr>
            <a:xfrm>
              <a:off x="2250974" y="1540519"/>
              <a:ext cx="1249" cy="1629"/>
            </a:xfrm>
            <a:custGeom>
              <a:rect b="b" l="l" r="r" t="t"/>
              <a:pathLst>
                <a:path extrusionOk="0" h="120" w="92">
                  <a:moveTo>
                    <a:pt x="0" y="120"/>
                  </a:moveTo>
                  <a:cubicBezTo>
                    <a:pt x="35" y="85"/>
                    <a:pt x="67" y="43"/>
                    <a:pt x="91" y="1"/>
                  </a:cubicBezTo>
                  <a:cubicBezTo>
                    <a:pt x="67" y="43"/>
                    <a:pt x="35" y="85"/>
                    <a:pt x="0" y="12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60"/>
            <p:cNvSpPr/>
            <p:nvPr/>
          </p:nvSpPr>
          <p:spPr>
            <a:xfrm>
              <a:off x="2252875" y="1538428"/>
              <a:ext cx="774" cy="923"/>
            </a:xfrm>
            <a:custGeom>
              <a:rect b="b" l="l" r="r" t="t"/>
              <a:pathLst>
                <a:path extrusionOk="0" h="68" w="57">
                  <a:moveTo>
                    <a:pt x="0" y="67"/>
                  </a:moveTo>
                  <a:cubicBezTo>
                    <a:pt x="18" y="43"/>
                    <a:pt x="35" y="22"/>
                    <a:pt x="56" y="1"/>
                  </a:cubicBezTo>
                  <a:cubicBezTo>
                    <a:pt x="35" y="22"/>
                    <a:pt x="18" y="43"/>
                    <a:pt x="0"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60"/>
            <p:cNvSpPr/>
            <p:nvPr/>
          </p:nvSpPr>
          <p:spPr>
            <a:xfrm>
              <a:off x="2254300" y="1537668"/>
              <a:ext cx="54" cy="68"/>
            </a:xfrm>
            <a:custGeom>
              <a:rect b="b" l="l" r="r" t="t"/>
              <a:pathLst>
                <a:path extrusionOk="0" h="5" w="4">
                  <a:moveTo>
                    <a:pt x="0"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60"/>
            <p:cNvSpPr/>
            <p:nvPr/>
          </p:nvSpPr>
          <p:spPr>
            <a:xfrm>
              <a:off x="2252820" y="1539378"/>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60"/>
            <p:cNvSpPr/>
            <p:nvPr/>
          </p:nvSpPr>
          <p:spPr>
            <a:xfrm>
              <a:off x="2254531" y="1534721"/>
              <a:ext cx="68" cy="163"/>
            </a:xfrm>
            <a:custGeom>
              <a:rect b="b" l="l" r="r" t="t"/>
              <a:pathLst>
                <a:path extrusionOk="0" h="12" w="5">
                  <a:moveTo>
                    <a:pt x="4"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60"/>
            <p:cNvSpPr/>
            <p:nvPr/>
          </p:nvSpPr>
          <p:spPr>
            <a:xfrm>
              <a:off x="2254776" y="1535427"/>
              <a:ext cx="54" cy="163"/>
            </a:xfrm>
            <a:custGeom>
              <a:rect b="b" l="l" r="r" t="t"/>
              <a:pathLst>
                <a:path extrusionOk="0" h="12" w="4">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60"/>
            <p:cNvSpPr/>
            <p:nvPr/>
          </p:nvSpPr>
          <p:spPr>
            <a:xfrm>
              <a:off x="2254436" y="1537437"/>
              <a:ext cx="68" cy="109"/>
            </a:xfrm>
            <a:custGeom>
              <a:rect b="b" l="l" r="r" t="t"/>
              <a:pathLst>
                <a:path extrusionOk="0" h="8" w="5">
                  <a:moveTo>
                    <a:pt x="1"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60"/>
            <p:cNvSpPr/>
            <p:nvPr/>
          </p:nvSpPr>
          <p:spPr>
            <a:xfrm>
              <a:off x="2254871" y="1535767"/>
              <a:ext cx="14" cy="163"/>
            </a:xfrm>
            <a:custGeom>
              <a:rect b="b" l="l" r="r" t="t"/>
              <a:pathLst>
                <a:path extrusionOk="0" h="12" w="1">
                  <a:moveTo>
                    <a:pt x="0"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60"/>
            <p:cNvSpPr/>
            <p:nvPr/>
          </p:nvSpPr>
          <p:spPr>
            <a:xfrm>
              <a:off x="2254681" y="1535102"/>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60"/>
            <p:cNvSpPr/>
            <p:nvPr/>
          </p:nvSpPr>
          <p:spPr>
            <a:xfrm>
              <a:off x="2254816" y="1536432"/>
              <a:ext cx="14" cy="109"/>
            </a:xfrm>
            <a:custGeom>
              <a:rect b="b" l="l" r="r" t="t"/>
              <a:pathLst>
                <a:path extrusionOk="0" h="8" w="1">
                  <a:moveTo>
                    <a:pt x="1" y="8"/>
                  </a:moveTo>
                  <a:lnTo>
                    <a:pt x="1" y="4"/>
                  </a:lnTo>
                  <a:cubicBezTo>
                    <a:pt x="1" y="1"/>
                    <a:pt x="1" y="8"/>
                    <a:pt x="1"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60"/>
            <p:cNvSpPr/>
            <p:nvPr/>
          </p:nvSpPr>
          <p:spPr>
            <a:xfrm>
              <a:off x="2254531" y="153719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60"/>
            <p:cNvSpPr/>
            <p:nvPr/>
          </p:nvSpPr>
          <p:spPr>
            <a:xfrm>
              <a:off x="2254776" y="1536717"/>
              <a:ext cx="54" cy="109"/>
            </a:xfrm>
            <a:custGeom>
              <a:rect b="b" l="l" r="r" t="t"/>
              <a:pathLst>
                <a:path extrusionOk="0" h="8" w="4">
                  <a:moveTo>
                    <a:pt x="0"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60"/>
            <p:cNvSpPr/>
            <p:nvPr/>
          </p:nvSpPr>
          <p:spPr>
            <a:xfrm>
              <a:off x="2250024" y="1555359"/>
              <a:ext cx="149" cy="489"/>
            </a:xfrm>
            <a:custGeom>
              <a:rect b="b" l="l" r="r" t="t"/>
              <a:pathLst>
                <a:path extrusionOk="0" h="36" w="11">
                  <a:moveTo>
                    <a:pt x="0" y="0"/>
                  </a:moveTo>
                  <a:cubicBezTo>
                    <a:pt x="4" y="11"/>
                    <a:pt x="7" y="25"/>
                    <a:pt x="11" y="35"/>
                  </a:cubicBezTo>
                  <a:lnTo>
                    <a:pt x="7" y="18"/>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60"/>
            <p:cNvSpPr/>
            <p:nvPr/>
          </p:nvSpPr>
          <p:spPr>
            <a:xfrm>
              <a:off x="2263995" y="1416040"/>
              <a:ext cx="2770" cy="1439"/>
            </a:xfrm>
            <a:custGeom>
              <a:rect b="b" l="l" r="r" t="t"/>
              <a:pathLst>
                <a:path extrusionOk="0" h="106" w="204">
                  <a:moveTo>
                    <a:pt x="204" y="0"/>
                  </a:moveTo>
                  <a:lnTo>
                    <a:pt x="204" y="0"/>
                  </a:lnTo>
                  <a:cubicBezTo>
                    <a:pt x="127" y="7"/>
                    <a:pt x="53" y="46"/>
                    <a:pt x="1" y="105"/>
                  </a:cubicBezTo>
                  <a:lnTo>
                    <a:pt x="18" y="88"/>
                  </a:lnTo>
                  <a:cubicBezTo>
                    <a:pt x="67" y="39"/>
                    <a:pt x="134" y="7"/>
                    <a:pt x="20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60"/>
            <p:cNvSpPr/>
            <p:nvPr/>
          </p:nvSpPr>
          <p:spPr>
            <a:xfrm>
              <a:off x="2276350" y="1412130"/>
              <a:ext cx="258" cy="258"/>
            </a:xfrm>
            <a:custGeom>
              <a:rect b="b" l="l" r="r" t="t"/>
              <a:pathLst>
                <a:path extrusionOk="0" h="19" w="19">
                  <a:moveTo>
                    <a:pt x="18" y="1"/>
                  </a:moveTo>
                  <a:cubicBezTo>
                    <a:pt x="11" y="8"/>
                    <a:pt x="4" y="15"/>
                    <a:pt x="1" y="19"/>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60"/>
            <p:cNvSpPr/>
            <p:nvPr/>
          </p:nvSpPr>
          <p:spPr>
            <a:xfrm>
              <a:off x="2276921" y="1411139"/>
              <a:ext cx="258" cy="489"/>
            </a:xfrm>
            <a:custGeom>
              <a:rect b="b" l="l" r="r" t="t"/>
              <a:pathLst>
                <a:path extrusionOk="0" h="36" w="19">
                  <a:moveTo>
                    <a:pt x="1" y="35"/>
                  </a:moveTo>
                  <a:cubicBezTo>
                    <a:pt x="8" y="25"/>
                    <a:pt x="15" y="14"/>
                    <a:pt x="18" y="0"/>
                  </a:cubicBezTo>
                  <a:cubicBezTo>
                    <a:pt x="15" y="14"/>
                    <a:pt x="8" y="25"/>
                    <a:pt x="1" y="3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60"/>
            <p:cNvSpPr/>
            <p:nvPr/>
          </p:nvSpPr>
          <p:spPr>
            <a:xfrm>
              <a:off x="2275875" y="1412470"/>
              <a:ext cx="394" cy="299"/>
            </a:xfrm>
            <a:custGeom>
              <a:rect b="b" l="l" r="r" t="t"/>
              <a:pathLst>
                <a:path extrusionOk="0" h="22" w="29">
                  <a:moveTo>
                    <a:pt x="1" y="22"/>
                  </a:moveTo>
                  <a:cubicBezTo>
                    <a:pt x="11" y="15"/>
                    <a:pt x="18" y="8"/>
                    <a:pt x="29" y="1"/>
                  </a:cubicBezTo>
                  <a:cubicBezTo>
                    <a:pt x="18" y="8"/>
                    <a:pt x="11"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60"/>
            <p:cNvSpPr/>
            <p:nvPr/>
          </p:nvSpPr>
          <p:spPr>
            <a:xfrm>
              <a:off x="2276690" y="1411709"/>
              <a:ext cx="204" cy="339"/>
            </a:xfrm>
            <a:custGeom>
              <a:rect b="b" l="l" r="r" t="t"/>
              <a:pathLst>
                <a:path extrusionOk="0" h="25" w="15">
                  <a:moveTo>
                    <a:pt x="0" y="25"/>
                  </a:moveTo>
                  <a:cubicBezTo>
                    <a:pt x="4" y="14"/>
                    <a:pt x="11" y="7"/>
                    <a:pt x="14" y="0"/>
                  </a:cubicBezTo>
                  <a:cubicBezTo>
                    <a:pt x="11" y="7"/>
                    <a:pt x="4" y="14"/>
                    <a:pt x="0"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60"/>
            <p:cNvSpPr/>
            <p:nvPr/>
          </p:nvSpPr>
          <p:spPr>
            <a:xfrm>
              <a:off x="2263764" y="1417222"/>
              <a:ext cx="434" cy="448"/>
            </a:xfrm>
            <a:custGeom>
              <a:rect b="b" l="l" r="r" t="t"/>
              <a:pathLst>
                <a:path extrusionOk="0" h="33" w="32">
                  <a:moveTo>
                    <a:pt x="32" y="1"/>
                  </a:moveTo>
                  <a:lnTo>
                    <a:pt x="18" y="15"/>
                  </a:lnTo>
                  <a:lnTo>
                    <a:pt x="0" y="32"/>
                  </a:lnTo>
                  <a:cubicBezTo>
                    <a:pt x="14" y="22"/>
                    <a:pt x="21" y="11"/>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60"/>
            <p:cNvSpPr/>
            <p:nvPr/>
          </p:nvSpPr>
          <p:spPr>
            <a:xfrm>
              <a:off x="3015482" y="1689586"/>
              <a:ext cx="163" cy="1195"/>
            </a:xfrm>
            <a:custGeom>
              <a:rect b="b" l="l" r="r" t="t"/>
              <a:pathLst>
                <a:path extrusionOk="0" h="88" w="12">
                  <a:moveTo>
                    <a:pt x="1" y="0"/>
                  </a:moveTo>
                  <a:cubicBezTo>
                    <a:pt x="8" y="28"/>
                    <a:pt x="11" y="56"/>
                    <a:pt x="11" y="88"/>
                  </a:cubicBezTo>
                  <a:cubicBezTo>
                    <a:pt x="11" y="56"/>
                    <a:pt x="8" y="2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60"/>
            <p:cNvSpPr/>
            <p:nvPr/>
          </p:nvSpPr>
          <p:spPr>
            <a:xfrm>
              <a:off x="2958307" y="1600694"/>
              <a:ext cx="3150" cy="353"/>
            </a:xfrm>
            <a:custGeom>
              <a:rect b="b" l="l" r="r" t="t"/>
              <a:pathLst>
                <a:path extrusionOk="0" h="26" w="232">
                  <a:moveTo>
                    <a:pt x="0" y="8"/>
                  </a:moveTo>
                  <a:cubicBezTo>
                    <a:pt x="77" y="1"/>
                    <a:pt x="154" y="8"/>
                    <a:pt x="231" y="25"/>
                  </a:cubicBezTo>
                  <a:cubicBezTo>
                    <a:pt x="154" y="8"/>
                    <a:pt x="77" y="1"/>
                    <a:pt x="0"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60"/>
            <p:cNvSpPr/>
            <p:nvPr/>
          </p:nvSpPr>
          <p:spPr>
            <a:xfrm>
              <a:off x="2924961" y="1625555"/>
              <a:ext cx="3408" cy="7671"/>
            </a:xfrm>
            <a:custGeom>
              <a:rect b="b" l="l" r="r" t="t"/>
              <a:pathLst>
                <a:path extrusionOk="0" h="565" w="251">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60"/>
            <p:cNvSpPr/>
            <p:nvPr/>
          </p:nvSpPr>
          <p:spPr>
            <a:xfrm>
              <a:off x="2928546" y="1617856"/>
              <a:ext cx="4535" cy="7196"/>
            </a:xfrm>
            <a:custGeom>
              <a:rect b="b" l="l" r="r" t="t"/>
              <a:pathLst>
                <a:path extrusionOk="0" h="530" w="334">
                  <a:moveTo>
                    <a:pt x="1" y="529"/>
                  </a:moveTo>
                  <a:cubicBezTo>
                    <a:pt x="32" y="410"/>
                    <a:pt x="214" y="102"/>
                    <a:pt x="333" y="1"/>
                  </a:cubicBezTo>
                  <a:cubicBezTo>
                    <a:pt x="214" y="102"/>
                    <a:pt x="32" y="410"/>
                    <a:pt x="1" y="5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60"/>
            <p:cNvSpPr/>
            <p:nvPr/>
          </p:nvSpPr>
          <p:spPr>
            <a:xfrm>
              <a:off x="2906265" y="1635629"/>
              <a:ext cx="339" cy="109"/>
            </a:xfrm>
            <a:custGeom>
              <a:rect b="b" l="l" r="r" t="t"/>
              <a:pathLst>
                <a:path extrusionOk="0" h="8" w="25">
                  <a:moveTo>
                    <a:pt x="0" y="1"/>
                  </a:moveTo>
                  <a:lnTo>
                    <a:pt x="0" y="1"/>
                  </a:lnTo>
                  <a:lnTo>
                    <a:pt x="25"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60"/>
            <p:cNvSpPr/>
            <p:nvPr/>
          </p:nvSpPr>
          <p:spPr>
            <a:xfrm>
              <a:off x="2908301" y="1636634"/>
              <a:ext cx="638" cy="625"/>
            </a:xfrm>
            <a:custGeom>
              <a:rect b="b" l="l" r="r" t="t"/>
              <a:pathLst>
                <a:path extrusionOk="0" h="46" w="47">
                  <a:moveTo>
                    <a:pt x="1" y="1"/>
                  </a:moveTo>
                  <a:cubicBezTo>
                    <a:pt x="18" y="11"/>
                    <a:pt x="32" y="29"/>
                    <a:pt x="46" y="46"/>
                  </a:cubicBezTo>
                  <a:cubicBezTo>
                    <a:pt x="36" y="29"/>
                    <a:pt x="18" y="1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60"/>
            <p:cNvSpPr/>
            <p:nvPr/>
          </p:nvSpPr>
          <p:spPr>
            <a:xfrm>
              <a:off x="2908967" y="1637299"/>
              <a:ext cx="258" cy="339"/>
            </a:xfrm>
            <a:custGeom>
              <a:rect b="b" l="l" r="r" t="t"/>
              <a:pathLst>
                <a:path extrusionOk="0" h="25" w="19">
                  <a:moveTo>
                    <a:pt x="18" y="25"/>
                  </a:moveTo>
                  <a:cubicBezTo>
                    <a:pt x="11" y="14"/>
                    <a:pt x="8" y="7"/>
                    <a:pt x="1" y="0"/>
                  </a:cubicBezTo>
                  <a:cubicBezTo>
                    <a:pt x="8" y="7"/>
                    <a:pt x="11" y="14"/>
                    <a:pt x="1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60"/>
            <p:cNvSpPr/>
            <p:nvPr/>
          </p:nvSpPr>
          <p:spPr>
            <a:xfrm>
              <a:off x="2935633" y="1611163"/>
              <a:ext cx="828" cy="3530"/>
            </a:xfrm>
            <a:custGeom>
              <a:rect b="b" l="l" r="r" t="t"/>
              <a:pathLst>
                <a:path extrusionOk="0" h="260" w="61">
                  <a:moveTo>
                    <a:pt x="1" y="0"/>
                  </a:moveTo>
                  <a:cubicBezTo>
                    <a:pt x="29" y="84"/>
                    <a:pt x="50" y="172"/>
                    <a:pt x="60" y="259"/>
                  </a:cubicBezTo>
                  <a:cubicBezTo>
                    <a:pt x="50" y="172"/>
                    <a:pt x="29" y="8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60"/>
            <p:cNvSpPr/>
            <p:nvPr/>
          </p:nvSpPr>
          <p:spPr>
            <a:xfrm>
              <a:off x="2907976" y="1636390"/>
              <a:ext cx="244" cy="204"/>
            </a:xfrm>
            <a:custGeom>
              <a:rect b="b" l="l" r="r" t="t"/>
              <a:pathLst>
                <a:path extrusionOk="0" h="15" w="18">
                  <a:moveTo>
                    <a:pt x="0" y="1"/>
                  </a:moveTo>
                  <a:lnTo>
                    <a:pt x="18" y="15"/>
                  </a:lnTo>
                  <a:cubicBezTo>
                    <a:pt x="14" y="8"/>
                    <a:pt x="7"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60"/>
            <p:cNvSpPr/>
            <p:nvPr/>
          </p:nvSpPr>
          <p:spPr>
            <a:xfrm>
              <a:off x="2695420" y="1641956"/>
              <a:ext cx="2417" cy="448"/>
            </a:xfrm>
            <a:custGeom>
              <a:rect b="b" l="l" r="r" t="t"/>
              <a:pathLst>
                <a:path extrusionOk="0" h="33" w="178">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60"/>
            <p:cNvSpPr/>
            <p:nvPr/>
          </p:nvSpPr>
          <p:spPr>
            <a:xfrm>
              <a:off x="2693641" y="1641060"/>
              <a:ext cx="1208" cy="869"/>
            </a:xfrm>
            <a:custGeom>
              <a:rect b="b" l="l" r="r" t="t"/>
              <a:pathLst>
                <a:path extrusionOk="0" h="64" w="89">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60"/>
            <p:cNvSpPr/>
            <p:nvPr/>
          </p:nvSpPr>
          <p:spPr>
            <a:xfrm>
              <a:off x="2974655" y="1606071"/>
              <a:ext cx="3584" cy="4481"/>
            </a:xfrm>
            <a:custGeom>
              <a:rect b="b" l="l" r="r" t="t"/>
              <a:pathLst>
                <a:path extrusionOk="0" h="330" w="264">
                  <a:moveTo>
                    <a:pt x="1" y="0"/>
                  </a:moveTo>
                  <a:cubicBezTo>
                    <a:pt x="113" y="77"/>
                    <a:pt x="263" y="175"/>
                    <a:pt x="246" y="330"/>
                  </a:cubicBezTo>
                  <a:cubicBezTo>
                    <a:pt x="263" y="175"/>
                    <a:pt x="113" y="7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60"/>
            <p:cNvSpPr/>
            <p:nvPr/>
          </p:nvSpPr>
          <p:spPr>
            <a:xfrm>
              <a:off x="3023194" y="1657313"/>
              <a:ext cx="1100" cy="54"/>
            </a:xfrm>
            <a:custGeom>
              <a:rect b="b" l="l" r="r" t="t"/>
              <a:pathLst>
                <a:path extrusionOk="0" h="4" w="81">
                  <a:moveTo>
                    <a:pt x="81" y="4"/>
                  </a:moveTo>
                  <a:cubicBezTo>
                    <a:pt x="56" y="4"/>
                    <a:pt x="32" y="4"/>
                    <a:pt x="0" y="0"/>
                  </a:cubicBezTo>
                  <a:cubicBezTo>
                    <a:pt x="32" y="4"/>
                    <a:pt x="56" y="4"/>
                    <a:pt x="81"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60"/>
            <p:cNvSpPr/>
            <p:nvPr/>
          </p:nvSpPr>
          <p:spPr>
            <a:xfrm>
              <a:off x="3010594" y="1646478"/>
              <a:ext cx="1874" cy="2620"/>
            </a:xfrm>
            <a:custGeom>
              <a:rect b="b" l="l" r="r" t="t"/>
              <a:pathLst>
                <a:path extrusionOk="0" h="193" w="138">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60"/>
            <p:cNvSpPr/>
            <p:nvPr/>
          </p:nvSpPr>
          <p:spPr>
            <a:xfrm>
              <a:off x="3041863" y="1659634"/>
              <a:ext cx="163" cy="448"/>
            </a:xfrm>
            <a:custGeom>
              <a:rect b="b" l="l" r="r" t="t"/>
              <a:pathLst>
                <a:path extrusionOk="0" h="33" w="12">
                  <a:moveTo>
                    <a:pt x="11" y="32"/>
                  </a:moveTo>
                  <a:cubicBezTo>
                    <a:pt x="8" y="22"/>
                    <a:pt x="4" y="11"/>
                    <a:pt x="1" y="1"/>
                  </a:cubicBezTo>
                  <a:cubicBezTo>
                    <a:pt x="4" y="11"/>
                    <a:pt x="8" y="22"/>
                    <a:pt x="11"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60"/>
            <p:cNvSpPr/>
            <p:nvPr/>
          </p:nvSpPr>
          <p:spPr>
            <a:xfrm>
              <a:off x="3006888" y="1644862"/>
              <a:ext cx="1534" cy="964"/>
            </a:xfrm>
            <a:custGeom>
              <a:rect b="b" l="l" r="r" t="t"/>
              <a:pathLst>
                <a:path extrusionOk="0" h="71" w="113">
                  <a:moveTo>
                    <a:pt x="112" y="70"/>
                  </a:moveTo>
                  <a:cubicBezTo>
                    <a:pt x="70" y="56"/>
                    <a:pt x="32" y="32"/>
                    <a:pt x="0" y="0"/>
                  </a:cubicBezTo>
                  <a:cubicBezTo>
                    <a:pt x="32" y="32"/>
                    <a:pt x="70" y="56"/>
                    <a:pt x="112"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60"/>
            <p:cNvSpPr/>
            <p:nvPr/>
          </p:nvSpPr>
          <p:spPr>
            <a:xfrm>
              <a:off x="3014722" y="1656362"/>
              <a:ext cx="5159" cy="1154"/>
            </a:xfrm>
            <a:custGeom>
              <a:rect b="b" l="l" r="r" t="t"/>
              <a:pathLst>
                <a:path extrusionOk="0" h="85" w="380">
                  <a:moveTo>
                    <a:pt x="1" y="0"/>
                  </a:moveTo>
                  <a:cubicBezTo>
                    <a:pt x="116" y="60"/>
                    <a:pt x="249" y="84"/>
                    <a:pt x="379" y="74"/>
                  </a:cubicBezTo>
                  <a:cubicBezTo>
                    <a:pt x="249" y="84"/>
                    <a:pt x="116" y="6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60"/>
            <p:cNvSpPr/>
            <p:nvPr/>
          </p:nvSpPr>
          <p:spPr>
            <a:xfrm>
              <a:off x="3033880" y="1652031"/>
              <a:ext cx="3680" cy="1113"/>
            </a:xfrm>
            <a:custGeom>
              <a:rect b="b" l="l" r="r" t="t"/>
              <a:pathLst>
                <a:path extrusionOk="0" h="82" w="271">
                  <a:moveTo>
                    <a:pt x="1" y="81"/>
                  </a:moveTo>
                  <a:cubicBezTo>
                    <a:pt x="81" y="32"/>
                    <a:pt x="176" y="4"/>
                    <a:pt x="270" y="1"/>
                  </a:cubicBezTo>
                  <a:cubicBezTo>
                    <a:pt x="176" y="4"/>
                    <a:pt x="81" y="32"/>
                    <a:pt x="1" y="8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60"/>
            <p:cNvSpPr/>
            <p:nvPr/>
          </p:nvSpPr>
          <p:spPr>
            <a:xfrm>
              <a:off x="3018632" y="1682254"/>
              <a:ext cx="2715" cy="1494"/>
            </a:xfrm>
            <a:custGeom>
              <a:rect b="b" l="l" r="r" t="t"/>
              <a:pathLst>
                <a:path extrusionOk="0" h="110" w="20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60"/>
            <p:cNvSpPr/>
            <p:nvPr/>
          </p:nvSpPr>
          <p:spPr>
            <a:xfrm>
              <a:off x="2985965" y="1626560"/>
              <a:ext cx="3720" cy="8608"/>
            </a:xfrm>
            <a:custGeom>
              <a:rect b="b" l="l" r="r" t="t"/>
              <a:pathLst>
                <a:path extrusionOk="0" h="634" w="274">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60"/>
            <p:cNvSpPr/>
            <p:nvPr/>
          </p:nvSpPr>
          <p:spPr>
            <a:xfrm>
              <a:off x="2972944" y="1604741"/>
              <a:ext cx="1724" cy="1344"/>
            </a:xfrm>
            <a:custGeom>
              <a:rect b="b" l="l" r="r" t="t"/>
              <a:pathLst>
                <a:path extrusionOk="0" h="99" w="127">
                  <a:moveTo>
                    <a:pt x="1" y="0"/>
                  </a:moveTo>
                  <a:cubicBezTo>
                    <a:pt x="39" y="39"/>
                    <a:pt x="81" y="74"/>
                    <a:pt x="127" y="98"/>
                  </a:cubicBezTo>
                  <a:cubicBezTo>
                    <a:pt x="81" y="74"/>
                    <a:pt x="39"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60"/>
            <p:cNvSpPr/>
            <p:nvPr/>
          </p:nvSpPr>
          <p:spPr>
            <a:xfrm>
              <a:off x="3042013" y="1660069"/>
              <a:ext cx="54" cy="434"/>
            </a:xfrm>
            <a:custGeom>
              <a:rect b="b" l="l" r="r" t="t"/>
              <a:pathLst>
                <a:path extrusionOk="0" h="32" w="4">
                  <a:moveTo>
                    <a:pt x="0" y="0"/>
                  </a:moveTo>
                  <a:cubicBezTo>
                    <a:pt x="4" y="11"/>
                    <a:pt x="4" y="21"/>
                    <a:pt x="4" y="32"/>
                  </a:cubicBezTo>
                  <a:cubicBezTo>
                    <a:pt x="4" y="21"/>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60"/>
            <p:cNvSpPr/>
            <p:nvPr/>
          </p:nvSpPr>
          <p:spPr>
            <a:xfrm>
              <a:off x="3015876" y="1695628"/>
              <a:ext cx="475" cy="4046"/>
            </a:xfrm>
            <a:custGeom>
              <a:rect b="b" l="l" r="r" t="t"/>
              <a:pathLst>
                <a:path extrusionOk="0" h="298" w="35">
                  <a:moveTo>
                    <a:pt x="0" y="1"/>
                  </a:moveTo>
                  <a:lnTo>
                    <a:pt x="0" y="1"/>
                  </a:lnTo>
                  <a:cubicBezTo>
                    <a:pt x="31" y="74"/>
                    <a:pt x="31" y="179"/>
                    <a:pt x="35" y="298"/>
                  </a:cubicBezTo>
                  <a:cubicBezTo>
                    <a:pt x="31" y="175"/>
                    <a:pt x="31" y="7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60"/>
            <p:cNvSpPr/>
            <p:nvPr/>
          </p:nvSpPr>
          <p:spPr>
            <a:xfrm>
              <a:off x="2961824" y="1601129"/>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60"/>
            <p:cNvSpPr/>
            <p:nvPr/>
          </p:nvSpPr>
          <p:spPr>
            <a:xfrm>
              <a:off x="2989291" y="1637109"/>
              <a:ext cx="68" cy="299"/>
            </a:xfrm>
            <a:custGeom>
              <a:rect b="b" l="l" r="r" t="t"/>
              <a:pathLst>
                <a:path extrusionOk="0" h="22" w="5">
                  <a:moveTo>
                    <a:pt x="4" y="21"/>
                  </a:moveTo>
                  <a:cubicBezTo>
                    <a:pt x="4" y="14"/>
                    <a:pt x="1" y="7"/>
                    <a:pt x="1" y="0"/>
                  </a:cubicBezTo>
                  <a:cubicBezTo>
                    <a:pt x="1" y="7"/>
                    <a:pt x="4" y="14"/>
                    <a:pt x="4"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60"/>
            <p:cNvSpPr/>
            <p:nvPr/>
          </p:nvSpPr>
          <p:spPr>
            <a:xfrm>
              <a:off x="2977845" y="1610973"/>
              <a:ext cx="109" cy="394"/>
            </a:xfrm>
            <a:custGeom>
              <a:rect b="b" l="l" r="r" t="t"/>
              <a:pathLst>
                <a:path extrusionOk="0" h="29" w="8">
                  <a:moveTo>
                    <a:pt x="0" y="28"/>
                  </a:moveTo>
                  <a:cubicBezTo>
                    <a:pt x="4" y="18"/>
                    <a:pt x="4" y="11"/>
                    <a:pt x="7" y="0"/>
                  </a:cubicBezTo>
                  <a:cubicBezTo>
                    <a:pt x="4" y="11"/>
                    <a:pt x="4" y="18"/>
                    <a:pt x="0"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60"/>
            <p:cNvSpPr/>
            <p:nvPr/>
          </p:nvSpPr>
          <p:spPr>
            <a:xfrm>
              <a:off x="2962829" y="1601509"/>
              <a:ext cx="54" cy="14"/>
            </a:xfrm>
            <a:custGeom>
              <a:rect b="b" l="l" r="r" t="t"/>
              <a:pathLst>
                <a:path extrusionOk="0" h="1" w="4">
                  <a:moveTo>
                    <a:pt x="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60"/>
            <p:cNvSpPr/>
            <p:nvPr/>
          </p:nvSpPr>
          <p:spPr>
            <a:xfrm>
              <a:off x="2955117" y="1600464"/>
              <a:ext cx="2444" cy="339"/>
            </a:xfrm>
            <a:custGeom>
              <a:rect b="b" l="l" r="r" t="t"/>
              <a:pathLst>
                <a:path extrusionOk="0" h="25" w="180">
                  <a:moveTo>
                    <a:pt x="179" y="25"/>
                  </a:moveTo>
                  <a:cubicBezTo>
                    <a:pt x="120" y="25"/>
                    <a:pt x="60" y="18"/>
                    <a:pt x="1" y="0"/>
                  </a:cubicBezTo>
                  <a:cubicBezTo>
                    <a:pt x="60" y="18"/>
                    <a:pt x="120" y="25"/>
                    <a:pt x="179"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60"/>
            <p:cNvSpPr/>
            <p:nvPr/>
          </p:nvSpPr>
          <p:spPr>
            <a:xfrm>
              <a:off x="2998429" y="1641250"/>
              <a:ext cx="149" cy="54"/>
            </a:xfrm>
            <a:custGeom>
              <a:rect b="b" l="l" r="r" t="t"/>
              <a:pathLst>
                <a:path extrusionOk="0" h="4" w="11">
                  <a:moveTo>
                    <a:pt x="11" y="4"/>
                  </a:moveTo>
                  <a:lnTo>
                    <a:pt x="11" y="4"/>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60"/>
            <p:cNvSpPr/>
            <p:nvPr/>
          </p:nvSpPr>
          <p:spPr>
            <a:xfrm>
              <a:off x="2694931" y="1641956"/>
              <a:ext cx="434" cy="14"/>
            </a:xfrm>
            <a:custGeom>
              <a:rect b="b" l="l" r="r" t="t"/>
              <a:pathLst>
                <a:path extrusionOk="0" h="1" w="32">
                  <a:moveTo>
                    <a:pt x="0" y="1"/>
                  </a:moveTo>
                  <a:lnTo>
                    <a:pt x="32" y="1"/>
                  </a:lnTo>
                  <a:cubicBezTo>
                    <a:pt x="21" y="1"/>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60"/>
            <p:cNvSpPr/>
            <p:nvPr/>
          </p:nvSpPr>
          <p:spPr>
            <a:xfrm>
              <a:off x="2697538" y="1642337"/>
              <a:ext cx="679" cy="109"/>
            </a:xfrm>
            <a:custGeom>
              <a:rect b="b" l="l" r="r" t="t"/>
              <a:pathLst>
                <a:path extrusionOk="0" h="8" w="50">
                  <a:moveTo>
                    <a:pt x="1" y="1"/>
                  </a:moveTo>
                  <a:lnTo>
                    <a:pt x="1" y="1"/>
                  </a:lnTo>
                  <a:cubicBezTo>
                    <a:pt x="15" y="4"/>
                    <a:pt x="32" y="8"/>
                    <a:pt x="50" y="8"/>
                  </a:cubicBezTo>
                  <a:lnTo>
                    <a:pt x="25"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60"/>
            <p:cNvSpPr/>
            <p:nvPr/>
          </p:nvSpPr>
          <p:spPr>
            <a:xfrm>
              <a:off x="2409736" y="1625609"/>
              <a:ext cx="1534" cy="1344"/>
            </a:xfrm>
            <a:custGeom>
              <a:rect b="b" l="l" r="r" t="t"/>
              <a:pathLst>
                <a:path extrusionOk="0" h="99" w="113">
                  <a:moveTo>
                    <a:pt x="112" y="0"/>
                  </a:moveTo>
                  <a:cubicBezTo>
                    <a:pt x="95" y="53"/>
                    <a:pt x="53" y="88"/>
                    <a:pt x="0" y="98"/>
                  </a:cubicBezTo>
                  <a:cubicBezTo>
                    <a:pt x="53" y="88"/>
                    <a:pt x="95" y="53"/>
                    <a:pt x="11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60"/>
            <p:cNvSpPr/>
            <p:nvPr/>
          </p:nvSpPr>
          <p:spPr>
            <a:xfrm>
              <a:off x="2425798" y="1617761"/>
              <a:ext cx="2824" cy="828"/>
            </a:xfrm>
            <a:custGeom>
              <a:rect b="b" l="l" r="r" t="t"/>
              <a:pathLst>
                <a:path extrusionOk="0" h="61" w="208">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60"/>
            <p:cNvSpPr/>
            <p:nvPr/>
          </p:nvSpPr>
          <p:spPr>
            <a:xfrm>
              <a:off x="2458167" y="1627035"/>
              <a:ext cx="4440" cy="828"/>
            </a:xfrm>
            <a:custGeom>
              <a:rect b="b" l="l" r="r" t="t"/>
              <a:pathLst>
                <a:path extrusionOk="0" h="61" w="327">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60"/>
            <p:cNvSpPr/>
            <p:nvPr/>
          </p:nvSpPr>
          <p:spPr>
            <a:xfrm>
              <a:off x="2567398" y="1580681"/>
              <a:ext cx="5051" cy="1303"/>
            </a:xfrm>
            <a:custGeom>
              <a:rect b="b" l="l" r="r" t="t"/>
              <a:pathLst>
                <a:path extrusionOk="0" h="96" w="372">
                  <a:moveTo>
                    <a:pt x="372" y="61"/>
                  </a:moveTo>
                  <a:cubicBezTo>
                    <a:pt x="291" y="96"/>
                    <a:pt x="155" y="71"/>
                    <a:pt x="1" y="1"/>
                  </a:cubicBezTo>
                  <a:cubicBezTo>
                    <a:pt x="155" y="71"/>
                    <a:pt x="291" y="96"/>
                    <a:pt x="372" y="6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60"/>
            <p:cNvSpPr/>
            <p:nvPr/>
          </p:nvSpPr>
          <p:spPr>
            <a:xfrm>
              <a:off x="2468336" y="1623505"/>
              <a:ext cx="4100" cy="638"/>
            </a:xfrm>
            <a:custGeom>
              <a:rect b="b" l="l" r="r" t="t"/>
              <a:pathLst>
                <a:path extrusionOk="0" h="47" w="302">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60"/>
            <p:cNvSpPr/>
            <p:nvPr/>
          </p:nvSpPr>
          <p:spPr>
            <a:xfrm>
              <a:off x="2501995" y="1594001"/>
              <a:ext cx="1914" cy="434"/>
            </a:xfrm>
            <a:custGeom>
              <a:rect b="b" l="l" r="r" t="t"/>
              <a:pathLst>
                <a:path extrusionOk="0" h="32" w="141">
                  <a:moveTo>
                    <a:pt x="140" y="4"/>
                  </a:moveTo>
                  <a:cubicBezTo>
                    <a:pt x="91" y="0"/>
                    <a:pt x="42" y="11"/>
                    <a:pt x="0" y="32"/>
                  </a:cubicBezTo>
                  <a:cubicBezTo>
                    <a:pt x="42" y="11"/>
                    <a:pt x="91" y="0"/>
                    <a:pt x="14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60"/>
            <p:cNvSpPr/>
            <p:nvPr/>
          </p:nvSpPr>
          <p:spPr>
            <a:xfrm>
              <a:off x="2407020" y="1631787"/>
              <a:ext cx="448" cy="1154"/>
            </a:xfrm>
            <a:custGeom>
              <a:rect b="b" l="l" r="r" t="t"/>
              <a:pathLst>
                <a:path extrusionOk="0" h="85" w="33">
                  <a:moveTo>
                    <a:pt x="1" y="0"/>
                  </a:moveTo>
                  <a:lnTo>
                    <a:pt x="4" y="14"/>
                  </a:lnTo>
                  <a:cubicBezTo>
                    <a:pt x="11" y="39"/>
                    <a:pt x="22" y="63"/>
                    <a:pt x="32" y="84"/>
                  </a:cubicBezTo>
                  <a:cubicBezTo>
                    <a:pt x="22" y="63"/>
                    <a:pt x="11" y="39"/>
                    <a:pt x="4"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60"/>
            <p:cNvSpPr/>
            <p:nvPr/>
          </p:nvSpPr>
          <p:spPr>
            <a:xfrm>
              <a:off x="2480882" y="1622989"/>
              <a:ext cx="638" cy="109"/>
            </a:xfrm>
            <a:custGeom>
              <a:rect b="b" l="l" r="r" t="t"/>
              <a:pathLst>
                <a:path extrusionOk="0" h="8" w="47">
                  <a:moveTo>
                    <a:pt x="1" y="1"/>
                  </a:moveTo>
                  <a:cubicBezTo>
                    <a:pt x="15" y="4"/>
                    <a:pt x="32" y="8"/>
                    <a:pt x="46" y="8"/>
                  </a:cubicBezTo>
                  <a:cubicBezTo>
                    <a:pt x="32" y="4"/>
                    <a:pt x="15"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60"/>
            <p:cNvSpPr/>
            <p:nvPr/>
          </p:nvSpPr>
          <p:spPr>
            <a:xfrm>
              <a:off x="2472898" y="1624509"/>
              <a:ext cx="2634" cy="1208"/>
            </a:xfrm>
            <a:custGeom>
              <a:rect b="b" l="l" r="r" t="t"/>
              <a:pathLst>
                <a:path extrusionOk="0" h="89" w="194">
                  <a:moveTo>
                    <a:pt x="193" y="1"/>
                  </a:moveTo>
                  <a:cubicBezTo>
                    <a:pt x="106" y="88"/>
                    <a:pt x="95" y="81"/>
                    <a:pt x="1" y="1"/>
                  </a:cubicBezTo>
                  <a:cubicBezTo>
                    <a:pt x="95" y="81"/>
                    <a:pt x="106" y="88"/>
                    <a:pt x="19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60"/>
            <p:cNvSpPr/>
            <p:nvPr/>
          </p:nvSpPr>
          <p:spPr>
            <a:xfrm>
              <a:off x="2643499" y="1625270"/>
              <a:ext cx="1059" cy="1629"/>
            </a:xfrm>
            <a:custGeom>
              <a:rect b="b" l="l" r="r" t="t"/>
              <a:pathLst>
                <a:path extrusionOk="0" h="120" w="78">
                  <a:moveTo>
                    <a:pt x="77" y="1"/>
                  </a:moveTo>
                  <a:cubicBezTo>
                    <a:pt x="56" y="43"/>
                    <a:pt x="32" y="85"/>
                    <a:pt x="0" y="120"/>
                  </a:cubicBezTo>
                  <a:cubicBezTo>
                    <a:pt x="32" y="85"/>
                    <a:pt x="56" y="46"/>
                    <a:pt x="7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60"/>
            <p:cNvSpPr/>
            <p:nvPr/>
          </p:nvSpPr>
          <p:spPr>
            <a:xfrm>
              <a:off x="2626772" y="1600559"/>
              <a:ext cx="9708" cy="13415"/>
            </a:xfrm>
            <a:custGeom>
              <a:rect b="b" l="l" r="r" t="t"/>
              <a:pathLst>
                <a:path extrusionOk="0" h="988" w="715">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60"/>
            <p:cNvSpPr/>
            <p:nvPr/>
          </p:nvSpPr>
          <p:spPr>
            <a:xfrm>
              <a:off x="2691319" y="1637245"/>
              <a:ext cx="910" cy="1208"/>
            </a:xfrm>
            <a:custGeom>
              <a:rect b="b" l="l" r="r" t="t"/>
              <a:pathLst>
                <a:path extrusionOk="0" h="89" w="67">
                  <a:moveTo>
                    <a:pt x="67" y="89"/>
                  </a:moveTo>
                  <a:cubicBezTo>
                    <a:pt x="60" y="50"/>
                    <a:pt x="35" y="15"/>
                    <a:pt x="0" y="1"/>
                  </a:cubicBezTo>
                  <a:cubicBezTo>
                    <a:pt x="35" y="15"/>
                    <a:pt x="60" y="50"/>
                    <a:pt x="67" y="8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60"/>
            <p:cNvSpPr/>
            <p:nvPr/>
          </p:nvSpPr>
          <p:spPr>
            <a:xfrm>
              <a:off x="2692216" y="1638494"/>
              <a:ext cx="1398" cy="2580"/>
            </a:xfrm>
            <a:custGeom>
              <a:rect b="b" l="l" r="r" t="t"/>
              <a:pathLst>
                <a:path extrusionOk="0" h="190" w="103">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60"/>
            <p:cNvSpPr/>
            <p:nvPr/>
          </p:nvSpPr>
          <p:spPr>
            <a:xfrm>
              <a:off x="2584125" y="1590959"/>
              <a:ext cx="2390" cy="1005"/>
            </a:xfrm>
            <a:custGeom>
              <a:rect b="b" l="l" r="r" t="t"/>
              <a:pathLst>
                <a:path extrusionOk="0" h="74" w="176">
                  <a:moveTo>
                    <a:pt x="176" y="25"/>
                  </a:moveTo>
                  <a:cubicBezTo>
                    <a:pt x="113" y="0"/>
                    <a:pt x="43" y="21"/>
                    <a:pt x="1" y="74"/>
                  </a:cubicBezTo>
                  <a:cubicBezTo>
                    <a:pt x="43" y="21"/>
                    <a:pt x="113" y="0"/>
                    <a:pt x="176"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60"/>
            <p:cNvSpPr/>
            <p:nvPr/>
          </p:nvSpPr>
          <p:spPr>
            <a:xfrm>
              <a:off x="2673723" y="1629737"/>
              <a:ext cx="3815" cy="3245"/>
            </a:xfrm>
            <a:custGeom>
              <a:rect b="b" l="l" r="r" t="t"/>
              <a:pathLst>
                <a:path extrusionOk="0" h="239" w="281">
                  <a:moveTo>
                    <a:pt x="1" y="1"/>
                  </a:moveTo>
                  <a:lnTo>
                    <a:pt x="1" y="1"/>
                  </a:lnTo>
                  <a:cubicBezTo>
                    <a:pt x="88" y="211"/>
                    <a:pt x="214" y="239"/>
                    <a:pt x="281" y="239"/>
                  </a:cubicBezTo>
                  <a:cubicBezTo>
                    <a:pt x="214" y="239"/>
                    <a:pt x="88" y="207"/>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60"/>
            <p:cNvSpPr/>
            <p:nvPr/>
          </p:nvSpPr>
          <p:spPr>
            <a:xfrm>
              <a:off x="2619345" y="1593335"/>
              <a:ext cx="1208" cy="2050"/>
            </a:xfrm>
            <a:custGeom>
              <a:rect b="b" l="l" r="r" t="t"/>
              <a:pathLst>
                <a:path extrusionOk="0" h="151" w="89">
                  <a:moveTo>
                    <a:pt x="15" y="151"/>
                  </a:moveTo>
                  <a:cubicBezTo>
                    <a:pt x="1" y="98"/>
                    <a:pt x="53" y="35"/>
                    <a:pt x="88" y="0"/>
                  </a:cubicBezTo>
                  <a:cubicBezTo>
                    <a:pt x="53" y="35"/>
                    <a:pt x="1" y="98"/>
                    <a:pt x="15" y="15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60"/>
            <p:cNvSpPr/>
            <p:nvPr/>
          </p:nvSpPr>
          <p:spPr>
            <a:xfrm>
              <a:off x="2593969" y="159470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60"/>
            <p:cNvSpPr/>
            <p:nvPr/>
          </p:nvSpPr>
          <p:spPr>
            <a:xfrm>
              <a:off x="2594919" y="1599269"/>
              <a:ext cx="299" cy="448"/>
            </a:xfrm>
            <a:custGeom>
              <a:rect b="b" l="l" r="r" t="t"/>
              <a:pathLst>
                <a:path extrusionOk="0" h="33" w="22">
                  <a:moveTo>
                    <a:pt x="0" y="32"/>
                  </a:moveTo>
                  <a:cubicBezTo>
                    <a:pt x="4" y="18"/>
                    <a:pt x="11" y="8"/>
                    <a:pt x="21" y="1"/>
                  </a:cubicBezTo>
                  <a:cubicBezTo>
                    <a:pt x="11" y="8"/>
                    <a:pt x="4" y="18"/>
                    <a:pt x="0"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60"/>
            <p:cNvSpPr/>
            <p:nvPr/>
          </p:nvSpPr>
          <p:spPr>
            <a:xfrm>
              <a:off x="2600391" y="1598413"/>
              <a:ext cx="1195" cy="163"/>
            </a:xfrm>
            <a:custGeom>
              <a:rect b="b" l="l" r="r" t="t"/>
              <a:pathLst>
                <a:path extrusionOk="0" h="12" w="88">
                  <a:moveTo>
                    <a:pt x="88" y="1"/>
                  </a:moveTo>
                  <a:cubicBezTo>
                    <a:pt x="60" y="11"/>
                    <a:pt x="28" y="11"/>
                    <a:pt x="0" y="1"/>
                  </a:cubicBezTo>
                  <a:cubicBezTo>
                    <a:pt x="28" y="11"/>
                    <a:pt x="60" y="11"/>
                    <a:pt x="8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60"/>
            <p:cNvSpPr/>
            <p:nvPr/>
          </p:nvSpPr>
          <p:spPr>
            <a:xfrm>
              <a:off x="2607994" y="1592711"/>
              <a:ext cx="4576" cy="2444"/>
            </a:xfrm>
            <a:custGeom>
              <a:rect b="b" l="l" r="r" t="t"/>
              <a:pathLst>
                <a:path extrusionOk="0" h="180" w="337">
                  <a:moveTo>
                    <a:pt x="0" y="179"/>
                  </a:moveTo>
                  <a:cubicBezTo>
                    <a:pt x="109" y="155"/>
                    <a:pt x="228" y="74"/>
                    <a:pt x="336" y="1"/>
                  </a:cubicBezTo>
                  <a:cubicBezTo>
                    <a:pt x="228" y="74"/>
                    <a:pt x="109" y="155"/>
                    <a:pt x="0" y="17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60"/>
            <p:cNvSpPr/>
            <p:nvPr/>
          </p:nvSpPr>
          <p:spPr>
            <a:xfrm>
              <a:off x="2408921" y="1669763"/>
              <a:ext cx="1113" cy="638"/>
            </a:xfrm>
            <a:custGeom>
              <a:rect b="b" l="l" r="r" t="t"/>
              <a:pathLst>
                <a:path extrusionOk="0" h="47" w="82">
                  <a:moveTo>
                    <a:pt x="1" y="1"/>
                  </a:moveTo>
                  <a:cubicBezTo>
                    <a:pt x="25" y="15"/>
                    <a:pt x="53" y="29"/>
                    <a:pt x="81" y="46"/>
                  </a:cubicBezTo>
                  <a:lnTo>
                    <a:pt x="81" y="46"/>
                  </a:lnTo>
                  <a:cubicBezTo>
                    <a:pt x="53" y="29"/>
                    <a:pt x="25" y="1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60"/>
            <p:cNvSpPr/>
            <p:nvPr/>
          </p:nvSpPr>
          <p:spPr>
            <a:xfrm>
              <a:off x="2397041" y="1656498"/>
              <a:ext cx="3965" cy="489"/>
            </a:xfrm>
            <a:custGeom>
              <a:rect b="b" l="l" r="r" t="t"/>
              <a:pathLst>
                <a:path extrusionOk="0" h="36" w="292">
                  <a:moveTo>
                    <a:pt x="0" y="36"/>
                  </a:moveTo>
                  <a:cubicBezTo>
                    <a:pt x="95" y="8"/>
                    <a:pt x="193" y="1"/>
                    <a:pt x="291" y="11"/>
                  </a:cubicBezTo>
                  <a:cubicBezTo>
                    <a:pt x="193" y="1"/>
                    <a:pt x="95" y="8"/>
                    <a:pt x="0" y="3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60"/>
            <p:cNvSpPr/>
            <p:nvPr/>
          </p:nvSpPr>
          <p:spPr>
            <a:xfrm>
              <a:off x="2395045" y="1656742"/>
              <a:ext cx="2009" cy="530"/>
            </a:xfrm>
            <a:custGeom>
              <a:rect b="b" l="l" r="r" t="t"/>
              <a:pathLst>
                <a:path extrusionOk="0" h="39" w="148">
                  <a:moveTo>
                    <a:pt x="0" y="0"/>
                  </a:moveTo>
                  <a:cubicBezTo>
                    <a:pt x="42" y="32"/>
                    <a:pt x="98" y="39"/>
                    <a:pt x="147" y="18"/>
                  </a:cubicBezTo>
                  <a:cubicBezTo>
                    <a:pt x="98" y="39"/>
                    <a:pt x="42" y="32"/>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60"/>
            <p:cNvSpPr/>
            <p:nvPr/>
          </p:nvSpPr>
          <p:spPr>
            <a:xfrm>
              <a:off x="2498668" y="1608732"/>
              <a:ext cx="679" cy="2919"/>
            </a:xfrm>
            <a:custGeom>
              <a:rect b="b" l="l" r="r" t="t"/>
              <a:pathLst>
                <a:path extrusionOk="0" h="215" w="50">
                  <a:moveTo>
                    <a:pt x="49" y="214"/>
                  </a:moveTo>
                  <a:cubicBezTo>
                    <a:pt x="21" y="148"/>
                    <a:pt x="7" y="74"/>
                    <a:pt x="0" y="0"/>
                  </a:cubicBezTo>
                  <a:cubicBezTo>
                    <a:pt x="7" y="74"/>
                    <a:pt x="21" y="148"/>
                    <a:pt x="49" y="2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60"/>
            <p:cNvSpPr/>
            <p:nvPr/>
          </p:nvSpPr>
          <p:spPr>
            <a:xfrm>
              <a:off x="2403748" y="1658684"/>
              <a:ext cx="2240" cy="2960"/>
            </a:xfrm>
            <a:custGeom>
              <a:rect b="b" l="l" r="r" t="t"/>
              <a:pathLst>
                <a:path extrusionOk="0" h="218" w="165">
                  <a:moveTo>
                    <a:pt x="165" y="218"/>
                  </a:moveTo>
                  <a:cubicBezTo>
                    <a:pt x="105" y="148"/>
                    <a:pt x="49" y="74"/>
                    <a:pt x="0" y="1"/>
                  </a:cubicBezTo>
                  <a:cubicBezTo>
                    <a:pt x="49" y="74"/>
                    <a:pt x="105" y="148"/>
                    <a:pt x="165" y="2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60"/>
            <p:cNvSpPr/>
            <p:nvPr/>
          </p:nvSpPr>
          <p:spPr>
            <a:xfrm>
              <a:off x="2475519" y="1622853"/>
              <a:ext cx="4521" cy="1670"/>
            </a:xfrm>
            <a:custGeom>
              <a:rect b="b" l="l" r="r" t="t"/>
              <a:pathLst>
                <a:path extrusionOk="0" h="123" w="333">
                  <a:moveTo>
                    <a:pt x="0" y="123"/>
                  </a:moveTo>
                  <a:cubicBezTo>
                    <a:pt x="88" y="42"/>
                    <a:pt x="210" y="0"/>
                    <a:pt x="333" y="7"/>
                  </a:cubicBezTo>
                  <a:cubicBezTo>
                    <a:pt x="210" y="0"/>
                    <a:pt x="88" y="42"/>
                    <a:pt x="0" y="12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60"/>
            <p:cNvSpPr/>
            <p:nvPr/>
          </p:nvSpPr>
          <p:spPr>
            <a:xfrm>
              <a:off x="2428608" y="1618576"/>
              <a:ext cx="1195" cy="584"/>
            </a:xfrm>
            <a:custGeom>
              <a:rect b="b" l="l" r="r" t="t"/>
              <a:pathLst>
                <a:path extrusionOk="0" h="43" w="88">
                  <a:moveTo>
                    <a:pt x="0" y="0"/>
                  </a:moveTo>
                  <a:cubicBezTo>
                    <a:pt x="28" y="18"/>
                    <a:pt x="56" y="32"/>
                    <a:pt x="88" y="42"/>
                  </a:cubicBezTo>
                  <a:cubicBezTo>
                    <a:pt x="56" y="32"/>
                    <a:pt x="28" y="18"/>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60"/>
            <p:cNvSpPr/>
            <p:nvPr/>
          </p:nvSpPr>
          <p:spPr>
            <a:xfrm>
              <a:off x="2493862" y="1615480"/>
              <a:ext cx="204" cy="828"/>
            </a:xfrm>
            <a:custGeom>
              <a:rect b="b" l="l" r="r" t="t"/>
              <a:pathLst>
                <a:path extrusionOk="0" h="61" w="15">
                  <a:moveTo>
                    <a:pt x="1" y="60"/>
                  </a:moveTo>
                  <a:cubicBezTo>
                    <a:pt x="1" y="39"/>
                    <a:pt x="4" y="22"/>
                    <a:pt x="15" y="1"/>
                  </a:cubicBezTo>
                  <a:cubicBezTo>
                    <a:pt x="4" y="22"/>
                    <a:pt x="1" y="39"/>
                    <a:pt x="1"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60"/>
            <p:cNvSpPr/>
            <p:nvPr/>
          </p:nvSpPr>
          <p:spPr>
            <a:xfrm>
              <a:off x="2578667" y="1593050"/>
              <a:ext cx="1249" cy="339"/>
            </a:xfrm>
            <a:custGeom>
              <a:rect b="b" l="l" r="r" t="t"/>
              <a:pathLst>
                <a:path extrusionOk="0" h="25" w="92">
                  <a:moveTo>
                    <a:pt x="91" y="21"/>
                  </a:moveTo>
                  <a:lnTo>
                    <a:pt x="91" y="21"/>
                  </a:lnTo>
                  <a:cubicBezTo>
                    <a:pt x="60" y="25"/>
                    <a:pt x="32" y="21"/>
                    <a:pt x="7" y="7"/>
                  </a:cubicBezTo>
                  <a:lnTo>
                    <a:pt x="0" y="0"/>
                  </a:lnTo>
                  <a:lnTo>
                    <a:pt x="7" y="7"/>
                  </a:lnTo>
                  <a:cubicBezTo>
                    <a:pt x="32" y="21"/>
                    <a:pt x="60" y="25"/>
                    <a:pt x="9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60"/>
            <p:cNvSpPr/>
            <p:nvPr/>
          </p:nvSpPr>
          <p:spPr>
            <a:xfrm>
              <a:off x="2601667" y="1598318"/>
              <a:ext cx="204" cy="109"/>
            </a:xfrm>
            <a:custGeom>
              <a:rect b="b" l="l" r="r" t="t"/>
              <a:pathLst>
                <a:path extrusionOk="0" h="8" w="15">
                  <a:moveTo>
                    <a:pt x="1" y="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60"/>
            <p:cNvSpPr/>
            <p:nvPr/>
          </p:nvSpPr>
          <p:spPr>
            <a:xfrm>
              <a:off x="2398561" y="1629913"/>
              <a:ext cx="3340" cy="787"/>
            </a:xfrm>
            <a:custGeom>
              <a:rect b="b" l="l" r="r" t="t"/>
              <a:pathLst>
                <a:path extrusionOk="0" h="58" w="246">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60"/>
            <p:cNvSpPr/>
            <p:nvPr/>
          </p:nvSpPr>
          <p:spPr>
            <a:xfrm>
              <a:off x="2603473" y="1596798"/>
              <a:ext cx="1208" cy="774"/>
            </a:xfrm>
            <a:custGeom>
              <a:rect b="b" l="l" r="r" t="t"/>
              <a:pathLst>
                <a:path extrusionOk="0" h="57" w="89">
                  <a:moveTo>
                    <a:pt x="1" y="57"/>
                  </a:moveTo>
                  <a:cubicBezTo>
                    <a:pt x="32" y="39"/>
                    <a:pt x="60" y="18"/>
                    <a:pt x="88" y="1"/>
                  </a:cubicBezTo>
                  <a:cubicBezTo>
                    <a:pt x="60" y="18"/>
                    <a:pt x="32" y="39"/>
                    <a:pt x="1" y="5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60"/>
            <p:cNvSpPr/>
            <p:nvPr/>
          </p:nvSpPr>
          <p:spPr>
            <a:xfrm>
              <a:off x="2501370" y="1605066"/>
              <a:ext cx="733" cy="109"/>
            </a:xfrm>
            <a:custGeom>
              <a:rect b="b" l="l" r="r" t="t"/>
              <a:pathLst>
                <a:path extrusionOk="0" h="8" w="54">
                  <a:moveTo>
                    <a:pt x="1" y="8"/>
                  </a:moveTo>
                  <a:lnTo>
                    <a:pt x="53"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60"/>
            <p:cNvSpPr/>
            <p:nvPr/>
          </p:nvSpPr>
          <p:spPr>
            <a:xfrm>
              <a:off x="2590398" y="159324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60"/>
            <p:cNvSpPr/>
            <p:nvPr/>
          </p:nvSpPr>
          <p:spPr>
            <a:xfrm>
              <a:off x="2693587" y="1641047"/>
              <a:ext cx="122" cy="122"/>
            </a:xfrm>
            <a:custGeom>
              <a:rect b="b" l="l" r="r" t="t"/>
              <a:pathLst>
                <a:path extrusionOk="0" h="9" w="9">
                  <a:moveTo>
                    <a:pt x="1" y="1"/>
                  </a:moveTo>
                  <a:lnTo>
                    <a:pt x="1" y="1"/>
                  </a:lnTo>
                  <a:lnTo>
                    <a:pt x="8" y="8"/>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60"/>
            <p:cNvSpPr/>
            <p:nvPr/>
          </p:nvSpPr>
          <p:spPr>
            <a:xfrm>
              <a:off x="2139177" y="2004096"/>
              <a:ext cx="134295" cy="138844"/>
            </a:xfrm>
            <a:custGeom>
              <a:rect b="b" l="l" r="r" t="t"/>
              <a:pathLst>
                <a:path extrusionOk="0" h="10226" w="9891">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60"/>
            <p:cNvSpPr/>
            <p:nvPr/>
          </p:nvSpPr>
          <p:spPr>
            <a:xfrm>
              <a:off x="2142218" y="2087909"/>
              <a:ext cx="584" cy="339"/>
            </a:xfrm>
            <a:custGeom>
              <a:rect b="b" l="l" r="r" t="t"/>
              <a:pathLst>
                <a:path extrusionOk="0" h="25" w="43">
                  <a:moveTo>
                    <a:pt x="42" y="0"/>
                  </a:move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60"/>
            <p:cNvSpPr/>
            <p:nvPr/>
          </p:nvSpPr>
          <p:spPr>
            <a:xfrm>
              <a:off x="2143834" y="2087244"/>
              <a:ext cx="339" cy="109"/>
            </a:xfrm>
            <a:custGeom>
              <a:rect b="b" l="l" r="r" t="t"/>
              <a:pathLst>
                <a:path extrusionOk="0" h="8" w="25">
                  <a:moveTo>
                    <a:pt x="25"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60"/>
            <p:cNvSpPr/>
            <p:nvPr/>
          </p:nvSpPr>
          <p:spPr>
            <a:xfrm>
              <a:off x="2143399" y="2087380"/>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60"/>
            <p:cNvSpPr/>
            <p:nvPr/>
          </p:nvSpPr>
          <p:spPr>
            <a:xfrm>
              <a:off x="2141553" y="2088235"/>
              <a:ext cx="679" cy="448"/>
            </a:xfrm>
            <a:custGeom>
              <a:rect b="b" l="l" r="r" t="t"/>
              <a:pathLst>
                <a:path extrusionOk="0" h="33" w="50">
                  <a:moveTo>
                    <a:pt x="49" y="1"/>
                  </a:moveTo>
                  <a:lnTo>
                    <a:pt x="0" y="33"/>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60"/>
            <p:cNvSpPr/>
            <p:nvPr/>
          </p:nvSpPr>
          <p:spPr>
            <a:xfrm>
              <a:off x="2142829" y="2087624"/>
              <a:ext cx="489" cy="244"/>
            </a:xfrm>
            <a:custGeom>
              <a:rect b="b" l="l" r="r" t="t"/>
              <a:pathLst>
                <a:path extrusionOk="0" h="18" w="36">
                  <a:moveTo>
                    <a:pt x="36" y="0"/>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60"/>
            <p:cNvSpPr/>
            <p:nvPr/>
          </p:nvSpPr>
          <p:spPr>
            <a:xfrm>
              <a:off x="2144214" y="2087095"/>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60"/>
            <p:cNvSpPr/>
            <p:nvPr/>
          </p:nvSpPr>
          <p:spPr>
            <a:xfrm>
              <a:off x="2144554" y="2087054"/>
              <a:ext cx="244" cy="54"/>
            </a:xfrm>
            <a:custGeom>
              <a:rect b="b" l="l" r="r" t="t"/>
              <a:pathLst>
                <a:path extrusionOk="0" h="4" w="18">
                  <a:moveTo>
                    <a:pt x="18"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60"/>
            <p:cNvSpPr/>
            <p:nvPr/>
          </p:nvSpPr>
          <p:spPr>
            <a:xfrm>
              <a:off x="2144839" y="2087000"/>
              <a:ext cx="190" cy="68"/>
            </a:xfrm>
            <a:custGeom>
              <a:rect b="b" l="l" r="r" t="t"/>
              <a:pathLst>
                <a:path extrusionOk="0" h="5" w="14">
                  <a:moveTo>
                    <a:pt x="14"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60"/>
            <p:cNvSpPr/>
            <p:nvPr/>
          </p:nvSpPr>
          <p:spPr>
            <a:xfrm>
              <a:off x="2222597" y="2124039"/>
              <a:ext cx="584" cy="339"/>
            </a:xfrm>
            <a:custGeom>
              <a:rect b="b" l="l" r="r" t="t"/>
              <a:pathLst>
                <a:path extrusionOk="0" h="25" w="43">
                  <a:moveTo>
                    <a:pt x="1" y="0"/>
                  </a:moveTo>
                  <a:cubicBezTo>
                    <a:pt x="15" y="7"/>
                    <a:pt x="29" y="14"/>
                    <a:pt x="42" y="25"/>
                  </a:cubicBezTo>
                  <a:lnTo>
                    <a:pt x="42" y="21"/>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60"/>
            <p:cNvSpPr/>
            <p:nvPr/>
          </p:nvSpPr>
          <p:spPr>
            <a:xfrm>
              <a:off x="2254816" y="2135539"/>
              <a:ext cx="258" cy="204"/>
            </a:xfrm>
            <a:custGeom>
              <a:rect b="b" l="l" r="r" t="t"/>
              <a:pathLst>
                <a:path extrusionOk="0" h="15" w="19">
                  <a:moveTo>
                    <a:pt x="1" y="0"/>
                  </a:moveTo>
                  <a:cubicBezTo>
                    <a:pt x="8" y="4"/>
                    <a:pt x="15" y="11"/>
                    <a:pt x="18" y="14"/>
                  </a:cubicBezTo>
                  <a:cubicBezTo>
                    <a:pt x="15" y="11"/>
                    <a:pt x="8"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60"/>
            <p:cNvSpPr/>
            <p:nvPr/>
          </p:nvSpPr>
          <p:spPr>
            <a:xfrm>
              <a:off x="2249168" y="2134725"/>
              <a:ext cx="5621" cy="828"/>
            </a:xfrm>
            <a:custGeom>
              <a:rect b="b" l="l" r="r" t="t"/>
              <a:pathLst>
                <a:path extrusionOk="0" h="61" w="414">
                  <a:moveTo>
                    <a:pt x="0" y="1"/>
                  </a:moveTo>
                  <a:cubicBezTo>
                    <a:pt x="88" y="1"/>
                    <a:pt x="175" y="4"/>
                    <a:pt x="263" y="15"/>
                  </a:cubicBezTo>
                  <a:cubicBezTo>
                    <a:pt x="315" y="22"/>
                    <a:pt x="368" y="36"/>
                    <a:pt x="413" y="60"/>
                  </a:cubicBezTo>
                  <a:cubicBezTo>
                    <a:pt x="326" y="8"/>
                    <a:pt x="16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60"/>
            <p:cNvSpPr/>
            <p:nvPr/>
          </p:nvSpPr>
          <p:spPr>
            <a:xfrm>
              <a:off x="2245787" y="2130597"/>
              <a:ext cx="258" cy="394"/>
            </a:xfrm>
            <a:custGeom>
              <a:rect b="b" l="l" r="r" t="t"/>
              <a:pathLst>
                <a:path extrusionOk="0" h="29" w="19">
                  <a:moveTo>
                    <a:pt x="1" y="0"/>
                  </a:moveTo>
                  <a:cubicBezTo>
                    <a:pt x="8" y="7"/>
                    <a:pt x="15" y="18"/>
                    <a:pt x="18" y="28"/>
                  </a:cubicBezTo>
                  <a:cubicBezTo>
                    <a:pt x="15" y="18"/>
                    <a:pt x="8"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60"/>
            <p:cNvSpPr/>
            <p:nvPr/>
          </p:nvSpPr>
          <p:spPr>
            <a:xfrm>
              <a:off x="2255387" y="2136110"/>
              <a:ext cx="109" cy="109"/>
            </a:xfrm>
            <a:custGeom>
              <a:rect b="b" l="l" r="r" t="t"/>
              <a:pathLst>
                <a:path extrusionOk="0" h="8" w="8">
                  <a:moveTo>
                    <a:pt x="1" y="0"/>
                  </a:moveTo>
                  <a:cubicBezTo>
                    <a:pt x="4" y="0"/>
                    <a:pt x="8" y="4"/>
                    <a:pt x="8" y="7"/>
                  </a:cubicBezTo>
                  <a:cubicBezTo>
                    <a:pt x="8" y="4"/>
                    <a:pt x="4"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60"/>
            <p:cNvSpPr/>
            <p:nvPr/>
          </p:nvSpPr>
          <p:spPr>
            <a:xfrm>
              <a:off x="2255577" y="2136340"/>
              <a:ext cx="68" cy="204"/>
            </a:xfrm>
            <a:custGeom>
              <a:rect b="b" l="l" r="r" t="t"/>
              <a:pathLst>
                <a:path extrusionOk="0" h="15" w="5">
                  <a:moveTo>
                    <a:pt x="1" y="1"/>
                  </a:moveTo>
                  <a:cubicBezTo>
                    <a:pt x="1" y="4"/>
                    <a:pt x="4" y="8"/>
                    <a:pt x="4" y="15"/>
                  </a:cubicBezTo>
                  <a:cubicBezTo>
                    <a:pt x="4" y="8"/>
                    <a:pt x="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60"/>
            <p:cNvSpPr/>
            <p:nvPr/>
          </p:nvSpPr>
          <p:spPr>
            <a:xfrm>
              <a:off x="2253866" y="2114331"/>
              <a:ext cx="1154" cy="1684"/>
            </a:xfrm>
            <a:custGeom>
              <a:rect b="b" l="l" r="r" t="t"/>
              <a:pathLst>
                <a:path extrusionOk="0" h="124" w="85">
                  <a:moveTo>
                    <a:pt x="1" y="1"/>
                  </a:moveTo>
                  <a:cubicBezTo>
                    <a:pt x="8" y="53"/>
                    <a:pt x="36" y="99"/>
                    <a:pt x="85" y="123"/>
                  </a:cubicBezTo>
                  <a:cubicBezTo>
                    <a:pt x="36" y="99"/>
                    <a:pt x="8" y="53"/>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60"/>
            <p:cNvSpPr/>
            <p:nvPr/>
          </p:nvSpPr>
          <p:spPr>
            <a:xfrm>
              <a:off x="2266710" y="2104216"/>
              <a:ext cx="204" cy="204"/>
            </a:xfrm>
            <a:custGeom>
              <a:rect b="b" l="l" r="r" t="t"/>
              <a:pathLst>
                <a:path extrusionOk="0" h="15" w="15">
                  <a:moveTo>
                    <a:pt x="14" y="0"/>
                  </a:moveTo>
                  <a:lnTo>
                    <a:pt x="14" y="0"/>
                  </a:lnTo>
                  <a:lnTo>
                    <a:pt x="0" y="14"/>
                  </a:lnTo>
                  <a:lnTo>
                    <a:pt x="1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60"/>
            <p:cNvSpPr/>
            <p:nvPr/>
          </p:nvSpPr>
          <p:spPr>
            <a:xfrm>
              <a:off x="2254246" y="2120468"/>
              <a:ext cx="394" cy="3014"/>
            </a:xfrm>
            <a:custGeom>
              <a:rect b="b" l="l" r="r" t="t"/>
              <a:pathLst>
                <a:path extrusionOk="0" h="222" w="29">
                  <a:moveTo>
                    <a:pt x="1" y="221"/>
                  </a:moveTo>
                  <a:cubicBezTo>
                    <a:pt x="4" y="148"/>
                    <a:pt x="15" y="74"/>
                    <a:pt x="29" y="1"/>
                  </a:cubicBezTo>
                  <a:cubicBezTo>
                    <a:pt x="15" y="74"/>
                    <a:pt x="4" y="148"/>
                    <a:pt x="1" y="2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60"/>
            <p:cNvSpPr/>
            <p:nvPr/>
          </p:nvSpPr>
          <p:spPr>
            <a:xfrm>
              <a:off x="2223167" y="2124365"/>
              <a:ext cx="1724" cy="1819"/>
            </a:xfrm>
            <a:custGeom>
              <a:rect b="b" l="l" r="r" t="t"/>
              <a:pathLst>
                <a:path extrusionOk="0" h="134" w="127">
                  <a:moveTo>
                    <a:pt x="126" y="134"/>
                  </a:moveTo>
                  <a:cubicBezTo>
                    <a:pt x="95" y="81"/>
                    <a:pt x="49" y="36"/>
                    <a:pt x="0" y="1"/>
                  </a:cubicBezTo>
                  <a:lnTo>
                    <a:pt x="0" y="1"/>
                  </a:lnTo>
                  <a:cubicBezTo>
                    <a:pt x="49" y="36"/>
                    <a:pt x="95" y="81"/>
                    <a:pt x="126" y="13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60"/>
            <p:cNvSpPr/>
            <p:nvPr/>
          </p:nvSpPr>
          <p:spPr>
            <a:xfrm>
              <a:off x="2232196" y="2130353"/>
              <a:ext cx="489" cy="543"/>
            </a:xfrm>
            <a:custGeom>
              <a:rect b="b" l="l" r="r" t="t"/>
              <a:pathLst>
                <a:path extrusionOk="0" h="40" w="36">
                  <a:moveTo>
                    <a:pt x="1" y="1"/>
                  </a:moveTo>
                  <a:lnTo>
                    <a:pt x="1" y="1"/>
                  </a:lnTo>
                  <a:cubicBezTo>
                    <a:pt x="18" y="32"/>
                    <a:pt x="32" y="39"/>
                    <a:pt x="36" y="39"/>
                  </a:cubicBezTo>
                  <a:cubicBezTo>
                    <a:pt x="36" y="39"/>
                    <a:pt x="18" y="32"/>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60"/>
            <p:cNvSpPr/>
            <p:nvPr/>
          </p:nvSpPr>
          <p:spPr>
            <a:xfrm>
              <a:off x="2255156" y="2135770"/>
              <a:ext cx="204" cy="204"/>
            </a:xfrm>
            <a:custGeom>
              <a:rect b="b" l="l" r="r" t="t"/>
              <a:pathLst>
                <a:path extrusionOk="0" h="15" w="15">
                  <a:moveTo>
                    <a:pt x="0" y="1"/>
                  </a:moveTo>
                  <a:cubicBezTo>
                    <a:pt x="4" y="4"/>
                    <a:pt x="11" y="11"/>
                    <a:pt x="14" y="15"/>
                  </a:cubicBezTo>
                  <a:cubicBezTo>
                    <a:pt x="11" y="11"/>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60"/>
            <p:cNvSpPr/>
            <p:nvPr/>
          </p:nvSpPr>
          <p:spPr>
            <a:xfrm>
              <a:off x="2245027" y="2130068"/>
              <a:ext cx="353" cy="163"/>
            </a:xfrm>
            <a:custGeom>
              <a:rect b="b" l="l" r="r" t="t"/>
              <a:pathLst>
                <a:path extrusionOk="0" h="12" w="26">
                  <a:moveTo>
                    <a:pt x="1" y="1"/>
                  </a:moveTo>
                  <a:cubicBezTo>
                    <a:pt x="8" y="1"/>
                    <a:pt x="18" y="4"/>
                    <a:pt x="25" y="11"/>
                  </a:cubicBezTo>
                  <a:cubicBezTo>
                    <a:pt x="18" y="4"/>
                    <a:pt x="8"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60"/>
            <p:cNvSpPr/>
            <p:nvPr/>
          </p:nvSpPr>
          <p:spPr>
            <a:xfrm>
              <a:off x="2221497" y="2123510"/>
              <a:ext cx="1208" cy="584"/>
            </a:xfrm>
            <a:custGeom>
              <a:rect b="b" l="l" r="r" t="t"/>
              <a:pathLst>
                <a:path extrusionOk="0" h="43" w="89">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60"/>
            <p:cNvSpPr/>
            <p:nvPr/>
          </p:nvSpPr>
          <p:spPr>
            <a:xfrm>
              <a:off x="2244552" y="2129973"/>
              <a:ext cx="448" cy="68"/>
            </a:xfrm>
            <a:custGeom>
              <a:rect b="b" l="l" r="r" t="t"/>
              <a:pathLst>
                <a:path extrusionOk="0" h="5" w="33">
                  <a:moveTo>
                    <a:pt x="1" y="1"/>
                  </a:moveTo>
                  <a:cubicBezTo>
                    <a:pt x="11" y="1"/>
                    <a:pt x="22" y="4"/>
                    <a:pt x="32" y="4"/>
                  </a:cubicBezTo>
                  <a:cubicBezTo>
                    <a:pt x="22" y="4"/>
                    <a:pt x="11"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60"/>
            <p:cNvSpPr/>
            <p:nvPr/>
          </p:nvSpPr>
          <p:spPr>
            <a:xfrm>
              <a:off x="2244036" y="2130027"/>
              <a:ext cx="434" cy="54"/>
            </a:xfrm>
            <a:custGeom>
              <a:rect b="b" l="l" r="r" t="t"/>
              <a:pathLst>
                <a:path extrusionOk="0" h="4" w="32">
                  <a:moveTo>
                    <a:pt x="0" y="4"/>
                  </a:moveTo>
                  <a:cubicBezTo>
                    <a:pt x="11" y="0"/>
                    <a:pt x="21" y="0"/>
                    <a:pt x="32" y="0"/>
                  </a:cubicBezTo>
                  <a:cubicBezTo>
                    <a:pt x="21" y="0"/>
                    <a:pt x="11" y="0"/>
                    <a:pt x="0"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60"/>
            <p:cNvSpPr/>
            <p:nvPr/>
          </p:nvSpPr>
          <p:spPr>
            <a:xfrm>
              <a:off x="2255672" y="2136625"/>
              <a:ext cx="14" cy="353"/>
            </a:xfrm>
            <a:custGeom>
              <a:rect b="b" l="l" r="r" t="t"/>
              <a:pathLst>
                <a:path extrusionOk="0" h="26" w="1">
                  <a:moveTo>
                    <a:pt x="1" y="1"/>
                  </a:moveTo>
                  <a:cubicBezTo>
                    <a:pt x="1" y="8"/>
                    <a:pt x="1" y="18"/>
                    <a:pt x="1" y="25"/>
                  </a:cubicBezTo>
                  <a:cubicBezTo>
                    <a:pt x="1" y="18"/>
                    <a:pt x="1"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60"/>
            <p:cNvSpPr/>
            <p:nvPr/>
          </p:nvSpPr>
          <p:spPr>
            <a:xfrm>
              <a:off x="2245407" y="2130258"/>
              <a:ext cx="353" cy="258"/>
            </a:xfrm>
            <a:custGeom>
              <a:rect b="b" l="l" r="r" t="t"/>
              <a:pathLst>
                <a:path extrusionOk="0" h="19" w="26">
                  <a:moveTo>
                    <a:pt x="1" y="1"/>
                  </a:moveTo>
                  <a:cubicBezTo>
                    <a:pt x="11" y="4"/>
                    <a:pt x="18" y="11"/>
                    <a:pt x="25" y="18"/>
                  </a:cubicBezTo>
                  <a:cubicBezTo>
                    <a:pt x="18" y="11"/>
                    <a:pt x="11" y="4"/>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60"/>
            <p:cNvSpPr/>
            <p:nvPr/>
          </p:nvSpPr>
          <p:spPr>
            <a:xfrm>
              <a:off x="2222638" y="2124039"/>
              <a:ext cx="543" cy="339"/>
            </a:xfrm>
            <a:custGeom>
              <a:rect b="b" l="l" r="r" t="t"/>
              <a:pathLst>
                <a:path extrusionOk="0" h="25" w="40">
                  <a:moveTo>
                    <a:pt x="1" y="0"/>
                  </a:moveTo>
                  <a:lnTo>
                    <a:pt x="1" y="0"/>
                  </a:lnTo>
                  <a:cubicBezTo>
                    <a:pt x="15" y="7"/>
                    <a:pt x="29" y="18"/>
                    <a:pt x="39" y="25"/>
                  </a:cubicBezTo>
                  <a:lnTo>
                    <a:pt x="39" y="25"/>
                  </a:lnTo>
                  <a:cubicBezTo>
                    <a:pt x="29" y="18"/>
                    <a:pt x="15"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60"/>
            <p:cNvSpPr/>
            <p:nvPr/>
          </p:nvSpPr>
          <p:spPr>
            <a:xfrm>
              <a:off x="2257057" y="2062194"/>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60"/>
            <p:cNvSpPr/>
            <p:nvPr/>
          </p:nvSpPr>
          <p:spPr>
            <a:xfrm>
              <a:off x="2256907" y="2061678"/>
              <a:ext cx="14" cy="149"/>
            </a:xfrm>
            <a:custGeom>
              <a:rect b="b" l="l" r="r" t="t"/>
              <a:pathLst>
                <a:path extrusionOk="0" h="11" w="1">
                  <a:moveTo>
                    <a:pt x="1" y="11"/>
                  </a:moveTo>
                  <a:lnTo>
                    <a:pt x="1" y="4"/>
                  </a:lnTo>
                  <a:cubicBezTo>
                    <a:pt x="1" y="0"/>
                    <a:pt x="1" y="7"/>
                    <a:pt x="1"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60"/>
            <p:cNvSpPr/>
            <p:nvPr/>
          </p:nvSpPr>
          <p:spPr>
            <a:xfrm>
              <a:off x="2215659" y="2008291"/>
              <a:ext cx="3802" cy="380"/>
            </a:xfrm>
            <a:custGeom>
              <a:rect b="b" l="l" r="r" t="t"/>
              <a:pathLst>
                <a:path extrusionOk="0" h="28" w="28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60"/>
            <p:cNvSpPr/>
            <p:nvPr/>
          </p:nvSpPr>
          <p:spPr>
            <a:xfrm>
              <a:off x="2196121" y="2010572"/>
              <a:ext cx="15601" cy="3014"/>
            </a:xfrm>
            <a:custGeom>
              <a:rect b="b" l="l" r="r" t="t"/>
              <a:pathLst>
                <a:path extrusionOk="0" h="222" w="1149">
                  <a:moveTo>
                    <a:pt x="0" y="1"/>
                  </a:moveTo>
                  <a:lnTo>
                    <a:pt x="1135" y="221"/>
                  </a:lnTo>
                  <a:lnTo>
                    <a:pt x="1149" y="158"/>
                  </a:lnTo>
                  <a:lnTo>
                    <a:pt x="1135" y="2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60"/>
            <p:cNvSpPr/>
            <p:nvPr/>
          </p:nvSpPr>
          <p:spPr>
            <a:xfrm>
              <a:off x="2183955" y="2018040"/>
              <a:ext cx="14" cy="299"/>
            </a:xfrm>
            <a:custGeom>
              <a:rect b="b" l="l" r="r" t="t"/>
              <a:pathLst>
                <a:path extrusionOk="0" h="22" w="1">
                  <a:moveTo>
                    <a:pt x="0" y="21"/>
                  </a:moveTo>
                  <a:lnTo>
                    <a:pt x="0" y="0"/>
                  </a:lnTo>
                  <a:cubicBezTo>
                    <a:pt x="0"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60"/>
            <p:cNvSpPr/>
            <p:nvPr/>
          </p:nvSpPr>
          <p:spPr>
            <a:xfrm>
              <a:off x="2183806" y="2016845"/>
              <a:ext cx="68" cy="258"/>
            </a:xfrm>
            <a:custGeom>
              <a:rect b="b" l="l" r="r" t="t"/>
              <a:pathLst>
                <a:path extrusionOk="0" h="19" w="5">
                  <a:moveTo>
                    <a:pt x="4" y="18"/>
                  </a:moveTo>
                  <a:cubicBezTo>
                    <a:pt x="4" y="11"/>
                    <a:pt x="4" y="4"/>
                    <a:pt x="1" y="1"/>
                  </a:cubicBezTo>
                  <a:cubicBezTo>
                    <a:pt x="4" y="4"/>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60"/>
            <p:cNvSpPr/>
            <p:nvPr/>
          </p:nvSpPr>
          <p:spPr>
            <a:xfrm>
              <a:off x="2183901" y="2017469"/>
              <a:ext cx="68" cy="244"/>
            </a:xfrm>
            <a:custGeom>
              <a:rect b="b" l="l" r="r" t="t"/>
              <a:pathLst>
                <a:path extrusionOk="0" h="18" w="5">
                  <a:moveTo>
                    <a:pt x="4" y="0"/>
                  </a:moveTo>
                  <a:cubicBezTo>
                    <a:pt x="1" y="4"/>
                    <a:pt x="1" y="11"/>
                    <a:pt x="4" y="18"/>
                  </a:cubicBez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60"/>
            <p:cNvSpPr/>
            <p:nvPr/>
          </p:nvSpPr>
          <p:spPr>
            <a:xfrm>
              <a:off x="2183955" y="2018651"/>
              <a:ext cx="14" cy="299"/>
            </a:xfrm>
            <a:custGeom>
              <a:rect b="b" l="l" r="r" t="t"/>
              <a:pathLst>
                <a:path extrusionOk="0" h="22" w="1">
                  <a:moveTo>
                    <a:pt x="0" y="1"/>
                  </a:moveTo>
                  <a:lnTo>
                    <a:pt x="0"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60"/>
            <p:cNvSpPr/>
            <p:nvPr/>
          </p:nvSpPr>
          <p:spPr>
            <a:xfrm>
              <a:off x="2139218" y="208154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60"/>
            <p:cNvSpPr/>
            <p:nvPr/>
          </p:nvSpPr>
          <p:spPr>
            <a:xfrm>
              <a:off x="2144404" y="2078500"/>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60"/>
            <p:cNvSpPr/>
            <p:nvPr/>
          </p:nvSpPr>
          <p:spPr>
            <a:xfrm>
              <a:off x="2143644" y="2078785"/>
              <a:ext cx="204" cy="109"/>
            </a:xfrm>
            <a:custGeom>
              <a:rect b="b" l="l" r="r" t="t"/>
              <a:pathLst>
                <a:path extrusionOk="0" h="8" w="15">
                  <a:moveTo>
                    <a:pt x="0" y="7"/>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60"/>
            <p:cNvSpPr/>
            <p:nvPr/>
          </p:nvSpPr>
          <p:spPr>
            <a:xfrm>
              <a:off x="2182910" y="2023783"/>
              <a:ext cx="149" cy="299"/>
            </a:xfrm>
            <a:custGeom>
              <a:rect b="b" l="l" r="r" t="t"/>
              <a:pathLst>
                <a:path extrusionOk="0" h="22" w="11">
                  <a:moveTo>
                    <a:pt x="0" y="22"/>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60"/>
            <p:cNvSpPr/>
            <p:nvPr/>
          </p:nvSpPr>
          <p:spPr>
            <a:xfrm>
              <a:off x="2143929" y="2078690"/>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60"/>
            <p:cNvSpPr/>
            <p:nvPr/>
          </p:nvSpPr>
          <p:spPr>
            <a:xfrm>
              <a:off x="2182720" y="2024163"/>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60"/>
            <p:cNvSpPr/>
            <p:nvPr/>
          </p:nvSpPr>
          <p:spPr>
            <a:xfrm>
              <a:off x="2183765" y="2020932"/>
              <a:ext cx="54" cy="299"/>
            </a:xfrm>
            <a:custGeom>
              <a:rect b="b" l="l" r="r" t="t"/>
              <a:pathLst>
                <a:path extrusionOk="0" h="22" w="4">
                  <a:moveTo>
                    <a:pt x="0" y="22"/>
                  </a:moveTo>
                  <a:cubicBezTo>
                    <a:pt x="0" y="15"/>
                    <a:pt x="4" y="8"/>
                    <a:pt x="4" y="1"/>
                  </a:cubicBezTo>
                  <a:cubicBezTo>
                    <a:pt x="4"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60"/>
            <p:cNvSpPr/>
            <p:nvPr/>
          </p:nvSpPr>
          <p:spPr>
            <a:xfrm>
              <a:off x="2144839" y="2078405"/>
              <a:ext cx="774" cy="489"/>
            </a:xfrm>
            <a:custGeom>
              <a:rect b="b" l="l" r="r" t="t"/>
              <a:pathLst>
                <a:path extrusionOk="0" h="36" w="57">
                  <a:moveTo>
                    <a:pt x="0" y="0"/>
                  </a:moveTo>
                  <a:cubicBezTo>
                    <a:pt x="21" y="11"/>
                    <a:pt x="39" y="21"/>
                    <a:pt x="56" y="35"/>
                  </a:cubicBezTo>
                  <a:cubicBezTo>
                    <a:pt x="39" y="21"/>
                    <a:pt x="2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60"/>
            <p:cNvSpPr/>
            <p:nvPr/>
          </p:nvSpPr>
          <p:spPr>
            <a:xfrm>
              <a:off x="2183670" y="2021461"/>
              <a:ext cx="54" cy="299"/>
            </a:xfrm>
            <a:custGeom>
              <a:rect b="b" l="l" r="r" t="t"/>
              <a:pathLst>
                <a:path extrusionOk="0" h="22" w="4">
                  <a:moveTo>
                    <a:pt x="0" y="21"/>
                  </a:moveTo>
                  <a:cubicBezTo>
                    <a:pt x="0" y="14"/>
                    <a:pt x="4" y="7"/>
                    <a:pt x="4" y="0"/>
                  </a:cubicBezTo>
                  <a:cubicBezTo>
                    <a:pt x="4" y="7"/>
                    <a:pt x="0"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60"/>
            <p:cNvSpPr/>
            <p:nvPr/>
          </p:nvSpPr>
          <p:spPr>
            <a:xfrm>
              <a:off x="2143359" y="2078975"/>
              <a:ext cx="149" cy="54"/>
            </a:xfrm>
            <a:custGeom>
              <a:rect b="b" l="l" r="r" t="t"/>
              <a:pathLst>
                <a:path extrusionOk="0" h="4" w="11">
                  <a:moveTo>
                    <a:pt x="0"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60"/>
            <p:cNvSpPr/>
            <p:nvPr/>
          </p:nvSpPr>
          <p:spPr>
            <a:xfrm>
              <a:off x="2183236" y="2022928"/>
              <a:ext cx="109" cy="299"/>
            </a:xfrm>
            <a:custGeom>
              <a:rect b="b" l="l" r="r" t="t"/>
              <a:pathLst>
                <a:path extrusionOk="0" h="22" w="8">
                  <a:moveTo>
                    <a:pt x="1" y="22"/>
                  </a:moveTo>
                  <a:cubicBezTo>
                    <a:pt x="4" y="15"/>
                    <a:pt x="8" y="8"/>
                    <a:pt x="8" y="1"/>
                  </a:cubicBezTo>
                  <a:cubicBezTo>
                    <a:pt x="8" y="8"/>
                    <a:pt x="4" y="15"/>
                    <a:pt x="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60"/>
            <p:cNvSpPr/>
            <p:nvPr/>
          </p:nvSpPr>
          <p:spPr>
            <a:xfrm>
              <a:off x="2142979" y="2079111"/>
              <a:ext cx="204" cy="109"/>
            </a:xfrm>
            <a:custGeom>
              <a:rect b="b" l="l" r="r" t="t"/>
              <a:pathLst>
                <a:path extrusionOk="0" h="8" w="15">
                  <a:moveTo>
                    <a:pt x="0" y="8"/>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60"/>
            <p:cNvSpPr/>
            <p:nvPr/>
          </p:nvSpPr>
          <p:spPr>
            <a:xfrm>
              <a:off x="2183521" y="2021977"/>
              <a:ext cx="109" cy="299"/>
            </a:xfrm>
            <a:custGeom>
              <a:rect b="b" l="l" r="r" t="t"/>
              <a:pathLst>
                <a:path extrusionOk="0" h="22" w="8">
                  <a:moveTo>
                    <a:pt x="8" y="1"/>
                  </a:moveTo>
                  <a:cubicBezTo>
                    <a:pt x="4" y="8"/>
                    <a:pt x="1" y="15"/>
                    <a:pt x="1" y="22"/>
                  </a:cubicBezTo>
                  <a:cubicBezTo>
                    <a:pt x="4" y="15"/>
                    <a:pt x="4" y="8"/>
                    <a:pt x="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60"/>
            <p:cNvSpPr/>
            <p:nvPr/>
          </p:nvSpPr>
          <p:spPr>
            <a:xfrm>
              <a:off x="2183385" y="2022452"/>
              <a:ext cx="109" cy="299"/>
            </a:xfrm>
            <a:custGeom>
              <a:rect b="b" l="l" r="r" t="t"/>
              <a:pathLst>
                <a:path extrusionOk="0" h="22" w="8">
                  <a:moveTo>
                    <a:pt x="0" y="22"/>
                  </a:moveTo>
                  <a:cubicBezTo>
                    <a:pt x="4" y="15"/>
                    <a:pt x="7" y="8"/>
                    <a:pt x="7" y="1"/>
                  </a:cubicBezTo>
                  <a:cubicBezTo>
                    <a:pt x="7" y="8"/>
                    <a:pt x="4"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60"/>
            <p:cNvSpPr/>
            <p:nvPr/>
          </p:nvSpPr>
          <p:spPr>
            <a:xfrm>
              <a:off x="2183100" y="2023362"/>
              <a:ext cx="109" cy="299"/>
            </a:xfrm>
            <a:custGeom>
              <a:rect b="b" l="l" r="r" t="t"/>
              <a:pathLst>
                <a:path extrusionOk="0" h="22" w="8">
                  <a:moveTo>
                    <a:pt x="0" y="21"/>
                  </a:moveTo>
                  <a:cubicBezTo>
                    <a:pt x="4" y="14"/>
                    <a:pt x="4" y="7"/>
                    <a:pt x="7" y="0"/>
                  </a:cubicBezTo>
                  <a:cubicBezTo>
                    <a:pt x="4" y="7"/>
                    <a:pt x="4" y="14"/>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60"/>
            <p:cNvSpPr/>
            <p:nvPr/>
          </p:nvSpPr>
          <p:spPr>
            <a:xfrm>
              <a:off x="2139462" y="2081107"/>
              <a:ext cx="394" cy="299"/>
            </a:xfrm>
            <a:custGeom>
              <a:rect b="b" l="l" r="r" t="t"/>
              <a:pathLst>
                <a:path extrusionOk="0" h="22" w="29">
                  <a:moveTo>
                    <a:pt x="0" y="22"/>
                  </a:moveTo>
                  <a:lnTo>
                    <a:pt x="2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60"/>
            <p:cNvSpPr/>
            <p:nvPr/>
          </p:nvSpPr>
          <p:spPr>
            <a:xfrm>
              <a:off x="2140127" y="2080727"/>
              <a:ext cx="339" cy="258"/>
            </a:xfrm>
            <a:custGeom>
              <a:rect b="b" l="l" r="r" t="t"/>
              <a:pathLst>
                <a:path extrusionOk="0" h="19" w="25">
                  <a:moveTo>
                    <a:pt x="0" y="18"/>
                  </a:moveTo>
                  <a:lnTo>
                    <a:pt x="2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60"/>
            <p:cNvSpPr/>
            <p:nvPr/>
          </p:nvSpPr>
          <p:spPr>
            <a:xfrm>
              <a:off x="2140697" y="2080401"/>
              <a:ext cx="299" cy="204"/>
            </a:xfrm>
            <a:custGeom>
              <a:rect b="b" l="l" r="r" t="t"/>
              <a:pathLst>
                <a:path extrusionOk="0" h="15" w="22">
                  <a:moveTo>
                    <a:pt x="0" y="14"/>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60"/>
            <p:cNvSpPr/>
            <p:nvPr/>
          </p:nvSpPr>
          <p:spPr>
            <a:xfrm>
              <a:off x="2183860" y="2020361"/>
              <a:ext cx="14" cy="299"/>
            </a:xfrm>
            <a:custGeom>
              <a:rect b="b" l="l" r="r" t="t"/>
              <a:pathLst>
                <a:path extrusionOk="0" h="22" w="1">
                  <a:moveTo>
                    <a:pt x="0" y="22"/>
                  </a:moveTo>
                  <a:cubicBezTo>
                    <a:pt x="0" y="15"/>
                    <a:pt x="0" y="8"/>
                    <a:pt x="0" y="1"/>
                  </a:cubicBezTo>
                  <a:cubicBezTo>
                    <a:pt x="0" y="8"/>
                    <a:pt x="0" y="15"/>
                    <a:pt x="0"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60"/>
            <p:cNvSpPr/>
            <p:nvPr/>
          </p:nvSpPr>
          <p:spPr>
            <a:xfrm>
              <a:off x="2141213" y="2080062"/>
              <a:ext cx="299" cy="204"/>
            </a:xfrm>
            <a:custGeom>
              <a:rect b="b" l="l" r="r" t="t"/>
              <a:pathLst>
                <a:path extrusionOk="0" h="15" w="22">
                  <a:moveTo>
                    <a:pt x="1" y="15"/>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60"/>
            <p:cNvSpPr/>
            <p:nvPr/>
          </p:nvSpPr>
          <p:spPr>
            <a:xfrm>
              <a:off x="2183955" y="2019275"/>
              <a:ext cx="14" cy="299"/>
            </a:xfrm>
            <a:custGeom>
              <a:rect b="b" l="l" r="r" t="t"/>
              <a:pathLst>
                <a:path extrusionOk="0" h="22" w="1">
                  <a:moveTo>
                    <a:pt x="0" y="21"/>
                  </a:moveTo>
                  <a:lnTo>
                    <a:pt x="0" y="0"/>
                  </a:lnTo>
                  <a:cubicBezTo>
                    <a:pt x="0" y="4"/>
                    <a:pt x="0" y="11"/>
                    <a:pt x="0"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60"/>
            <p:cNvSpPr/>
            <p:nvPr/>
          </p:nvSpPr>
          <p:spPr>
            <a:xfrm>
              <a:off x="2141743" y="2079777"/>
              <a:ext cx="244" cy="204"/>
            </a:xfrm>
            <a:custGeom>
              <a:rect b="b" l="l" r="r" t="t"/>
              <a:pathLst>
                <a:path extrusionOk="0" h="15" w="18">
                  <a:moveTo>
                    <a:pt x="0" y="15"/>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60"/>
            <p:cNvSpPr/>
            <p:nvPr/>
          </p:nvSpPr>
          <p:spPr>
            <a:xfrm>
              <a:off x="2144214" y="2078595"/>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60"/>
            <p:cNvSpPr/>
            <p:nvPr/>
          </p:nvSpPr>
          <p:spPr>
            <a:xfrm>
              <a:off x="2142164" y="2079546"/>
              <a:ext cx="258" cy="149"/>
            </a:xfrm>
            <a:custGeom>
              <a:rect b="b" l="l" r="r" t="t"/>
              <a:pathLst>
                <a:path extrusionOk="0" h="11" w="19">
                  <a:moveTo>
                    <a:pt x="1" y="11"/>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60"/>
            <p:cNvSpPr/>
            <p:nvPr/>
          </p:nvSpPr>
          <p:spPr>
            <a:xfrm>
              <a:off x="2142598" y="2079301"/>
              <a:ext cx="244" cy="163"/>
            </a:xfrm>
            <a:custGeom>
              <a:rect b="b" l="l" r="r" t="t"/>
              <a:pathLst>
                <a:path extrusionOk="0" h="12" w="18">
                  <a:moveTo>
                    <a:pt x="0" y="1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60"/>
            <p:cNvSpPr/>
            <p:nvPr/>
          </p:nvSpPr>
          <p:spPr>
            <a:xfrm>
              <a:off x="2144594" y="2078500"/>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60"/>
            <p:cNvSpPr/>
            <p:nvPr/>
          </p:nvSpPr>
          <p:spPr>
            <a:xfrm>
              <a:off x="2144744" y="2078446"/>
              <a:ext cx="95" cy="14"/>
            </a:xfrm>
            <a:custGeom>
              <a:rect b="b" l="l" r="r" t="t"/>
              <a:pathLst>
                <a:path extrusionOk="0" h="1" w="7">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60"/>
            <p:cNvSpPr/>
            <p:nvPr/>
          </p:nvSpPr>
          <p:spPr>
            <a:xfrm>
              <a:off x="2183901" y="2019845"/>
              <a:ext cx="14" cy="244"/>
            </a:xfrm>
            <a:custGeom>
              <a:rect b="b" l="l" r="r" t="t"/>
              <a:pathLst>
                <a:path extrusionOk="0" h="18" w="1">
                  <a:moveTo>
                    <a:pt x="1" y="18"/>
                  </a:moveTo>
                  <a:lnTo>
                    <a:pt x="1" y="0"/>
                  </a:lnTo>
                  <a:cubicBezTo>
                    <a:pt x="1" y="7"/>
                    <a:pt x="1"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60"/>
            <p:cNvSpPr/>
            <p:nvPr/>
          </p:nvSpPr>
          <p:spPr>
            <a:xfrm>
              <a:off x="2246887" y="2005399"/>
              <a:ext cx="109" cy="54"/>
            </a:xfrm>
            <a:custGeom>
              <a:rect b="b" l="l" r="r" t="t"/>
              <a:pathLst>
                <a:path extrusionOk="0" h="4" w="8">
                  <a:moveTo>
                    <a:pt x="0" y="0"/>
                  </a:moveTo>
                  <a:lnTo>
                    <a:pt x="7"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60"/>
            <p:cNvSpPr/>
            <p:nvPr/>
          </p:nvSpPr>
          <p:spPr>
            <a:xfrm>
              <a:off x="2263194" y="2009812"/>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60"/>
            <p:cNvSpPr/>
            <p:nvPr/>
          </p:nvSpPr>
          <p:spPr>
            <a:xfrm>
              <a:off x="2260818" y="2010572"/>
              <a:ext cx="299" cy="258"/>
            </a:xfrm>
            <a:custGeom>
              <a:rect b="b" l="l" r="r" t="t"/>
              <a:pathLst>
                <a:path extrusionOk="0" h="19" w="22">
                  <a:moveTo>
                    <a:pt x="0" y="18"/>
                  </a:moveTo>
                  <a:lnTo>
                    <a:pt x="0" y="18"/>
                  </a:lnTo>
                  <a:lnTo>
                    <a:pt x="21" y="1"/>
                  </a:ln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60"/>
            <p:cNvSpPr/>
            <p:nvPr/>
          </p:nvSpPr>
          <p:spPr>
            <a:xfrm>
              <a:off x="2266235" y="201209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60"/>
            <p:cNvSpPr/>
            <p:nvPr/>
          </p:nvSpPr>
          <p:spPr>
            <a:xfrm>
              <a:off x="2265665" y="2011617"/>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60"/>
            <p:cNvSpPr/>
            <p:nvPr/>
          </p:nvSpPr>
          <p:spPr>
            <a:xfrm>
              <a:off x="2265190" y="2011197"/>
              <a:ext cx="339" cy="339"/>
            </a:xfrm>
            <a:custGeom>
              <a:rect b="b" l="l" r="r" t="t"/>
              <a:pathLst>
                <a:path extrusionOk="0" h="25" w="25">
                  <a:moveTo>
                    <a:pt x="25"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60"/>
            <p:cNvSpPr/>
            <p:nvPr/>
          </p:nvSpPr>
          <p:spPr>
            <a:xfrm>
              <a:off x="2246643" y="2005155"/>
              <a:ext cx="68" cy="68"/>
            </a:xfrm>
            <a:custGeom>
              <a:rect b="b" l="l" r="r" t="t"/>
              <a:pathLst>
                <a:path extrusionOk="0" h="5" w="5">
                  <a:moveTo>
                    <a:pt x="1" y="1"/>
                  </a:moveTo>
                  <a:lnTo>
                    <a:pt x="4" y="4"/>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60"/>
            <p:cNvSpPr/>
            <p:nvPr/>
          </p:nvSpPr>
          <p:spPr>
            <a:xfrm>
              <a:off x="2263995" y="2010287"/>
              <a:ext cx="258" cy="204"/>
            </a:xfrm>
            <a:custGeom>
              <a:rect b="b" l="l" r="r" t="t"/>
              <a:pathLst>
                <a:path extrusionOk="0" h="15" w="19">
                  <a:moveTo>
                    <a:pt x="18"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60"/>
            <p:cNvSpPr/>
            <p:nvPr/>
          </p:nvSpPr>
          <p:spPr>
            <a:xfrm>
              <a:off x="2266805" y="2012527"/>
              <a:ext cx="394" cy="394"/>
            </a:xfrm>
            <a:custGeom>
              <a:rect b="b" l="l" r="r" t="t"/>
              <a:pathLst>
                <a:path extrusionOk="0" h="29" w="29">
                  <a:moveTo>
                    <a:pt x="28" y="2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60"/>
            <p:cNvSpPr/>
            <p:nvPr/>
          </p:nvSpPr>
          <p:spPr>
            <a:xfrm>
              <a:off x="2263710" y="2010056"/>
              <a:ext cx="258" cy="149"/>
            </a:xfrm>
            <a:custGeom>
              <a:rect b="b" l="l" r="r" t="t"/>
              <a:pathLst>
                <a:path extrusionOk="0" h="11" w="19">
                  <a:moveTo>
                    <a:pt x="18"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60"/>
            <p:cNvSpPr/>
            <p:nvPr/>
          </p:nvSpPr>
          <p:spPr>
            <a:xfrm>
              <a:off x="2261429" y="201034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60"/>
            <p:cNvSpPr/>
            <p:nvPr/>
          </p:nvSpPr>
          <p:spPr>
            <a:xfrm>
              <a:off x="2264334" y="2010531"/>
              <a:ext cx="299" cy="244"/>
            </a:xfrm>
            <a:custGeom>
              <a:rect b="b" l="l" r="r" t="t"/>
              <a:pathLst>
                <a:path extrusionOk="0" h="18" w="22">
                  <a:moveTo>
                    <a:pt x="21"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60"/>
            <p:cNvSpPr/>
            <p:nvPr/>
          </p:nvSpPr>
          <p:spPr>
            <a:xfrm>
              <a:off x="2264714" y="2010857"/>
              <a:ext cx="339" cy="258"/>
            </a:xfrm>
            <a:custGeom>
              <a:rect b="b" l="l" r="r" t="t"/>
              <a:pathLst>
                <a:path extrusionOk="0" h="19" w="25">
                  <a:moveTo>
                    <a:pt x="25"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60"/>
            <p:cNvSpPr/>
            <p:nvPr/>
          </p:nvSpPr>
          <p:spPr>
            <a:xfrm>
              <a:off x="2263479" y="2009907"/>
              <a:ext cx="204" cy="163"/>
            </a:xfrm>
            <a:custGeom>
              <a:rect b="b" l="l" r="r" t="t"/>
              <a:pathLst>
                <a:path extrusionOk="0" h="12" w="15">
                  <a:moveTo>
                    <a:pt x="1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60"/>
            <p:cNvSpPr/>
            <p:nvPr/>
          </p:nvSpPr>
          <p:spPr>
            <a:xfrm>
              <a:off x="2262528" y="2009866"/>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60"/>
            <p:cNvSpPr/>
            <p:nvPr/>
          </p:nvSpPr>
          <p:spPr>
            <a:xfrm>
              <a:off x="2262814" y="2009812"/>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60"/>
            <p:cNvSpPr/>
            <p:nvPr/>
          </p:nvSpPr>
          <p:spPr>
            <a:xfrm>
              <a:off x="2268706" y="2014143"/>
              <a:ext cx="394" cy="339"/>
            </a:xfrm>
            <a:custGeom>
              <a:rect b="b" l="l" r="r" t="t"/>
              <a:pathLst>
                <a:path extrusionOk="0" h="25" w="29">
                  <a:moveTo>
                    <a:pt x="28"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60"/>
            <p:cNvSpPr/>
            <p:nvPr/>
          </p:nvSpPr>
          <p:spPr>
            <a:xfrm>
              <a:off x="2251069" y="2010341"/>
              <a:ext cx="3001" cy="964"/>
            </a:xfrm>
            <a:custGeom>
              <a:rect b="b" l="l" r="r" t="t"/>
              <a:pathLst>
                <a:path extrusionOk="0" h="71" w="221">
                  <a:moveTo>
                    <a:pt x="221" y="70"/>
                  </a:moveTo>
                  <a:cubicBezTo>
                    <a:pt x="144" y="67"/>
                    <a:pt x="67" y="42"/>
                    <a:pt x="0" y="0"/>
                  </a:cubicBezTo>
                  <a:cubicBezTo>
                    <a:pt x="67" y="42"/>
                    <a:pt x="144" y="67"/>
                    <a:pt x="221" y="7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60"/>
            <p:cNvSpPr/>
            <p:nvPr/>
          </p:nvSpPr>
          <p:spPr>
            <a:xfrm>
              <a:off x="2268041" y="2013613"/>
              <a:ext cx="394" cy="353"/>
            </a:xfrm>
            <a:custGeom>
              <a:rect b="b" l="l" r="r" t="t"/>
              <a:pathLst>
                <a:path extrusionOk="0" h="26" w="29">
                  <a:moveTo>
                    <a:pt x="28"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60"/>
            <p:cNvSpPr/>
            <p:nvPr/>
          </p:nvSpPr>
          <p:spPr>
            <a:xfrm>
              <a:off x="2271367" y="2016560"/>
              <a:ext cx="149" cy="109"/>
            </a:xfrm>
            <a:custGeom>
              <a:rect b="b" l="l" r="r" t="t"/>
              <a:pathLst>
                <a:path extrusionOk="0" h="8" w="11">
                  <a:moveTo>
                    <a:pt x="0" y="1"/>
                  </a:moveTo>
                  <a:lnTo>
                    <a:pt x="11" y="8"/>
                  </a:ln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60"/>
            <p:cNvSpPr/>
            <p:nvPr/>
          </p:nvSpPr>
          <p:spPr>
            <a:xfrm>
              <a:off x="2269371" y="2014754"/>
              <a:ext cx="339" cy="299"/>
            </a:xfrm>
            <a:custGeom>
              <a:rect b="b" l="l" r="r" t="t"/>
              <a:pathLst>
                <a:path extrusionOk="0" h="22" w="25">
                  <a:moveTo>
                    <a:pt x="25" y="22"/>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60"/>
            <p:cNvSpPr/>
            <p:nvPr/>
          </p:nvSpPr>
          <p:spPr>
            <a:xfrm>
              <a:off x="2270743" y="2015949"/>
              <a:ext cx="353" cy="299"/>
            </a:xfrm>
            <a:custGeom>
              <a:rect b="b" l="l" r="r" t="t"/>
              <a:pathLst>
                <a:path extrusionOk="0" h="22" w="26">
                  <a:moveTo>
                    <a:pt x="25"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60"/>
            <p:cNvSpPr/>
            <p:nvPr/>
          </p:nvSpPr>
          <p:spPr>
            <a:xfrm>
              <a:off x="2270037" y="2015324"/>
              <a:ext cx="339" cy="353"/>
            </a:xfrm>
            <a:custGeom>
              <a:rect b="b" l="l" r="r" t="t"/>
              <a:pathLst>
                <a:path extrusionOk="0" h="26" w="25">
                  <a:moveTo>
                    <a:pt x="25"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60"/>
            <p:cNvSpPr/>
            <p:nvPr/>
          </p:nvSpPr>
          <p:spPr>
            <a:xfrm>
              <a:off x="2247172" y="2005684"/>
              <a:ext cx="54" cy="54"/>
            </a:xfrm>
            <a:custGeom>
              <a:rect b="b" l="l" r="r" t="t"/>
              <a:pathLst>
                <a:path extrusionOk="0" h="4" w="4">
                  <a:moveTo>
                    <a:pt x="4"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60"/>
            <p:cNvSpPr/>
            <p:nvPr/>
          </p:nvSpPr>
          <p:spPr>
            <a:xfrm>
              <a:off x="2267416" y="2013043"/>
              <a:ext cx="394" cy="353"/>
            </a:xfrm>
            <a:custGeom>
              <a:rect b="b" l="l" r="r" t="t"/>
              <a:pathLst>
                <a:path extrusionOk="0" h="26" w="29">
                  <a:moveTo>
                    <a:pt x="2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60"/>
            <p:cNvSpPr/>
            <p:nvPr/>
          </p:nvSpPr>
          <p:spPr>
            <a:xfrm>
              <a:off x="2247362" y="2005915"/>
              <a:ext cx="54" cy="68"/>
            </a:xfrm>
            <a:custGeom>
              <a:rect b="b" l="l" r="r" t="t"/>
              <a:pathLst>
                <a:path extrusionOk="0" h="5" w="4">
                  <a:moveTo>
                    <a:pt x="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60"/>
            <p:cNvSpPr/>
            <p:nvPr/>
          </p:nvSpPr>
          <p:spPr>
            <a:xfrm>
              <a:off x="2271028" y="2020511"/>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60"/>
            <p:cNvSpPr/>
            <p:nvPr/>
          </p:nvSpPr>
          <p:spPr>
            <a:xfrm>
              <a:off x="2271367" y="2016655"/>
              <a:ext cx="149" cy="1059"/>
            </a:xfrm>
            <a:custGeom>
              <a:rect b="b" l="l" r="r" t="t"/>
              <a:pathLst>
                <a:path extrusionOk="0" h="78" w="11">
                  <a:moveTo>
                    <a:pt x="11" y="1"/>
                  </a:moveTo>
                  <a:lnTo>
                    <a:pt x="11" y="1"/>
                  </a:lnTo>
                  <a:cubicBezTo>
                    <a:pt x="7" y="18"/>
                    <a:pt x="4" y="43"/>
                    <a:pt x="0" y="78"/>
                  </a:cubicBezTo>
                  <a:cubicBezTo>
                    <a:pt x="4" y="46"/>
                    <a:pt x="7" y="18"/>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60"/>
            <p:cNvSpPr/>
            <p:nvPr/>
          </p:nvSpPr>
          <p:spPr>
            <a:xfrm>
              <a:off x="2270987" y="2020986"/>
              <a:ext cx="14" cy="204"/>
            </a:xfrm>
            <a:custGeom>
              <a:rect b="b" l="l" r="r" t="t"/>
              <a:pathLst>
                <a:path extrusionOk="0" h="15" w="1">
                  <a:moveTo>
                    <a:pt x="0"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60"/>
            <p:cNvSpPr/>
            <p:nvPr/>
          </p:nvSpPr>
          <p:spPr>
            <a:xfrm>
              <a:off x="2271082" y="201998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60"/>
            <p:cNvSpPr/>
            <p:nvPr/>
          </p:nvSpPr>
          <p:spPr>
            <a:xfrm>
              <a:off x="2271313" y="2017890"/>
              <a:ext cx="14" cy="204"/>
            </a:xfrm>
            <a:custGeom>
              <a:rect b="b" l="l" r="r" t="t"/>
              <a:pathLst>
                <a:path extrusionOk="0" h="15" w="1">
                  <a:moveTo>
                    <a:pt x="1"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60"/>
            <p:cNvSpPr/>
            <p:nvPr/>
          </p:nvSpPr>
          <p:spPr>
            <a:xfrm>
              <a:off x="2270933" y="2021461"/>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60"/>
            <p:cNvSpPr/>
            <p:nvPr/>
          </p:nvSpPr>
          <p:spPr>
            <a:xfrm>
              <a:off x="2261143" y="2049037"/>
              <a:ext cx="1018" cy="3992"/>
            </a:xfrm>
            <a:custGeom>
              <a:rect b="b" l="l" r="r" t="t"/>
              <a:pathLst>
                <a:path extrusionOk="0" h="294" w="75">
                  <a:moveTo>
                    <a:pt x="74" y="0"/>
                  </a:moveTo>
                  <a:cubicBezTo>
                    <a:pt x="67" y="137"/>
                    <a:pt x="39" y="241"/>
                    <a:pt x="1" y="294"/>
                  </a:cubicBezTo>
                  <a:cubicBezTo>
                    <a:pt x="43" y="241"/>
                    <a:pt x="67" y="137"/>
                    <a:pt x="7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60"/>
            <p:cNvSpPr/>
            <p:nvPr/>
          </p:nvSpPr>
          <p:spPr>
            <a:xfrm>
              <a:off x="2271272" y="2018325"/>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60"/>
            <p:cNvSpPr/>
            <p:nvPr/>
          </p:nvSpPr>
          <p:spPr>
            <a:xfrm>
              <a:off x="2271123" y="2019370"/>
              <a:ext cx="14" cy="204"/>
            </a:xfrm>
            <a:custGeom>
              <a:rect b="b" l="l" r="r" t="t"/>
              <a:pathLst>
                <a:path extrusionOk="0" h="15" w="1">
                  <a:moveTo>
                    <a:pt x="1"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60"/>
            <p:cNvSpPr/>
            <p:nvPr/>
          </p:nvSpPr>
          <p:spPr>
            <a:xfrm>
              <a:off x="2270892" y="2021936"/>
              <a:ext cx="14" cy="149"/>
            </a:xfrm>
            <a:custGeom>
              <a:rect b="b" l="l" r="r" t="t"/>
              <a:pathLst>
                <a:path extrusionOk="0" h="11" w="1">
                  <a:moveTo>
                    <a:pt x="0"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60"/>
            <p:cNvSpPr/>
            <p:nvPr/>
          </p:nvSpPr>
          <p:spPr>
            <a:xfrm>
              <a:off x="2271177" y="2018800"/>
              <a:ext cx="14" cy="244"/>
            </a:xfrm>
            <a:custGeom>
              <a:rect b="b" l="l" r="r" t="t"/>
              <a:pathLst>
                <a:path extrusionOk="0" h="18" w="1">
                  <a:moveTo>
                    <a:pt x="0"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60"/>
            <p:cNvSpPr/>
            <p:nvPr/>
          </p:nvSpPr>
          <p:spPr>
            <a:xfrm>
              <a:off x="2270892" y="2022357"/>
              <a:ext cx="14" cy="163"/>
            </a:xfrm>
            <a:custGeom>
              <a:rect b="b" l="l" r="r" t="t"/>
              <a:pathLst>
                <a:path extrusionOk="0" h="12" w="1">
                  <a:moveTo>
                    <a:pt x="0" y="11"/>
                  </a:moveTo>
                  <a:lnTo>
                    <a:pt x="0" y="1"/>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60"/>
            <p:cNvSpPr/>
            <p:nvPr/>
          </p:nvSpPr>
          <p:spPr>
            <a:xfrm>
              <a:off x="2260668" y="2062248"/>
              <a:ext cx="9192" cy="13265"/>
            </a:xfrm>
            <a:custGeom>
              <a:rect b="b" l="l" r="r" t="t"/>
              <a:pathLst>
                <a:path extrusionOk="0" h="977" w="677">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60"/>
            <p:cNvSpPr/>
            <p:nvPr/>
          </p:nvSpPr>
          <p:spPr>
            <a:xfrm>
              <a:off x="2266140" y="2062628"/>
              <a:ext cx="109" cy="204"/>
            </a:xfrm>
            <a:custGeom>
              <a:rect b="b" l="l" r="r" t="t"/>
              <a:pathLst>
                <a:path extrusionOk="0" h="15" w="8">
                  <a:moveTo>
                    <a:pt x="7" y="0"/>
                  </a:moveTo>
                  <a:lnTo>
                    <a:pt x="7" y="0"/>
                  </a:lnTo>
                  <a:cubicBezTo>
                    <a:pt x="4" y="4"/>
                    <a:pt x="0" y="7"/>
                    <a:pt x="0" y="14"/>
                  </a:cubicBezTo>
                  <a:cubicBezTo>
                    <a:pt x="4" y="7"/>
                    <a:pt x="4" y="4"/>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60"/>
            <p:cNvSpPr/>
            <p:nvPr/>
          </p:nvSpPr>
          <p:spPr>
            <a:xfrm>
              <a:off x="2263044" y="2064624"/>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60"/>
            <p:cNvSpPr/>
            <p:nvPr/>
          </p:nvSpPr>
          <p:spPr>
            <a:xfrm>
              <a:off x="2265515" y="2063388"/>
              <a:ext cx="353" cy="339"/>
            </a:xfrm>
            <a:custGeom>
              <a:rect b="b" l="l" r="r" t="t"/>
              <a:pathLst>
                <a:path extrusionOk="0" h="25" w="26">
                  <a:moveTo>
                    <a:pt x="1" y="25"/>
                  </a:moveTo>
                  <a:cubicBezTo>
                    <a:pt x="8" y="18"/>
                    <a:pt x="15" y="7"/>
                    <a:pt x="25" y="0"/>
                  </a:cubicBezTo>
                  <a:cubicBezTo>
                    <a:pt x="15" y="7"/>
                    <a:pt x="8" y="18"/>
                    <a:pt x="1" y="2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60"/>
            <p:cNvSpPr/>
            <p:nvPr/>
          </p:nvSpPr>
          <p:spPr>
            <a:xfrm>
              <a:off x="2261103" y="2064380"/>
              <a:ext cx="434" cy="109"/>
            </a:xfrm>
            <a:custGeom>
              <a:rect b="b" l="l" r="r" t="t"/>
              <a:pathLst>
                <a:path extrusionOk="0" h="8" w="32">
                  <a:moveTo>
                    <a:pt x="0" y="1"/>
                  </a:moveTo>
                  <a:lnTo>
                    <a:pt x="32"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60"/>
            <p:cNvSpPr/>
            <p:nvPr/>
          </p:nvSpPr>
          <p:spPr>
            <a:xfrm>
              <a:off x="2264904" y="2064054"/>
              <a:ext cx="149" cy="109"/>
            </a:xfrm>
            <a:custGeom>
              <a:rect b="b" l="l" r="r" t="t"/>
              <a:pathLst>
                <a:path extrusionOk="0" h="8" w="11">
                  <a:moveTo>
                    <a:pt x="0" y="7"/>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60"/>
            <p:cNvSpPr/>
            <p:nvPr/>
          </p:nvSpPr>
          <p:spPr>
            <a:xfrm>
              <a:off x="2264375" y="2064339"/>
              <a:ext cx="109" cy="54"/>
            </a:xfrm>
            <a:custGeom>
              <a:rect b="b" l="l" r="r" t="t"/>
              <a:pathLst>
                <a:path extrusionOk="0" h="4" w="8">
                  <a:moveTo>
                    <a:pt x="1" y="4"/>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60"/>
            <p:cNvSpPr/>
            <p:nvPr/>
          </p:nvSpPr>
          <p:spPr>
            <a:xfrm>
              <a:off x="2262243" y="2064570"/>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60"/>
            <p:cNvSpPr/>
            <p:nvPr/>
          </p:nvSpPr>
          <p:spPr>
            <a:xfrm>
              <a:off x="2263615" y="2064570"/>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60"/>
            <p:cNvSpPr/>
            <p:nvPr/>
          </p:nvSpPr>
          <p:spPr>
            <a:xfrm>
              <a:off x="2260668" y="2064380"/>
              <a:ext cx="258" cy="14"/>
            </a:xfrm>
            <a:custGeom>
              <a:rect b="b" l="l" r="r" t="t"/>
              <a:pathLst>
                <a:path extrusionOk="0" h="1" w="19">
                  <a:moveTo>
                    <a:pt x="18" y="1"/>
                  </a:moveTo>
                  <a:lnTo>
                    <a:pt x="1" y="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60"/>
            <p:cNvSpPr/>
            <p:nvPr/>
          </p:nvSpPr>
          <p:spPr>
            <a:xfrm>
              <a:off x="2265896" y="2063008"/>
              <a:ext cx="163" cy="244"/>
            </a:xfrm>
            <a:custGeom>
              <a:rect b="b" l="l" r="r" t="t"/>
              <a:pathLst>
                <a:path extrusionOk="0" h="18" w="12">
                  <a:moveTo>
                    <a:pt x="1" y="18"/>
                  </a:moveTo>
                  <a:cubicBezTo>
                    <a:pt x="4" y="11"/>
                    <a:pt x="11" y="4"/>
                    <a:pt x="11" y="0"/>
                  </a:cubicBezTo>
                  <a:cubicBezTo>
                    <a:pt x="11" y="4"/>
                    <a:pt x="4"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60"/>
            <p:cNvSpPr/>
            <p:nvPr/>
          </p:nvSpPr>
          <p:spPr>
            <a:xfrm>
              <a:off x="2266235" y="2062194"/>
              <a:ext cx="2050" cy="258"/>
            </a:xfrm>
            <a:custGeom>
              <a:rect b="b" l="l" r="r" t="t"/>
              <a:pathLst>
                <a:path extrusionOk="0" h="19" w="151">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60"/>
            <p:cNvSpPr/>
            <p:nvPr/>
          </p:nvSpPr>
          <p:spPr>
            <a:xfrm>
              <a:off x="2260668" y="2064339"/>
              <a:ext cx="353" cy="4616"/>
            </a:xfrm>
            <a:custGeom>
              <a:rect b="b" l="l" r="r" t="t"/>
              <a:pathLst>
                <a:path extrusionOk="0" h="340" w="26">
                  <a:moveTo>
                    <a:pt x="1" y="0"/>
                  </a:moveTo>
                  <a:lnTo>
                    <a:pt x="25" y="340"/>
                  </a:lnTo>
                  <a:lnTo>
                    <a:pt x="25" y="34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60"/>
            <p:cNvSpPr/>
            <p:nvPr/>
          </p:nvSpPr>
          <p:spPr>
            <a:xfrm>
              <a:off x="2267851" y="2123754"/>
              <a:ext cx="76781" cy="124832"/>
            </a:xfrm>
            <a:custGeom>
              <a:rect b="b" l="l" r="r" t="t"/>
              <a:pathLst>
                <a:path extrusionOk="0" h="9194" w="5655">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60"/>
            <p:cNvSpPr/>
            <p:nvPr/>
          </p:nvSpPr>
          <p:spPr>
            <a:xfrm>
              <a:off x="2344428" y="2155362"/>
              <a:ext cx="14" cy="14"/>
            </a:xfrm>
            <a:custGeom>
              <a:rect b="b" l="l" r="r" t="t"/>
              <a:pathLst>
                <a:path extrusionOk="0" h="1" w="1">
                  <a:moveTo>
                    <a:pt x="0"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60"/>
            <p:cNvSpPr/>
            <p:nvPr/>
          </p:nvSpPr>
          <p:spPr>
            <a:xfrm>
              <a:off x="2275454" y="2213298"/>
              <a:ext cx="489" cy="448"/>
            </a:xfrm>
            <a:custGeom>
              <a:rect b="b" l="l" r="r" t="t"/>
              <a:pathLst>
                <a:path extrusionOk="0" h="33" w="36">
                  <a:moveTo>
                    <a:pt x="35" y="1"/>
                  </a:moveTo>
                  <a:lnTo>
                    <a:pt x="0" y="32"/>
                  </a:lnTo>
                  <a:lnTo>
                    <a:pt x="4" y="32"/>
                  </a:lnTo>
                  <a:lnTo>
                    <a:pt x="3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60"/>
            <p:cNvSpPr/>
            <p:nvPr/>
          </p:nvSpPr>
          <p:spPr>
            <a:xfrm>
              <a:off x="2276119" y="2212116"/>
              <a:ext cx="1059" cy="964"/>
            </a:xfrm>
            <a:custGeom>
              <a:rect b="b" l="l" r="r" t="t"/>
              <a:pathLst>
                <a:path extrusionOk="0" h="71" w="78">
                  <a:moveTo>
                    <a:pt x="77" y="0"/>
                  </a:moveTo>
                  <a:lnTo>
                    <a:pt x="0" y="7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60"/>
            <p:cNvSpPr/>
            <p:nvPr/>
          </p:nvSpPr>
          <p:spPr>
            <a:xfrm>
              <a:off x="2280777" y="2242204"/>
              <a:ext cx="14" cy="339"/>
            </a:xfrm>
            <a:custGeom>
              <a:rect b="b" l="l" r="r" t="t"/>
              <a:pathLst>
                <a:path extrusionOk="0" h="25" w="1">
                  <a:moveTo>
                    <a:pt x="0" y="25"/>
                  </a:moveTo>
                  <a:lnTo>
                    <a:pt x="0" y="0"/>
                  </a:lnTo>
                  <a:lnTo>
                    <a:pt x="0"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60"/>
            <p:cNvSpPr/>
            <p:nvPr/>
          </p:nvSpPr>
          <p:spPr>
            <a:xfrm>
              <a:off x="2280817" y="2243155"/>
              <a:ext cx="448" cy="4141"/>
            </a:xfrm>
            <a:custGeom>
              <a:rect b="b" l="l" r="r" t="t"/>
              <a:pathLst>
                <a:path extrusionOk="0" h="305" w="33">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60"/>
            <p:cNvSpPr/>
            <p:nvPr/>
          </p:nvSpPr>
          <p:spPr>
            <a:xfrm>
              <a:off x="2281252" y="2247282"/>
              <a:ext cx="204" cy="1494"/>
            </a:xfrm>
            <a:custGeom>
              <a:rect b="b" l="l" r="r" t="t"/>
              <a:pathLst>
                <a:path extrusionOk="0" h="110" w="15">
                  <a:moveTo>
                    <a:pt x="0" y="1"/>
                  </a:moveTo>
                  <a:cubicBezTo>
                    <a:pt x="4" y="36"/>
                    <a:pt x="7" y="71"/>
                    <a:pt x="14" y="109"/>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60"/>
            <p:cNvSpPr/>
            <p:nvPr/>
          </p:nvSpPr>
          <p:spPr>
            <a:xfrm>
              <a:off x="2276215" y="2216393"/>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60"/>
            <p:cNvSpPr/>
            <p:nvPr/>
          </p:nvSpPr>
          <p:spPr>
            <a:xfrm>
              <a:off x="2280722" y="2241389"/>
              <a:ext cx="14" cy="828"/>
            </a:xfrm>
            <a:custGeom>
              <a:rect b="b" l="l" r="r" t="t"/>
              <a:pathLst>
                <a:path extrusionOk="0" h="61" w="1">
                  <a:moveTo>
                    <a:pt x="1" y="53"/>
                  </a:moveTo>
                  <a:lnTo>
                    <a:pt x="1" y="53"/>
                  </a:lnTo>
                  <a:lnTo>
                    <a:pt x="1" y="60"/>
                  </a:lnTo>
                  <a:lnTo>
                    <a:pt x="1" y="1"/>
                  </a:lnTo>
                  <a:cubicBezTo>
                    <a:pt x="1" y="18"/>
                    <a:pt x="1" y="36"/>
                    <a:pt x="1" y="5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60"/>
            <p:cNvSpPr/>
            <p:nvPr/>
          </p:nvSpPr>
          <p:spPr>
            <a:xfrm>
              <a:off x="2281917" y="2248708"/>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60"/>
            <p:cNvSpPr/>
            <p:nvPr/>
          </p:nvSpPr>
          <p:spPr>
            <a:xfrm>
              <a:off x="2280777" y="2242530"/>
              <a:ext cx="54" cy="638"/>
            </a:xfrm>
            <a:custGeom>
              <a:rect b="b" l="l" r="r" t="t"/>
              <a:pathLst>
                <a:path extrusionOk="0" h="47" w="4">
                  <a:moveTo>
                    <a:pt x="0" y="1"/>
                  </a:moveTo>
                  <a:cubicBezTo>
                    <a:pt x="0" y="15"/>
                    <a:pt x="0" y="32"/>
                    <a:pt x="4" y="46"/>
                  </a:cubicBez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60"/>
            <p:cNvSpPr/>
            <p:nvPr/>
          </p:nvSpPr>
          <p:spPr>
            <a:xfrm>
              <a:off x="2275875" y="2215158"/>
              <a:ext cx="68" cy="109"/>
            </a:xfrm>
            <a:custGeom>
              <a:rect b="b" l="l" r="r" t="t"/>
              <a:pathLst>
                <a:path extrusionOk="0" h="8" w="5">
                  <a:moveTo>
                    <a:pt x="1" y="0"/>
                  </a:moveTo>
                  <a:lnTo>
                    <a:pt x="4"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60"/>
            <p:cNvSpPr/>
            <p:nvPr/>
          </p:nvSpPr>
          <p:spPr>
            <a:xfrm>
              <a:off x="2275780" y="221468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60"/>
            <p:cNvSpPr/>
            <p:nvPr/>
          </p:nvSpPr>
          <p:spPr>
            <a:xfrm>
              <a:off x="2276024" y="2215728"/>
              <a:ext cx="54" cy="149"/>
            </a:xfrm>
            <a:custGeom>
              <a:rect b="b" l="l" r="r" t="t"/>
              <a:pathLst>
                <a:path extrusionOk="0" h="11" w="4">
                  <a:moveTo>
                    <a:pt x="0" y="0"/>
                  </a:moveTo>
                  <a:lnTo>
                    <a:pt x="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60"/>
            <p:cNvSpPr/>
            <p:nvPr/>
          </p:nvSpPr>
          <p:spPr>
            <a:xfrm>
              <a:off x="2280722" y="2242109"/>
              <a:ext cx="163" cy="1534"/>
            </a:xfrm>
            <a:custGeom>
              <a:rect b="b" l="l" r="r" t="t"/>
              <a:pathLst>
                <a:path extrusionOk="0" h="113" w="12">
                  <a:moveTo>
                    <a:pt x="1" y="0"/>
                  </a:moveTo>
                  <a:cubicBezTo>
                    <a:pt x="1" y="28"/>
                    <a:pt x="4" y="67"/>
                    <a:pt x="11" y="112"/>
                  </a:cubicBezTo>
                  <a:lnTo>
                    <a:pt x="8" y="77"/>
                  </a:lnTo>
                  <a:cubicBezTo>
                    <a:pt x="8" y="60"/>
                    <a:pt x="4" y="46"/>
                    <a:pt x="4" y="32"/>
                  </a:cubicBezTo>
                  <a:lnTo>
                    <a:pt x="4" y="7"/>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60"/>
            <p:cNvSpPr/>
            <p:nvPr/>
          </p:nvSpPr>
          <p:spPr>
            <a:xfrm>
              <a:off x="2281252" y="2247296"/>
              <a:ext cx="204" cy="1480"/>
            </a:xfrm>
            <a:custGeom>
              <a:rect b="b" l="l" r="r" t="t"/>
              <a:pathLst>
                <a:path extrusionOk="0" h="109" w="15">
                  <a:moveTo>
                    <a:pt x="0" y="0"/>
                  </a:moveTo>
                  <a:lnTo>
                    <a:pt x="0" y="0"/>
                  </a:lnTo>
                  <a:cubicBezTo>
                    <a:pt x="4" y="35"/>
                    <a:pt x="7" y="73"/>
                    <a:pt x="14" y="108"/>
                  </a:cubicBezTo>
                  <a:cubicBezTo>
                    <a:pt x="7" y="70"/>
                    <a:pt x="4" y="35"/>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60"/>
            <p:cNvSpPr/>
            <p:nvPr/>
          </p:nvSpPr>
          <p:spPr>
            <a:xfrm>
              <a:off x="2269222" y="2162721"/>
              <a:ext cx="258" cy="68"/>
            </a:xfrm>
            <a:custGeom>
              <a:rect b="b" l="l" r="r" t="t"/>
              <a:pathLst>
                <a:path extrusionOk="0" h="5" w="19">
                  <a:moveTo>
                    <a:pt x="1" y="4"/>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60"/>
            <p:cNvSpPr/>
            <p:nvPr/>
          </p:nvSpPr>
          <p:spPr>
            <a:xfrm>
              <a:off x="2268611" y="2149850"/>
              <a:ext cx="18737" cy="6802"/>
            </a:xfrm>
            <a:custGeom>
              <a:rect b="b" l="l" r="r" t="t"/>
              <a:pathLst>
                <a:path extrusionOk="0" h="501" w="138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60"/>
            <p:cNvSpPr/>
            <p:nvPr/>
          </p:nvSpPr>
          <p:spPr>
            <a:xfrm>
              <a:off x="2267851" y="2156693"/>
              <a:ext cx="720" cy="244"/>
            </a:xfrm>
            <a:custGeom>
              <a:rect b="b" l="l" r="r" t="t"/>
              <a:pathLst>
                <a:path extrusionOk="0" h="18" w="53">
                  <a:moveTo>
                    <a:pt x="53"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60"/>
            <p:cNvSpPr/>
            <p:nvPr/>
          </p:nvSpPr>
          <p:spPr>
            <a:xfrm>
              <a:off x="2262854" y="2051169"/>
              <a:ext cx="78532" cy="79768"/>
            </a:xfrm>
            <a:custGeom>
              <a:rect b="b" l="l" r="r" t="t"/>
              <a:pathLst>
                <a:path extrusionOk="0" h="5875" w="5784">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60"/>
            <p:cNvSpPr/>
            <p:nvPr/>
          </p:nvSpPr>
          <p:spPr>
            <a:xfrm>
              <a:off x="2274164" y="2107447"/>
              <a:ext cx="258" cy="54"/>
            </a:xfrm>
            <a:custGeom>
              <a:rect b="b" l="l" r="r" t="t"/>
              <a:pathLst>
                <a:path extrusionOk="0" h="4" w="19">
                  <a:moveTo>
                    <a:pt x="1" y="0"/>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60"/>
            <p:cNvSpPr/>
            <p:nvPr/>
          </p:nvSpPr>
          <p:spPr>
            <a:xfrm>
              <a:off x="2273173" y="2107203"/>
              <a:ext cx="204" cy="14"/>
            </a:xfrm>
            <a:custGeom>
              <a:rect b="b" l="l" r="r" t="t"/>
              <a:pathLst>
                <a:path extrusionOk="0" h="1" w="15">
                  <a:moveTo>
                    <a:pt x="0" y="1"/>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60"/>
            <p:cNvSpPr/>
            <p:nvPr/>
          </p:nvSpPr>
          <p:spPr>
            <a:xfrm>
              <a:off x="2275739" y="2108058"/>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60"/>
            <p:cNvSpPr/>
            <p:nvPr/>
          </p:nvSpPr>
          <p:spPr>
            <a:xfrm>
              <a:off x="2274694" y="2107583"/>
              <a:ext cx="244" cy="109"/>
            </a:xfrm>
            <a:custGeom>
              <a:rect b="b" l="l" r="r" t="t"/>
              <a:pathLst>
                <a:path extrusionOk="0" h="8" w="18">
                  <a:moveTo>
                    <a:pt x="0" y="1"/>
                  </a:moveTo>
                  <a:lnTo>
                    <a:pt x="1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60"/>
            <p:cNvSpPr/>
            <p:nvPr/>
          </p:nvSpPr>
          <p:spPr>
            <a:xfrm>
              <a:off x="2275210" y="2107828"/>
              <a:ext cx="258" cy="109"/>
            </a:xfrm>
            <a:custGeom>
              <a:rect b="b" l="l" r="r" t="t"/>
              <a:pathLst>
                <a:path extrusionOk="0" h="8" w="19">
                  <a:moveTo>
                    <a:pt x="1" y="0"/>
                  </a:moveTo>
                  <a:lnTo>
                    <a:pt x="1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60"/>
            <p:cNvSpPr/>
            <p:nvPr/>
          </p:nvSpPr>
          <p:spPr>
            <a:xfrm>
              <a:off x="2273648" y="2107298"/>
              <a:ext cx="244" cy="68"/>
            </a:xfrm>
            <a:custGeom>
              <a:rect b="b" l="l" r="r" t="t"/>
              <a:pathLst>
                <a:path extrusionOk="0" h="5" w="18">
                  <a:moveTo>
                    <a:pt x="0" y="1"/>
                  </a:moveTo>
                  <a:lnTo>
                    <a:pt x="1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60"/>
            <p:cNvSpPr/>
            <p:nvPr/>
          </p:nvSpPr>
          <p:spPr>
            <a:xfrm>
              <a:off x="2276310" y="210834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60"/>
            <p:cNvSpPr/>
            <p:nvPr/>
          </p:nvSpPr>
          <p:spPr>
            <a:xfrm>
              <a:off x="2272168" y="2060822"/>
              <a:ext cx="258" cy="244"/>
            </a:xfrm>
            <a:custGeom>
              <a:rect b="b" l="l" r="r" t="t"/>
              <a:pathLst>
                <a:path extrusionOk="0" h="18" w="19">
                  <a:moveTo>
                    <a:pt x="18" y="0"/>
                  </a:moveTo>
                  <a:cubicBezTo>
                    <a:pt x="11" y="7"/>
                    <a:pt x="8" y="14"/>
                    <a:pt x="1" y="18"/>
                  </a:cubicBezTo>
                  <a:cubicBezTo>
                    <a:pt x="8" y="14"/>
                    <a:pt x="11" y="7"/>
                    <a:pt x="1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60"/>
            <p:cNvSpPr/>
            <p:nvPr/>
          </p:nvSpPr>
          <p:spPr>
            <a:xfrm>
              <a:off x="2272454" y="2060483"/>
              <a:ext cx="204" cy="244"/>
            </a:xfrm>
            <a:custGeom>
              <a:rect b="b" l="l" r="r" t="t"/>
              <a:pathLst>
                <a:path extrusionOk="0" h="18" w="15">
                  <a:moveTo>
                    <a:pt x="15" y="1"/>
                  </a:moveTo>
                  <a:cubicBezTo>
                    <a:pt x="11" y="8"/>
                    <a:pt x="8" y="15"/>
                    <a:pt x="1" y="18"/>
                  </a:cubicBezTo>
                  <a:cubicBezTo>
                    <a:pt x="8" y="15"/>
                    <a:pt x="11" y="8"/>
                    <a:pt x="1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60"/>
            <p:cNvSpPr/>
            <p:nvPr/>
          </p:nvSpPr>
          <p:spPr>
            <a:xfrm>
              <a:off x="2271788" y="2061148"/>
              <a:ext cx="299" cy="204"/>
            </a:xfrm>
            <a:custGeom>
              <a:rect b="b" l="l" r="r" t="t"/>
              <a:pathLst>
                <a:path extrusionOk="0" h="15" w="22">
                  <a:moveTo>
                    <a:pt x="22" y="1"/>
                  </a:moveTo>
                  <a:cubicBezTo>
                    <a:pt x="15" y="4"/>
                    <a:pt x="8" y="11"/>
                    <a:pt x="1" y="15"/>
                  </a:cubicBezTo>
                  <a:cubicBezTo>
                    <a:pt x="8" y="11"/>
                    <a:pt x="15" y="4"/>
                    <a:pt x="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60"/>
            <p:cNvSpPr/>
            <p:nvPr/>
          </p:nvSpPr>
          <p:spPr>
            <a:xfrm>
              <a:off x="2271693" y="2054590"/>
              <a:ext cx="1208" cy="4576"/>
            </a:xfrm>
            <a:custGeom>
              <a:rect b="b" l="l" r="r" t="t"/>
              <a:pathLst>
                <a:path extrusionOk="0" h="337" w="89">
                  <a:moveTo>
                    <a:pt x="1" y="0"/>
                  </a:moveTo>
                  <a:cubicBezTo>
                    <a:pt x="53" y="105"/>
                    <a:pt x="81" y="217"/>
                    <a:pt x="88" y="336"/>
                  </a:cubicBezTo>
                  <a:cubicBezTo>
                    <a:pt x="81" y="217"/>
                    <a:pt x="53" y="105"/>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60"/>
            <p:cNvSpPr/>
            <p:nvPr/>
          </p:nvSpPr>
          <p:spPr>
            <a:xfrm>
              <a:off x="2272698" y="2059953"/>
              <a:ext cx="149" cy="394"/>
            </a:xfrm>
            <a:custGeom>
              <a:rect b="b" l="l" r="r" t="t"/>
              <a:pathLst>
                <a:path extrusionOk="0" h="29" w="11">
                  <a:moveTo>
                    <a:pt x="11" y="1"/>
                  </a:moveTo>
                  <a:cubicBezTo>
                    <a:pt x="7" y="12"/>
                    <a:pt x="4" y="19"/>
                    <a:pt x="0" y="29"/>
                  </a:cubicBezTo>
                  <a:cubicBezTo>
                    <a:pt x="4" y="19"/>
                    <a:pt x="7" y="12"/>
                    <a:pt x="1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60"/>
            <p:cNvSpPr/>
            <p:nvPr/>
          </p:nvSpPr>
          <p:spPr>
            <a:xfrm>
              <a:off x="2270077" y="2061393"/>
              <a:ext cx="1684" cy="584"/>
            </a:xfrm>
            <a:custGeom>
              <a:rect b="b" l="l" r="r" t="t"/>
              <a:pathLst>
                <a:path extrusionOk="0" h="43" w="124">
                  <a:moveTo>
                    <a:pt x="1" y="42"/>
                  </a:moveTo>
                  <a:cubicBezTo>
                    <a:pt x="43" y="35"/>
                    <a:pt x="85" y="21"/>
                    <a:pt x="123" y="0"/>
                  </a:cubicBezTo>
                  <a:cubicBezTo>
                    <a:pt x="85" y="21"/>
                    <a:pt x="43" y="35"/>
                    <a:pt x="1" y="4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60"/>
            <p:cNvSpPr/>
            <p:nvPr/>
          </p:nvSpPr>
          <p:spPr>
            <a:xfrm>
              <a:off x="2295223" y="2052024"/>
              <a:ext cx="26354" cy="13985"/>
            </a:xfrm>
            <a:custGeom>
              <a:rect b="b" l="l" r="r" t="t"/>
              <a:pathLst>
                <a:path extrusionOk="0" h="1030" w="1941">
                  <a:moveTo>
                    <a:pt x="1" y="0"/>
                  </a:moveTo>
                  <a:lnTo>
                    <a:pt x="1" y="0"/>
                  </a:lnTo>
                  <a:lnTo>
                    <a:pt x="1940" y="103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60"/>
            <p:cNvSpPr/>
            <p:nvPr/>
          </p:nvSpPr>
          <p:spPr>
            <a:xfrm>
              <a:off x="2274259" y="2051169"/>
              <a:ext cx="3775" cy="299"/>
            </a:xfrm>
            <a:custGeom>
              <a:rect b="b" l="l" r="r" t="t"/>
              <a:pathLst>
                <a:path extrusionOk="0" h="22" w="278">
                  <a:moveTo>
                    <a:pt x="1" y="21"/>
                  </a:moveTo>
                  <a:lnTo>
                    <a:pt x="277" y="0"/>
                  </a:lnTo>
                  <a:lnTo>
                    <a:pt x="27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60"/>
            <p:cNvSpPr/>
            <p:nvPr/>
          </p:nvSpPr>
          <p:spPr>
            <a:xfrm>
              <a:off x="2270227" y="2064285"/>
              <a:ext cx="14" cy="109"/>
            </a:xfrm>
            <a:custGeom>
              <a:rect b="b" l="l" r="r" t="t"/>
              <a:pathLst>
                <a:path extrusionOk="0" h="8" w="1">
                  <a:moveTo>
                    <a:pt x="0"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60"/>
            <p:cNvSpPr/>
            <p:nvPr/>
          </p:nvSpPr>
          <p:spPr>
            <a:xfrm>
              <a:off x="2270227" y="2063579"/>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60"/>
            <p:cNvSpPr/>
            <p:nvPr/>
          </p:nvSpPr>
          <p:spPr>
            <a:xfrm>
              <a:off x="2264375" y="2076314"/>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60"/>
            <p:cNvSpPr/>
            <p:nvPr/>
          </p:nvSpPr>
          <p:spPr>
            <a:xfrm>
              <a:off x="2270227" y="206390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60"/>
            <p:cNvSpPr/>
            <p:nvPr/>
          </p:nvSpPr>
          <p:spPr>
            <a:xfrm>
              <a:off x="2265380" y="2075839"/>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60"/>
            <p:cNvSpPr/>
            <p:nvPr/>
          </p:nvSpPr>
          <p:spPr>
            <a:xfrm>
              <a:off x="2265190" y="2075880"/>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60"/>
            <p:cNvSpPr/>
            <p:nvPr/>
          </p:nvSpPr>
          <p:spPr>
            <a:xfrm>
              <a:off x="2263900" y="2076599"/>
              <a:ext cx="258" cy="109"/>
            </a:xfrm>
            <a:custGeom>
              <a:rect b="b" l="l" r="r" t="t"/>
              <a:pathLst>
                <a:path extrusionOk="0" h="8" w="19">
                  <a:moveTo>
                    <a:pt x="1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60"/>
            <p:cNvSpPr/>
            <p:nvPr/>
          </p:nvSpPr>
          <p:spPr>
            <a:xfrm>
              <a:off x="2265000" y="2075975"/>
              <a:ext cx="109" cy="68"/>
            </a:xfrm>
            <a:custGeom>
              <a:rect b="b" l="l" r="r" t="t"/>
              <a:pathLst>
                <a:path extrusionOk="0" h="5" w="8">
                  <a:moveTo>
                    <a:pt x="7"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60"/>
            <p:cNvSpPr/>
            <p:nvPr/>
          </p:nvSpPr>
          <p:spPr>
            <a:xfrm>
              <a:off x="2264714" y="2076124"/>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60"/>
            <p:cNvSpPr/>
            <p:nvPr/>
          </p:nvSpPr>
          <p:spPr>
            <a:xfrm>
              <a:off x="2262949" y="2077210"/>
              <a:ext cx="163" cy="109"/>
            </a:xfrm>
            <a:custGeom>
              <a:rect b="b" l="l" r="r" t="t"/>
              <a:pathLst>
                <a:path extrusionOk="0" h="8" w="12">
                  <a:moveTo>
                    <a:pt x="1" y="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60"/>
            <p:cNvSpPr/>
            <p:nvPr/>
          </p:nvSpPr>
          <p:spPr>
            <a:xfrm>
              <a:off x="2270077" y="2062058"/>
              <a:ext cx="14" cy="204"/>
            </a:xfrm>
            <a:custGeom>
              <a:rect b="b" l="l" r="r" t="t"/>
              <a:pathLst>
                <a:path extrusionOk="0" h="15" w="1">
                  <a:moveTo>
                    <a:pt x="1" y="0"/>
                  </a:moveTo>
                  <a:lnTo>
                    <a:pt x="1"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60"/>
            <p:cNvSpPr/>
            <p:nvPr/>
          </p:nvSpPr>
          <p:spPr>
            <a:xfrm>
              <a:off x="2270132" y="2062574"/>
              <a:ext cx="14" cy="163"/>
            </a:xfrm>
            <a:custGeom>
              <a:rect b="b" l="l" r="r" t="t"/>
              <a:pathLst>
                <a:path extrusionOk="0" h="12" w="1">
                  <a:moveTo>
                    <a:pt x="0"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60"/>
            <p:cNvSpPr/>
            <p:nvPr/>
          </p:nvSpPr>
          <p:spPr>
            <a:xfrm>
              <a:off x="2263289" y="2076830"/>
              <a:ext cx="394" cy="258"/>
            </a:xfrm>
            <a:custGeom>
              <a:rect b="b" l="l" r="r" t="t"/>
              <a:pathLst>
                <a:path extrusionOk="0" h="19" w="29">
                  <a:moveTo>
                    <a:pt x="28"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60"/>
            <p:cNvSpPr/>
            <p:nvPr/>
          </p:nvSpPr>
          <p:spPr>
            <a:xfrm>
              <a:off x="2270173" y="206310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60"/>
            <p:cNvSpPr/>
            <p:nvPr/>
          </p:nvSpPr>
          <p:spPr>
            <a:xfrm>
              <a:off x="2334109" y="212622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60"/>
            <p:cNvSpPr/>
            <p:nvPr/>
          </p:nvSpPr>
          <p:spPr>
            <a:xfrm>
              <a:off x="2334204" y="2126076"/>
              <a:ext cx="14" cy="68"/>
            </a:xfrm>
            <a:custGeom>
              <a:rect b="b" l="l" r="r" t="t"/>
              <a:pathLst>
                <a:path extrusionOk="0" h="5" w="1">
                  <a:moveTo>
                    <a:pt x="0" y="1"/>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60"/>
            <p:cNvSpPr/>
            <p:nvPr/>
          </p:nvSpPr>
          <p:spPr>
            <a:xfrm>
              <a:off x="2334150" y="212613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60"/>
            <p:cNvSpPr/>
            <p:nvPr/>
          </p:nvSpPr>
          <p:spPr>
            <a:xfrm>
              <a:off x="2334204" y="212603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60"/>
            <p:cNvSpPr/>
            <p:nvPr/>
          </p:nvSpPr>
          <p:spPr>
            <a:xfrm>
              <a:off x="2334055" y="212632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60"/>
            <p:cNvSpPr/>
            <p:nvPr/>
          </p:nvSpPr>
          <p:spPr>
            <a:xfrm>
              <a:off x="2334109" y="212626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60"/>
            <p:cNvSpPr/>
            <p:nvPr/>
          </p:nvSpPr>
          <p:spPr>
            <a:xfrm>
              <a:off x="2336580" y="2124365"/>
              <a:ext cx="204" cy="163"/>
            </a:xfrm>
            <a:custGeom>
              <a:rect b="b" l="l" r="r" t="t"/>
              <a:pathLst>
                <a:path extrusionOk="0" h="12" w="15">
                  <a:moveTo>
                    <a:pt x="14"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60"/>
            <p:cNvSpPr/>
            <p:nvPr/>
          </p:nvSpPr>
          <p:spPr>
            <a:xfrm>
              <a:off x="2304306" y="2129782"/>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60"/>
            <p:cNvSpPr/>
            <p:nvPr/>
          </p:nvSpPr>
          <p:spPr>
            <a:xfrm>
              <a:off x="2337245" y="212398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60"/>
            <p:cNvSpPr/>
            <p:nvPr/>
          </p:nvSpPr>
          <p:spPr>
            <a:xfrm>
              <a:off x="2317952" y="2130217"/>
              <a:ext cx="584" cy="54"/>
            </a:xfrm>
            <a:custGeom>
              <a:rect b="b" l="l" r="r" t="t"/>
              <a:pathLst>
                <a:path extrusionOk="0" h="4" w="43">
                  <a:moveTo>
                    <a:pt x="0" y="0"/>
                  </a:moveTo>
                  <a:cubicBezTo>
                    <a:pt x="14" y="0"/>
                    <a:pt x="28" y="0"/>
                    <a:pt x="42" y="4"/>
                  </a:cubicBezTo>
                  <a:cubicBezTo>
                    <a:pt x="28" y="0"/>
                    <a:pt x="14" y="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60"/>
            <p:cNvSpPr/>
            <p:nvPr/>
          </p:nvSpPr>
          <p:spPr>
            <a:xfrm>
              <a:off x="2304687" y="2129782"/>
              <a:ext cx="204" cy="14"/>
            </a:xfrm>
            <a:custGeom>
              <a:rect b="b" l="l" r="r" t="t"/>
              <a:pathLst>
                <a:path extrusionOk="0" h="1" w="15">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60"/>
            <p:cNvSpPr/>
            <p:nvPr/>
          </p:nvSpPr>
          <p:spPr>
            <a:xfrm>
              <a:off x="2318658" y="2130312"/>
              <a:ext cx="3245" cy="312"/>
            </a:xfrm>
            <a:custGeom>
              <a:rect b="b" l="l" r="r" t="t"/>
              <a:pathLst>
                <a:path extrusionOk="0" h="23" w="239">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60"/>
            <p:cNvSpPr/>
            <p:nvPr/>
          </p:nvSpPr>
          <p:spPr>
            <a:xfrm>
              <a:off x="2336241" y="2124555"/>
              <a:ext cx="258" cy="109"/>
            </a:xfrm>
            <a:custGeom>
              <a:rect b="b" l="l" r="r" t="t"/>
              <a:pathLst>
                <a:path extrusionOk="0" h="8" w="19">
                  <a:moveTo>
                    <a:pt x="18"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60"/>
            <p:cNvSpPr/>
            <p:nvPr/>
          </p:nvSpPr>
          <p:spPr>
            <a:xfrm>
              <a:off x="2336010" y="2124704"/>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60"/>
            <p:cNvSpPr/>
            <p:nvPr/>
          </p:nvSpPr>
          <p:spPr>
            <a:xfrm>
              <a:off x="2335725" y="2124895"/>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60"/>
            <p:cNvSpPr/>
            <p:nvPr/>
          </p:nvSpPr>
          <p:spPr>
            <a:xfrm>
              <a:off x="2341237" y="2121989"/>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60"/>
            <p:cNvSpPr/>
            <p:nvPr/>
          </p:nvSpPr>
          <p:spPr>
            <a:xfrm>
              <a:off x="2336865" y="2124229"/>
              <a:ext cx="299" cy="109"/>
            </a:xfrm>
            <a:custGeom>
              <a:rect b="b" l="l" r="r" t="t"/>
              <a:pathLst>
                <a:path extrusionOk="0" h="8" w="22">
                  <a:moveTo>
                    <a:pt x="2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60"/>
            <p:cNvSpPr/>
            <p:nvPr/>
          </p:nvSpPr>
          <p:spPr>
            <a:xfrm>
              <a:off x="2339472" y="2122844"/>
              <a:ext cx="448" cy="204"/>
            </a:xfrm>
            <a:custGeom>
              <a:rect b="b" l="l" r="r" t="t"/>
              <a:pathLst>
                <a:path extrusionOk="0" h="15" w="33">
                  <a:moveTo>
                    <a:pt x="32"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60"/>
            <p:cNvSpPr/>
            <p:nvPr/>
          </p:nvSpPr>
          <p:spPr>
            <a:xfrm>
              <a:off x="2301876" y="2129457"/>
              <a:ext cx="679" cy="109"/>
            </a:xfrm>
            <a:custGeom>
              <a:rect b="b" l="l" r="r" t="t"/>
              <a:pathLst>
                <a:path extrusionOk="0" h="8" w="50">
                  <a:moveTo>
                    <a:pt x="1" y="0"/>
                  </a:moveTo>
                  <a:lnTo>
                    <a:pt x="5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60"/>
            <p:cNvSpPr/>
            <p:nvPr/>
          </p:nvSpPr>
          <p:spPr>
            <a:xfrm>
              <a:off x="2340572" y="2122274"/>
              <a:ext cx="530" cy="258"/>
            </a:xfrm>
            <a:custGeom>
              <a:rect b="b" l="l" r="r" t="t"/>
              <a:pathLst>
                <a:path extrusionOk="0" h="19" w="39">
                  <a:moveTo>
                    <a:pt x="39"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60"/>
            <p:cNvSpPr/>
            <p:nvPr/>
          </p:nvSpPr>
          <p:spPr>
            <a:xfrm>
              <a:off x="2334340" y="2125886"/>
              <a:ext cx="68" cy="68"/>
            </a:xfrm>
            <a:custGeom>
              <a:rect b="b" l="l" r="r" t="t"/>
              <a:pathLst>
                <a:path extrusionOk="0" h="5" w="5">
                  <a:moveTo>
                    <a:pt x="1" y="4"/>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60"/>
            <p:cNvSpPr/>
            <p:nvPr/>
          </p:nvSpPr>
          <p:spPr>
            <a:xfrm>
              <a:off x="2338956" y="2123129"/>
              <a:ext cx="394" cy="163"/>
            </a:xfrm>
            <a:custGeom>
              <a:rect b="b" l="l" r="r" t="t"/>
              <a:pathLst>
                <a:path extrusionOk="0" h="12" w="29">
                  <a:moveTo>
                    <a:pt x="28"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60"/>
            <p:cNvSpPr/>
            <p:nvPr/>
          </p:nvSpPr>
          <p:spPr>
            <a:xfrm>
              <a:off x="2327307" y="2127406"/>
              <a:ext cx="1684" cy="638"/>
            </a:xfrm>
            <a:custGeom>
              <a:rect b="b" l="l" r="r" t="t"/>
              <a:pathLst>
                <a:path extrusionOk="0" h="47" w="124">
                  <a:moveTo>
                    <a:pt x="1" y="29"/>
                  </a:moveTo>
                  <a:cubicBezTo>
                    <a:pt x="43" y="46"/>
                    <a:pt x="95" y="36"/>
                    <a:pt x="123" y="1"/>
                  </a:cubicBezTo>
                  <a:cubicBezTo>
                    <a:pt x="95" y="36"/>
                    <a:pt x="43" y="46"/>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60"/>
            <p:cNvSpPr/>
            <p:nvPr/>
          </p:nvSpPr>
          <p:spPr>
            <a:xfrm>
              <a:off x="2338481" y="2123374"/>
              <a:ext cx="339" cy="149"/>
            </a:xfrm>
            <a:custGeom>
              <a:rect b="b" l="l" r="r" t="t"/>
              <a:pathLst>
                <a:path extrusionOk="0" h="11" w="25">
                  <a:moveTo>
                    <a:pt x="25"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60"/>
            <p:cNvSpPr/>
            <p:nvPr/>
          </p:nvSpPr>
          <p:spPr>
            <a:xfrm>
              <a:off x="2328977" y="2126361"/>
              <a:ext cx="3815" cy="1059"/>
            </a:xfrm>
            <a:custGeom>
              <a:rect b="b" l="l" r="r" t="t"/>
              <a:pathLst>
                <a:path extrusionOk="0" h="78" w="281">
                  <a:moveTo>
                    <a:pt x="0" y="78"/>
                  </a:moveTo>
                  <a:cubicBezTo>
                    <a:pt x="88" y="1"/>
                    <a:pt x="200" y="4"/>
                    <a:pt x="280" y="8"/>
                  </a:cubicBezTo>
                  <a:cubicBezTo>
                    <a:pt x="200" y="4"/>
                    <a:pt x="88" y="1"/>
                    <a:pt x="0" y="7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60"/>
            <p:cNvSpPr/>
            <p:nvPr/>
          </p:nvSpPr>
          <p:spPr>
            <a:xfrm>
              <a:off x="2302691" y="2129592"/>
              <a:ext cx="489" cy="68"/>
            </a:xfrm>
            <a:custGeom>
              <a:rect b="b" l="l" r="r" t="t"/>
              <a:pathLst>
                <a:path extrusionOk="0" h="5" w="36">
                  <a:moveTo>
                    <a:pt x="35"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60"/>
            <p:cNvSpPr/>
            <p:nvPr/>
          </p:nvSpPr>
          <p:spPr>
            <a:xfrm>
              <a:off x="2334245" y="2125981"/>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60"/>
            <p:cNvSpPr/>
            <p:nvPr/>
          </p:nvSpPr>
          <p:spPr>
            <a:xfrm>
              <a:off x="2334489" y="2125750"/>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60"/>
            <p:cNvSpPr/>
            <p:nvPr/>
          </p:nvSpPr>
          <p:spPr>
            <a:xfrm>
              <a:off x="2303302" y="2129647"/>
              <a:ext cx="394" cy="54"/>
            </a:xfrm>
            <a:custGeom>
              <a:rect b="b" l="l" r="r" t="t"/>
              <a:pathLst>
                <a:path extrusionOk="0" h="4" w="29">
                  <a:moveTo>
                    <a:pt x="29"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60"/>
            <p:cNvSpPr/>
            <p:nvPr/>
          </p:nvSpPr>
          <p:spPr>
            <a:xfrm>
              <a:off x="2333294" y="212645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60"/>
            <p:cNvSpPr/>
            <p:nvPr/>
          </p:nvSpPr>
          <p:spPr>
            <a:xfrm>
              <a:off x="2334394" y="2125845"/>
              <a:ext cx="54" cy="54"/>
            </a:xfrm>
            <a:custGeom>
              <a:rect b="b" l="l" r="r" t="t"/>
              <a:pathLst>
                <a:path extrusionOk="0" h="4" w="4">
                  <a:moveTo>
                    <a:pt x="4"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60"/>
            <p:cNvSpPr/>
            <p:nvPr/>
          </p:nvSpPr>
          <p:spPr>
            <a:xfrm>
              <a:off x="2340002" y="2122559"/>
              <a:ext cx="489" cy="258"/>
            </a:xfrm>
            <a:custGeom>
              <a:rect b="b" l="l" r="r" t="t"/>
              <a:pathLst>
                <a:path extrusionOk="0" h="19" w="36">
                  <a:moveTo>
                    <a:pt x="35" y="1"/>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60"/>
            <p:cNvSpPr/>
            <p:nvPr/>
          </p:nvSpPr>
          <p:spPr>
            <a:xfrm>
              <a:off x="2334530" y="212565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60"/>
            <p:cNvSpPr/>
            <p:nvPr/>
          </p:nvSpPr>
          <p:spPr>
            <a:xfrm>
              <a:off x="2305202" y="2129837"/>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60"/>
            <p:cNvSpPr/>
            <p:nvPr/>
          </p:nvSpPr>
          <p:spPr>
            <a:xfrm>
              <a:off x="2335100" y="2125275"/>
              <a:ext cx="163" cy="109"/>
            </a:xfrm>
            <a:custGeom>
              <a:rect b="b" l="l" r="r" t="t"/>
              <a:pathLst>
                <a:path extrusionOk="0" h="8" w="12">
                  <a:moveTo>
                    <a:pt x="11"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60"/>
            <p:cNvSpPr/>
            <p:nvPr/>
          </p:nvSpPr>
          <p:spPr>
            <a:xfrm>
              <a:off x="2334964" y="212537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60"/>
            <p:cNvSpPr/>
            <p:nvPr/>
          </p:nvSpPr>
          <p:spPr>
            <a:xfrm>
              <a:off x="2335535" y="2124990"/>
              <a:ext cx="149" cy="109"/>
            </a:xfrm>
            <a:custGeom>
              <a:rect b="b" l="l" r="r" t="t"/>
              <a:pathLst>
                <a:path extrusionOk="0" h="8" w="11">
                  <a:moveTo>
                    <a:pt x="11"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60"/>
            <p:cNvSpPr/>
            <p:nvPr/>
          </p:nvSpPr>
          <p:spPr>
            <a:xfrm>
              <a:off x="2338046" y="2123605"/>
              <a:ext cx="299" cy="163"/>
            </a:xfrm>
            <a:custGeom>
              <a:rect b="b" l="l" r="r" t="t"/>
              <a:pathLst>
                <a:path extrusionOk="0" h="12" w="22">
                  <a:moveTo>
                    <a:pt x="22"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60"/>
            <p:cNvSpPr/>
            <p:nvPr/>
          </p:nvSpPr>
          <p:spPr>
            <a:xfrm>
              <a:off x="2303831" y="2129742"/>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60"/>
            <p:cNvSpPr/>
            <p:nvPr/>
          </p:nvSpPr>
          <p:spPr>
            <a:xfrm>
              <a:off x="2335290" y="2125125"/>
              <a:ext cx="163" cy="109"/>
            </a:xfrm>
            <a:custGeom>
              <a:rect b="b" l="l" r="r" t="t"/>
              <a:pathLst>
                <a:path extrusionOk="0" h="8" w="12">
                  <a:moveTo>
                    <a:pt x="11"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60"/>
            <p:cNvSpPr/>
            <p:nvPr/>
          </p:nvSpPr>
          <p:spPr>
            <a:xfrm>
              <a:off x="2334679" y="2125560"/>
              <a:ext cx="109" cy="109"/>
            </a:xfrm>
            <a:custGeom>
              <a:rect b="b" l="l" r="r" t="t"/>
              <a:pathLst>
                <a:path extrusionOk="0" h="8" w="8">
                  <a:moveTo>
                    <a:pt x="7"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60"/>
            <p:cNvSpPr/>
            <p:nvPr/>
          </p:nvSpPr>
          <p:spPr>
            <a:xfrm>
              <a:off x="2337626" y="2123795"/>
              <a:ext cx="299" cy="163"/>
            </a:xfrm>
            <a:custGeom>
              <a:rect b="b" l="l" r="r" t="t"/>
              <a:pathLst>
                <a:path extrusionOk="0" h="12" w="22">
                  <a:moveTo>
                    <a:pt x="21" y="1"/>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60"/>
            <p:cNvSpPr/>
            <p:nvPr/>
          </p:nvSpPr>
          <p:spPr>
            <a:xfrm>
              <a:off x="2334815" y="2125465"/>
              <a:ext cx="109" cy="109"/>
            </a:xfrm>
            <a:custGeom>
              <a:rect b="b" l="l" r="r" t="t"/>
              <a:pathLst>
                <a:path extrusionOk="0" h="8" w="8">
                  <a:moveTo>
                    <a:pt x="8"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60"/>
            <p:cNvSpPr/>
            <p:nvPr/>
          </p:nvSpPr>
          <p:spPr>
            <a:xfrm>
              <a:off x="2286819" y="2116381"/>
              <a:ext cx="21398" cy="53672"/>
            </a:xfrm>
            <a:custGeom>
              <a:rect b="b" l="l" r="r" t="t"/>
              <a:pathLst>
                <a:path extrusionOk="0" h="3953" w="1576">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60"/>
            <p:cNvSpPr/>
            <p:nvPr/>
          </p:nvSpPr>
          <p:spPr>
            <a:xfrm>
              <a:off x="2291041" y="2116476"/>
              <a:ext cx="1589" cy="3435"/>
            </a:xfrm>
            <a:custGeom>
              <a:rect b="b" l="l" r="r" t="t"/>
              <a:pathLst>
                <a:path extrusionOk="0" h="253" w="117">
                  <a:moveTo>
                    <a:pt x="1" y="1"/>
                  </a:moveTo>
                  <a:lnTo>
                    <a:pt x="1" y="1"/>
                  </a:lnTo>
                  <a:cubicBezTo>
                    <a:pt x="43" y="81"/>
                    <a:pt x="81" y="165"/>
                    <a:pt x="116" y="253"/>
                  </a:cubicBezTo>
                  <a:cubicBezTo>
                    <a:pt x="81" y="165"/>
                    <a:pt x="43" y="8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60"/>
            <p:cNvSpPr/>
            <p:nvPr/>
          </p:nvSpPr>
          <p:spPr>
            <a:xfrm>
              <a:off x="2287484" y="2138431"/>
              <a:ext cx="1534" cy="5906"/>
            </a:xfrm>
            <a:custGeom>
              <a:rect b="b" l="l" r="r" t="t"/>
              <a:pathLst>
                <a:path extrusionOk="0" h="435" w="113">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60"/>
            <p:cNvSpPr/>
            <p:nvPr/>
          </p:nvSpPr>
          <p:spPr>
            <a:xfrm>
              <a:off x="2292942" y="2120903"/>
              <a:ext cx="68" cy="149"/>
            </a:xfrm>
            <a:custGeom>
              <a:rect b="b" l="l" r="r" t="t"/>
              <a:pathLst>
                <a:path extrusionOk="0" h="11" w="5">
                  <a:moveTo>
                    <a:pt x="4"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60"/>
            <p:cNvSpPr/>
            <p:nvPr/>
          </p:nvSpPr>
          <p:spPr>
            <a:xfrm>
              <a:off x="2292711" y="2120183"/>
              <a:ext cx="109" cy="353"/>
            </a:xfrm>
            <a:custGeom>
              <a:rect b="b" l="l" r="r" t="t"/>
              <a:pathLst>
                <a:path extrusionOk="0" h="26" w="8">
                  <a:moveTo>
                    <a:pt x="7" y="2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60"/>
            <p:cNvSpPr/>
            <p:nvPr/>
          </p:nvSpPr>
          <p:spPr>
            <a:xfrm>
              <a:off x="2293376" y="2122464"/>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60"/>
            <p:cNvSpPr/>
            <p:nvPr/>
          </p:nvSpPr>
          <p:spPr>
            <a:xfrm>
              <a:off x="2287049" y="2144324"/>
              <a:ext cx="448" cy="1398"/>
            </a:xfrm>
            <a:custGeom>
              <a:rect b="b" l="l" r="r" t="t"/>
              <a:pathLst>
                <a:path extrusionOk="0" h="103" w="33">
                  <a:moveTo>
                    <a:pt x="1" y="103"/>
                  </a:moveTo>
                  <a:cubicBezTo>
                    <a:pt x="15" y="71"/>
                    <a:pt x="25" y="36"/>
                    <a:pt x="32" y="1"/>
                  </a:cubicBezTo>
                  <a:cubicBezTo>
                    <a:pt x="25" y="36"/>
                    <a:pt x="15" y="71"/>
                    <a:pt x="1" y="10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60"/>
            <p:cNvSpPr/>
            <p:nvPr/>
          </p:nvSpPr>
          <p:spPr>
            <a:xfrm>
              <a:off x="2293281" y="2122043"/>
              <a:ext cx="14" cy="54"/>
            </a:xfrm>
            <a:custGeom>
              <a:rect b="b" l="l" r="r" t="t"/>
              <a:pathLst>
                <a:path extrusionOk="0" h="4" w="1">
                  <a:moveTo>
                    <a:pt x="0"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60"/>
            <p:cNvSpPr/>
            <p:nvPr/>
          </p:nvSpPr>
          <p:spPr>
            <a:xfrm>
              <a:off x="2287769" y="2147800"/>
              <a:ext cx="54" cy="163"/>
            </a:xfrm>
            <a:custGeom>
              <a:rect b="b" l="l" r="r" t="t"/>
              <a:pathLst>
                <a:path extrusionOk="0" h="12" w="4">
                  <a:moveTo>
                    <a:pt x="4"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60"/>
            <p:cNvSpPr/>
            <p:nvPr/>
          </p:nvSpPr>
          <p:spPr>
            <a:xfrm>
              <a:off x="2288000" y="2148180"/>
              <a:ext cx="258" cy="163"/>
            </a:xfrm>
            <a:custGeom>
              <a:rect b="b" l="l" r="r" t="t"/>
              <a:pathLst>
                <a:path extrusionOk="0" h="12" w="19">
                  <a:moveTo>
                    <a:pt x="18" y="11"/>
                  </a:moveTo>
                  <a:cubicBezTo>
                    <a:pt x="11" y="8"/>
                    <a:pt x="8" y="4"/>
                    <a:pt x="1" y="1"/>
                  </a:cubicBezTo>
                  <a:cubicBezTo>
                    <a:pt x="8" y="4"/>
                    <a:pt x="11" y="8"/>
                    <a:pt x="18"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60"/>
            <p:cNvSpPr/>
            <p:nvPr/>
          </p:nvSpPr>
          <p:spPr>
            <a:xfrm>
              <a:off x="2295467" y="2150705"/>
              <a:ext cx="720" cy="109"/>
            </a:xfrm>
            <a:custGeom>
              <a:rect b="b" l="l" r="r" t="t"/>
              <a:pathLst>
                <a:path extrusionOk="0" h="8" w="53">
                  <a:moveTo>
                    <a:pt x="0" y="7"/>
                  </a:moveTo>
                  <a:cubicBezTo>
                    <a:pt x="18" y="4"/>
                    <a:pt x="35" y="0"/>
                    <a:pt x="53" y="0"/>
                  </a:cubicBezTo>
                  <a:cubicBezTo>
                    <a:pt x="35" y="0"/>
                    <a:pt x="18"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60"/>
            <p:cNvSpPr/>
            <p:nvPr/>
          </p:nvSpPr>
          <p:spPr>
            <a:xfrm>
              <a:off x="2288760" y="2148709"/>
              <a:ext cx="299" cy="299"/>
            </a:xfrm>
            <a:custGeom>
              <a:rect b="b" l="l" r="r" t="t"/>
              <a:pathLst>
                <a:path extrusionOk="0" h="22" w="22">
                  <a:moveTo>
                    <a:pt x="22" y="2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60"/>
            <p:cNvSpPr/>
            <p:nvPr/>
          </p:nvSpPr>
          <p:spPr>
            <a:xfrm>
              <a:off x="2288285" y="2148370"/>
              <a:ext cx="353" cy="258"/>
            </a:xfrm>
            <a:custGeom>
              <a:rect b="b" l="l" r="r" t="t"/>
              <a:pathLst>
                <a:path extrusionOk="0" h="19" w="26">
                  <a:moveTo>
                    <a:pt x="25" y="18"/>
                  </a:moveTo>
                  <a:cubicBezTo>
                    <a:pt x="18" y="11"/>
                    <a:pt x="8" y="8"/>
                    <a:pt x="1" y="1"/>
                  </a:cubicBezTo>
                  <a:cubicBezTo>
                    <a:pt x="8" y="8"/>
                    <a:pt x="18" y="11"/>
                    <a:pt x="2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60"/>
            <p:cNvSpPr/>
            <p:nvPr/>
          </p:nvSpPr>
          <p:spPr>
            <a:xfrm>
              <a:off x="2294748" y="2150800"/>
              <a:ext cx="543" cy="109"/>
            </a:xfrm>
            <a:custGeom>
              <a:rect b="b" l="l" r="r" t="t"/>
              <a:pathLst>
                <a:path extrusionOk="0" h="8" w="40">
                  <a:moveTo>
                    <a:pt x="39" y="0"/>
                  </a:moveTo>
                  <a:cubicBezTo>
                    <a:pt x="25" y="0"/>
                    <a:pt x="11" y="4"/>
                    <a:pt x="1" y="7"/>
                  </a:cubicBezTo>
                  <a:cubicBezTo>
                    <a:pt x="11" y="4"/>
                    <a:pt x="25" y="4"/>
                    <a:pt x="3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60"/>
            <p:cNvSpPr/>
            <p:nvPr/>
          </p:nvSpPr>
          <p:spPr>
            <a:xfrm>
              <a:off x="2293227" y="2151126"/>
              <a:ext cx="638" cy="204"/>
            </a:xfrm>
            <a:custGeom>
              <a:rect b="b" l="l" r="r" t="t"/>
              <a:pathLst>
                <a:path extrusionOk="0" h="15" w="47">
                  <a:moveTo>
                    <a:pt x="46"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60"/>
            <p:cNvSpPr/>
            <p:nvPr/>
          </p:nvSpPr>
          <p:spPr>
            <a:xfrm>
              <a:off x="2296703" y="2150800"/>
              <a:ext cx="204" cy="14"/>
            </a:xfrm>
            <a:custGeom>
              <a:rect b="b" l="l" r="r" t="t"/>
              <a:pathLst>
                <a:path extrusionOk="0" h="1" w="15">
                  <a:moveTo>
                    <a:pt x="14"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60"/>
            <p:cNvSpPr/>
            <p:nvPr/>
          </p:nvSpPr>
          <p:spPr>
            <a:xfrm>
              <a:off x="2289195" y="2149130"/>
              <a:ext cx="489" cy="394"/>
            </a:xfrm>
            <a:custGeom>
              <a:rect b="b" l="l" r="r" t="t"/>
              <a:pathLst>
                <a:path extrusionOk="0" h="29" w="36">
                  <a:moveTo>
                    <a:pt x="35" y="29"/>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60"/>
            <p:cNvSpPr/>
            <p:nvPr/>
          </p:nvSpPr>
          <p:spPr>
            <a:xfrm>
              <a:off x="2297273" y="2150895"/>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60"/>
            <p:cNvSpPr/>
            <p:nvPr/>
          </p:nvSpPr>
          <p:spPr>
            <a:xfrm>
              <a:off x="2293987" y="2150936"/>
              <a:ext cx="543" cy="163"/>
            </a:xfrm>
            <a:custGeom>
              <a:rect b="b" l="l" r="r" t="t"/>
              <a:pathLst>
                <a:path extrusionOk="0" h="12" w="40">
                  <a:moveTo>
                    <a:pt x="39"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60"/>
            <p:cNvSpPr/>
            <p:nvPr/>
          </p:nvSpPr>
          <p:spPr>
            <a:xfrm>
              <a:off x="2306913" y="2152701"/>
              <a:ext cx="258" cy="299"/>
            </a:xfrm>
            <a:custGeom>
              <a:rect b="b" l="l" r="r" t="t"/>
              <a:pathLst>
                <a:path extrusionOk="0" h="22" w="19">
                  <a:moveTo>
                    <a:pt x="1" y="0"/>
                  </a:moveTo>
                  <a:lnTo>
                    <a:pt x="18" y="2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60"/>
            <p:cNvSpPr/>
            <p:nvPr/>
          </p:nvSpPr>
          <p:spPr>
            <a:xfrm>
              <a:off x="2307293" y="2153081"/>
              <a:ext cx="299" cy="339"/>
            </a:xfrm>
            <a:custGeom>
              <a:rect b="b" l="l" r="r" t="t"/>
              <a:pathLst>
                <a:path extrusionOk="0" h="25" w="22">
                  <a:moveTo>
                    <a:pt x="1" y="0"/>
                  </a:moveTo>
                  <a:lnTo>
                    <a:pt x="22"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60"/>
            <p:cNvSpPr/>
            <p:nvPr/>
          </p:nvSpPr>
          <p:spPr>
            <a:xfrm>
              <a:off x="2305352" y="2151126"/>
              <a:ext cx="530" cy="543"/>
            </a:xfrm>
            <a:custGeom>
              <a:rect b="b" l="l" r="r" t="t"/>
              <a:pathLst>
                <a:path extrusionOk="0" h="40" w="39">
                  <a:moveTo>
                    <a:pt x="0" y="1"/>
                  </a:moveTo>
                  <a:lnTo>
                    <a:pt x="39" y="39"/>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60"/>
            <p:cNvSpPr/>
            <p:nvPr/>
          </p:nvSpPr>
          <p:spPr>
            <a:xfrm>
              <a:off x="2305922" y="2151697"/>
              <a:ext cx="434" cy="448"/>
            </a:xfrm>
            <a:custGeom>
              <a:rect b="b" l="l" r="r" t="t"/>
              <a:pathLst>
                <a:path extrusionOk="0" h="33" w="32">
                  <a:moveTo>
                    <a:pt x="0" y="1"/>
                  </a:moveTo>
                  <a:lnTo>
                    <a:pt x="32"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60"/>
            <p:cNvSpPr/>
            <p:nvPr/>
          </p:nvSpPr>
          <p:spPr>
            <a:xfrm>
              <a:off x="2308108" y="2154792"/>
              <a:ext cx="149" cy="910"/>
            </a:xfrm>
            <a:custGeom>
              <a:rect b="b" l="l" r="r" t="t"/>
              <a:pathLst>
                <a:path extrusionOk="0" h="67" w="11">
                  <a:moveTo>
                    <a:pt x="11" y="0"/>
                  </a:moveTo>
                  <a:cubicBezTo>
                    <a:pt x="11" y="21"/>
                    <a:pt x="7" y="42"/>
                    <a:pt x="0" y="67"/>
                  </a:cubicBezTo>
                  <a:cubicBezTo>
                    <a:pt x="7" y="42"/>
                    <a:pt x="11" y="21"/>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60"/>
            <p:cNvSpPr/>
            <p:nvPr/>
          </p:nvSpPr>
          <p:spPr>
            <a:xfrm>
              <a:off x="2306492" y="2152267"/>
              <a:ext cx="299" cy="299"/>
            </a:xfrm>
            <a:custGeom>
              <a:rect b="b" l="l" r="r" t="t"/>
              <a:pathLst>
                <a:path extrusionOk="0" h="22" w="22">
                  <a:moveTo>
                    <a:pt x="0" y="1"/>
                  </a:moveTo>
                  <a:lnTo>
                    <a:pt x="21"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60"/>
            <p:cNvSpPr/>
            <p:nvPr/>
          </p:nvSpPr>
          <p:spPr>
            <a:xfrm>
              <a:off x="2297694" y="2162681"/>
              <a:ext cx="4671" cy="7047"/>
            </a:xfrm>
            <a:custGeom>
              <a:rect b="b" l="l" r="r" t="t"/>
              <a:pathLst>
                <a:path extrusionOk="0" h="519" w="344">
                  <a:moveTo>
                    <a:pt x="344" y="518"/>
                  </a:moveTo>
                  <a:cubicBezTo>
                    <a:pt x="214" y="354"/>
                    <a:pt x="22" y="70"/>
                    <a:pt x="1" y="0"/>
                  </a:cubicBezTo>
                  <a:cubicBezTo>
                    <a:pt x="22" y="70"/>
                    <a:pt x="214" y="354"/>
                    <a:pt x="344" y="5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60"/>
            <p:cNvSpPr/>
            <p:nvPr/>
          </p:nvSpPr>
          <p:spPr>
            <a:xfrm>
              <a:off x="2304727" y="2150610"/>
              <a:ext cx="489" cy="434"/>
            </a:xfrm>
            <a:custGeom>
              <a:rect b="b" l="l" r="r" t="t"/>
              <a:pathLst>
                <a:path extrusionOk="0" h="32" w="36">
                  <a:moveTo>
                    <a:pt x="1" y="0"/>
                  </a:moveTo>
                  <a:lnTo>
                    <a:pt x="36" y="3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60"/>
            <p:cNvSpPr/>
            <p:nvPr/>
          </p:nvSpPr>
          <p:spPr>
            <a:xfrm>
              <a:off x="2304347" y="2150271"/>
              <a:ext cx="204" cy="163"/>
            </a:xfrm>
            <a:custGeom>
              <a:rect b="b" l="l" r="r" t="t"/>
              <a:pathLst>
                <a:path extrusionOk="0" h="12" w="15">
                  <a:moveTo>
                    <a:pt x="1" y="1"/>
                  </a:moveTo>
                  <a:lnTo>
                    <a:pt x="1" y="1"/>
                  </a:lnTo>
                  <a:lnTo>
                    <a:pt x="15"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60"/>
            <p:cNvSpPr/>
            <p:nvPr/>
          </p:nvSpPr>
          <p:spPr>
            <a:xfrm>
              <a:off x="2291951" y="2116436"/>
              <a:ext cx="14" cy="0"/>
            </a:xfrm>
            <a:custGeom>
              <a:rect b="b" l="l" r="r" t="t"/>
              <a:pathLst>
                <a:path extrusionOk="0" h="0"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60"/>
            <p:cNvSpPr/>
            <p:nvPr/>
          </p:nvSpPr>
          <p:spPr>
            <a:xfrm>
              <a:off x="229256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60"/>
            <p:cNvSpPr/>
            <p:nvPr/>
          </p:nvSpPr>
          <p:spPr>
            <a:xfrm>
              <a:off x="2291095" y="211647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60"/>
            <p:cNvSpPr/>
            <p:nvPr/>
          </p:nvSpPr>
          <p:spPr>
            <a:xfrm>
              <a:off x="2293132" y="2116436"/>
              <a:ext cx="14" cy="0"/>
            </a:xfrm>
            <a:custGeom>
              <a:rect b="b" l="l" r="r" t="t"/>
              <a:pathLst>
                <a:path extrusionOk="0" h="0"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60"/>
            <p:cNvSpPr/>
            <p:nvPr/>
          </p:nvSpPr>
          <p:spPr>
            <a:xfrm>
              <a:off x="2291326" y="2116476"/>
              <a:ext cx="448" cy="14"/>
            </a:xfrm>
            <a:custGeom>
              <a:rect b="b" l="l" r="r" t="t"/>
              <a:pathLst>
                <a:path extrusionOk="0" h="1" w="33">
                  <a:moveTo>
                    <a:pt x="1" y="1"/>
                  </a:moveTo>
                  <a:lnTo>
                    <a:pt x="3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60"/>
            <p:cNvSpPr/>
            <p:nvPr/>
          </p:nvSpPr>
          <p:spPr>
            <a:xfrm>
              <a:off x="2550480" y="1720977"/>
              <a:ext cx="54867" cy="35763"/>
            </a:xfrm>
            <a:custGeom>
              <a:rect b="b" l="l" r="r" t="t"/>
              <a:pathLst>
                <a:path extrusionOk="0" h="2634" w="4041">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60"/>
            <p:cNvSpPr/>
            <p:nvPr/>
          </p:nvSpPr>
          <p:spPr>
            <a:xfrm>
              <a:off x="258574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60"/>
            <p:cNvSpPr/>
            <p:nvPr/>
          </p:nvSpPr>
          <p:spPr>
            <a:xfrm>
              <a:off x="2587696" y="1734365"/>
              <a:ext cx="299" cy="14"/>
            </a:xfrm>
            <a:custGeom>
              <a:rect b="b" l="l" r="r" t="t"/>
              <a:pathLst>
                <a:path extrusionOk="0" h="1" w="22">
                  <a:moveTo>
                    <a:pt x="0" y="0"/>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60"/>
            <p:cNvSpPr/>
            <p:nvPr/>
          </p:nvSpPr>
          <p:spPr>
            <a:xfrm>
              <a:off x="2588782" y="1734365"/>
              <a:ext cx="489" cy="14"/>
            </a:xfrm>
            <a:custGeom>
              <a:rect b="b" l="l" r="r" t="t"/>
              <a:pathLst>
                <a:path extrusionOk="0" h="1" w="36">
                  <a:moveTo>
                    <a:pt x="1" y="0"/>
                  </a:moveTo>
                  <a:lnTo>
                    <a:pt x="3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60"/>
            <p:cNvSpPr/>
            <p:nvPr/>
          </p:nvSpPr>
          <p:spPr>
            <a:xfrm>
              <a:off x="2587221" y="1734365"/>
              <a:ext cx="204" cy="14"/>
            </a:xfrm>
            <a:custGeom>
              <a:rect b="b" l="l" r="r" t="t"/>
              <a:pathLst>
                <a:path extrusionOk="0" h="1" w="15">
                  <a:moveTo>
                    <a:pt x="0" y="0"/>
                  </a:moveTo>
                  <a:lnTo>
                    <a:pt x="1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60"/>
            <p:cNvSpPr/>
            <p:nvPr/>
          </p:nvSpPr>
          <p:spPr>
            <a:xfrm>
              <a:off x="2586786" y="1734270"/>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60"/>
            <p:cNvSpPr/>
            <p:nvPr/>
          </p:nvSpPr>
          <p:spPr>
            <a:xfrm>
              <a:off x="2588646" y="173436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60"/>
            <p:cNvSpPr/>
            <p:nvPr/>
          </p:nvSpPr>
          <p:spPr>
            <a:xfrm>
              <a:off x="2589352" y="1733740"/>
              <a:ext cx="6381" cy="638"/>
            </a:xfrm>
            <a:custGeom>
              <a:rect b="b" l="l" r="r" t="t"/>
              <a:pathLst>
                <a:path extrusionOk="0" h="47" w="47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60"/>
            <p:cNvSpPr/>
            <p:nvPr/>
          </p:nvSpPr>
          <p:spPr>
            <a:xfrm>
              <a:off x="2586121" y="1734080"/>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60"/>
            <p:cNvSpPr/>
            <p:nvPr/>
          </p:nvSpPr>
          <p:spPr>
            <a:xfrm>
              <a:off x="2585075" y="1734080"/>
              <a:ext cx="258" cy="14"/>
            </a:xfrm>
            <a:custGeom>
              <a:rect b="b" l="l" r="r" t="t"/>
              <a:pathLst>
                <a:path extrusionOk="0" h="1" w="19">
                  <a:moveTo>
                    <a:pt x="1" y="0"/>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60"/>
            <p:cNvSpPr/>
            <p:nvPr/>
          </p:nvSpPr>
          <p:spPr>
            <a:xfrm>
              <a:off x="2553752" y="174913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60"/>
            <p:cNvSpPr/>
            <p:nvPr/>
          </p:nvSpPr>
          <p:spPr>
            <a:xfrm>
              <a:off x="2553997" y="1748716"/>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60"/>
            <p:cNvSpPr/>
            <p:nvPr/>
          </p:nvSpPr>
          <p:spPr>
            <a:xfrm>
              <a:off x="2555612" y="1746720"/>
              <a:ext cx="244" cy="204"/>
            </a:xfrm>
            <a:custGeom>
              <a:rect b="b" l="l" r="r" t="t"/>
              <a:pathLst>
                <a:path extrusionOk="0" h="15" w="18">
                  <a:moveTo>
                    <a:pt x="18" y="0"/>
                  </a:moveTo>
                  <a:lnTo>
                    <a:pt x="0"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60"/>
            <p:cNvSpPr/>
            <p:nvPr/>
          </p:nvSpPr>
          <p:spPr>
            <a:xfrm>
              <a:off x="2554893" y="1747426"/>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60"/>
            <p:cNvSpPr/>
            <p:nvPr/>
          </p:nvSpPr>
          <p:spPr>
            <a:xfrm>
              <a:off x="2554187" y="1748377"/>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60"/>
            <p:cNvSpPr/>
            <p:nvPr/>
          </p:nvSpPr>
          <p:spPr>
            <a:xfrm>
              <a:off x="2555368" y="1746951"/>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60"/>
            <p:cNvSpPr/>
            <p:nvPr/>
          </p:nvSpPr>
          <p:spPr>
            <a:xfrm>
              <a:off x="2554417" y="1747997"/>
              <a:ext cx="163" cy="204"/>
            </a:xfrm>
            <a:custGeom>
              <a:rect b="b" l="l" r="r" t="t"/>
              <a:pathLst>
                <a:path extrusionOk="0" h="15" w="12">
                  <a:moveTo>
                    <a:pt x="11" y="1"/>
                  </a:moveTo>
                  <a:lnTo>
                    <a:pt x="1"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60"/>
            <p:cNvSpPr/>
            <p:nvPr/>
          </p:nvSpPr>
          <p:spPr>
            <a:xfrm>
              <a:off x="2553616" y="1749572"/>
              <a:ext cx="109" cy="244"/>
            </a:xfrm>
            <a:custGeom>
              <a:rect b="b" l="l" r="r" t="t"/>
              <a:pathLst>
                <a:path extrusionOk="0" h="18" w="8">
                  <a:moveTo>
                    <a:pt x="7" y="0"/>
                  </a:moveTo>
                  <a:lnTo>
                    <a:pt x="0"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60"/>
            <p:cNvSpPr/>
            <p:nvPr/>
          </p:nvSpPr>
          <p:spPr>
            <a:xfrm>
              <a:off x="2553141" y="1752423"/>
              <a:ext cx="14" cy="353"/>
            </a:xfrm>
            <a:custGeom>
              <a:rect b="b" l="l" r="r" t="t"/>
              <a:pathLst>
                <a:path extrusionOk="0" h="26" w="1">
                  <a:moveTo>
                    <a:pt x="0" y="1"/>
                  </a:moveTo>
                  <a:lnTo>
                    <a:pt x="0" y="25"/>
                  </a:lnTo>
                  <a:cubicBezTo>
                    <a:pt x="0" y="18"/>
                    <a:pt x="0"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60"/>
            <p:cNvSpPr/>
            <p:nvPr/>
          </p:nvSpPr>
          <p:spPr>
            <a:xfrm>
              <a:off x="2572679" y="1720950"/>
              <a:ext cx="14" cy="163"/>
            </a:xfrm>
            <a:custGeom>
              <a:rect b="b" l="l" r="r" t="t"/>
              <a:pathLst>
                <a:path extrusionOk="0" h="12" w="1">
                  <a:moveTo>
                    <a:pt x="0" y="11"/>
                  </a:moveTo>
                  <a:lnTo>
                    <a:pt x="0" y="4"/>
                  </a:lnTo>
                  <a:cubicBezTo>
                    <a:pt x="0" y="1"/>
                    <a:pt x="0" y="8"/>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60"/>
            <p:cNvSpPr/>
            <p:nvPr/>
          </p:nvSpPr>
          <p:spPr>
            <a:xfrm>
              <a:off x="2553087" y="1753143"/>
              <a:ext cx="14" cy="149"/>
            </a:xfrm>
            <a:custGeom>
              <a:rect b="b" l="l" r="r" t="t"/>
              <a:pathLst>
                <a:path extrusionOk="0" h="11" w="1">
                  <a:moveTo>
                    <a:pt x="1"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60"/>
            <p:cNvSpPr/>
            <p:nvPr/>
          </p:nvSpPr>
          <p:spPr>
            <a:xfrm>
              <a:off x="2553141" y="1751758"/>
              <a:ext cx="54" cy="353"/>
            </a:xfrm>
            <a:custGeom>
              <a:rect b="b" l="l" r="r" t="t"/>
              <a:pathLst>
                <a:path extrusionOk="0" h="26" w="4">
                  <a:moveTo>
                    <a:pt x="4" y="1"/>
                  </a:moveTo>
                  <a:cubicBezTo>
                    <a:pt x="4" y="8"/>
                    <a:pt x="0" y="15"/>
                    <a:pt x="0" y="25"/>
                  </a:cubicBezTo>
                  <a:cubicBezTo>
                    <a:pt x="4" y="15"/>
                    <a:pt x="4" y="8"/>
                    <a:pt x="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60"/>
            <p:cNvSpPr/>
            <p:nvPr/>
          </p:nvSpPr>
          <p:spPr>
            <a:xfrm>
              <a:off x="2555137" y="1747196"/>
              <a:ext cx="149" cy="149"/>
            </a:xfrm>
            <a:custGeom>
              <a:rect b="b" l="l" r="r" t="t"/>
              <a:pathLst>
                <a:path extrusionOk="0" h="11" w="11">
                  <a:moveTo>
                    <a:pt x="0" y="11"/>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60"/>
            <p:cNvSpPr/>
            <p:nvPr/>
          </p:nvSpPr>
          <p:spPr>
            <a:xfrm>
              <a:off x="2553467" y="1750047"/>
              <a:ext cx="68" cy="244"/>
            </a:xfrm>
            <a:custGeom>
              <a:rect b="b" l="l" r="r" t="t"/>
              <a:pathLst>
                <a:path extrusionOk="0" h="18" w="5">
                  <a:moveTo>
                    <a:pt x="4" y="0"/>
                  </a:moveTo>
                  <a:cubicBezTo>
                    <a:pt x="4" y="7"/>
                    <a:pt x="1" y="15"/>
                    <a:pt x="1" y="18"/>
                  </a:cubicBezTo>
                  <a:cubicBezTo>
                    <a:pt x="1" y="15"/>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60"/>
            <p:cNvSpPr/>
            <p:nvPr/>
          </p:nvSpPr>
          <p:spPr>
            <a:xfrm>
              <a:off x="2553236" y="1751147"/>
              <a:ext cx="54" cy="299"/>
            </a:xfrm>
            <a:custGeom>
              <a:rect b="b" l="l" r="r" t="t"/>
              <a:pathLst>
                <a:path extrusionOk="0" h="22" w="4">
                  <a:moveTo>
                    <a:pt x="4" y="0"/>
                  </a:moveTo>
                  <a:cubicBezTo>
                    <a:pt x="4" y="7"/>
                    <a:pt x="0" y="14"/>
                    <a:pt x="0" y="21"/>
                  </a:cubicBezTo>
                  <a:cubicBezTo>
                    <a:pt x="4"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60"/>
            <p:cNvSpPr/>
            <p:nvPr/>
          </p:nvSpPr>
          <p:spPr>
            <a:xfrm>
              <a:off x="2553331" y="1750576"/>
              <a:ext cx="54" cy="285"/>
            </a:xfrm>
            <a:custGeom>
              <a:rect b="b" l="l" r="r" t="t"/>
              <a:pathLst>
                <a:path extrusionOk="0" h="21" w="4">
                  <a:moveTo>
                    <a:pt x="4" y="0"/>
                  </a:moveTo>
                  <a:cubicBezTo>
                    <a:pt x="4" y="7"/>
                    <a:pt x="0" y="14"/>
                    <a:pt x="0" y="21"/>
                  </a:cubicBezTo>
                  <a:cubicBezTo>
                    <a:pt x="0" y="14"/>
                    <a:pt x="4" y="7"/>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60"/>
            <p:cNvSpPr/>
            <p:nvPr/>
          </p:nvSpPr>
          <p:spPr>
            <a:xfrm>
              <a:off x="2570398" y="1725716"/>
              <a:ext cx="54" cy="54"/>
            </a:xfrm>
            <a:custGeom>
              <a:rect b="b" l="l" r="r" t="t"/>
              <a:pathLst>
                <a:path extrusionOk="0" h="4" w="4">
                  <a:moveTo>
                    <a:pt x="4" y="0"/>
                  </a:moveTo>
                  <a:lnTo>
                    <a:pt x="0" y="4"/>
                  </a:ln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60"/>
            <p:cNvSpPr/>
            <p:nvPr/>
          </p:nvSpPr>
          <p:spPr>
            <a:xfrm>
              <a:off x="2554662" y="1747712"/>
              <a:ext cx="149" cy="204"/>
            </a:xfrm>
            <a:custGeom>
              <a:rect b="b" l="l" r="r" t="t"/>
              <a:pathLst>
                <a:path extrusionOk="0" h="15" w="11">
                  <a:moveTo>
                    <a:pt x="11"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60"/>
            <p:cNvSpPr/>
            <p:nvPr/>
          </p:nvSpPr>
          <p:spPr>
            <a:xfrm>
              <a:off x="2572014" y="1722675"/>
              <a:ext cx="109" cy="190"/>
            </a:xfrm>
            <a:custGeom>
              <a:rect b="b" l="l" r="r" t="t"/>
              <a:pathLst>
                <a:path extrusionOk="0" h="14" w="8">
                  <a:moveTo>
                    <a:pt x="0" y="14"/>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60"/>
            <p:cNvSpPr/>
            <p:nvPr/>
          </p:nvSpPr>
          <p:spPr>
            <a:xfrm>
              <a:off x="2572489" y="1721616"/>
              <a:ext cx="54" cy="163"/>
            </a:xfrm>
            <a:custGeom>
              <a:rect b="b" l="l" r="r" t="t"/>
              <a:pathLst>
                <a:path extrusionOk="0" h="12" w="4">
                  <a:moveTo>
                    <a:pt x="0" y="1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60"/>
            <p:cNvSpPr/>
            <p:nvPr/>
          </p:nvSpPr>
          <p:spPr>
            <a:xfrm>
              <a:off x="2572299" y="1722050"/>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60"/>
            <p:cNvSpPr/>
            <p:nvPr/>
          </p:nvSpPr>
          <p:spPr>
            <a:xfrm>
              <a:off x="2571824" y="1723001"/>
              <a:ext cx="109" cy="204"/>
            </a:xfrm>
            <a:custGeom>
              <a:rect b="b" l="l" r="r" t="t"/>
              <a:pathLst>
                <a:path extrusionOk="0" h="15" w="8">
                  <a:moveTo>
                    <a:pt x="0" y="15"/>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60"/>
            <p:cNvSpPr/>
            <p:nvPr/>
          </p:nvSpPr>
          <p:spPr>
            <a:xfrm>
              <a:off x="2572394" y="1721860"/>
              <a:ext cx="54" cy="109"/>
            </a:xfrm>
            <a:custGeom>
              <a:rect b="b" l="l" r="r" t="t"/>
              <a:pathLst>
                <a:path extrusionOk="0" h="8" w="4">
                  <a:moveTo>
                    <a:pt x="0" y="7"/>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60"/>
            <p:cNvSpPr/>
            <p:nvPr/>
          </p:nvSpPr>
          <p:spPr>
            <a:xfrm>
              <a:off x="2572150" y="1722335"/>
              <a:ext cx="109" cy="204"/>
            </a:xfrm>
            <a:custGeom>
              <a:rect b="b" l="l" r="r" t="t"/>
              <a:pathLst>
                <a:path extrusionOk="0" h="15" w="8">
                  <a:moveTo>
                    <a:pt x="1" y="15"/>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7" name="Google Shape;9837;p60"/>
            <p:cNvSpPr/>
            <p:nvPr/>
          </p:nvSpPr>
          <p:spPr>
            <a:xfrm>
              <a:off x="2570914" y="1724671"/>
              <a:ext cx="109" cy="244"/>
            </a:xfrm>
            <a:custGeom>
              <a:rect b="b" l="l" r="r" t="t"/>
              <a:pathLst>
                <a:path extrusionOk="0" h="18" w="8">
                  <a:moveTo>
                    <a:pt x="1" y="18"/>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8" name="Google Shape;9838;p60"/>
            <p:cNvSpPr/>
            <p:nvPr/>
          </p:nvSpPr>
          <p:spPr>
            <a:xfrm>
              <a:off x="2570588" y="1725187"/>
              <a:ext cx="149" cy="258"/>
            </a:xfrm>
            <a:custGeom>
              <a:rect b="b" l="l" r="r" t="t"/>
              <a:pathLst>
                <a:path extrusionOk="0" h="19" w="11">
                  <a:moveTo>
                    <a:pt x="0"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60"/>
            <p:cNvSpPr/>
            <p:nvPr/>
          </p:nvSpPr>
          <p:spPr>
            <a:xfrm>
              <a:off x="2571634" y="1723381"/>
              <a:ext cx="149" cy="204"/>
            </a:xfrm>
            <a:custGeom>
              <a:rect b="b" l="l" r="r" t="t"/>
              <a:pathLst>
                <a:path extrusionOk="0" h="15" w="11">
                  <a:moveTo>
                    <a:pt x="0" y="15"/>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60"/>
            <p:cNvSpPr/>
            <p:nvPr/>
          </p:nvSpPr>
          <p:spPr>
            <a:xfrm>
              <a:off x="2571159" y="1724195"/>
              <a:ext cx="149" cy="244"/>
            </a:xfrm>
            <a:custGeom>
              <a:rect b="b" l="l" r="r" t="t"/>
              <a:pathLst>
                <a:path extrusionOk="0" h="18" w="11">
                  <a:moveTo>
                    <a:pt x="0" y="18"/>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60"/>
            <p:cNvSpPr/>
            <p:nvPr/>
          </p:nvSpPr>
          <p:spPr>
            <a:xfrm>
              <a:off x="2571389" y="1723761"/>
              <a:ext cx="163" cy="258"/>
            </a:xfrm>
            <a:custGeom>
              <a:rect b="b" l="l" r="r" t="t"/>
              <a:pathLst>
                <a:path extrusionOk="0" h="19" w="12">
                  <a:moveTo>
                    <a:pt x="1" y="18"/>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60"/>
            <p:cNvSpPr/>
            <p:nvPr/>
          </p:nvSpPr>
          <p:spPr>
            <a:xfrm>
              <a:off x="2572679" y="1721140"/>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60"/>
            <p:cNvSpPr/>
            <p:nvPr/>
          </p:nvSpPr>
          <p:spPr>
            <a:xfrm>
              <a:off x="2572584" y="1721426"/>
              <a:ext cx="14" cy="109"/>
            </a:xfrm>
            <a:custGeom>
              <a:rect b="b" l="l" r="r" t="t"/>
              <a:pathLst>
                <a:path extrusionOk="0" h="8" w="1">
                  <a:moveTo>
                    <a:pt x="0"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60"/>
            <p:cNvSpPr/>
            <p:nvPr/>
          </p:nvSpPr>
          <p:spPr>
            <a:xfrm>
              <a:off x="2572625" y="1721235"/>
              <a:ext cx="14" cy="163"/>
            </a:xfrm>
            <a:custGeom>
              <a:rect b="b" l="l" r="r" t="t"/>
              <a:pathLst>
                <a:path extrusionOk="0" h="12" w="1">
                  <a:moveTo>
                    <a:pt x="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60"/>
            <p:cNvSpPr/>
            <p:nvPr/>
          </p:nvSpPr>
          <p:spPr>
            <a:xfrm>
              <a:off x="2604994" y="1750237"/>
              <a:ext cx="14" cy="149"/>
            </a:xfrm>
            <a:custGeom>
              <a:rect b="b" l="l" r="r" t="t"/>
              <a:pathLst>
                <a:path extrusionOk="0" h="11" w="1">
                  <a:moveTo>
                    <a:pt x="1"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60"/>
            <p:cNvSpPr/>
            <p:nvPr/>
          </p:nvSpPr>
          <p:spPr>
            <a:xfrm>
              <a:off x="2604003" y="1751242"/>
              <a:ext cx="1439" cy="2105"/>
            </a:xfrm>
            <a:custGeom>
              <a:rect b="b" l="l" r="r" t="t"/>
              <a:pathLst>
                <a:path extrusionOk="0" h="155" w="106">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60"/>
            <p:cNvSpPr/>
            <p:nvPr/>
          </p:nvSpPr>
          <p:spPr>
            <a:xfrm>
              <a:off x="2605048" y="1750807"/>
              <a:ext cx="54" cy="244"/>
            </a:xfrm>
            <a:custGeom>
              <a:rect b="b" l="l" r="r" t="t"/>
              <a:pathLst>
                <a:path extrusionOk="0" h="18" w="4">
                  <a:moveTo>
                    <a:pt x="0" y="1"/>
                  </a:moveTo>
                  <a:lnTo>
                    <a:pt x="4"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60"/>
            <p:cNvSpPr/>
            <p:nvPr/>
          </p:nvSpPr>
          <p:spPr>
            <a:xfrm>
              <a:off x="2604003" y="1743774"/>
              <a:ext cx="109" cy="244"/>
            </a:xfrm>
            <a:custGeom>
              <a:rect b="b" l="l" r="r" t="t"/>
              <a:pathLst>
                <a:path extrusionOk="0" h="18" w="8">
                  <a:moveTo>
                    <a:pt x="0" y="0"/>
                  </a:moveTo>
                  <a:cubicBezTo>
                    <a:pt x="4" y="7"/>
                    <a:pt x="4" y="11"/>
                    <a:pt x="7" y="18"/>
                  </a:cubicBezTo>
                  <a:cubicBezTo>
                    <a:pt x="4" y="11"/>
                    <a:pt x="4" y="7"/>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60"/>
            <p:cNvSpPr/>
            <p:nvPr/>
          </p:nvSpPr>
          <p:spPr>
            <a:xfrm>
              <a:off x="2604043" y="1744005"/>
              <a:ext cx="869" cy="5770"/>
            </a:xfrm>
            <a:custGeom>
              <a:rect b="b" l="l" r="r" t="t"/>
              <a:pathLst>
                <a:path extrusionOk="0" h="425" w="64">
                  <a:moveTo>
                    <a:pt x="1" y="1"/>
                  </a:moveTo>
                  <a:cubicBezTo>
                    <a:pt x="15" y="88"/>
                    <a:pt x="39" y="267"/>
                    <a:pt x="64" y="424"/>
                  </a:cubicBezTo>
                  <a:cubicBezTo>
                    <a:pt x="39" y="267"/>
                    <a:pt x="15" y="85"/>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60"/>
            <p:cNvSpPr/>
            <p:nvPr/>
          </p:nvSpPr>
          <p:spPr>
            <a:xfrm>
              <a:off x="1464633" y="1859509"/>
              <a:ext cx="1344" cy="2009"/>
            </a:xfrm>
            <a:custGeom>
              <a:rect b="b" l="l" r="r" t="t"/>
              <a:pathLst>
                <a:path extrusionOk="0" h="148" w="99">
                  <a:moveTo>
                    <a:pt x="1" y="1"/>
                  </a:moveTo>
                  <a:lnTo>
                    <a:pt x="1" y="1"/>
                  </a:lnTo>
                  <a:cubicBezTo>
                    <a:pt x="18" y="60"/>
                    <a:pt x="53" y="109"/>
                    <a:pt x="99" y="148"/>
                  </a:cubicBezTo>
                  <a:cubicBezTo>
                    <a:pt x="81" y="102"/>
                    <a:pt x="57" y="64"/>
                    <a:pt x="25" y="29"/>
                  </a:cubicBez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60"/>
            <p:cNvSpPr/>
            <p:nvPr/>
          </p:nvSpPr>
          <p:spPr>
            <a:xfrm>
              <a:off x="1462026" y="1851905"/>
              <a:ext cx="2050" cy="5580"/>
            </a:xfrm>
            <a:custGeom>
              <a:rect b="b" l="l" r="r" t="t"/>
              <a:pathLst>
                <a:path extrusionOk="0" h="411" w="151">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60"/>
            <p:cNvSpPr/>
            <p:nvPr/>
          </p:nvSpPr>
          <p:spPr>
            <a:xfrm>
              <a:off x="1586043" y="1964015"/>
              <a:ext cx="5146" cy="4100"/>
            </a:xfrm>
            <a:custGeom>
              <a:rect b="b" l="l" r="r" t="t"/>
              <a:pathLst>
                <a:path extrusionOk="0" h="302" w="379">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60"/>
            <p:cNvSpPr/>
            <p:nvPr/>
          </p:nvSpPr>
          <p:spPr>
            <a:xfrm>
              <a:off x="2367754" y="1716578"/>
              <a:ext cx="22213" cy="19226"/>
            </a:xfrm>
            <a:custGeom>
              <a:rect b="b" l="l" r="r" t="t"/>
              <a:pathLst>
                <a:path extrusionOk="0" h="1416" w="1636">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60"/>
            <p:cNvSpPr/>
            <p:nvPr/>
          </p:nvSpPr>
          <p:spPr>
            <a:xfrm>
              <a:off x="2376321" y="1716673"/>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60"/>
            <p:cNvSpPr/>
            <p:nvPr/>
          </p:nvSpPr>
          <p:spPr>
            <a:xfrm>
              <a:off x="2377122" y="1716728"/>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60"/>
            <p:cNvSpPr/>
            <p:nvPr/>
          </p:nvSpPr>
          <p:spPr>
            <a:xfrm>
              <a:off x="2378833" y="1717013"/>
              <a:ext cx="543" cy="109"/>
            </a:xfrm>
            <a:custGeom>
              <a:rect b="b" l="l" r="r" t="t"/>
              <a:pathLst>
                <a:path extrusionOk="0" h="8" w="40">
                  <a:moveTo>
                    <a:pt x="1" y="0"/>
                  </a:moveTo>
                  <a:lnTo>
                    <a:pt x="39"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60"/>
            <p:cNvSpPr/>
            <p:nvPr/>
          </p:nvSpPr>
          <p:spPr>
            <a:xfrm>
              <a:off x="2377937" y="1716864"/>
              <a:ext cx="584" cy="68"/>
            </a:xfrm>
            <a:custGeom>
              <a:rect b="b" l="l" r="r" t="t"/>
              <a:pathLst>
                <a:path extrusionOk="0" h="5" w="43">
                  <a:moveTo>
                    <a:pt x="0" y="1"/>
                  </a:moveTo>
                  <a:lnTo>
                    <a:pt x="42"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60"/>
            <p:cNvSpPr/>
            <p:nvPr/>
          </p:nvSpPr>
          <p:spPr>
            <a:xfrm>
              <a:off x="2375561" y="1716633"/>
              <a:ext cx="584" cy="14"/>
            </a:xfrm>
            <a:custGeom>
              <a:rect b="b" l="l" r="r" t="t"/>
              <a:pathLst>
                <a:path extrusionOk="0" h="1" w="43">
                  <a:moveTo>
                    <a:pt x="0" y="0"/>
                  </a:moveTo>
                  <a:lnTo>
                    <a:pt x="4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60"/>
            <p:cNvSpPr/>
            <p:nvPr/>
          </p:nvSpPr>
          <p:spPr>
            <a:xfrm>
              <a:off x="2379784" y="1717203"/>
              <a:ext cx="299" cy="54"/>
            </a:xfrm>
            <a:custGeom>
              <a:rect b="b" l="l" r="r" t="t"/>
              <a:pathLst>
                <a:path extrusionOk="0" h="4" w="22">
                  <a:moveTo>
                    <a:pt x="22"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60"/>
            <p:cNvSpPr/>
            <p:nvPr/>
          </p:nvSpPr>
          <p:spPr>
            <a:xfrm>
              <a:off x="2368134" y="1717773"/>
              <a:ext cx="828" cy="149"/>
            </a:xfrm>
            <a:custGeom>
              <a:rect b="b" l="l" r="r" t="t"/>
              <a:pathLst>
                <a:path extrusionOk="0" h="11" w="61">
                  <a:moveTo>
                    <a:pt x="1" y="11"/>
                  </a:moveTo>
                  <a:lnTo>
                    <a:pt x="6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60"/>
            <p:cNvSpPr/>
            <p:nvPr/>
          </p:nvSpPr>
          <p:spPr>
            <a:xfrm>
              <a:off x="2374896" y="1716633"/>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60"/>
            <p:cNvSpPr/>
            <p:nvPr/>
          </p:nvSpPr>
          <p:spPr>
            <a:xfrm>
              <a:off x="2369234" y="1717488"/>
              <a:ext cx="964" cy="244"/>
            </a:xfrm>
            <a:custGeom>
              <a:rect b="b" l="l" r="r" t="t"/>
              <a:pathLst>
                <a:path extrusionOk="0" h="18" w="71">
                  <a:moveTo>
                    <a:pt x="0" y="18"/>
                  </a:moveTo>
                  <a:lnTo>
                    <a:pt x="7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60"/>
            <p:cNvSpPr/>
            <p:nvPr/>
          </p:nvSpPr>
          <p:spPr>
            <a:xfrm>
              <a:off x="2374176" y="1716633"/>
              <a:ext cx="638" cy="54"/>
            </a:xfrm>
            <a:custGeom>
              <a:rect b="b" l="l" r="r" t="t"/>
              <a:pathLst>
                <a:path extrusionOk="0" h="4" w="47">
                  <a:moveTo>
                    <a:pt x="46" y="0"/>
                  </a:moveTo>
                  <a:cubicBezTo>
                    <a:pt x="29" y="0"/>
                    <a:pt x="15" y="0"/>
                    <a:pt x="1" y="4"/>
                  </a:cubicBezTo>
                  <a:cubicBezTo>
                    <a:pt x="15" y="4"/>
                    <a:pt x="29" y="0"/>
                    <a:pt x="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60"/>
            <p:cNvSpPr/>
            <p:nvPr/>
          </p:nvSpPr>
          <p:spPr>
            <a:xfrm>
              <a:off x="2374611" y="1725051"/>
              <a:ext cx="149" cy="109"/>
            </a:xfrm>
            <a:custGeom>
              <a:rect b="b" l="l" r="r" t="t"/>
              <a:pathLst>
                <a:path extrusionOk="0" h="8" w="11">
                  <a:moveTo>
                    <a:pt x="0" y="0"/>
                  </a:moveTo>
                  <a:lnTo>
                    <a:pt x="1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60"/>
            <p:cNvSpPr/>
            <p:nvPr/>
          </p:nvSpPr>
          <p:spPr>
            <a:xfrm>
              <a:off x="2375656" y="1726857"/>
              <a:ext cx="244" cy="530"/>
            </a:xfrm>
            <a:custGeom>
              <a:rect b="b" l="l" r="r" t="t"/>
              <a:pathLst>
                <a:path extrusionOk="0" h="39" w="18">
                  <a:moveTo>
                    <a:pt x="18" y="39"/>
                  </a:moveTo>
                  <a:cubicBezTo>
                    <a:pt x="11" y="25"/>
                    <a:pt x="7" y="14"/>
                    <a:pt x="0" y="0"/>
                  </a:cubicBezTo>
                  <a:cubicBezTo>
                    <a:pt x="7" y="14"/>
                    <a:pt x="11" y="25"/>
                    <a:pt x="18" y="3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60"/>
            <p:cNvSpPr/>
            <p:nvPr/>
          </p:nvSpPr>
          <p:spPr>
            <a:xfrm>
              <a:off x="2374461" y="1724901"/>
              <a:ext cx="163" cy="109"/>
            </a:xfrm>
            <a:custGeom>
              <a:rect b="b" l="l" r="r" t="t"/>
              <a:pathLst>
                <a:path extrusionOk="0" h="8" w="12">
                  <a:moveTo>
                    <a:pt x="11"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60"/>
            <p:cNvSpPr/>
            <p:nvPr/>
          </p:nvSpPr>
          <p:spPr>
            <a:xfrm>
              <a:off x="2374896" y="1725377"/>
              <a:ext cx="149" cy="258"/>
            </a:xfrm>
            <a:custGeom>
              <a:rect b="b" l="l" r="r" t="t"/>
              <a:pathLst>
                <a:path extrusionOk="0" h="19" w="11">
                  <a:moveTo>
                    <a:pt x="11" y="1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60"/>
            <p:cNvSpPr/>
            <p:nvPr/>
          </p:nvSpPr>
          <p:spPr>
            <a:xfrm>
              <a:off x="2374746" y="1725187"/>
              <a:ext cx="163" cy="163"/>
            </a:xfrm>
            <a:custGeom>
              <a:rect b="b" l="l" r="r" t="t"/>
              <a:pathLst>
                <a:path extrusionOk="0" h="12" w="12">
                  <a:moveTo>
                    <a:pt x="11"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60"/>
            <p:cNvSpPr/>
            <p:nvPr/>
          </p:nvSpPr>
          <p:spPr>
            <a:xfrm>
              <a:off x="2375466" y="1726381"/>
              <a:ext cx="204" cy="434"/>
            </a:xfrm>
            <a:custGeom>
              <a:rect b="b" l="l" r="r" t="t"/>
              <a:pathLst>
                <a:path extrusionOk="0" h="32" w="15">
                  <a:moveTo>
                    <a:pt x="14" y="32"/>
                  </a:moveTo>
                  <a:cubicBezTo>
                    <a:pt x="7" y="18"/>
                    <a:pt x="4" y="7"/>
                    <a:pt x="0" y="0"/>
                  </a:cubicBezTo>
                  <a:cubicBezTo>
                    <a:pt x="4" y="7"/>
                    <a:pt x="7" y="18"/>
                    <a:pt x="1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60"/>
            <p:cNvSpPr/>
            <p:nvPr/>
          </p:nvSpPr>
          <p:spPr>
            <a:xfrm>
              <a:off x="2375276" y="1725947"/>
              <a:ext cx="149" cy="394"/>
            </a:xfrm>
            <a:custGeom>
              <a:rect b="b" l="l" r="r" t="t"/>
              <a:pathLst>
                <a:path extrusionOk="0" h="29" w="11">
                  <a:moveTo>
                    <a:pt x="11" y="29"/>
                  </a:moveTo>
                  <a:cubicBezTo>
                    <a:pt x="7" y="18"/>
                    <a:pt x="4" y="8"/>
                    <a:pt x="0" y="1"/>
                  </a:cubicBezTo>
                  <a:cubicBezTo>
                    <a:pt x="4" y="8"/>
                    <a:pt x="7" y="18"/>
                    <a:pt x="1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60"/>
            <p:cNvSpPr/>
            <p:nvPr/>
          </p:nvSpPr>
          <p:spPr>
            <a:xfrm>
              <a:off x="2375086" y="1725662"/>
              <a:ext cx="149" cy="299"/>
            </a:xfrm>
            <a:custGeom>
              <a:rect b="b" l="l" r="r" t="t"/>
              <a:pathLst>
                <a:path extrusionOk="0" h="22" w="11">
                  <a:moveTo>
                    <a:pt x="11" y="22"/>
                  </a:moveTo>
                  <a:cubicBezTo>
                    <a:pt x="7" y="11"/>
                    <a:pt x="4" y="4"/>
                    <a:pt x="0" y="1"/>
                  </a:cubicBezTo>
                  <a:cubicBezTo>
                    <a:pt x="4" y="4"/>
                    <a:pt x="7" y="11"/>
                    <a:pt x="11"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60"/>
            <p:cNvSpPr/>
            <p:nvPr/>
          </p:nvSpPr>
          <p:spPr>
            <a:xfrm>
              <a:off x="2367944" y="1717963"/>
              <a:ext cx="1113" cy="4901"/>
            </a:xfrm>
            <a:custGeom>
              <a:rect b="b" l="l" r="r" t="t"/>
              <a:pathLst>
                <a:path extrusionOk="0" h="361" w="82">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60"/>
            <p:cNvSpPr/>
            <p:nvPr/>
          </p:nvSpPr>
          <p:spPr>
            <a:xfrm>
              <a:off x="2376702" y="1727617"/>
              <a:ext cx="339" cy="109"/>
            </a:xfrm>
            <a:custGeom>
              <a:rect b="b" l="l" r="r" t="t"/>
              <a:pathLst>
                <a:path extrusionOk="0" h="8" w="25">
                  <a:moveTo>
                    <a:pt x="25"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60"/>
            <p:cNvSpPr/>
            <p:nvPr/>
          </p:nvSpPr>
          <p:spPr>
            <a:xfrm>
              <a:off x="2377177" y="1727753"/>
              <a:ext cx="244" cy="163"/>
            </a:xfrm>
            <a:custGeom>
              <a:rect b="b" l="l" r="r" t="t"/>
              <a:pathLst>
                <a:path extrusionOk="0" h="12" w="18">
                  <a:moveTo>
                    <a:pt x="18" y="1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60"/>
            <p:cNvSpPr/>
            <p:nvPr/>
          </p:nvSpPr>
          <p:spPr>
            <a:xfrm>
              <a:off x="2377462" y="1727943"/>
              <a:ext cx="299" cy="204"/>
            </a:xfrm>
            <a:custGeom>
              <a:rect b="b" l="l" r="r" t="t"/>
              <a:pathLst>
                <a:path extrusionOk="0" h="15" w="22">
                  <a:moveTo>
                    <a:pt x="21" y="15"/>
                  </a:moveTo>
                  <a:cubicBezTo>
                    <a:pt x="14" y="11"/>
                    <a:pt x="7" y="8"/>
                    <a:pt x="0" y="1"/>
                  </a:cubicBezTo>
                  <a:cubicBezTo>
                    <a:pt x="7" y="8"/>
                    <a:pt x="14" y="11"/>
                    <a:pt x="2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60"/>
            <p:cNvSpPr/>
            <p:nvPr/>
          </p:nvSpPr>
          <p:spPr>
            <a:xfrm>
              <a:off x="2376131" y="1727468"/>
              <a:ext cx="489" cy="109"/>
            </a:xfrm>
            <a:custGeom>
              <a:rect b="b" l="l" r="r" t="t"/>
              <a:pathLst>
                <a:path extrusionOk="0" h="8" w="36">
                  <a:moveTo>
                    <a:pt x="0" y="1"/>
                  </a:moveTo>
                  <a:cubicBezTo>
                    <a:pt x="11" y="1"/>
                    <a:pt x="25" y="4"/>
                    <a:pt x="35" y="8"/>
                  </a:cubicBezTo>
                  <a:cubicBezTo>
                    <a:pt x="25" y="4"/>
                    <a:pt x="11" y="1"/>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60"/>
            <p:cNvSpPr/>
            <p:nvPr/>
          </p:nvSpPr>
          <p:spPr>
            <a:xfrm>
              <a:off x="2377937" y="172832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60"/>
            <p:cNvSpPr/>
            <p:nvPr/>
          </p:nvSpPr>
          <p:spPr>
            <a:xfrm>
              <a:off x="2381169" y="1711881"/>
              <a:ext cx="32763" cy="27725"/>
            </a:xfrm>
            <a:custGeom>
              <a:rect b="b" l="l" r="r" t="t"/>
              <a:pathLst>
                <a:path extrusionOk="0" h="2042" w="2413">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60"/>
            <p:cNvSpPr/>
            <p:nvPr/>
          </p:nvSpPr>
          <p:spPr>
            <a:xfrm>
              <a:off x="2379363" y="1731459"/>
              <a:ext cx="6517" cy="4535"/>
            </a:xfrm>
            <a:custGeom>
              <a:rect b="b" l="l" r="r" t="t"/>
              <a:pathLst>
                <a:path extrusionOk="0" h="334" w="48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60"/>
            <p:cNvSpPr/>
            <p:nvPr/>
          </p:nvSpPr>
          <p:spPr>
            <a:xfrm>
              <a:off x="2389668" y="1712682"/>
              <a:ext cx="109" cy="109"/>
            </a:xfrm>
            <a:custGeom>
              <a:rect b="b" l="l" r="r" t="t"/>
              <a:pathLst>
                <a:path extrusionOk="0" h="8" w="8">
                  <a:moveTo>
                    <a:pt x="1" y="8"/>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60"/>
            <p:cNvSpPr/>
            <p:nvPr/>
          </p:nvSpPr>
          <p:spPr>
            <a:xfrm>
              <a:off x="2389953" y="1712111"/>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60"/>
            <p:cNvSpPr/>
            <p:nvPr/>
          </p:nvSpPr>
          <p:spPr>
            <a:xfrm>
              <a:off x="2389532" y="1713021"/>
              <a:ext cx="54" cy="54"/>
            </a:xfrm>
            <a:custGeom>
              <a:rect b="b" l="l" r="r" t="t"/>
              <a:pathLst>
                <a:path extrusionOk="0" h="4" w="4">
                  <a:moveTo>
                    <a:pt x="0" y="4"/>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60"/>
            <p:cNvSpPr/>
            <p:nvPr/>
          </p:nvSpPr>
          <p:spPr>
            <a:xfrm>
              <a:off x="2389573" y="1712872"/>
              <a:ext cx="68" cy="109"/>
            </a:xfrm>
            <a:custGeom>
              <a:rect b="b" l="l" r="r" t="t"/>
              <a:pathLst>
                <a:path extrusionOk="0" h="8" w="5">
                  <a:moveTo>
                    <a:pt x="1" y="8"/>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60"/>
            <p:cNvSpPr/>
            <p:nvPr/>
          </p:nvSpPr>
          <p:spPr>
            <a:xfrm>
              <a:off x="2389763" y="1712397"/>
              <a:ext cx="204" cy="258"/>
            </a:xfrm>
            <a:custGeom>
              <a:rect b="b" l="l" r="r" t="t"/>
              <a:pathLst>
                <a:path extrusionOk="0" h="19" w="15">
                  <a:moveTo>
                    <a:pt x="1" y="18"/>
                  </a:moveTo>
                  <a:lnTo>
                    <a:pt x="1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60"/>
            <p:cNvSpPr/>
            <p:nvPr/>
          </p:nvSpPr>
          <p:spPr>
            <a:xfrm>
              <a:off x="2389478" y="1713116"/>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60"/>
            <p:cNvSpPr/>
            <p:nvPr/>
          </p:nvSpPr>
          <p:spPr>
            <a:xfrm>
              <a:off x="2381114" y="1715248"/>
              <a:ext cx="353" cy="774"/>
            </a:xfrm>
            <a:custGeom>
              <a:rect b="b" l="l" r="r" t="t"/>
              <a:pathLst>
                <a:path extrusionOk="0" h="57" w="26">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60"/>
            <p:cNvSpPr/>
            <p:nvPr/>
          </p:nvSpPr>
          <p:spPr>
            <a:xfrm>
              <a:off x="2381114" y="1715248"/>
              <a:ext cx="109" cy="14"/>
            </a:xfrm>
            <a:custGeom>
              <a:rect b="b" l="l" r="r" t="t"/>
              <a:pathLst>
                <a:path extrusionOk="0" h="1" w="8">
                  <a:moveTo>
                    <a:pt x="1" y="1"/>
                  </a:moveTo>
                  <a:lnTo>
                    <a:pt x="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60"/>
            <p:cNvSpPr/>
            <p:nvPr/>
          </p:nvSpPr>
          <p:spPr>
            <a:xfrm>
              <a:off x="2381209" y="1715248"/>
              <a:ext cx="3530" cy="1779"/>
            </a:xfrm>
            <a:custGeom>
              <a:rect b="b" l="l" r="r" t="t"/>
              <a:pathLst>
                <a:path extrusionOk="0" h="131" w="260">
                  <a:moveTo>
                    <a:pt x="1" y="1"/>
                  </a:moveTo>
                  <a:cubicBezTo>
                    <a:pt x="53" y="1"/>
                    <a:pt x="193" y="64"/>
                    <a:pt x="260" y="130"/>
                  </a:cubicBezTo>
                  <a:cubicBezTo>
                    <a:pt x="193" y="64"/>
                    <a:pt x="53" y="1"/>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60"/>
            <p:cNvSpPr/>
            <p:nvPr/>
          </p:nvSpPr>
          <p:spPr>
            <a:xfrm>
              <a:off x="2390198" y="1711921"/>
              <a:ext cx="149" cy="163"/>
            </a:xfrm>
            <a:custGeom>
              <a:rect b="b" l="l" r="r" t="t"/>
              <a:pathLst>
                <a:path extrusionOk="0" h="12" w="11">
                  <a:moveTo>
                    <a:pt x="11" y="1"/>
                  </a:moveTo>
                  <a:lnTo>
                    <a:pt x="0" y="11"/>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60"/>
            <p:cNvSpPr/>
            <p:nvPr/>
          </p:nvSpPr>
          <p:spPr>
            <a:xfrm>
              <a:off x="2379404" y="1731799"/>
              <a:ext cx="163" cy="244"/>
            </a:xfrm>
            <a:custGeom>
              <a:rect b="b" l="l" r="r" t="t"/>
              <a:pathLst>
                <a:path extrusionOk="0" h="18" w="12">
                  <a:moveTo>
                    <a:pt x="1" y="0"/>
                  </a:moveTo>
                  <a:cubicBezTo>
                    <a:pt x="4" y="7"/>
                    <a:pt x="8" y="14"/>
                    <a:pt x="11" y="18"/>
                  </a:cubicBezTo>
                  <a:cubicBezTo>
                    <a:pt x="8" y="11"/>
                    <a:pt x="4" y="7"/>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60"/>
            <p:cNvSpPr/>
            <p:nvPr/>
          </p:nvSpPr>
          <p:spPr>
            <a:xfrm>
              <a:off x="2379268" y="1731459"/>
              <a:ext cx="149" cy="258"/>
            </a:xfrm>
            <a:custGeom>
              <a:rect b="b" l="l" r="r" t="t"/>
              <a:pathLst>
                <a:path extrusionOk="0" h="19" w="11">
                  <a:moveTo>
                    <a:pt x="0" y="1"/>
                  </a:moveTo>
                  <a:cubicBezTo>
                    <a:pt x="4" y="8"/>
                    <a:pt x="7" y="15"/>
                    <a:pt x="11" y="18"/>
                  </a:cubicBezTo>
                  <a:cubicBezTo>
                    <a:pt x="7" y="11"/>
                    <a:pt x="4" y="8"/>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60"/>
            <p:cNvSpPr/>
            <p:nvPr/>
          </p:nvSpPr>
          <p:spPr>
            <a:xfrm>
              <a:off x="2403748" y="1738262"/>
              <a:ext cx="339" cy="244"/>
            </a:xfrm>
            <a:custGeom>
              <a:rect b="b" l="l" r="r" t="t"/>
              <a:pathLst>
                <a:path extrusionOk="0" h="18" w="25">
                  <a:moveTo>
                    <a:pt x="25" y="18"/>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60"/>
            <p:cNvSpPr/>
            <p:nvPr/>
          </p:nvSpPr>
          <p:spPr>
            <a:xfrm>
              <a:off x="2404888" y="1738968"/>
              <a:ext cx="720" cy="394"/>
            </a:xfrm>
            <a:custGeom>
              <a:rect b="b" l="l" r="r" t="t"/>
              <a:pathLst>
                <a:path extrusionOk="0" h="29" w="53">
                  <a:moveTo>
                    <a:pt x="53" y="29"/>
                  </a:moveTo>
                  <a:cubicBezTo>
                    <a:pt x="35" y="18"/>
                    <a:pt x="18" y="11"/>
                    <a:pt x="0" y="1"/>
                  </a:cubicBezTo>
                  <a:cubicBezTo>
                    <a:pt x="18" y="11"/>
                    <a:pt x="35" y="18"/>
                    <a:pt x="53"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60"/>
            <p:cNvSpPr/>
            <p:nvPr/>
          </p:nvSpPr>
          <p:spPr>
            <a:xfrm>
              <a:off x="2403273" y="1737922"/>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60"/>
            <p:cNvSpPr/>
            <p:nvPr/>
          </p:nvSpPr>
          <p:spPr>
            <a:xfrm>
              <a:off x="2398901" y="1729613"/>
              <a:ext cx="1005" cy="584"/>
            </a:xfrm>
            <a:custGeom>
              <a:rect b="b" l="l" r="r" t="t"/>
              <a:pathLst>
                <a:path extrusionOk="0" h="43" w="74">
                  <a:moveTo>
                    <a:pt x="73" y="0"/>
                  </a:moveTo>
                  <a:cubicBezTo>
                    <a:pt x="49" y="11"/>
                    <a:pt x="25" y="25"/>
                    <a:pt x="0" y="42"/>
                  </a:cubicBezTo>
                  <a:cubicBezTo>
                    <a:pt x="25" y="28"/>
                    <a:pt x="49" y="11"/>
                    <a:pt x="73"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60"/>
            <p:cNvSpPr/>
            <p:nvPr/>
          </p:nvSpPr>
          <p:spPr>
            <a:xfrm>
              <a:off x="2405839" y="1739443"/>
              <a:ext cx="394" cy="204"/>
            </a:xfrm>
            <a:custGeom>
              <a:rect b="b" l="l" r="r" t="t"/>
              <a:pathLst>
                <a:path extrusionOk="0" h="15" w="29">
                  <a:moveTo>
                    <a:pt x="28" y="15"/>
                  </a:moveTo>
                  <a:lnTo>
                    <a:pt x="28" y="15"/>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60"/>
            <p:cNvSpPr/>
            <p:nvPr/>
          </p:nvSpPr>
          <p:spPr>
            <a:xfrm>
              <a:off x="2385486" y="1735981"/>
              <a:ext cx="353" cy="14"/>
            </a:xfrm>
            <a:custGeom>
              <a:rect b="b" l="l" r="r" t="t"/>
              <a:pathLst>
                <a:path extrusionOk="0" h="1" w="26">
                  <a:moveTo>
                    <a:pt x="25" y="0"/>
                  </a:moveTo>
                  <a:lnTo>
                    <a:pt x="1" y="0"/>
                  </a:lnTo>
                  <a:lnTo>
                    <a:pt x="25" y="0"/>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60"/>
            <p:cNvSpPr/>
            <p:nvPr/>
          </p:nvSpPr>
          <p:spPr>
            <a:xfrm>
              <a:off x="2379784" y="1732369"/>
              <a:ext cx="204" cy="244"/>
            </a:xfrm>
            <a:custGeom>
              <a:rect b="b" l="l" r="r" t="t"/>
              <a:pathLst>
                <a:path extrusionOk="0" h="18" w="15">
                  <a:moveTo>
                    <a:pt x="15" y="18"/>
                  </a:moveTo>
                  <a:cubicBezTo>
                    <a:pt x="11" y="14"/>
                    <a:pt x="4" y="7"/>
                    <a:pt x="1" y="0"/>
                  </a:cubicBezTo>
                  <a:cubicBezTo>
                    <a:pt x="4" y="7"/>
                    <a:pt x="11" y="14"/>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60"/>
            <p:cNvSpPr/>
            <p:nvPr/>
          </p:nvSpPr>
          <p:spPr>
            <a:xfrm>
              <a:off x="2402933" y="1737596"/>
              <a:ext cx="258" cy="204"/>
            </a:xfrm>
            <a:custGeom>
              <a:rect b="b" l="l" r="r" t="t"/>
              <a:pathLst>
                <a:path extrusionOk="0" h="15" w="19">
                  <a:moveTo>
                    <a:pt x="18"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60"/>
            <p:cNvSpPr/>
            <p:nvPr/>
          </p:nvSpPr>
          <p:spPr>
            <a:xfrm>
              <a:off x="2379594" y="1732125"/>
              <a:ext cx="163" cy="204"/>
            </a:xfrm>
            <a:custGeom>
              <a:rect b="b" l="l" r="r" t="t"/>
              <a:pathLst>
                <a:path extrusionOk="0" h="15" w="12">
                  <a:moveTo>
                    <a:pt x="11" y="15"/>
                  </a:moveTo>
                  <a:cubicBezTo>
                    <a:pt x="8" y="11"/>
                    <a:pt x="4" y="4"/>
                    <a:pt x="1" y="1"/>
                  </a:cubicBezTo>
                  <a:cubicBezTo>
                    <a:pt x="4" y="4"/>
                    <a:pt x="8" y="11"/>
                    <a:pt x="11"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60"/>
            <p:cNvSpPr/>
            <p:nvPr/>
          </p:nvSpPr>
          <p:spPr>
            <a:xfrm>
              <a:off x="2380069" y="1732695"/>
              <a:ext cx="204" cy="163"/>
            </a:xfrm>
            <a:custGeom>
              <a:rect b="b" l="l" r="r" t="t"/>
              <a:pathLst>
                <a:path extrusionOk="0" h="12" w="15">
                  <a:moveTo>
                    <a:pt x="15" y="1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60"/>
            <p:cNvSpPr/>
            <p:nvPr/>
          </p:nvSpPr>
          <p:spPr>
            <a:xfrm>
              <a:off x="2402648" y="1737311"/>
              <a:ext cx="204" cy="244"/>
            </a:xfrm>
            <a:custGeom>
              <a:rect b="b" l="l" r="r" t="t"/>
              <a:pathLst>
                <a:path extrusionOk="0" h="18" w="15">
                  <a:moveTo>
                    <a:pt x="15" y="18"/>
                  </a:moveTo>
                  <a:cubicBezTo>
                    <a:pt x="11" y="11"/>
                    <a:pt x="8" y="7"/>
                    <a:pt x="1" y="0"/>
                  </a:cubicBezTo>
                  <a:cubicBezTo>
                    <a:pt x="8" y="7"/>
                    <a:pt x="11"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60"/>
            <p:cNvSpPr/>
            <p:nvPr/>
          </p:nvSpPr>
          <p:spPr>
            <a:xfrm>
              <a:off x="2380408" y="1732885"/>
              <a:ext cx="339" cy="204"/>
            </a:xfrm>
            <a:custGeom>
              <a:rect b="b" l="l" r="r" t="t"/>
              <a:pathLst>
                <a:path extrusionOk="0" h="15" w="25">
                  <a:moveTo>
                    <a:pt x="25" y="15"/>
                  </a:moveTo>
                  <a:cubicBezTo>
                    <a:pt x="14" y="11"/>
                    <a:pt x="7" y="8"/>
                    <a:pt x="0" y="1"/>
                  </a:cubicBezTo>
                  <a:cubicBezTo>
                    <a:pt x="7" y="8"/>
                    <a:pt x="14" y="11"/>
                    <a:pt x="25"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60"/>
            <p:cNvSpPr/>
            <p:nvPr/>
          </p:nvSpPr>
          <p:spPr>
            <a:xfrm>
              <a:off x="2404264" y="1738588"/>
              <a:ext cx="543" cy="353"/>
            </a:xfrm>
            <a:custGeom>
              <a:rect b="b" l="l" r="r" t="t"/>
              <a:pathLst>
                <a:path extrusionOk="0" h="26" w="40">
                  <a:moveTo>
                    <a:pt x="39"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60"/>
            <p:cNvSpPr/>
            <p:nvPr/>
          </p:nvSpPr>
          <p:spPr>
            <a:xfrm>
              <a:off x="2392329" y="1712641"/>
              <a:ext cx="3109" cy="2295"/>
            </a:xfrm>
            <a:custGeom>
              <a:rect b="b" l="l" r="r" t="t"/>
              <a:pathLst>
                <a:path extrusionOk="0" h="169" w="229">
                  <a:moveTo>
                    <a:pt x="228" y="168"/>
                  </a:moveTo>
                  <a:cubicBezTo>
                    <a:pt x="158" y="98"/>
                    <a:pt x="74" y="11"/>
                    <a:pt x="1" y="0"/>
                  </a:cubicBezTo>
                  <a:cubicBezTo>
                    <a:pt x="74" y="11"/>
                    <a:pt x="158" y="98"/>
                    <a:pt x="228" y="16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60"/>
            <p:cNvSpPr/>
            <p:nvPr/>
          </p:nvSpPr>
          <p:spPr>
            <a:xfrm>
              <a:off x="2405364" y="1714447"/>
              <a:ext cx="244" cy="204"/>
            </a:xfrm>
            <a:custGeom>
              <a:rect b="b" l="l" r="r" t="t"/>
              <a:pathLst>
                <a:path extrusionOk="0" h="15" w="18">
                  <a:moveTo>
                    <a:pt x="0" y="14"/>
                  </a:move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60"/>
            <p:cNvSpPr/>
            <p:nvPr/>
          </p:nvSpPr>
          <p:spPr>
            <a:xfrm>
              <a:off x="2400612" y="1717298"/>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60"/>
            <p:cNvSpPr/>
            <p:nvPr/>
          </p:nvSpPr>
          <p:spPr>
            <a:xfrm>
              <a:off x="2403884" y="1715153"/>
              <a:ext cx="299" cy="109"/>
            </a:xfrm>
            <a:custGeom>
              <a:rect b="b" l="l" r="r" t="t"/>
              <a:pathLst>
                <a:path extrusionOk="0" h="8" w="22">
                  <a:moveTo>
                    <a:pt x="1" y="8"/>
                  </a:moveTo>
                  <a:lnTo>
                    <a:pt x="2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60"/>
            <p:cNvSpPr/>
            <p:nvPr/>
          </p:nvSpPr>
          <p:spPr>
            <a:xfrm>
              <a:off x="2404603" y="1714868"/>
              <a:ext cx="299" cy="109"/>
            </a:xfrm>
            <a:custGeom>
              <a:rect b="b" l="l" r="r" t="t"/>
              <a:pathLst>
                <a:path extrusionOk="0" h="8" w="22">
                  <a:moveTo>
                    <a:pt x="0" y="8"/>
                  </a:moveTo>
                  <a:lnTo>
                    <a:pt x="2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60"/>
            <p:cNvSpPr/>
            <p:nvPr/>
          </p:nvSpPr>
          <p:spPr>
            <a:xfrm>
              <a:off x="2403504" y="1715302"/>
              <a:ext cx="299" cy="109"/>
            </a:xfrm>
            <a:custGeom>
              <a:rect b="b" l="l" r="r" t="t"/>
              <a:pathLst>
                <a:path extrusionOk="0" h="8" w="22">
                  <a:moveTo>
                    <a:pt x="1" y="7"/>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60"/>
            <p:cNvSpPr/>
            <p:nvPr/>
          </p:nvSpPr>
          <p:spPr>
            <a:xfrm>
              <a:off x="2404929" y="1714637"/>
              <a:ext cx="353" cy="204"/>
            </a:xfrm>
            <a:custGeom>
              <a:rect b="b" l="l" r="r" t="t"/>
              <a:pathLst>
                <a:path extrusionOk="0" h="15" w="26">
                  <a:moveTo>
                    <a:pt x="1" y="14"/>
                  </a:move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60"/>
            <p:cNvSpPr/>
            <p:nvPr/>
          </p:nvSpPr>
          <p:spPr>
            <a:xfrm>
              <a:off x="2404223" y="1715017"/>
              <a:ext cx="299" cy="149"/>
            </a:xfrm>
            <a:custGeom>
              <a:rect b="b" l="l" r="r" t="t"/>
              <a:pathLst>
                <a:path extrusionOk="0" h="11" w="22">
                  <a:moveTo>
                    <a:pt x="0" y="11"/>
                  </a:moveTo>
                  <a:lnTo>
                    <a:pt x="2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60"/>
            <p:cNvSpPr/>
            <p:nvPr/>
          </p:nvSpPr>
          <p:spPr>
            <a:xfrm>
              <a:off x="2390333" y="1711921"/>
              <a:ext cx="543" cy="299"/>
            </a:xfrm>
            <a:custGeom>
              <a:rect b="b" l="l" r="r" t="t"/>
              <a:pathLst>
                <a:path extrusionOk="0" h="22" w="40">
                  <a:moveTo>
                    <a:pt x="1" y="1"/>
                  </a:moveTo>
                  <a:cubicBezTo>
                    <a:pt x="11" y="8"/>
                    <a:pt x="25" y="15"/>
                    <a:pt x="39" y="22"/>
                  </a:cubicBezTo>
                  <a:cubicBezTo>
                    <a:pt x="29" y="15"/>
                    <a:pt x="15" y="8"/>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4" name="Google Shape;9914;p60"/>
            <p:cNvSpPr/>
            <p:nvPr/>
          </p:nvSpPr>
          <p:spPr>
            <a:xfrm>
              <a:off x="2390958" y="1712261"/>
              <a:ext cx="394" cy="149"/>
            </a:xfrm>
            <a:custGeom>
              <a:rect b="b" l="l" r="r" t="t"/>
              <a:pathLst>
                <a:path extrusionOk="0" h="11" w="29">
                  <a:moveTo>
                    <a:pt x="0" y="0"/>
                  </a:moveTo>
                  <a:lnTo>
                    <a:pt x="2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5" name="Google Shape;9915;p60"/>
            <p:cNvSpPr/>
            <p:nvPr/>
          </p:nvSpPr>
          <p:spPr>
            <a:xfrm>
              <a:off x="2391664" y="1712492"/>
              <a:ext cx="204" cy="68"/>
            </a:xfrm>
            <a:custGeom>
              <a:rect b="b" l="l" r="r" t="t"/>
              <a:pathLst>
                <a:path extrusionOk="0" h="5" w="15">
                  <a:moveTo>
                    <a:pt x="1" y="1"/>
                  </a:moveTo>
                  <a:lnTo>
                    <a:pt x="15"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6" name="Google Shape;9916;p60"/>
            <p:cNvSpPr/>
            <p:nvPr/>
          </p:nvSpPr>
          <p:spPr>
            <a:xfrm>
              <a:off x="2400136" y="1717244"/>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7" name="Google Shape;9917;p60"/>
            <p:cNvSpPr/>
            <p:nvPr/>
          </p:nvSpPr>
          <p:spPr>
            <a:xfrm>
              <a:off x="2406029" y="1713822"/>
              <a:ext cx="244" cy="258"/>
            </a:xfrm>
            <a:custGeom>
              <a:rect b="b" l="l" r="r" t="t"/>
              <a:pathLst>
                <a:path extrusionOk="0" h="19" w="18">
                  <a:moveTo>
                    <a:pt x="18" y="1"/>
                  </a:moveTo>
                  <a:cubicBezTo>
                    <a:pt x="11" y="8"/>
                    <a:pt x="4" y="15"/>
                    <a:pt x="0" y="18"/>
                  </a:cubicBezTo>
                  <a:cubicBezTo>
                    <a:pt x="4" y="15"/>
                    <a:pt x="11" y="8"/>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8" name="Google Shape;9918;p60"/>
            <p:cNvSpPr/>
            <p:nvPr/>
          </p:nvSpPr>
          <p:spPr>
            <a:xfrm>
              <a:off x="2398331" y="1716578"/>
              <a:ext cx="530" cy="204"/>
            </a:xfrm>
            <a:custGeom>
              <a:rect b="b" l="l" r="r" t="t"/>
              <a:pathLst>
                <a:path extrusionOk="0" h="15" w="39">
                  <a:moveTo>
                    <a:pt x="0" y="1"/>
                  </a:moveTo>
                  <a:lnTo>
                    <a:pt x="0" y="1"/>
                  </a:lnTo>
                  <a:cubicBezTo>
                    <a:pt x="14" y="4"/>
                    <a:pt x="28" y="8"/>
                    <a:pt x="39" y="15"/>
                  </a:cubicBezTo>
                  <a:cubicBezTo>
                    <a:pt x="28" y="8"/>
                    <a:pt x="1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9" name="Google Shape;9919;p60"/>
            <p:cNvSpPr/>
            <p:nvPr/>
          </p:nvSpPr>
          <p:spPr>
            <a:xfrm>
              <a:off x="2399702" y="171710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0" name="Google Shape;9920;p60"/>
            <p:cNvSpPr/>
            <p:nvPr/>
          </p:nvSpPr>
          <p:spPr>
            <a:xfrm>
              <a:off x="2405649" y="1714162"/>
              <a:ext cx="339" cy="244"/>
            </a:xfrm>
            <a:custGeom>
              <a:rect b="b" l="l" r="r" t="t"/>
              <a:pathLst>
                <a:path extrusionOk="0" h="18" w="25">
                  <a:moveTo>
                    <a:pt x="25" y="0"/>
                  </a:moveTo>
                  <a:cubicBezTo>
                    <a:pt x="14" y="4"/>
                    <a:pt x="7" y="11"/>
                    <a:pt x="0" y="18"/>
                  </a:cubicBezTo>
                  <a:cubicBezTo>
                    <a:pt x="7" y="11"/>
                    <a:pt x="18" y="4"/>
                    <a:pt x="2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1" name="Google Shape;9921;p60"/>
            <p:cNvSpPr/>
            <p:nvPr/>
          </p:nvSpPr>
          <p:spPr>
            <a:xfrm>
              <a:off x="2400747" y="1717244"/>
              <a:ext cx="163" cy="14"/>
            </a:xfrm>
            <a:custGeom>
              <a:rect b="b" l="l" r="r" t="t"/>
              <a:pathLst>
                <a:path extrusionOk="0" h="1" w="12">
                  <a:moveTo>
                    <a:pt x="1" y="1"/>
                  </a:move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60"/>
            <p:cNvSpPr/>
            <p:nvPr/>
          </p:nvSpPr>
          <p:spPr>
            <a:xfrm>
              <a:off x="2399322" y="1716959"/>
              <a:ext cx="109" cy="68"/>
            </a:xfrm>
            <a:custGeom>
              <a:rect b="b" l="l" r="r" t="t"/>
              <a:pathLst>
                <a:path extrusionOk="0" h="5" w="8">
                  <a:moveTo>
                    <a:pt x="1" y="1"/>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60"/>
            <p:cNvSpPr/>
            <p:nvPr/>
          </p:nvSpPr>
          <p:spPr>
            <a:xfrm>
              <a:off x="2381454" y="1716008"/>
              <a:ext cx="2485" cy="5010"/>
            </a:xfrm>
            <a:custGeom>
              <a:rect b="b" l="l" r="r" t="t"/>
              <a:pathLst>
                <a:path extrusionOk="0" h="369" w="183">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60"/>
            <p:cNvSpPr/>
            <p:nvPr/>
          </p:nvSpPr>
          <p:spPr>
            <a:xfrm>
              <a:off x="2390863" y="1732315"/>
              <a:ext cx="14" cy="204"/>
            </a:xfrm>
            <a:custGeom>
              <a:rect b="b" l="l" r="r" t="t"/>
              <a:pathLst>
                <a:path extrusionOk="0" h="15" w="1">
                  <a:moveTo>
                    <a:pt x="0" y="1"/>
                  </a:moveTo>
                  <a:lnTo>
                    <a:pt x="0" y="11"/>
                  </a:lnTo>
                  <a:cubicBezTo>
                    <a:pt x="0" y="15"/>
                    <a:pt x="0"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60"/>
            <p:cNvSpPr/>
            <p:nvPr/>
          </p:nvSpPr>
          <p:spPr>
            <a:xfrm>
              <a:off x="2390958" y="1732790"/>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60"/>
            <p:cNvSpPr/>
            <p:nvPr/>
          </p:nvSpPr>
          <p:spPr>
            <a:xfrm>
              <a:off x="2390809" y="1732179"/>
              <a:ext cx="68" cy="109"/>
            </a:xfrm>
            <a:custGeom>
              <a:rect b="b" l="l" r="r" t="t"/>
              <a:pathLst>
                <a:path extrusionOk="0" h="8" w="5">
                  <a:moveTo>
                    <a:pt x="4" y="0"/>
                  </a:moveTo>
                  <a:cubicBezTo>
                    <a:pt x="1" y="4"/>
                    <a:pt x="1" y="7"/>
                    <a:pt x="4" y="7"/>
                  </a:cubicBezTo>
                  <a:cubicBezTo>
                    <a:pt x="1" y="7"/>
                    <a:pt x="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60"/>
            <p:cNvSpPr/>
            <p:nvPr/>
          </p:nvSpPr>
          <p:spPr>
            <a:xfrm>
              <a:off x="2391243" y="1733550"/>
              <a:ext cx="149" cy="353"/>
            </a:xfrm>
            <a:custGeom>
              <a:rect b="b" l="l" r="r" t="t"/>
              <a:pathLst>
                <a:path extrusionOk="0" h="26" w="11">
                  <a:moveTo>
                    <a:pt x="0" y="1"/>
                  </a:moveTo>
                  <a:lnTo>
                    <a:pt x="11"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60"/>
            <p:cNvSpPr/>
            <p:nvPr/>
          </p:nvSpPr>
          <p:spPr>
            <a:xfrm>
              <a:off x="2391813"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9" name="Google Shape;9929;p60"/>
            <p:cNvSpPr/>
            <p:nvPr/>
          </p:nvSpPr>
          <p:spPr>
            <a:xfrm>
              <a:off x="2391474" y="1734080"/>
              <a:ext cx="258" cy="489"/>
            </a:xfrm>
            <a:custGeom>
              <a:rect b="b" l="l" r="r" t="t"/>
              <a:pathLst>
                <a:path extrusionOk="0" h="36" w="19">
                  <a:moveTo>
                    <a:pt x="1" y="0"/>
                  </a:moveTo>
                  <a:cubicBezTo>
                    <a:pt x="4" y="11"/>
                    <a:pt x="11" y="21"/>
                    <a:pt x="18" y="35"/>
                  </a:cubicBezTo>
                  <a:cubicBezTo>
                    <a:pt x="11" y="21"/>
                    <a:pt x="4" y="11"/>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0" name="Google Shape;9930;p60"/>
            <p:cNvSpPr/>
            <p:nvPr/>
          </p:nvSpPr>
          <p:spPr>
            <a:xfrm>
              <a:off x="2390904" y="1732559"/>
              <a:ext cx="14" cy="149"/>
            </a:xfrm>
            <a:custGeom>
              <a:rect b="b" l="l" r="r" t="t"/>
              <a:pathLst>
                <a:path extrusionOk="0" h="11" w="1">
                  <a:moveTo>
                    <a:pt x="1"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60"/>
            <p:cNvSpPr/>
            <p:nvPr/>
          </p:nvSpPr>
          <p:spPr>
            <a:xfrm>
              <a:off x="2391094" y="1733170"/>
              <a:ext cx="109" cy="258"/>
            </a:xfrm>
            <a:custGeom>
              <a:rect b="b" l="l" r="r" t="t"/>
              <a:pathLst>
                <a:path extrusionOk="0" h="19"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60"/>
            <p:cNvSpPr/>
            <p:nvPr/>
          </p:nvSpPr>
          <p:spPr>
            <a:xfrm>
              <a:off x="2384726" y="1733930"/>
              <a:ext cx="109" cy="109"/>
            </a:xfrm>
            <a:custGeom>
              <a:rect b="b" l="l" r="r" t="t"/>
              <a:pathLst>
                <a:path extrusionOk="0" h="8" w="8">
                  <a:moveTo>
                    <a:pt x="8"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60"/>
            <p:cNvSpPr/>
            <p:nvPr/>
          </p:nvSpPr>
          <p:spPr>
            <a:xfrm>
              <a:off x="2379308" y="1731459"/>
              <a:ext cx="299" cy="163"/>
            </a:xfrm>
            <a:custGeom>
              <a:rect b="b" l="l" r="r" t="t"/>
              <a:pathLst>
                <a:path extrusionOk="0" h="12" w="22">
                  <a:moveTo>
                    <a:pt x="1" y="1"/>
                  </a:moveTo>
                  <a:lnTo>
                    <a:pt x="22" y="11"/>
                  </a:ln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60"/>
            <p:cNvSpPr/>
            <p:nvPr/>
          </p:nvSpPr>
          <p:spPr>
            <a:xfrm>
              <a:off x="2385350" y="1734691"/>
              <a:ext cx="14" cy="68"/>
            </a:xfrm>
            <a:custGeom>
              <a:rect b="b" l="l" r="r" t="t"/>
              <a:pathLst>
                <a:path extrusionOk="0" h="5" w="1">
                  <a:moveTo>
                    <a:pt x="0"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60"/>
            <p:cNvSpPr/>
            <p:nvPr/>
          </p:nvSpPr>
          <p:spPr>
            <a:xfrm>
              <a:off x="2379784" y="1731744"/>
              <a:ext cx="543" cy="299"/>
            </a:xfrm>
            <a:custGeom>
              <a:rect b="b" l="l" r="r" t="t"/>
              <a:pathLst>
                <a:path extrusionOk="0" h="22" w="40">
                  <a:moveTo>
                    <a:pt x="39"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60"/>
            <p:cNvSpPr/>
            <p:nvPr/>
          </p:nvSpPr>
          <p:spPr>
            <a:xfrm>
              <a:off x="2385826" y="173579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60"/>
            <p:cNvSpPr/>
            <p:nvPr/>
          </p:nvSpPr>
          <p:spPr>
            <a:xfrm>
              <a:off x="2385676" y="1735220"/>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60"/>
            <p:cNvSpPr/>
            <p:nvPr/>
          </p:nvSpPr>
          <p:spPr>
            <a:xfrm>
              <a:off x="2381264" y="1715682"/>
              <a:ext cx="434" cy="774"/>
            </a:xfrm>
            <a:custGeom>
              <a:rect b="b" l="l" r="r" t="t"/>
              <a:pathLst>
                <a:path extrusionOk="0" h="57" w="32">
                  <a:moveTo>
                    <a:pt x="0" y="0"/>
                  </a:moveTo>
                  <a:cubicBezTo>
                    <a:pt x="7" y="18"/>
                    <a:pt x="21" y="39"/>
                    <a:pt x="32" y="56"/>
                  </a:cubicBezTo>
                  <a:lnTo>
                    <a:pt x="14" y="25"/>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60"/>
            <p:cNvSpPr/>
            <p:nvPr/>
          </p:nvSpPr>
          <p:spPr>
            <a:xfrm>
              <a:off x="2379404" y="1731324"/>
              <a:ext cx="14" cy="54"/>
            </a:xfrm>
            <a:custGeom>
              <a:rect b="b" l="l" r="r" t="t"/>
              <a:pathLst>
                <a:path extrusionOk="0" h="4" w="1">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60"/>
            <p:cNvSpPr/>
            <p:nvPr/>
          </p:nvSpPr>
          <p:spPr>
            <a:xfrm>
              <a:off x="2385826" y="1735981"/>
              <a:ext cx="14" cy="14"/>
            </a:xfrm>
            <a:custGeom>
              <a:rect b="b" l="l" r="r" t="t"/>
              <a:pathLst>
                <a:path extrusionOk="0" h="1" w="1">
                  <a:moveTo>
                    <a:pt x="0" y="0"/>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60"/>
            <p:cNvSpPr/>
            <p:nvPr/>
          </p:nvSpPr>
          <p:spPr>
            <a:xfrm>
              <a:off x="2497528" y="1743000"/>
              <a:ext cx="87140" cy="73726"/>
            </a:xfrm>
            <a:custGeom>
              <a:rect b="b" l="l" r="r" t="t"/>
              <a:pathLst>
                <a:path extrusionOk="0" h="5430" w="6418">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60"/>
            <p:cNvSpPr/>
            <p:nvPr/>
          </p:nvSpPr>
          <p:spPr>
            <a:xfrm>
              <a:off x="2595449" y="1751378"/>
              <a:ext cx="0" cy="14"/>
            </a:xfrm>
            <a:custGeom>
              <a:rect b="b" l="l" r="r" t="t"/>
              <a:pathLst>
                <a:path extrusionOk="0" h="1" w="0">
                  <a:moveTo>
                    <a:pt x="0"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3" name="Google Shape;9943;p60"/>
            <p:cNvSpPr/>
            <p:nvPr/>
          </p:nvSpPr>
          <p:spPr>
            <a:xfrm>
              <a:off x="2589692" y="1751432"/>
              <a:ext cx="11134" cy="4046"/>
            </a:xfrm>
            <a:custGeom>
              <a:rect b="b" l="l" r="r" t="t"/>
              <a:pathLst>
                <a:path extrusionOk="0" h="298" w="82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4" name="Google Shape;9944;p60"/>
            <p:cNvSpPr/>
            <p:nvPr/>
          </p:nvSpPr>
          <p:spPr>
            <a:xfrm>
              <a:off x="2541736" y="1751432"/>
              <a:ext cx="434" cy="109"/>
            </a:xfrm>
            <a:custGeom>
              <a:rect b="b" l="l" r="r" t="t"/>
              <a:pathLst>
                <a:path extrusionOk="0" h="8" w="32">
                  <a:moveTo>
                    <a:pt x="32" y="0"/>
                  </a:moveTo>
                  <a:cubicBezTo>
                    <a:pt x="21" y="0"/>
                    <a:pt x="11" y="4"/>
                    <a:pt x="0" y="4"/>
                  </a:cubicBezTo>
                  <a:lnTo>
                    <a:pt x="0" y="7"/>
                  </a:lnTo>
                  <a:lnTo>
                    <a:pt x="3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60"/>
            <p:cNvSpPr/>
            <p:nvPr/>
          </p:nvSpPr>
          <p:spPr>
            <a:xfrm>
              <a:off x="2550955" y="1754039"/>
              <a:ext cx="394" cy="258"/>
            </a:xfrm>
            <a:custGeom>
              <a:rect b="b" l="l" r="r" t="t"/>
              <a:pathLst>
                <a:path extrusionOk="0" h="19" w="29">
                  <a:moveTo>
                    <a:pt x="0" y="1"/>
                  </a:moveTo>
                  <a:lnTo>
                    <a:pt x="28" y="18"/>
                  </a:lnTo>
                  <a:lnTo>
                    <a:pt x="2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60"/>
            <p:cNvSpPr/>
            <p:nvPr/>
          </p:nvSpPr>
          <p:spPr>
            <a:xfrm>
              <a:off x="2549950" y="1753523"/>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60"/>
            <p:cNvSpPr/>
            <p:nvPr/>
          </p:nvSpPr>
          <p:spPr>
            <a:xfrm>
              <a:off x="2550236" y="1753618"/>
              <a:ext cx="109" cy="54"/>
            </a:xfrm>
            <a:custGeom>
              <a:rect b="b" l="l" r="r" t="t"/>
              <a:pathLst>
                <a:path extrusionOk="0" h="4" w="8">
                  <a:moveTo>
                    <a:pt x="8"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60"/>
            <p:cNvSpPr/>
            <p:nvPr/>
          </p:nvSpPr>
          <p:spPr>
            <a:xfrm>
              <a:off x="2549244" y="1753278"/>
              <a:ext cx="244" cy="14"/>
            </a:xfrm>
            <a:custGeom>
              <a:rect b="b" l="l" r="r" t="t"/>
              <a:pathLst>
                <a:path extrusionOk="0" h="1" w="18">
                  <a:moveTo>
                    <a:pt x="18" y="1"/>
                  </a:moveTo>
                  <a:cubicBezTo>
                    <a:pt x="11" y="1"/>
                    <a:pt x="7" y="1"/>
                    <a:pt x="0" y="1"/>
                  </a:cubicBezTo>
                  <a:cubicBezTo>
                    <a:pt x="7" y="1"/>
                    <a:pt x="11" y="1"/>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60"/>
            <p:cNvSpPr/>
            <p:nvPr/>
          </p:nvSpPr>
          <p:spPr>
            <a:xfrm>
              <a:off x="2550480" y="1753754"/>
              <a:ext cx="149" cy="68"/>
            </a:xfrm>
            <a:custGeom>
              <a:rect b="b" l="l" r="r" t="t"/>
              <a:pathLst>
                <a:path extrusionOk="0" h="5" w="11">
                  <a:moveTo>
                    <a:pt x="11"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60"/>
            <p:cNvSpPr/>
            <p:nvPr/>
          </p:nvSpPr>
          <p:spPr>
            <a:xfrm>
              <a:off x="2550711" y="1753903"/>
              <a:ext cx="204" cy="109"/>
            </a:xfrm>
            <a:custGeom>
              <a:rect b="b" l="l" r="r" t="t"/>
              <a:pathLst>
                <a:path extrusionOk="0" h="8" w="15">
                  <a:moveTo>
                    <a:pt x="15"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60"/>
            <p:cNvSpPr/>
            <p:nvPr/>
          </p:nvSpPr>
          <p:spPr>
            <a:xfrm>
              <a:off x="2549625" y="1753373"/>
              <a:ext cx="109" cy="14"/>
            </a:xfrm>
            <a:custGeom>
              <a:rect b="b" l="l" r="r" t="t"/>
              <a:pathLst>
                <a:path extrusionOk="0" h="1" w="8">
                  <a:moveTo>
                    <a:pt x="7"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60"/>
            <p:cNvSpPr/>
            <p:nvPr/>
          </p:nvSpPr>
          <p:spPr>
            <a:xfrm>
              <a:off x="2551756" y="1754568"/>
              <a:ext cx="1439" cy="910"/>
            </a:xfrm>
            <a:custGeom>
              <a:rect b="b" l="l" r="r" t="t"/>
              <a:pathLst>
                <a:path extrusionOk="0" h="67" w="106">
                  <a:moveTo>
                    <a:pt x="1" y="0"/>
                  </a:moveTo>
                  <a:lnTo>
                    <a:pt x="106" y="67"/>
                  </a:lnTo>
                  <a:lnTo>
                    <a:pt x="106" y="60"/>
                  </a:lnTo>
                  <a:lnTo>
                    <a:pt x="88" y="53"/>
                  </a:lnTo>
                  <a:cubicBezTo>
                    <a:pt x="57" y="35"/>
                    <a:pt x="29" y="18"/>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60"/>
            <p:cNvSpPr/>
            <p:nvPr/>
          </p:nvSpPr>
          <p:spPr>
            <a:xfrm>
              <a:off x="2542917" y="1751147"/>
              <a:ext cx="543" cy="149"/>
            </a:xfrm>
            <a:custGeom>
              <a:rect b="b" l="l" r="r" t="t"/>
              <a:pathLst>
                <a:path extrusionOk="0" h="11" w="4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60"/>
            <p:cNvSpPr/>
            <p:nvPr/>
          </p:nvSpPr>
          <p:spPr>
            <a:xfrm>
              <a:off x="2508784" y="1768770"/>
              <a:ext cx="204" cy="394"/>
            </a:xfrm>
            <a:custGeom>
              <a:rect b="b" l="l" r="r" t="t"/>
              <a:pathLst>
                <a:path extrusionOk="0" h="29" w="15">
                  <a:moveTo>
                    <a:pt x="15" y="29"/>
                  </a:moveTo>
                  <a:cubicBezTo>
                    <a:pt x="11" y="22"/>
                    <a:pt x="4" y="11"/>
                    <a:pt x="1" y="1"/>
                  </a:cubicBezTo>
                  <a:cubicBezTo>
                    <a:pt x="4" y="11"/>
                    <a:pt x="11" y="22"/>
                    <a:pt x="15"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60"/>
            <p:cNvSpPr/>
            <p:nvPr/>
          </p:nvSpPr>
          <p:spPr>
            <a:xfrm>
              <a:off x="2511499" y="1770440"/>
              <a:ext cx="489" cy="14"/>
            </a:xfrm>
            <a:custGeom>
              <a:rect b="b" l="l" r="r" t="t"/>
              <a:pathLst>
                <a:path extrusionOk="0" h="1" w="36">
                  <a:moveTo>
                    <a:pt x="15" y="0"/>
                  </a:moveTo>
                  <a:lnTo>
                    <a:pt x="36"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60"/>
            <p:cNvSpPr/>
            <p:nvPr/>
          </p:nvSpPr>
          <p:spPr>
            <a:xfrm>
              <a:off x="2509734" y="1769965"/>
              <a:ext cx="1018" cy="394"/>
            </a:xfrm>
            <a:custGeom>
              <a:rect b="b" l="l" r="r" t="t"/>
              <a:pathLst>
                <a:path extrusionOk="0" h="29" w="75">
                  <a:moveTo>
                    <a:pt x="74" y="28"/>
                  </a:moveTo>
                  <a:cubicBezTo>
                    <a:pt x="50" y="21"/>
                    <a:pt x="25" y="11"/>
                    <a:pt x="1" y="0"/>
                  </a:cubicBezTo>
                  <a:cubicBezTo>
                    <a:pt x="25" y="11"/>
                    <a:pt x="50" y="21"/>
                    <a:pt x="74"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7" name="Google Shape;9957;p60"/>
            <p:cNvSpPr/>
            <p:nvPr/>
          </p:nvSpPr>
          <p:spPr>
            <a:xfrm>
              <a:off x="2510888" y="1770345"/>
              <a:ext cx="475" cy="54"/>
            </a:xfrm>
            <a:custGeom>
              <a:rect b="b" l="l" r="r" t="t"/>
              <a:pathLst>
                <a:path extrusionOk="0" h="4" w="35">
                  <a:moveTo>
                    <a:pt x="35" y="4"/>
                  </a:moveTo>
                  <a:cubicBezTo>
                    <a:pt x="21" y="4"/>
                    <a:pt x="11" y="4"/>
                    <a:pt x="0" y="0"/>
                  </a:cubicBezTo>
                  <a:cubicBezTo>
                    <a:pt x="11" y="4"/>
                    <a:pt x="21" y="4"/>
                    <a:pt x="35" y="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8" name="Google Shape;9958;p60"/>
            <p:cNvSpPr/>
            <p:nvPr/>
          </p:nvSpPr>
          <p:spPr>
            <a:xfrm>
              <a:off x="2509354" y="1769680"/>
              <a:ext cx="299" cy="204"/>
            </a:xfrm>
            <a:custGeom>
              <a:rect b="b" l="l" r="r" t="t"/>
              <a:pathLst>
                <a:path extrusionOk="0" h="15" w="22">
                  <a:moveTo>
                    <a:pt x="22" y="14"/>
                  </a:moveTo>
                  <a:cubicBezTo>
                    <a:pt x="15" y="11"/>
                    <a:pt x="8" y="4"/>
                    <a:pt x="1" y="0"/>
                  </a:cubicBezTo>
                  <a:cubicBezTo>
                    <a:pt x="8" y="4"/>
                    <a:pt x="15" y="11"/>
                    <a:pt x="22"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60"/>
            <p:cNvSpPr/>
            <p:nvPr/>
          </p:nvSpPr>
          <p:spPr>
            <a:xfrm>
              <a:off x="2509069" y="1769300"/>
              <a:ext cx="204" cy="244"/>
            </a:xfrm>
            <a:custGeom>
              <a:rect b="b" l="l" r="r" t="t"/>
              <a:pathLst>
                <a:path extrusionOk="0" h="18" w="15">
                  <a:moveTo>
                    <a:pt x="15" y="18"/>
                  </a:moveTo>
                  <a:cubicBezTo>
                    <a:pt x="8" y="11"/>
                    <a:pt x="4" y="7"/>
                    <a:pt x="1" y="0"/>
                  </a:cubicBezTo>
                  <a:cubicBezTo>
                    <a:pt x="4" y="7"/>
                    <a:pt x="8" y="11"/>
                    <a:pt x="15"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60"/>
            <p:cNvSpPr/>
            <p:nvPr/>
          </p:nvSpPr>
          <p:spPr>
            <a:xfrm>
              <a:off x="2534975" y="1750997"/>
              <a:ext cx="489" cy="543"/>
            </a:xfrm>
            <a:custGeom>
              <a:rect b="b" l="l" r="r" t="t"/>
              <a:pathLst>
                <a:path extrusionOk="0" h="40" w="36">
                  <a:moveTo>
                    <a:pt x="36" y="1"/>
                  </a:moveTo>
                  <a:cubicBezTo>
                    <a:pt x="25" y="11"/>
                    <a:pt x="11" y="25"/>
                    <a:pt x="1" y="39"/>
                  </a:cubicBezTo>
                  <a:cubicBezTo>
                    <a:pt x="11" y="25"/>
                    <a:pt x="25" y="11"/>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60"/>
            <p:cNvSpPr/>
            <p:nvPr/>
          </p:nvSpPr>
          <p:spPr>
            <a:xfrm>
              <a:off x="2536780" y="1750047"/>
              <a:ext cx="109" cy="14"/>
            </a:xfrm>
            <a:custGeom>
              <a:rect b="b" l="l" r="r" t="t"/>
              <a:pathLst>
                <a:path extrusionOk="0" h="1" w="8">
                  <a:moveTo>
                    <a:pt x="1" y="0"/>
                  </a:moveTo>
                  <a:lnTo>
                    <a:pt x="1" y="0"/>
                  </a:lnTo>
                  <a:lnTo>
                    <a:pt x="8" y="0"/>
                  </a:ln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60"/>
            <p:cNvSpPr/>
            <p:nvPr/>
          </p:nvSpPr>
          <p:spPr>
            <a:xfrm>
              <a:off x="2512219" y="1770291"/>
              <a:ext cx="679" cy="109"/>
            </a:xfrm>
            <a:custGeom>
              <a:rect b="b" l="l" r="r" t="t"/>
              <a:pathLst>
                <a:path extrusionOk="0" h="8" w="50">
                  <a:moveTo>
                    <a:pt x="49" y="1"/>
                  </a:moveTo>
                  <a:cubicBezTo>
                    <a:pt x="32" y="4"/>
                    <a:pt x="14" y="8"/>
                    <a:pt x="0" y="8"/>
                  </a:cubicBezTo>
                  <a:cubicBezTo>
                    <a:pt x="14" y="8"/>
                    <a:pt x="32" y="4"/>
                    <a:pt x="4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60"/>
            <p:cNvSpPr/>
            <p:nvPr/>
          </p:nvSpPr>
          <p:spPr>
            <a:xfrm>
              <a:off x="2503230" y="1767779"/>
              <a:ext cx="679" cy="204"/>
            </a:xfrm>
            <a:custGeom>
              <a:rect b="b" l="l" r="r" t="t"/>
              <a:pathLst>
                <a:path extrusionOk="0" h="15" w="50">
                  <a:moveTo>
                    <a:pt x="49" y="0"/>
                  </a:moveTo>
                  <a:cubicBezTo>
                    <a:pt x="35" y="0"/>
                    <a:pt x="25" y="4"/>
                    <a:pt x="14" y="7"/>
                  </a:cubicBezTo>
                  <a:lnTo>
                    <a:pt x="0" y="14"/>
                  </a:lnTo>
                  <a:cubicBezTo>
                    <a:pt x="14" y="7"/>
                    <a:pt x="32" y="0"/>
                    <a:pt x="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60"/>
            <p:cNvSpPr/>
            <p:nvPr/>
          </p:nvSpPr>
          <p:spPr>
            <a:xfrm>
              <a:off x="2542917" y="1751187"/>
              <a:ext cx="489" cy="109"/>
            </a:xfrm>
            <a:custGeom>
              <a:rect b="b" l="l" r="r" t="t"/>
              <a:pathLst>
                <a:path extrusionOk="0" h="8" w="36">
                  <a:moveTo>
                    <a:pt x="36" y="1"/>
                  </a:moveTo>
                  <a:lnTo>
                    <a:pt x="36" y="1"/>
                  </a:lnTo>
                  <a:cubicBezTo>
                    <a:pt x="22" y="4"/>
                    <a:pt x="11" y="4"/>
                    <a:pt x="1" y="8"/>
                  </a:cubicBezTo>
                  <a:cubicBezTo>
                    <a:pt x="11" y="8"/>
                    <a:pt x="22" y="4"/>
                    <a:pt x="3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60"/>
            <p:cNvSpPr/>
            <p:nvPr/>
          </p:nvSpPr>
          <p:spPr>
            <a:xfrm>
              <a:off x="2502035" y="1769436"/>
              <a:ext cx="68" cy="394"/>
            </a:xfrm>
            <a:custGeom>
              <a:rect b="b" l="l" r="r" t="t"/>
              <a:pathLst>
                <a:path extrusionOk="0" h="29" w="5">
                  <a:moveTo>
                    <a:pt x="1" y="29"/>
                  </a:moveTo>
                  <a:cubicBezTo>
                    <a:pt x="1" y="18"/>
                    <a:pt x="4" y="11"/>
                    <a:pt x="4" y="1"/>
                  </a:cubicBezTo>
                  <a:cubicBezTo>
                    <a:pt x="4" y="11"/>
                    <a:pt x="1" y="18"/>
                    <a:pt x="1" y="2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60"/>
            <p:cNvSpPr/>
            <p:nvPr/>
          </p:nvSpPr>
          <p:spPr>
            <a:xfrm>
              <a:off x="2499143" y="1813793"/>
              <a:ext cx="14" cy="204"/>
            </a:xfrm>
            <a:custGeom>
              <a:rect b="b" l="l" r="r" t="t"/>
              <a:pathLst>
                <a:path extrusionOk="0" h="15" w="1">
                  <a:moveTo>
                    <a:pt x="0" y="14"/>
                  </a:moveTo>
                  <a:cubicBezTo>
                    <a:pt x="0" y="7"/>
                    <a:pt x="0" y="4"/>
                    <a:pt x="0" y="0"/>
                  </a:cubicBezTo>
                  <a:cubicBezTo>
                    <a:pt x="0" y="4"/>
                    <a:pt x="0" y="7"/>
                    <a:pt x="0"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60"/>
            <p:cNvSpPr/>
            <p:nvPr/>
          </p:nvSpPr>
          <p:spPr>
            <a:xfrm>
              <a:off x="2500230" y="1774663"/>
              <a:ext cx="448" cy="489"/>
            </a:xfrm>
            <a:custGeom>
              <a:rect b="b" l="l" r="r" t="t"/>
              <a:pathLst>
                <a:path extrusionOk="0" h="36" w="33">
                  <a:moveTo>
                    <a:pt x="32" y="1"/>
                  </a:moveTo>
                  <a:cubicBezTo>
                    <a:pt x="22" y="15"/>
                    <a:pt x="11" y="25"/>
                    <a:pt x="1" y="36"/>
                  </a:cubicBezTo>
                  <a:cubicBezTo>
                    <a:pt x="15" y="25"/>
                    <a:pt x="22" y="15"/>
                    <a:pt x="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60"/>
            <p:cNvSpPr/>
            <p:nvPr/>
          </p:nvSpPr>
          <p:spPr>
            <a:xfrm>
              <a:off x="2502131" y="1767969"/>
              <a:ext cx="1113" cy="1385"/>
            </a:xfrm>
            <a:custGeom>
              <a:rect b="b" l="l" r="r" t="t"/>
              <a:pathLst>
                <a:path extrusionOk="0" h="102" w="82">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60"/>
            <p:cNvSpPr/>
            <p:nvPr/>
          </p:nvSpPr>
          <p:spPr>
            <a:xfrm>
              <a:off x="2500664" y="1769911"/>
              <a:ext cx="1480" cy="4725"/>
            </a:xfrm>
            <a:custGeom>
              <a:rect b="b" l="l" r="r" t="t"/>
              <a:pathLst>
                <a:path extrusionOk="0" h="348" w="109">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60"/>
            <p:cNvSpPr/>
            <p:nvPr/>
          </p:nvSpPr>
          <p:spPr>
            <a:xfrm>
              <a:off x="2503081" y="1767874"/>
              <a:ext cx="353" cy="204"/>
            </a:xfrm>
            <a:custGeom>
              <a:rect b="b" l="l" r="r" t="t"/>
              <a:pathLst>
                <a:path extrusionOk="0" h="15" w="26">
                  <a:moveTo>
                    <a:pt x="25" y="0"/>
                  </a:moveTo>
                  <a:cubicBezTo>
                    <a:pt x="15" y="4"/>
                    <a:pt x="8" y="7"/>
                    <a:pt x="1" y="14"/>
                  </a:cubicBezTo>
                  <a:lnTo>
                    <a:pt x="11" y="7"/>
                  </a:lnTo>
                  <a:lnTo>
                    <a:pt x="25"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60"/>
            <p:cNvSpPr/>
            <p:nvPr/>
          </p:nvSpPr>
          <p:spPr>
            <a:xfrm>
              <a:off x="2579848" y="1757895"/>
              <a:ext cx="68" cy="14"/>
            </a:xfrm>
            <a:custGeom>
              <a:rect b="b" l="l" r="r" t="t"/>
              <a:pathLst>
                <a:path extrusionOk="0" h="1" w="5">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60"/>
            <p:cNvSpPr/>
            <p:nvPr/>
          </p:nvSpPr>
          <p:spPr>
            <a:xfrm>
              <a:off x="2583419" y="1758221"/>
              <a:ext cx="204" cy="68"/>
            </a:xfrm>
            <a:custGeom>
              <a:rect b="b" l="l" r="r" t="t"/>
              <a:pathLst>
                <a:path extrusionOk="0" h="5" w="15">
                  <a:moveTo>
                    <a:pt x="0" y="4"/>
                  </a:moveTo>
                  <a:lnTo>
                    <a:pt x="1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60"/>
            <p:cNvSpPr/>
            <p:nvPr/>
          </p:nvSpPr>
          <p:spPr>
            <a:xfrm>
              <a:off x="2556318" y="1754568"/>
              <a:ext cx="204" cy="244"/>
            </a:xfrm>
            <a:custGeom>
              <a:rect b="b" l="l" r="r" t="t"/>
              <a:pathLst>
                <a:path extrusionOk="0" h="18" w="15">
                  <a:moveTo>
                    <a:pt x="1" y="18"/>
                  </a:moveTo>
                  <a:cubicBezTo>
                    <a:pt x="8" y="11"/>
                    <a:pt x="11" y="4"/>
                    <a:pt x="15" y="0"/>
                  </a:cubicBezTo>
                  <a:cubicBezTo>
                    <a:pt x="11" y="4"/>
                    <a:pt x="8" y="11"/>
                    <a:pt x="1"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60"/>
            <p:cNvSpPr/>
            <p:nvPr/>
          </p:nvSpPr>
          <p:spPr>
            <a:xfrm>
              <a:off x="2582319" y="1758465"/>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60"/>
            <p:cNvSpPr/>
            <p:nvPr/>
          </p:nvSpPr>
          <p:spPr>
            <a:xfrm>
              <a:off x="2584030" y="1758126"/>
              <a:ext cx="68" cy="14"/>
            </a:xfrm>
            <a:custGeom>
              <a:rect b="b" l="l" r="r" t="t"/>
              <a:pathLst>
                <a:path extrusionOk="0" h="1" w="5">
                  <a:moveTo>
                    <a:pt x="4"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60"/>
            <p:cNvSpPr/>
            <p:nvPr/>
          </p:nvSpPr>
          <p:spPr>
            <a:xfrm>
              <a:off x="2551335" y="1754283"/>
              <a:ext cx="394" cy="244"/>
            </a:xfrm>
            <a:custGeom>
              <a:rect b="b" l="l" r="r" t="t"/>
              <a:pathLst>
                <a:path extrusionOk="0" h="18" w="29">
                  <a:moveTo>
                    <a:pt x="0" y="0"/>
                  </a:moveTo>
                  <a:lnTo>
                    <a:pt x="28" y="18"/>
                  </a:lnTo>
                  <a:lnTo>
                    <a:pt x="18" y="11"/>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60"/>
            <p:cNvSpPr/>
            <p:nvPr/>
          </p:nvSpPr>
          <p:spPr>
            <a:xfrm>
              <a:off x="2582890" y="1758370"/>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60"/>
            <p:cNvSpPr/>
            <p:nvPr/>
          </p:nvSpPr>
          <p:spPr>
            <a:xfrm>
              <a:off x="2581803" y="175850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60"/>
            <p:cNvSpPr/>
            <p:nvPr/>
          </p:nvSpPr>
          <p:spPr>
            <a:xfrm>
              <a:off x="2596494" y="1752423"/>
              <a:ext cx="2811" cy="1344"/>
            </a:xfrm>
            <a:custGeom>
              <a:rect b="b" l="l" r="r" t="t"/>
              <a:pathLst>
                <a:path extrusionOk="0" h="99" w="207">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60"/>
            <p:cNvSpPr/>
            <p:nvPr/>
          </p:nvSpPr>
          <p:spPr>
            <a:xfrm>
              <a:off x="2600147" y="1753618"/>
              <a:ext cx="163" cy="14"/>
            </a:xfrm>
            <a:custGeom>
              <a:rect b="b" l="l" r="r" t="t"/>
              <a:pathLst>
                <a:path extrusionOk="0" h="1" w="12">
                  <a:moveTo>
                    <a:pt x="1"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60"/>
            <p:cNvSpPr/>
            <p:nvPr/>
          </p:nvSpPr>
          <p:spPr>
            <a:xfrm>
              <a:off x="2596250" y="1752097"/>
              <a:ext cx="54" cy="54"/>
            </a:xfrm>
            <a:custGeom>
              <a:rect b="b" l="l" r="r" t="t"/>
              <a:pathLst>
                <a:path extrusionOk="0" h="4" w="4">
                  <a:moveTo>
                    <a:pt x="1" y="0"/>
                  </a:moveTo>
                  <a:lnTo>
                    <a:pt x="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60"/>
            <p:cNvSpPr/>
            <p:nvPr/>
          </p:nvSpPr>
          <p:spPr>
            <a:xfrm>
              <a:off x="2599536" y="1753563"/>
              <a:ext cx="244" cy="14"/>
            </a:xfrm>
            <a:custGeom>
              <a:rect b="b" l="l" r="r" t="t"/>
              <a:pathLst>
                <a:path extrusionOk="0" h="1" w="18">
                  <a:moveTo>
                    <a:pt x="0"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3" name="Google Shape;9983;p60"/>
            <p:cNvSpPr/>
            <p:nvPr/>
          </p:nvSpPr>
          <p:spPr>
            <a:xfrm>
              <a:off x="2595639" y="1751473"/>
              <a:ext cx="190" cy="163"/>
            </a:xfrm>
            <a:custGeom>
              <a:rect b="b" l="l" r="r" t="t"/>
              <a:pathLst>
                <a:path extrusionOk="0" h="12" w="14">
                  <a:moveTo>
                    <a:pt x="0" y="1"/>
                  </a:moveTo>
                  <a:lnTo>
                    <a:pt x="14"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4" name="Google Shape;9984;p60"/>
            <p:cNvSpPr/>
            <p:nvPr/>
          </p:nvSpPr>
          <p:spPr>
            <a:xfrm>
              <a:off x="2595965" y="1751758"/>
              <a:ext cx="149" cy="109"/>
            </a:xfrm>
            <a:custGeom>
              <a:rect b="b" l="l" r="r" t="t"/>
              <a:pathLst>
                <a:path extrusionOk="0" h="8" w="11">
                  <a:moveTo>
                    <a:pt x="1" y="1"/>
                  </a:moveTo>
                  <a:lnTo>
                    <a:pt x="1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60"/>
            <p:cNvSpPr/>
            <p:nvPr/>
          </p:nvSpPr>
          <p:spPr>
            <a:xfrm>
              <a:off x="2600812" y="1753754"/>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60"/>
            <p:cNvSpPr/>
            <p:nvPr/>
          </p:nvSpPr>
          <p:spPr>
            <a:xfrm>
              <a:off x="2578952" y="1755709"/>
              <a:ext cx="774" cy="2050"/>
            </a:xfrm>
            <a:custGeom>
              <a:rect b="b" l="l" r="r" t="t"/>
              <a:pathLst>
                <a:path extrusionOk="0" h="151" w="57">
                  <a:moveTo>
                    <a:pt x="53" y="144"/>
                  </a:moveTo>
                  <a:lnTo>
                    <a:pt x="56" y="151"/>
                  </a:lnTo>
                  <a:lnTo>
                    <a:pt x="53" y="144"/>
                  </a:lnTo>
                  <a:cubicBezTo>
                    <a:pt x="18" y="105"/>
                    <a:pt x="0" y="53"/>
                    <a:pt x="7" y="0"/>
                  </a:cubicBezTo>
                  <a:cubicBezTo>
                    <a:pt x="0" y="53"/>
                    <a:pt x="18" y="105"/>
                    <a:pt x="53" y="14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60"/>
            <p:cNvSpPr/>
            <p:nvPr/>
          </p:nvSpPr>
          <p:spPr>
            <a:xfrm>
              <a:off x="2556183" y="1754853"/>
              <a:ext cx="149" cy="204"/>
            </a:xfrm>
            <a:custGeom>
              <a:rect b="b" l="l" r="r" t="t"/>
              <a:pathLst>
                <a:path extrusionOk="0" h="15" w="11">
                  <a:moveTo>
                    <a:pt x="11" y="0"/>
                  </a:moveTo>
                  <a:lnTo>
                    <a:pt x="11" y="0"/>
                  </a:lnTo>
                  <a:cubicBezTo>
                    <a:pt x="7" y="4"/>
                    <a:pt x="4" y="11"/>
                    <a:pt x="0" y="14"/>
                  </a:cubicBezTo>
                  <a:cubicBezTo>
                    <a:pt x="7" y="11"/>
                    <a:pt x="7" y="4"/>
                    <a:pt x="1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60"/>
            <p:cNvSpPr/>
            <p:nvPr/>
          </p:nvSpPr>
          <p:spPr>
            <a:xfrm>
              <a:off x="2556033" y="1755138"/>
              <a:ext cx="68" cy="54"/>
            </a:xfrm>
            <a:custGeom>
              <a:rect b="b" l="l" r="r" t="t"/>
              <a:pathLst>
                <a:path extrusionOk="0" h="4" w="5">
                  <a:moveTo>
                    <a:pt x="4"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60"/>
            <p:cNvSpPr/>
            <p:nvPr/>
          </p:nvSpPr>
          <p:spPr>
            <a:xfrm>
              <a:off x="2589692" y="1751378"/>
              <a:ext cx="5716" cy="4100"/>
            </a:xfrm>
            <a:custGeom>
              <a:rect b="b" l="l" r="r" t="t"/>
              <a:pathLst>
                <a:path extrusionOk="0" h="302" w="421">
                  <a:moveTo>
                    <a:pt x="420" y="1"/>
                  </a:moveTo>
                  <a:cubicBezTo>
                    <a:pt x="350" y="1"/>
                    <a:pt x="140" y="179"/>
                    <a:pt x="0" y="302"/>
                  </a:cubicBezTo>
                  <a:cubicBezTo>
                    <a:pt x="144" y="179"/>
                    <a:pt x="354" y="1"/>
                    <a:pt x="42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60"/>
            <p:cNvSpPr/>
            <p:nvPr/>
          </p:nvSpPr>
          <p:spPr>
            <a:xfrm>
              <a:off x="2552951" y="1755274"/>
              <a:ext cx="204" cy="68"/>
            </a:xfrm>
            <a:custGeom>
              <a:rect b="b" l="l" r="r" t="t"/>
              <a:pathLst>
                <a:path extrusionOk="0" h="5" w="15">
                  <a:moveTo>
                    <a:pt x="0" y="1"/>
                  </a:moveTo>
                  <a:lnTo>
                    <a:pt x="14"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60"/>
            <p:cNvSpPr/>
            <p:nvPr/>
          </p:nvSpPr>
          <p:spPr>
            <a:xfrm>
              <a:off x="2551566" y="1754419"/>
              <a:ext cx="1398" cy="828"/>
            </a:xfrm>
            <a:custGeom>
              <a:rect b="b" l="l" r="r" t="t"/>
              <a:pathLst>
                <a:path extrusionOk="0" h="61" w="103">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60"/>
            <p:cNvSpPr/>
            <p:nvPr/>
          </p:nvSpPr>
          <p:spPr>
            <a:xfrm>
              <a:off x="2502185" y="1754514"/>
              <a:ext cx="119265" cy="108620"/>
            </a:xfrm>
            <a:custGeom>
              <a:rect b="b" l="l" r="r" t="t"/>
              <a:pathLst>
                <a:path extrusionOk="0" h="8000" w="8784">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60"/>
            <p:cNvSpPr/>
            <p:nvPr/>
          </p:nvSpPr>
          <p:spPr>
            <a:xfrm>
              <a:off x="2562306" y="1858137"/>
              <a:ext cx="4155" cy="353"/>
            </a:xfrm>
            <a:custGeom>
              <a:rect b="b" l="l" r="r" t="t"/>
              <a:pathLst>
                <a:path extrusionOk="0" h="26" w="306">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60"/>
            <p:cNvSpPr/>
            <p:nvPr/>
          </p:nvSpPr>
          <p:spPr>
            <a:xfrm>
              <a:off x="2597961" y="1785077"/>
              <a:ext cx="5431" cy="8187"/>
            </a:xfrm>
            <a:custGeom>
              <a:rect b="b" l="l" r="r" t="t"/>
              <a:pathLst>
                <a:path extrusionOk="0" h="603" w="400">
                  <a:moveTo>
                    <a:pt x="400" y="554"/>
                  </a:moveTo>
                  <a:cubicBezTo>
                    <a:pt x="169" y="603"/>
                    <a:pt x="39" y="158"/>
                    <a:pt x="1" y="1"/>
                  </a:cubicBezTo>
                  <a:cubicBezTo>
                    <a:pt x="39" y="158"/>
                    <a:pt x="169" y="603"/>
                    <a:pt x="400" y="55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60"/>
            <p:cNvSpPr/>
            <p:nvPr/>
          </p:nvSpPr>
          <p:spPr>
            <a:xfrm>
              <a:off x="2605903" y="1793210"/>
              <a:ext cx="720" cy="815"/>
            </a:xfrm>
            <a:custGeom>
              <a:rect b="b" l="l" r="r" t="t"/>
              <a:pathLst>
                <a:path extrusionOk="0" h="60" w="53">
                  <a:moveTo>
                    <a:pt x="53" y="60"/>
                  </a:moveTo>
                  <a:cubicBezTo>
                    <a:pt x="39" y="35"/>
                    <a:pt x="21" y="14"/>
                    <a:pt x="0" y="0"/>
                  </a:cubicBezTo>
                  <a:cubicBezTo>
                    <a:pt x="21" y="14"/>
                    <a:pt x="39" y="35"/>
                    <a:pt x="53" y="6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60"/>
            <p:cNvSpPr/>
            <p:nvPr/>
          </p:nvSpPr>
          <p:spPr>
            <a:xfrm>
              <a:off x="2580663" y="1829951"/>
              <a:ext cx="204" cy="109"/>
            </a:xfrm>
            <a:custGeom>
              <a:rect b="b" l="l" r="r" t="t"/>
              <a:pathLst>
                <a:path extrusionOk="0" h="8" w="15">
                  <a:moveTo>
                    <a:pt x="14"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60"/>
            <p:cNvSpPr/>
            <p:nvPr/>
          </p:nvSpPr>
          <p:spPr>
            <a:xfrm>
              <a:off x="2555273" y="1862360"/>
              <a:ext cx="68" cy="68"/>
            </a:xfrm>
            <a:custGeom>
              <a:rect b="b" l="l" r="r" t="t"/>
              <a:pathLst>
                <a:path extrusionOk="0" h="5" w="5">
                  <a:moveTo>
                    <a:pt x="4" y="1"/>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60"/>
            <p:cNvSpPr/>
            <p:nvPr/>
          </p:nvSpPr>
          <p:spPr>
            <a:xfrm>
              <a:off x="2554798" y="1863080"/>
              <a:ext cx="68" cy="54"/>
            </a:xfrm>
            <a:custGeom>
              <a:rect b="b" l="l" r="r" t="t"/>
              <a:pathLst>
                <a:path extrusionOk="0" h="4" w="5">
                  <a:moveTo>
                    <a:pt x="1" y="4"/>
                  </a:moveTo>
                  <a:lnTo>
                    <a:pt x="4" y="1"/>
                  </a:ln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60"/>
            <p:cNvSpPr/>
            <p:nvPr/>
          </p:nvSpPr>
          <p:spPr>
            <a:xfrm>
              <a:off x="2580853" y="1829801"/>
              <a:ext cx="244" cy="163"/>
            </a:xfrm>
            <a:custGeom>
              <a:rect b="b" l="l" r="r" t="t"/>
              <a:pathLst>
                <a:path extrusionOk="0" h="12" w="18">
                  <a:moveTo>
                    <a:pt x="18" y="1"/>
                  </a:moveTo>
                  <a:cubicBezTo>
                    <a:pt x="11" y="4"/>
                    <a:pt x="4" y="8"/>
                    <a:pt x="0" y="11"/>
                  </a:cubicBezTo>
                  <a:cubicBezTo>
                    <a:pt x="4" y="8"/>
                    <a:pt x="11" y="4"/>
                    <a:pt x="1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60"/>
            <p:cNvSpPr/>
            <p:nvPr/>
          </p:nvSpPr>
          <p:spPr>
            <a:xfrm>
              <a:off x="2620255" y="1767725"/>
              <a:ext cx="530" cy="258"/>
            </a:xfrm>
            <a:custGeom>
              <a:rect b="b" l="l" r="r" t="t"/>
              <a:pathLst>
                <a:path extrusionOk="0" h="19" w="39">
                  <a:moveTo>
                    <a:pt x="0" y="1"/>
                  </a:moveTo>
                  <a:lnTo>
                    <a:pt x="39"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1" name="Google Shape;10001;p60"/>
            <p:cNvSpPr/>
            <p:nvPr/>
          </p:nvSpPr>
          <p:spPr>
            <a:xfrm>
              <a:off x="2619589" y="1767345"/>
              <a:ext cx="434" cy="258"/>
            </a:xfrm>
            <a:custGeom>
              <a:rect b="b" l="l" r="r" t="t"/>
              <a:pathLst>
                <a:path extrusionOk="0" h="19" w="32">
                  <a:moveTo>
                    <a:pt x="0"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2" name="Google Shape;10002;p60"/>
            <p:cNvSpPr/>
            <p:nvPr/>
          </p:nvSpPr>
          <p:spPr>
            <a:xfrm>
              <a:off x="2612081" y="1759510"/>
              <a:ext cx="4290" cy="6286"/>
            </a:xfrm>
            <a:custGeom>
              <a:rect b="b" l="l" r="r" t="t"/>
              <a:pathLst>
                <a:path extrusionOk="0" h="463" w="316">
                  <a:moveTo>
                    <a:pt x="315" y="462"/>
                  </a:moveTo>
                  <a:lnTo>
                    <a:pt x="315" y="462"/>
                  </a:lnTo>
                  <a:cubicBezTo>
                    <a:pt x="130" y="382"/>
                    <a:pt x="7" y="203"/>
                    <a:pt x="0" y="0"/>
                  </a:cubicBezTo>
                  <a:cubicBezTo>
                    <a:pt x="7" y="203"/>
                    <a:pt x="130" y="382"/>
                    <a:pt x="315" y="46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60"/>
            <p:cNvSpPr/>
            <p:nvPr/>
          </p:nvSpPr>
          <p:spPr>
            <a:xfrm>
              <a:off x="2620920" y="1768064"/>
              <a:ext cx="530" cy="339"/>
            </a:xfrm>
            <a:custGeom>
              <a:rect b="b" l="l" r="r" t="t"/>
              <a:pathLst>
                <a:path extrusionOk="0" h="25" w="39">
                  <a:moveTo>
                    <a:pt x="39" y="25"/>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60"/>
            <p:cNvSpPr/>
            <p:nvPr/>
          </p:nvSpPr>
          <p:spPr>
            <a:xfrm>
              <a:off x="2618870" y="1766964"/>
              <a:ext cx="448" cy="258"/>
            </a:xfrm>
            <a:custGeom>
              <a:rect b="b" l="l" r="r" t="t"/>
              <a:pathLst>
                <a:path extrusionOk="0" h="19" w="33">
                  <a:moveTo>
                    <a:pt x="1" y="1"/>
                  </a:moveTo>
                  <a:lnTo>
                    <a:pt x="32"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60"/>
            <p:cNvSpPr/>
            <p:nvPr/>
          </p:nvSpPr>
          <p:spPr>
            <a:xfrm>
              <a:off x="2608660" y="1756754"/>
              <a:ext cx="3476" cy="2770"/>
            </a:xfrm>
            <a:custGeom>
              <a:rect b="b" l="l" r="r" t="t"/>
              <a:pathLst>
                <a:path extrusionOk="0" h="204" w="256">
                  <a:moveTo>
                    <a:pt x="0" y="0"/>
                  </a:moveTo>
                  <a:lnTo>
                    <a:pt x="0" y="0"/>
                  </a:lnTo>
                  <a:cubicBezTo>
                    <a:pt x="95" y="70"/>
                    <a:pt x="228" y="165"/>
                    <a:pt x="256" y="203"/>
                  </a:cubicBezTo>
                  <a:cubicBezTo>
                    <a:pt x="228" y="165"/>
                    <a:pt x="98" y="70"/>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60"/>
            <p:cNvSpPr/>
            <p:nvPr/>
          </p:nvSpPr>
          <p:spPr>
            <a:xfrm>
              <a:off x="2606093" y="1754894"/>
              <a:ext cx="1154" cy="869"/>
            </a:xfrm>
            <a:custGeom>
              <a:rect b="b" l="l" r="r" t="t"/>
              <a:pathLst>
                <a:path extrusionOk="0" h="64" w="85">
                  <a:moveTo>
                    <a:pt x="0" y="1"/>
                  </a:moveTo>
                  <a:cubicBezTo>
                    <a:pt x="28" y="22"/>
                    <a:pt x="56" y="43"/>
                    <a:pt x="84" y="64"/>
                  </a:cubicBezTo>
                  <a:cubicBezTo>
                    <a:pt x="56" y="43"/>
                    <a:pt x="28" y="22"/>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60"/>
            <p:cNvSpPr/>
            <p:nvPr/>
          </p:nvSpPr>
          <p:spPr>
            <a:xfrm>
              <a:off x="2616358" y="1765783"/>
              <a:ext cx="720" cy="339"/>
            </a:xfrm>
            <a:custGeom>
              <a:rect b="b" l="l" r="r" t="t"/>
              <a:pathLst>
                <a:path extrusionOk="0" h="25" w="53">
                  <a:moveTo>
                    <a:pt x="0" y="0"/>
                  </a:moveTo>
                  <a:lnTo>
                    <a:pt x="53"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60"/>
            <p:cNvSpPr/>
            <p:nvPr/>
          </p:nvSpPr>
          <p:spPr>
            <a:xfrm>
              <a:off x="2618164" y="1766639"/>
              <a:ext cx="394" cy="204"/>
            </a:xfrm>
            <a:custGeom>
              <a:rect b="b" l="l" r="r" t="t"/>
              <a:pathLst>
                <a:path extrusionOk="0" h="15" w="29">
                  <a:moveTo>
                    <a:pt x="0" y="0"/>
                  </a:moveTo>
                  <a:lnTo>
                    <a:pt x="28"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60"/>
            <p:cNvSpPr/>
            <p:nvPr/>
          </p:nvSpPr>
          <p:spPr>
            <a:xfrm>
              <a:off x="2607465" y="1755940"/>
              <a:ext cx="1208" cy="828"/>
            </a:xfrm>
            <a:custGeom>
              <a:rect b="b" l="l" r="r" t="t"/>
              <a:pathLst>
                <a:path extrusionOk="0" h="61" w="89">
                  <a:moveTo>
                    <a:pt x="1" y="1"/>
                  </a:moveTo>
                  <a:lnTo>
                    <a:pt x="88" y="6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60"/>
            <p:cNvSpPr/>
            <p:nvPr/>
          </p:nvSpPr>
          <p:spPr>
            <a:xfrm>
              <a:off x="2617349" y="1766258"/>
              <a:ext cx="489" cy="204"/>
            </a:xfrm>
            <a:custGeom>
              <a:rect b="b" l="l" r="r" t="t"/>
              <a:pathLst>
                <a:path extrusionOk="0" h="15" w="36">
                  <a:moveTo>
                    <a:pt x="1" y="0"/>
                  </a:moveTo>
                  <a:lnTo>
                    <a:pt x="36"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60"/>
            <p:cNvSpPr/>
            <p:nvPr/>
          </p:nvSpPr>
          <p:spPr>
            <a:xfrm>
              <a:off x="2514350" y="1832802"/>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60"/>
            <p:cNvSpPr/>
            <p:nvPr/>
          </p:nvSpPr>
          <p:spPr>
            <a:xfrm>
              <a:off x="2505742" y="1822252"/>
              <a:ext cx="1059" cy="910"/>
            </a:xfrm>
            <a:custGeom>
              <a:rect b="b" l="l" r="r" t="t"/>
              <a:pathLst>
                <a:path extrusionOk="0" h="67" w="78">
                  <a:moveTo>
                    <a:pt x="78" y="67"/>
                  </a:moveTo>
                  <a:cubicBezTo>
                    <a:pt x="50" y="46"/>
                    <a:pt x="22" y="25"/>
                    <a:pt x="1" y="0"/>
                  </a:cubicBezTo>
                  <a:cubicBezTo>
                    <a:pt x="22" y="25"/>
                    <a:pt x="50" y="46"/>
                    <a:pt x="78" y="6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60"/>
            <p:cNvSpPr/>
            <p:nvPr/>
          </p:nvSpPr>
          <p:spPr>
            <a:xfrm>
              <a:off x="2514635" y="1833942"/>
              <a:ext cx="394" cy="149"/>
            </a:xfrm>
            <a:custGeom>
              <a:rect b="b" l="l" r="r" t="t"/>
              <a:pathLst>
                <a:path extrusionOk="0" h="11" w="29">
                  <a:moveTo>
                    <a:pt x="1" y="0"/>
                  </a:moveTo>
                  <a:cubicBezTo>
                    <a:pt x="11" y="4"/>
                    <a:pt x="22" y="7"/>
                    <a:pt x="29" y="11"/>
                  </a:cubicBezTo>
                  <a:cubicBezTo>
                    <a:pt x="22" y="7"/>
                    <a:pt x="11" y="4"/>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60"/>
            <p:cNvSpPr/>
            <p:nvPr/>
          </p:nvSpPr>
          <p:spPr>
            <a:xfrm>
              <a:off x="2517772" y="1837839"/>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60"/>
            <p:cNvSpPr/>
            <p:nvPr/>
          </p:nvSpPr>
          <p:spPr>
            <a:xfrm>
              <a:off x="2518016" y="1839034"/>
              <a:ext cx="14" cy="394"/>
            </a:xfrm>
            <a:custGeom>
              <a:rect b="b" l="l" r="r" t="t"/>
              <a:pathLst>
                <a:path extrusionOk="0" h="29" w="1">
                  <a:moveTo>
                    <a:pt x="0" y="0"/>
                  </a:moveTo>
                  <a:cubicBezTo>
                    <a:pt x="0" y="11"/>
                    <a:pt x="0" y="18"/>
                    <a:pt x="0" y="28"/>
                  </a:cubicBezTo>
                  <a:cubicBezTo>
                    <a:pt x="0" y="18"/>
                    <a:pt x="0"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60"/>
            <p:cNvSpPr/>
            <p:nvPr/>
          </p:nvSpPr>
          <p:spPr>
            <a:xfrm>
              <a:off x="2517962" y="1838654"/>
              <a:ext cx="14" cy="299"/>
            </a:xfrm>
            <a:custGeom>
              <a:rect b="b" l="l" r="r" t="t"/>
              <a:pathLst>
                <a:path extrusionOk="0" h="22" w="1">
                  <a:moveTo>
                    <a:pt x="1" y="21"/>
                  </a:moveTo>
                  <a:lnTo>
                    <a:pt x="1" y="0"/>
                  </a:lnTo>
                  <a:cubicBezTo>
                    <a:pt x="1" y="7"/>
                    <a:pt x="1" y="14"/>
                    <a:pt x="1" y="2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60"/>
            <p:cNvSpPr/>
            <p:nvPr/>
          </p:nvSpPr>
          <p:spPr>
            <a:xfrm>
              <a:off x="2517867" y="1838219"/>
              <a:ext cx="68" cy="258"/>
            </a:xfrm>
            <a:custGeom>
              <a:rect b="b" l="l" r="r" t="t"/>
              <a:pathLst>
                <a:path extrusionOk="0" h="19" w="5">
                  <a:moveTo>
                    <a:pt x="4" y="18"/>
                  </a:moveTo>
                  <a:cubicBezTo>
                    <a:pt x="4" y="11"/>
                    <a:pt x="4" y="8"/>
                    <a:pt x="1" y="1"/>
                  </a:cubicBezTo>
                  <a:cubicBezTo>
                    <a:pt x="4" y="8"/>
                    <a:pt x="4" y="11"/>
                    <a:pt x="4"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60"/>
            <p:cNvSpPr/>
            <p:nvPr/>
          </p:nvSpPr>
          <p:spPr>
            <a:xfrm>
              <a:off x="2514500" y="1833603"/>
              <a:ext cx="54" cy="109"/>
            </a:xfrm>
            <a:custGeom>
              <a:rect b="b" l="l" r="r" t="t"/>
              <a:pathLst>
                <a:path extrusionOk="0" h="8" w="4">
                  <a:moveTo>
                    <a:pt x="0" y="1"/>
                  </a:moveTo>
                  <a:lnTo>
                    <a:pt x="4" y="8"/>
                  </a:lnTo>
                  <a:cubicBezTo>
                    <a:pt x="4" y="4"/>
                    <a:pt x="4" y="4"/>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60"/>
            <p:cNvSpPr/>
            <p:nvPr/>
          </p:nvSpPr>
          <p:spPr>
            <a:xfrm>
              <a:off x="2514500" y="183337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60"/>
            <p:cNvSpPr/>
            <p:nvPr/>
          </p:nvSpPr>
          <p:spPr>
            <a:xfrm>
              <a:off x="2503556" y="1818831"/>
              <a:ext cx="14" cy="54"/>
            </a:xfrm>
            <a:custGeom>
              <a:rect b="b" l="l" r="r" t="t"/>
              <a:pathLst>
                <a:path extrusionOk="0" h="4" w="1">
                  <a:moveTo>
                    <a:pt x="1"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1" name="Google Shape;10021;p60"/>
            <p:cNvSpPr/>
            <p:nvPr/>
          </p:nvSpPr>
          <p:spPr>
            <a:xfrm>
              <a:off x="2514310" y="1832422"/>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2" name="Google Shape;10022;p60"/>
            <p:cNvSpPr/>
            <p:nvPr/>
          </p:nvSpPr>
          <p:spPr>
            <a:xfrm>
              <a:off x="2505606" y="185043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60"/>
            <p:cNvSpPr/>
            <p:nvPr/>
          </p:nvSpPr>
          <p:spPr>
            <a:xfrm>
              <a:off x="2503801" y="1819251"/>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60"/>
            <p:cNvSpPr/>
            <p:nvPr/>
          </p:nvSpPr>
          <p:spPr>
            <a:xfrm>
              <a:off x="2514595" y="1833793"/>
              <a:ext cx="54" cy="109"/>
            </a:xfrm>
            <a:custGeom>
              <a:rect b="b" l="l" r="r" t="t"/>
              <a:pathLst>
                <a:path extrusionOk="0" h="8" w="4">
                  <a:moveTo>
                    <a:pt x="4" y="8"/>
                  </a:moveTo>
                  <a:cubicBezTo>
                    <a:pt x="0" y="4"/>
                    <a:pt x="0" y="4"/>
                    <a:pt x="0" y="1"/>
                  </a:cubicBezTo>
                  <a:cubicBezTo>
                    <a:pt x="0" y="4"/>
                    <a:pt x="0" y="4"/>
                    <a:pt x="4" y="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60"/>
            <p:cNvSpPr/>
            <p:nvPr/>
          </p:nvSpPr>
          <p:spPr>
            <a:xfrm>
              <a:off x="2514405" y="1833087"/>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60"/>
            <p:cNvSpPr/>
            <p:nvPr/>
          </p:nvSpPr>
          <p:spPr>
            <a:xfrm>
              <a:off x="2514255" y="1832136"/>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60"/>
            <p:cNvSpPr/>
            <p:nvPr/>
          </p:nvSpPr>
          <p:spPr>
            <a:xfrm>
              <a:off x="2507412" y="1823623"/>
              <a:ext cx="720" cy="543"/>
            </a:xfrm>
            <a:custGeom>
              <a:rect b="b" l="l" r="r" t="t"/>
              <a:pathLst>
                <a:path extrusionOk="0" h="40" w="53">
                  <a:moveTo>
                    <a:pt x="0" y="1"/>
                  </a:moveTo>
                  <a:cubicBezTo>
                    <a:pt x="14" y="15"/>
                    <a:pt x="32" y="25"/>
                    <a:pt x="53" y="39"/>
                  </a:cubicBezTo>
                  <a:cubicBezTo>
                    <a:pt x="35" y="25"/>
                    <a:pt x="18"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60"/>
            <p:cNvSpPr/>
            <p:nvPr/>
          </p:nvSpPr>
          <p:spPr>
            <a:xfrm>
              <a:off x="2602998" y="1754704"/>
              <a:ext cx="258" cy="204"/>
            </a:xfrm>
            <a:custGeom>
              <a:rect b="b" l="l" r="r" t="t"/>
              <a:pathLst>
                <a:path extrusionOk="0" h="15" w="19">
                  <a:moveTo>
                    <a:pt x="18" y="15"/>
                  </a:moveTo>
                  <a:cubicBezTo>
                    <a:pt x="15" y="8"/>
                    <a:pt x="8" y="4"/>
                    <a:pt x="1" y="1"/>
                  </a:cubicBezTo>
                  <a:cubicBezTo>
                    <a:pt x="8" y="4"/>
                    <a:pt x="15" y="8"/>
                    <a:pt x="18" y="15"/>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60"/>
            <p:cNvSpPr/>
            <p:nvPr/>
          </p:nvSpPr>
          <p:spPr>
            <a:xfrm>
              <a:off x="2605564" y="1754799"/>
              <a:ext cx="394" cy="109"/>
            </a:xfrm>
            <a:custGeom>
              <a:rect b="b" l="l" r="r" t="t"/>
              <a:pathLst>
                <a:path extrusionOk="0" h="8" w="29">
                  <a:moveTo>
                    <a:pt x="1" y="8"/>
                  </a:moveTo>
                  <a:lnTo>
                    <a:pt x="29" y="1"/>
                  </a:lnTo>
                  <a:lnTo>
                    <a:pt x="29"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60"/>
            <p:cNvSpPr/>
            <p:nvPr/>
          </p:nvSpPr>
          <p:spPr>
            <a:xfrm>
              <a:off x="2554513" y="1799007"/>
              <a:ext cx="3435" cy="774"/>
            </a:xfrm>
            <a:custGeom>
              <a:rect b="b" l="l" r="r" t="t"/>
              <a:pathLst>
                <a:path extrusionOk="0" h="57" w="253">
                  <a:moveTo>
                    <a:pt x="1" y="56"/>
                  </a:moveTo>
                  <a:cubicBezTo>
                    <a:pt x="81" y="21"/>
                    <a:pt x="165" y="0"/>
                    <a:pt x="253" y="0"/>
                  </a:cubicBezTo>
                  <a:cubicBezTo>
                    <a:pt x="165" y="0"/>
                    <a:pt x="81" y="21"/>
                    <a:pt x="1" y="56"/>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60"/>
            <p:cNvSpPr/>
            <p:nvPr/>
          </p:nvSpPr>
          <p:spPr>
            <a:xfrm>
              <a:off x="2599196" y="175637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60"/>
            <p:cNvSpPr/>
            <p:nvPr/>
          </p:nvSpPr>
          <p:spPr>
            <a:xfrm>
              <a:off x="2502796" y="1817215"/>
              <a:ext cx="964" cy="109"/>
            </a:xfrm>
            <a:custGeom>
              <a:rect b="b" l="l" r="r" t="t"/>
              <a:pathLst>
                <a:path extrusionOk="0" h="8" w="71">
                  <a:moveTo>
                    <a:pt x="71"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60"/>
            <p:cNvSpPr/>
            <p:nvPr/>
          </p:nvSpPr>
          <p:spPr>
            <a:xfrm>
              <a:off x="2513264"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60"/>
            <p:cNvSpPr/>
            <p:nvPr/>
          </p:nvSpPr>
          <p:spPr>
            <a:xfrm>
              <a:off x="2516020" y="181830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60"/>
            <p:cNvSpPr/>
            <p:nvPr/>
          </p:nvSpPr>
          <p:spPr>
            <a:xfrm>
              <a:off x="2514119" y="1818396"/>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60"/>
            <p:cNvSpPr/>
            <p:nvPr/>
          </p:nvSpPr>
          <p:spPr>
            <a:xfrm>
              <a:off x="2596725" y="1756849"/>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60"/>
            <p:cNvSpPr/>
            <p:nvPr/>
          </p:nvSpPr>
          <p:spPr>
            <a:xfrm>
              <a:off x="2599766" y="1756184"/>
              <a:ext cx="299" cy="109"/>
            </a:xfrm>
            <a:custGeom>
              <a:rect b="b" l="l" r="r" t="t"/>
              <a:pathLst>
                <a:path extrusionOk="0" h="8" w="22">
                  <a:moveTo>
                    <a:pt x="22"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60"/>
            <p:cNvSpPr/>
            <p:nvPr/>
          </p:nvSpPr>
          <p:spPr>
            <a:xfrm>
              <a:off x="2502131" y="1817161"/>
              <a:ext cx="258" cy="14"/>
            </a:xfrm>
            <a:custGeom>
              <a:rect b="b" l="l" r="r" t="t"/>
              <a:pathLst>
                <a:path extrusionOk="0" h="1" w="19">
                  <a:moveTo>
                    <a:pt x="1" y="1"/>
                  </a:moveTo>
                  <a:lnTo>
                    <a:pt x="18"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60"/>
            <p:cNvSpPr/>
            <p:nvPr/>
          </p:nvSpPr>
          <p:spPr>
            <a:xfrm>
              <a:off x="2595109" y="1756659"/>
              <a:ext cx="149" cy="54"/>
            </a:xfrm>
            <a:custGeom>
              <a:rect b="b" l="l" r="r" t="t"/>
              <a:pathLst>
                <a:path extrusionOk="0" h="4" w="11">
                  <a:moveTo>
                    <a:pt x="11"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60"/>
            <p:cNvSpPr/>
            <p:nvPr/>
          </p:nvSpPr>
          <p:spPr>
            <a:xfrm>
              <a:off x="2602672" y="1754568"/>
              <a:ext cx="109" cy="54"/>
            </a:xfrm>
            <a:custGeom>
              <a:rect b="b" l="l" r="r" t="t"/>
              <a:pathLst>
                <a:path extrusionOk="0" h="4" w="8">
                  <a:moveTo>
                    <a:pt x="7" y="0"/>
                  </a:moveTo>
                  <a:lnTo>
                    <a:pt x="0"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60"/>
            <p:cNvSpPr/>
            <p:nvPr/>
          </p:nvSpPr>
          <p:spPr>
            <a:xfrm>
              <a:off x="2595544" y="1756795"/>
              <a:ext cx="190" cy="14"/>
            </a:xfrm>
            <a:custGeom>
              <a:rect b="b" l="l" r="r" t="t"/>
              <a:pathLst>
                <a:path extrusionOk="0" h="1" w="14">
                  <a:moveTo>
                    <a:pt x="14"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60"/>
            <p:cNvSpPr/>
            <p:nvPr/>
          </p:nvSpPr>
          <p:spPr>
            <a:xfrm>
              <a:off x="2595965" y="1756849"/>
              <a:ext cx="244" cy="14"/>
            </a:xfrm>
            <a:custGeom>
              <a:rect b="b" l="l" r="r" t="t"/>
              <a:pathLst>
                <a:path extrusionOk="0" h="1" w="18">
                  <a:moveTo>
                    <a:pt x="18"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60"/>
            <p:cNvSpPr/>
            <p:nvPr/>
          </p:nvSpPr>
          <p:spPr>
            <a:xfrm>
              <a:off x="2602047" y="1754948"/>
              <a:ext cx="204" cy="149"/>
            </a:xfrm>
            <a:custGeom>
              <a:rect b="b" l="l" r="r" t="t"/>
              <a:pathLst>
                <a:path extrusionOk="0" h="11" w="15">
                  <a:moveTo>
                    <a:pt x="15"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60"/>
            <p:cNvSpPr/>
            <p:nvPr/>
          </p:nvSpPr>
          <p:spPr>
            <a:xfrm>
              <a:off x="2507127" y="1817690"/>
              <a:ext cx="1005" cy="109"/>
            </a:xfrm>
            <a:custGeom>
              <a:rect b="b" l="l" r="r" t="t"/>
              <a:pathLst>
                <a:path extrusionOk="0" h="8" w="74">
                  <a:moveTo>
                    <a:pt x="74"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60"/>
            <p:cNvSpPr/>
            <p:nvPr/>
          </p:nvSpPr>
          <p:spPr>
            <a:xfrm>
              <a:off x="2526665" y="181721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60"/>
            <p:cNvSpPr/>
            <p:nvPr/>
          </p:nvSpPr>
          <p:spPr>
            <a:xfrm>
              <a:off x="2597010" y="1756795"/>
              <a:ext cx="258" cy="14"/>
            </a:xfrm>
            <a:custGeom>
              <a:rect b="b" l="l" r="r" t="t"/>
              <a:pathLst>
                <a:path extrusionOk="0" h="1" w="19">
                  <a:moveTo>
                    <a:pt x="18" y="1"/>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60"/>
            <p:cNvSpPr/>
            <p:nvPr/>
          </p:nvSpPr>
          <p:spPr>
            <a:xfrm>
              <a:off x="2527330" y="181712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8" name="Google Shape;10048;p60"/>
            <p:cNvSpPr/>
            <p:nvPr/>
          </p:nvSpPr>
          <p:spPr>
            <a:xfrm>
              <a:off x="2598626" y="175656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9" name="Google Shape;10049;p60"/>
            <p:cNvSpPr/>
            <p:nvPr/>
          </p:nvSpPr>
          <p:spPr>
            <a:xfrm>
              <a:off x="2600337" y="1755940"/>
              <a:ext cx="299" cy="109"/>
            </a:xfrm>
            <a:custGeom>
              <a:rect b="b" l="l" r="r" t="t"/>
              <a:pathLst>
                <a:path extrusionOk="0" h="8" w="22">
                  <a:moveTo>
                    <a:pt x="22"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60"/>
            <p:cNvSpPr/>
            <p:nvPr/>
          </p:nvSpPr>
          <p:spPr>
            <a:xfrm>
              <a:off x="2598056" y="1756659"/>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60"/>
            <p:cNvSpPr/>
            <p:nvPr/>
          </p:nvSpPr>
          <p:spPr>
            <a:xfrm>
              <a:off x="2597485" y="1756754"/>
              <a:ext cx="299" cy="54"/>
            </a:xfrm>
            <a:custGeom>
              <a:rect b="b" l="l" r="r" t="t"/>
              <a:pathLst>
                <a:path extrusionOk="0" h="4" w="22">
                  <a:moveTo>
                    <a:pt x="22" y="0"/>
                  </a:moveTo>
                  <a:lnTo>
                    <a:pt x="1"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60"/>
            <p:cNvSpPr/>
            <p:nvPr/>
          </p:nvSpPr>
          <p:spPr>
            <a:xfrm>
              <a:off x="2601477" y="1755329"/>
              <a:ext cx="258" cy="149"/>
            </a:xfrm>
            <a:custGeom>
              <a:rect b="b" l="l" r="r" t="t"/>
              <a:pathLst>
                <a:path extrusionOk="0" h="11" w="19">
                  <a:moveTo>
                    <a:pt x="18" y="0"/>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3" name="Google Shape;10053;p60"/>
            <p:cNvSpPr/>
            <p:nvPr/>
          </p:nvSpPr>
          <p:spPr>
            <a:xfrm>
              <a:off x="2508498" y="1817880"/>
              <a:ext cx="923" cy="109"/>
            </a:xfrm>
            <a:custGeom>
              <a:rect b="b" l="l" r="r" t="t"/>
              <a:pathLst>
                <a:path extrusionOk="0" h="8" w="68">
                  <a:moveTo>
                    <a:pt x="67"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4" name="Google Shape;10054;p60"/>
            <p:cNvSpPr/>
            <p:nvPr/>
          </p:nvSpPr>
          <p:spPr>
            <a:xfrm>
              <a:off x="2600907" y="1755654"/>
              <a:ext cx="258" cy="163"/>
            </a:xfrm>
            <a:custGeom>
              <a:rect b="b" l="l" r="r" t="t"/>
              <a:pathLst>
                <a:path extrusionOk="0" h="12" w="19">
                  <a:moveTo>
                    <a:pt x="18"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60"/>
            <p:cNvSpPr/>
            <p:nvPr/>
          </p:nvSpPr>
          <p:spPr>
            <a:xfrm>
              <a:off x="2504181" y="1817310"/>
              <a:ext cx="1195" cy="149"/>
            </a:xfrm>
            <a:custGeom>
              <a:rect b="b" l="l" r="r" t="t"/>
              <a:pathLst>
                <a:path extrusionOk="0" h="11" w="88">
                  <a:moveTo>
                    <a:pt x="88"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60"/>
            <p:cNvSpPr/>
            <p:nvPr/>
          </p:nvSpPr>
          <p:spPr>
            <a:xfrm>
              <a:off x="2512640" y="1818396"/>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60"/>
            <p:cNvSpPr/>
            <p:nvPr/>
          </p:nvSpPr>
          <p:spPr>
            <a:xfrm>
              <a:off x="2505457" y="1817446"/>
              <a:ext cx="1344" cy="204"/>
            </a:xfrm>
            <a:custGeom>
              <a:rect b="b" l="l" r="r" t="t"/>
              <a:pathLst>
                <a:path extrusionOk="0" h="15" w="99">
                  <a:moveTo>
                    <a:pt x="99" y="1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60"/>
            <p:cNvSpPr/>
            <p:nvPr/>
          </p:nvSpPr>
          <p:spPr>
            <a:xfrm>
              <a:off x="2509788" y="1818070"/>
              <a:ext cx="1195" cy="204"/>
            </a:xfrm>
            <a:custGeom>
              <a:rect b="b" l="l" r="r" t="t"/>
              <a:pathLst>
                <a:path extrusionOk="0" h="15" w="88">
                  <a:moveTo>
                    <a:pt x="88" y="1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60"/>
            <p:cNvSpPr/>
            <p:nvPr/>
          </p:nvSpPr>
          <p:spPr>
            <a:xfrm>
              <a:off x="2511404" y="1818355"/>
              <a:ext cx="149" cy="14"/>
            </a:xfrm>
            <a:custGeom>
              <a:rect b="b" l="l" r="r" t="t"/>
              <a:pathLst>
                <a:path extrusionOk="0" h="1" w="11">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60"/>
            <p:cNvSpPr/>
            <p:nvPr/>
          </p:nvSpPr>
          <p:spPr>
            <a:xfrm>
              <a:off x="2512029" y="181835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60"/>
            <p:cNvSpPr/>
            <p:nvPr/>
          </p:nvSpPr>
          <p:spPr>
            <a:xfrm>
              <a:off x="2991016" y="2067204"/>
              <a:ext cx="18968" cy="6409"/>
            </a:xfrm>
            <a:custGeom>
              <a:rect b="b" l="l" r="r" t="t"/>
              <a:pathLst>
                <a:path extrusionOk="0" h="472" w="1397">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60"/>
            <p:cNvSpPr/>
            <p:nvPr/>
          </p:nvSpPr>
          <p:spPr>
            <a:xfrm>
              <a:off x="3012726" y="2048969"/>
              <a:ext cx="73699" cy="62008"/>
            </a:xfrm>
            <a:custGeom>
              <a:rect b="b" l="l" r="r" t="t"/>
              <a:pathLst>
                <a:path extrusionOk="0" h="4567" w="5428">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60"/>
            <p:cNvSpPr/>
            <p:nvPr/>
          </p:nvSpPr>
          <p:spPr>
            <a:xfrm>
              <a:off x="2746593" y="2003634"/>
              <a:ext cx="83583" cy="84330"/>
            </a:xfrm>
            <a:custGeom>
              <a:rect b="b" l="l" r="r" t="t"/>
              <a:pathLst>
                <a:path extrusionOk="0" h="6211" w="6156">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60"/>
            <p:cNvSpPr/>
            <p:nvPr/>
          </p:nvSpPr>
          <p:spPr>
            <a:xfrm>
              <a:off x="2846320" y="2013450"/>
              <a:ext cx="74445" cy="60949"/>
            </a:xfrm>
            <a:custGeom>
              <a:rect b="b" l="l" r="r" t="t"/>
              <a:pathLst>
                <a:path extrusionOk="0" h="4489" w="5483">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60"/>
            <p:cNvSpPr/>
            <p:nvPr/>
          </p:nvSpPr>
          <p:spPr>
            <a:xfrm>
              <a:off x="2823415" y="2090109"/>
              <a:ext cx="73061" cy="19457"/>
            </a:xfrm>
            <a:custGeom>
              <a:rect b="b" l="l" r="r" t="t"/>
              <a:pathLst>
                <a:path extrusionOk="0" h="1433" w="5381">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60"/>
            <p:cNvSpPr/>
            <p:nvPr/>
          </p:nvSpPr>
          <p:spPr>
            <a:xfrm>
              <a:off x="2838907" y="2066647"/>
              <a:ext cx="2675" cy="2281"/>
            </a:xfrm>
            <a:custGeom>
              <a:rect b="b" l="l" r="r" t="t"/>
              <a:pathLst>
                <a:path extrusionOk="0" h="168" w="197">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60"/>
            <p:cNvSpPr/>
            <p:nvPr/>
          </p:nvSpPr>
          <p:spPr>
            <a:xfrm>
              <a:off x="2928980" y="2107991"/>
              <a:ext cx="29246" cy="3842"/>
            </a:xfrm>
            <a:custGeom>
              <a:rect b="b" l="l" r="r" t="t"/>
              <a:pathLst>
                <a:path extrusionOk="0" h="283" w="2154">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60"/>
            <p:cNvSpPr/>
            <p:nvPr/>
          </p:nvSpPr>
          <p:spPr>
            <a:xfrm>
              <a:off x="2771508" y="2053260"/>
              <a:ext cx="2240" cy="3666"/>
            </a:xfrm>
            <a:custGeom>
              <a:rect b="b" l="l" r="r" t="t"/>
              <a:pathLst>
                <a:path extrusionOk="0" h="270" w="165">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60"/>
            <p:cNvSpPr/>
            <p:nvPr/>
          </p:nvSpPr>
          <p:spPr>
            <a:xfrm>
              <a:off x="2920182" y="2034251"/>
              <a:ext cx="46788" cy="53482"/>
            </a:xfrm>
            <a:custGeom>
              <a:rect b="b" l="l" r="r" t="t"/>
              <a:pathLst>
                <a:path extrusionOk="0" h="3939" w="3446">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60"/>
            <p:cNvSpPr/>
            <p:nvPr/>
          </p:nvSpPr>
          <p:spPr>
            <a:xfrm>
              <a:off x="2975850" y="2069105"/>
              <a:ext cx="7658" cy="4046"/>
            </a:xfrm>
            <a:custGeom>
              <a:rect b="b" l="l" r="r" t="t"/>
              <a:pathLst>
                <a:path extrusionOk="0" h="298" w="564">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60"/>
            <p:cNvSpPr/>
            <p:nvPr/>
          </p:nvSpPr>
          <p:spPr>
            <a:xfrm>
              <a:off x="2759899" y="2034536"/>
              <a:ext cx="923" cy="204"/>
            </a:xfrm>
            <a:custGeom>
              <a:rect b="b" l="l" r="r" t="t"/>
              <a:pathLst>
                <a:path extrusionOk="0" h="15" w="68">
                  <a:moveTo>
                    <a:pt x="67" y="14"/>
                  </a:moveTo>
                  <a:lnTo>
                    <a:pt x="1" y="0"/>
                  </a:lnTo>
                  <a:lnTo>
                    <a:pt x="1" y="0"/>
                  </a:lnTo>
                  <a:lnTo>
                    <a:pt x="6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60"/>
            <p:cNvSpPr/>
            <p:nvPr/>
          </p:nvSpPr>
          <p:spPr>
            <a:xfrm>
              <a:off x="2760660" y="2035011"/>
              <a:ext cx="3870" cy="5227"/>
            </a:xfrm>
            <a:custGeom>
              <a:rect b="b" l="l" r="r" t="t"/>
              <a:pathLst>
                <a:path extrusionOk="0" h="385" w="285">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3" name="Google Shape;10073;p60"/>
            <p:cNvSpPr/>
            <p:nvPr/>
          </p:nvSpPr>
          <p:spPr>
            <a:xfrm>
              <a:off x="2956787" y="2113666"/>
              <a:ext cx="11093" cy="8595"/>
            </a:xfrm>
            <a:custGeom>
              <a:rect b="b" l="l" r="r" t="t"/>
              <a:pathLst>
                <a:path extrusionOk="0" h="633" w="817">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4" name="Google Shape;10074;p60"/>
            <p:cNvSpPr/>
            <p:nvPr/>
          </p:nvSpPr>
          <p:spPr>
            <a:xfrm>
              <a:off x="2901173" y="2106945"/>
              <a:ext cx="20312" cy="6490"/>
            </a:xfrm>
            <a:custGeom>
              <a:rect b="b" l="l" r="r" t="t"/>
              <a:pathLst>
                <a:path extrusionOk="0" h="478" w="1496">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60"/>
            <p:cNvSpPr/>
            <p:nvPr/>
          </p:nvSpPr>
          <p:spPr>
            <a:xfrm>
              <a:off x="2923413" y="2117536"/>
              <a:ext cx="11527" cy="4711"/>
            </a:xfrm>
            <a:custGeom>
              <a:rect b="b" l="l" r="r" t="t"/>
              <a:pathLst>
                <a:path extrusionOk="0" h="347" w="849">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60"/>
            <p:cNvSpPr/>
            <p:nvPr/>
          </p:nvSpPr>
          <p:spPr>
            <a:xfrm>
              <a:off x="2984729" y="2031441"/>
              <a:ext cx="10713" cy="16320"/>
            </a:xfrm>
            <a:custGeom>
              <a:rect b="b" l="l" r="r" t="t"/>
              <a:pathLst>
                <a:path extrusionOk="0" h="1202" w="789">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60"/>
            <p:cNvSpPr/>
            <p:nvPr/>
          </p:nvSpPr>
          <p:spPr>
            <a:xfrm>
              <a:off x="2859015" y="2039003"/>
              <a:ext cx="109" cy="14"/>
            </a:xfrm>
            <a:custGeom>
              <a:rect b="b" l="l" r="r" t="t"/>
              <a:pathLst>
                <a:path extrusionOk="0" h="1" w="8">
                  <a:moveTo>
                    <a:pt x="0" y="0"/>
                  </a:moveTo>
                  <a:lnTo>
                    <a:pt x="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60"/>
            <p:cNvSpPr/>
            <p:nvPr/>
          </p:nvSpPr>
          <p:spPr>
            <a:xfrm>
              <a:off x="2860481" y="2039098"/>
              <a:ext cx="163" cy="54"/>
            </a:xfrm>
            <a:custGeom>
              <a:rect b="b" l="l" r="r" t="t"/>
              <a:pathLst>
                <a:path extrusionOk="0" h="4" w="12">
                  <a:moveTo>
                    <a:pt x="1" y="4"/>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60"/>
            <p:cNvSpPr/>
            <p:nvPr/>
          </p:nvSpPr>
          <p:spPr>
            <a:xfrm>
              <a:off x="2860156" y="2039193"/>
              <a:ext cx="149" cy="14"/>
            </a:xfrm>
            <a:custGeom>
              <a:rect b="b" l="l" r="r" t="t"/>
              <a:pathLst>
                <a:path extrusionOk="0" h="1" w="11">
                  <a:moveTo>
                    <a:pt x="0" y="0"/>
                  </a:moveTo>
                  <a:lnTo>
                    <a:pt x="1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60"/>
            <p:cNvSpPr/>
            <p:nvPr/>
          </p:nvSpPr>
          <p:spPr>
            <a:xfrm>
              <a:off x="2858160" y="2038569"/>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60"/>
            <p:cNvSpPr/>
            <p:nvPr/>
          </p:nvSpPr>
          <p:spPr>
            <a:xfrm>
              <a:off x="2858581" y="203875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60"/>
            <p:cNvSpPr/>
            <p:nvPr/>
          </p:nvSpPr>
          <p:spPr>
            <a:xfrm>
              <a:off x="2860821" y="2038949"/>
              <a:ext cx="109" cy="68"/>
            </a:xfrm>
            <a:custGeom>
              <a:rect b="b" l="l" r="r" t="t"/>
              <a:pathLst>
                <a:path extrusionOk="0" h="5" w="8">
                  <a:moveTo>
                    <a:pt x="0" y="4"/>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60"/>
            <p:cNvSpPr/>
            <p:nvPr/>
          </p:nvSpPr>
          <p:spPr>
            <a:xfrm>
              <a:off x="2852457" y="203377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60"/>
            <p:cNvSpPr/>
            <p:nvPr/>
          </p:nvSpPr>
          <p:spPr>
            <a:xfrm>
              <a:off x="2852267" y="2033301"/>
              <a:ext cx="109" cy="244"/>
            </a:xfrm>
            <a:custGeom>
              <a:rect b="b" l="l" r="r" t="t"/>
              <a:pathLst>
                <a:path extrusionOk="0" h="18" w="8">
                  <a:moveTo>
                    <a:pt x="0" y="0"/>
                  </a:moveTo>
                  <a:lnTo>
                    <a:pt x="7"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60"/>
            <p:cNvSpPr/>
            <p:nvPr/>
          </p:nvSpPr>
          <p:spPr>
            <a:xfrm>
              <a:off x="2852647" y="2034156"/>
              <a:ext cx="109" cy="204"/>
            </a:xfrm>
            <a:custGeom>
              <a:rect b="b" l="l" r="r" t="t"/>
              <a:pathLst>
                <a:path extrusionOk="0" h="15" w="8">
                  <a:moveTo>
                    <a:pt x="0" y="0"/>
                  </a:moveTo>
                  <a:lnTo>
                    <a:pt x="7" y="1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6" name="Google Shape;10086;p60"/>
            <p:cNvSpPr/>
            <p:nvPr/>
          </p:nvSpPr>
          <p:spPr>
            <a:xfrm>
              <a:off x="2852118" y="2032826"/>
              <a:ext cx="109" cy="244"/>
            </a:xfrm>
            <a:custGeom>
              <a:rect b="b" l="l" r="r" t="t"/>
              <a:pathLst>
                <a:path extrusionOk="0" h="18" w="8">
                  <a:moveTo>
                    <a:pt x="1" y="0"/>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7" name="Google Shape;10087;p60"/>
            <p:cNvSpPr/>
            <p:nvPr/>
          </p:nvSpPr>
          <p:spPr>
            <a:xfrm>
              <a:off x="2851602" y="2031060"/>
              <a:ext cx="109" cy="339"/>
            </a:xfrm>
            <a:custGeom>
              <a:rect b="b" l="l" r="r" t="t"/>
              <a:pathLst>
                <a:path extrusionOk="0" h="25" w="8">
                  <a:moveTo>
                    <a:pt x="0" y="0"/>
                  </a:moveTo>
                  <a:lnTo>
                    <a:pt x="7" y="2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60"/>
            <p:cNvSpPr/>
            <p:nvPr/>
          </p:nvSpPr>
          <p:spPr>
            <a:xfrm>
              <a:off x="2851928" y="2032296"/>
              <a:ext cx="109" cy="244"/>
            </a:xfrm>
            <a:custGeom>
              <a:rect b="b" l="l" r="r" t="t"/>
              <a:pathLst>
                <a:path extrusionOk="0" h="18" w="8">
                  <a:moveTo>
                    <a:pt x="1" y="1"/>
                  </a:moveTo>
                  <a:lnTo>
                    <a:pt x="8"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60"/>
            <p:cNvSpPr/>
            <p:nvPr/>
          </p:nvSpPr>
          <p:spPr>
            <a:xfrm>
              <a:off x="2857725" y="2038189"/>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60"/>
            <p:cNvSpPr/>
            <p:nvPr/>
          </p:nvSpPr>
          <p:spPr>
            <a:xfrm>
              <a:off x="2851792" y="2031671"/>
              <a:ext cx="109" cy="299"/>
            </a:xfrm>
            <a:custGeom>
              <a:rect b="b" l="l" r="r" t="t"/>
              <a:pathLst>
                <a:path extrusionOk="0" h="22" w="8">
                  <a:moveTo>
                    <a:pt x="0" y="1"/>
                  </a:moveTo>
                  <a:lnTo>
                    <a:pt x="7" y="22"/>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60"/>
            <p:cNvSpPr/>
            <p:nvPr/>
          </p:nvSpPr>
          <p:spPr>
            <a:xfrm>
              <a:off x="2852837" y="2034482"/>
              <a:ext cx="54" cy="204"/>
            </a:xfrm>
            <a:custGeom>
              <a:rect b="b" l="l" r="r" t="t"/>
              <a:pathLst>
                <a:path extrusionOk="0" h="15" w="4">
                  <a:moveTo>
                    <a:pt x="0" y="1"/>
                  </a:moveTo>
                  <a:lnTo>
                    <a:pt x="4"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60"/>
            <p:cNvSpPr/>
            <p:nvPr/>
          </p:nvSpPr>
          <p:spPr>
            <a:xfrm>
              <a:off x="2856870" y="2037523"/>
              <a:ext cx="109" cy="109"/>
            </a:xfrm>
            <a:custGeom>
              <a:rect b="b" l="l" r="r" t="t"/>
              <a:pathLst>
                <a:path extrusionOk="0" h="8" w="8">
                  <a:moveTo>
                    <a:pt x="1" y="1"/>
                  </a:moveTo>
                  <a:lnTo>
                    <a:pt x="8"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3" name="Google Shape;10093;p60"/>
            <p:cNvSpPr/>
            <p:nvPr/>
          </p:nvSpPr>
          <p:spPr>
            <a:xfrm>
              <a:off x="2852973" y="2034821"/>
              <a:ext cx="109" cy="149"/>
            </a:xfrm>
            <a:custGeom>
              <a:rect b="b" l="l" r="r" t="t"/>
              <a:pathLst>
                <a:path extrusionOk="0" h="11" w="8">
                  <a:moveTo>
                    <a:pt x="1" y="0"/>
                  </a:moveTo>
                  <a:lnTo>
                    <a:pt x="8"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4" name="Google Shape;10094;p60"/>
            <p:cNvSpPr/>
            <p:nvPr/>
          </p:nvSpPr>
          <p:spPr>
            <a:xfrm>
              <a:off x="2854019" y="2035772"/>
              <a:ext cx="109" cy="54"/>
            </a:xfrm>
            <a:custGeom>
              <a:rect b="b" l="l" r="r" t="t"/>
              <a:pathLst>
                <a:path extrusionOk="0" h="4" w="8">
                  <a:moveTo>
                    <a:pt x="1" y="0"/>
                  </a:moveTo>
                  <a:lnTo>
                    <a:pt x="8" y="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60"/>
            <p:cNvSpPr/>
            <p:nvPr/>
          </p:nvSpPr>
          <p:spPr>
            <a:xfrm>
              <a:off x="2857304" y="203790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60"/>
            <p:cNvSpPr/>
            <p:nvPr/>
          </p:nvSpPr>
          <p:spPr>
            <a:xfrm>
              <a:off x="2854263" y="2035813"/>
              <a:ext cx="54" cy="14"/>
            </a:xfrm>
            <a:custGeom>
              <a:rect b="b" l="l" r="r" t="t"/>
              <a:pathLst>
                <a:path extrusionOk="0" h="1" w="4">
                  <a:moveTo>
                    <a:pt x="0" y="1"/>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7" name="Google Shape;10097;p60"/>
            <p:cNvSpPr/>
            <p:nvPr/>
          </p:nvSpPr>
          <p:spPr>
            <a:xfrm>
              <a:off x="2853163" y="2035107"/>
              <a:ext cx="109" cy="109"/>
            </a:xfrm>
            <a:custGeom>
              <a:rect b="b" l="l" r="r" t="t"/>
              <a:pathLst>
                <a:path extrusionOk="0" h="8" w="8">
                  <a:moveTo>
                    <a:pt x="1" y="0"/>
                  </a:moveTo>
                  <a:lnTo>
                    <a:pt x="8"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8" name="Google Shape;10098;p60"/>
            <p:cNvSpPr/>
            <p:nvPr/>
          </p:nvSpPr>
          <p:spPr>
            <a:xfrm>
              <a:off x="2853598" y="2035487"/>
              <a:ext cx="109" cy="109"/>
            </a:xfrm>
            <a:custGeom>
              <a:rect b="b" l="l" r="r" t="t"/>
              <a:pathLst>
                <a:path extrusionOk="0" h="8" w="8">
                  <a:moveTo>
                    <a:pt x="0" y="0"/>
                  </a:moveTo>
                  <a:lnTo>
                    <a:pt x="7"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60"/>
            <p:cNvSpPr/>
            <p:nvPr/>
          </p:nvSpPr>
          <p:spPr>
            <a:xfrm>
              <a:off x="2853788" y="2035622"/>
              <a:ext cx="109" cy="109"/>
            </a:xfrm>
            <a:custGeom>
              <a:rect b="b" l="l" r="r" t="t"/>
              <a:pathLst>
                <a:path extrusionOk="0" h="8" w="8">
                  <a:moveTo>
                    <a:pt x="0" y="1"/>
                  </a:moveTo>
                  <a:lnTo>
                    <a:pt x="7"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60"/>
            <p:cNvSpPr/>
            <p:nvPr/>
          </p:nvSpPr>
          <p:spPr>
            <a:xfrm>
              <a:off x="2859490" y="2039139"/>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60"/>
            <p:cNvSpPr/>
            <p:nvPr/>
          </p:nvSpPr>
          <p:spPr>
            <a:xfrm>
              <a:off x="2889049" y="2032921"/>
              <a:ext cx="3204" cy="2105"/>
            </a:xfrm>
            <a:custGeom>
              <a:rect b="b" l="l" r="r" t="t"/>
              <a:pathLst>
                <a:path extrusionOk="0" h="155" w="236">
                  <a:moveTo>
                    <a:pt x="235" y="0"/>
                  </a:moveTo>
                  <a:cubicBezTo>
                    <a:pt x="204" y="112"/>
                    <a:pt x="102" y="130"/>
                    <a:pt x="1" y="154"/>
                  </a:cubicBezTo>
                  <a:cubicBezTo>
                    <a:pt x="106" y="133"/>
                    <a:pt x="204" y="112"/>
                    <a:pt x="235"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60"/>
            <p:cNvSpPr/>
            <p:nvPr/>
          </p:nvSpPr>
          <p:spPr>
            <a:xfrm>
              <a:off x="2861242" y="2038243"/>
              <a:ext cx="4440" cy="530"/>
            </a:xfrm>
            <a:custGeom>
              <a:rect b="b" l="l" r="r" t="t"/>
              <a:pathLst>
                <a:path extrusionOk="0" h="39" w="327">
                  <a:moveTo>
                    <a:pt x="326" y="7"/>
                  </a:moveTo>
                  <a:cubicBezTo>
                    <a:pt x="197" y="4"/>
                    <a:pt x="53" y="0"/>
                    <a:pt x="1" y="39"/>
                  </a:cubicBezTo>
                  <a:cubicBezTo>
                    <a:pt x="53" y="0"/>
                    <a:pt x="197" y="4"/>
                    <a:pt x="326"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60"/>
            <p:cNvSpPr/>
            <p:nvPr/>
          </p:nvSpPr>
          <p:spPr>
            <a:xfrm>
              <a:off x="2910922" y="2013858"/>
              <a:ext cx="54" cy="14"/>
            </a:xfrm>
            <a:custGeom>
              <a:rect b="b" l="l" r="r" t="t"/>
              <a:pathLst>
                <a:path extrusionOk="0" h="1" w="4">
                  <a:moveTo>
                    <a:pt x="4" y="0"/>
                  </a:moveTo>
                  <a:lnTo>
                    <a:pt x="0" y="0"/>
                  </a:ln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60"/>
            <p:cNvSpPr/>
            <p:nvPr/>
          </p:nvSpPr>
          <p:spPr>
            <a:xfrm>
              <a:off x="2853353" y="2035297"/>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60"/>
            <p:cNvSpPr/>
            <p:nvPr/>
          </p:nvSpPr>
          <p:spPr>
            <a:xfrm>
              <a:off x="2860006" y="2039193"/>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60"/>
            <p:cNvSpPr/>
            <p:nvPr/>
          </p:nvSpPr>
          <p:spPr>
            <a:xfrm>
              <a:off x="2899598" y="2013287"/>
              <a:ext cx="8486" cy="1765"/>
            </a:xfrm>
            <a:custGeom>
              <a:rect b="b" l="l" r="r" t="t"/>
              <a:pathLst>
                <a:path extrusionOk="0" h="130" w="625">
                  <a:moveTo>
                    <a:pt x="624" y="11"/>
                  </a:moveTo>
                  <a:cubicBezTo>
                    <a:pt x="424" y="7"/>
                    <a:pt x="120" y="0"/>
                    <a:pt x="1" y="130"/>
                  </a:cubicBezTo>
                  <a:cubicBezTo>
                    <a:pt x="120" y="0"/>
                    <a:pt x="424" y="7"/>
                    <a:pt x="624"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7" name="Google Shape;10107;p60"/>
            <p:cNvSpPr/>
            <p:nvPr/>
          </p:nvSpPr>
          <p:spPr>
            <a:xfrm>
              <a:off x="2909971" y="2013518"/>
              <a:ext cx="109" cy="14"/>
            </a:xfrm>
            <a:custGeom>
              <a:rect b="b" l="l" r="r" t="t"/>
              <a:pathLst>
                <a:path extrusionOk="0" h="1" w="8">
                  <a:moveTo>
                    <a:pt x="0" y="1"/>
                  </a:moveTo>
                  <a:lnTo>
                    <a:pt x="7"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8" name="Google Shape;10108;p60"/>
            <p:cNvSpPr/>
            <p:nvPr/>
          </p:nvSpPr>
          <p:spPr>
            <a:xfrm>
              <a:off x="2909632" y="2013478"/>
              <a:ext cx="109" cy="14"/>
            </a:xfrm>
            <a:custGeom>
              <a:rect b="b" l="l" r="r" t="t"/>
              <a:pathLst>
                <a:path extrusionOk="0" h="1" w="8">
                  <a:moveTo>
                    <a:pt x="1" y="0"/>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60"/>
            <p:cNvSpPr/>
            <p:nvPr/>
          </p:nvSpPr>
          <p:spPr>
            <a:xfrm>
              <a:off x="2910392" y="2013668"/>
              <a:ext cx="68" cy="14"/>
            </a:xfrm>
            <a:custGeom>
              <a:rect b="b" l="l" r="r" t="t"/>
              <a:pathLst>
                <a:path extrusionOk="0" h="1" w="5">
                  <a:moveTo>
                    <a:pt x="1" y="0"/>
                  </a:moveTo>
                  <a:lnTo>
                    <a:pt x="4"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60"/>
            <p:cNvSpPr/>
            <p:nvPr/>
          </p:nvSpPr>
          <p:spPr>
            <a:xfrm>
              <a:off x="2962544" y="2114711"/>
              <a:ext cx="394" cy="204"/>
            </a:xfrm>
            <a:custGeom>
              <a:rect b="b" l="l" r="r" t="t"/>
              <a:pathLst>
                <a:path extrusionOk="0" h="15" w="29">
                  <a:moveTo>
                    <a:pt x="28" y="1"/>
                  </a:moveTo>
                  <a:lnTo>
                    <a:pt x="0" y="8"/>
                  </a:lnTo>
                  <a:lnTo>
                    <a:pt x="4" y="8"/>
                  </a:lnTo>
                  <a:lnTo>
                    <a:pt x="11" y="11"/>
                  </a:lnTo>
                  <a:lnTo>
                    <a:pt x="14" y="11"/>
                  </a:lnTo>
                  <a:lnTo>
                    <a:pt x="21" y="15"/>
                  </a:lnTo>
                  <a:cubicBezTo>
                    <a:pt x="21" y="11"/>
                    <a:pt x="25" y="4"/>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60"/>
            <p:cNvSpPr/>
            <p:nvPr/>
          </p:nvSpPr>
          <p:spPr>
            <a:xfrm>
              <a:off x="2968192" y="2108113"/>
              <a:ext cx="14895" cy="5757"/>
            </a:xfrm>
            <a:custGeom>
              <a:rect b="b" l="l" r="r" t="t"/>
              <a:pathLst>
                <a:path extrusionOk="0" h="424" w="1097">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60"/>
            <p:cNvSpPr/>
            <p:nvPr/>
          </p:nvSpPr>
          <p:spPr>
            <a:xfrm>
              <a:off x="2962679" y="2114861"/>
              <a:ext cx="54" cy="14"/>
            </a:xfrm>
            <a:custGeom>
              <a:rect b="b" l="l" r="r" t="t"/>
              <a:pathLst>
                <a:path extrusionOk="0" h="1" w="4">
                  <a:moveTo>
                    <a:pt x="4"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60"/>
            <p:cNvSpPr/>
            <p:nvPr/>
          </p:nvSpPr>
          <p:spPr>
            <a:xfrm>
              <a:off x="2968246" y="2112675"/>
              <a:ext cx="530" cy="530"/>
            </a:xfrm>
            <a:custGeom>
              <a:rect b="b" l="l" r="r" t="t"/>
              <a:pathLst>
                <a:path extrusionOk="0" h="39" w="39">
                  <a:moveTo>
                    <a:pt x="0" y="0"/>
                  </a:moveTo>
                  <a:cubicBezTo>
                    <a:pt x="11" y="11"/>
                    <a:pt x="25" y="25"/>
                    <a:pt x="39" y="39"/>
                  </a:cubicBezTo>
                  <a:cubicBezTo>
                    <a:pt x="25" y="25"/>
                    <a:pt x="11"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60"/>
            <p:cNvSpPr/>
            <p:nvPr/>
          </p:nvSpPr>
          <p:spPr>
            <a:xfrm>
              <a:off x="2962544" y="2114806"/>
              <a:ext cx="0" cy="14"/>
            </a:xfrm>
            <a:custGeom>
              <a:rect b="b" l="l" r="r" t="t"/>
              <a:pathLst>
                <a:path extrusionOk="0" h="1" w="0">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60"/>
            <p:cNvSpPr/>
            <p:nvPr/>
          </p:nvSpPr>
          <p:spPr>
            <a:xfrm>
              <a:off x="2962924" y="2114711"/>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60"/>
            <p:cNvSpPr/>
            <p:nvPr/>
          </p:nvSpPr>
          <p:spPr>
            <a:xfrm>
              <a:off x="2968816" y="2113286"/>
              <a:ext cx="530" cy="584"/>
            </a:xfrm>
            <a:custGeom>
              <a:rect b="b" l="l" r="r" t="t"/>
              <a:pathLst>
                <a:path extrusionOk="0" h="43" w="39">
                  <a:moveTo>
                    <a:pt x="39" y="43"/>
                  </a:moveTo>
                  <a:cubicBezTo>
                    <a:pt x="25" y="29"/>
                    <a:pt x="14" y="15"/>
                    <a:pt x="0" y="1"/>
                  </a:cubicBezTo>
                  <a:cubicBezTo>
                    <a:pt x="14" y="15"/>
                    <a:pt x="25" y="29"/>
                    <a:pt x="39" y="4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60"/>
            <p:cNvSpPr/>
            <p:nvPr/>
          </p:nvSpPr>
          <p:spPr>
            <a:xfrm>
              <a:off x="2109605" y="1718303"/>
              <a:ext cx="11147" cy="17827"/>
            </a:xfrm>
            <a:custGeom>
              <a:rect b="b" l="l" r="r" t="t"/>
              <a:pathLst>
                <a:path extrusionOk="0" h="1313" w="821">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60"/>
            <p:cNvSpPr/>
            <p:nvPr/>
          </p:nvSpPr>
          <p:spPr>
            <a:xfrm>
              <a:off x="2142544" y="1743706"/>
              <a:ext cx="19171" cy="11066"/>
            </a:xfrm>
            <a:custGeom>
              <a:rect b="b" l="l" r="r" t="t"/>
              <a:pathLst>
                <a:path extrusionOk="0" h="815" w="1412">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60"/>
            <p:cNvSpPr/>
            <p:nvPr/>
          </p:nvSpPr>
          <p:spPr>
            <a:xfrm>
              <a:off x="2099300" y="1663436"/>
              <a:ext cx="82904" cy="79917"/>
            </a:xfrm>
            <a:custGeom>
              <a:rect b="b" l="l" r="r" t="t"/>
              <a:pathLst>
                <a:path extrusionOk="0" h="5886" w="6106">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60"/>
            <p:cNvSpPr/>
            <p:nvPr/>
          </p:nvSpPr>
          <p:spPr>
            <a:xfrm>
              <a:off x="2139082" y="1663966"/>
              <a:ext cx="1344" cy="2485"/>
            </a:xfrm>
            <a:custGeom>
              <a:rect b="b" l="l" r="r" t="t"/>
              <a:pathLst>
                <a:path extrusionOk="0" h="183" w="99">
                  <a:moveTo>
                    <a:pt x="98" y="183"/>
                  </a:moveTo>
                  <a:lnTo>
                    <a:pt x="98" y="183"/>
                  </a:lnTo>
                  <a:cubicBezTo>
                    <a:pt x="42" y="148"/>
                    <a:pt x="21" y="70"/>
                    <a:pt x="0" y="0"/>
                  </a:cubicBezTo>
                  <a:cubicBezTo>
                    <a:pt x="21" y="70"/>
                    <a:pt x="42" y="148"/>
                    <a:pt x="98" y="18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60"/>
            <p:cNvSpPr/>
            <p:nvPr/>
          </p:nvSpPr>
          <p:spPr>
            <a:xfrm>
              <a:off x="2128057" y="1665391"/>
              <a:ext cx="299" cy="204"/>
            </a:xfrm>
            <a:custGeom>
              <a:rect b="b" l="l" r="r" t="t"/>
              <a:pathLst>
                <a:path extrusionOk="0" h="15" w="22">
                  <a:moveTo>
                    <a:pt x="21" y="14"/>
                  </a:moveTo>
                  <a:lnTo>
                    <a:pt x="0" y="0"/>
                  </a:ln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2" name="Google Shape;10122;p60"/>
            <p:cNvSpPr/>
            <p:nvPr/>
          </p:nvSpPr>
          <p:spPr>
            <a:xfrm>
              <a:off x="2142734" y="1667061"/>
              <a:ext cx="923" cy="149"/>
            </a:xfrm>
            <a:custGeom>
              <a:rect b="b" l="l" r="r" t="t"/>
              <a:pathLst>
                <a:path extrusionOk="0" h="11" w="68">
                  <a:moveTo>
                    <a:pt x="67" y="11"/>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3" name="Google Shape;10123;p60"/>
            <p:cNvSpPr/>
            <p:nvPr/>
          </p:nvSpPr>
          <p:spPr>
            <a:xfrm>
              <a:off x="2105477" y="1674515"/>
              <a:ext cx="299" cy="14"/>
            </a:xfrm>
            <a:custGeom>
              <a:rect b="b" l="l" r="r" t="t"/>
              <a:pathLst>
                <a:path extrusionOk="0" h="1" w="22">
                  <a:moveTo>
                    <a:pt x="21"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60"/>
            <p:cNvSpPr/>
            <p:nvPr/>
          </p:nvSpPr>
          <p:spPr>
            <a:xfrm>
              <a:off x="2105097" y="1674570"/>
              <a:ext cx="299" cy="14"/>
            </a:xfrm>
            <a:custGeom>
              <a:rect b="b" l="l" r="r" t="t"/>
              <a:pathLst>
                <a:path extrusionOk="0" h="1" w="22">
                  <a:moveTo>
                    <a:pt x="21"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60"/>
            <p:cNvSpPr/>
            <p:nvPr/>
          </p:nvSpPr>
          <p:spPr>
            <a:xfrm>
              <a:off x="2101866" y="1674610"/>
              <a:ext cx="2770" cy="204"/>
            </a:xfrm>
            <a:custGeom>
              <a:rect b="b" l="l" r="r" t="t"/>
              <a:pathLst>
                <a:path extrusionOk="0" h="15" w="204">
                  <a:moveTo>
                    <a:pt x="203" y="1"/>
                  </a:moveTo>
                  <a:lnTo>
                    <a:pt x="0" y="1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60"/>
            <p:cNvSpPr/>
            <p:nvPr/>
          </p:nvSpPr>
          <p:spPr>
            <a:xfrm>
              <a:off x="2104622" y="1674570"/>
              <a:ext cx="394" cy="14"/>
            </a:xfrm>
            <a:custGeom>
              <a:rect b="b" l="l" r="r" t="t"/>
              <a:pathLst>
                <a:path extrusionOk="0" h="1" w="29">
                  <a:moveTo>
                    <a:pt x="28" y="0"/>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60"/>
            <p:cNvSpPr/>
            <p:nvPr/>
          </p:nvSpPr>
          <p:spPr>
            <a:xfrm>
              <a:off x="2101526" y="1674855"/>
              <a:ext cx="299" cy="14"/>
            </a:xfrm>
            <a:custGeom>
              <a:rect b="b" l="l" r="r" t="t"/>
              <a:pathLst>
                <a:path extrusionOk="0" h="1" w="22">
                  <a:moveTo>
                    <a:pt x="1" y="0"/>
                  </a:moveTo>
                  <a:lnTo>
                    <a:pt x="22"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60"/>
            <p:cNvSpPr/>
            <p:nvPr/>
          </p:nvSpPr>
          <p:spPr>
            <a:xfrm>
              <a:off x="2127296" y="1665391"/>
              <a:ext cx="774" cy="720"/>
            </a:xfrm>
            <a:custGeom>
              <a:rect b="b" l="l" r="r" t="t"/>
              <a:pathLst>
                <a:path extrusionOk="0" h="53" w="57">
                  <a:moveTo>
                    <a:pt x="0" y="53"/>
                  </a:moveTo>
                  <a:lnTo>
                    <a:pt x="56" y="0"/>
                  </a:lnTo>
                  <a:lnTo>
                    <a:pt x="56"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60"/>
            <p:cNvSpPr/>
            <p:nvPr/>
          </p:nvSpPr>
          <p:spPr>
            <a:xfrm>
              <a:off x="2106903" y="1674475"/>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60"/>
            <p:cNvSpPr/>
            <p:nvPr/>
          </p:nvSpPr>
          <p:spPr>
            <a:xfrm>
              <a:off x="2106659"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60"/>
            <p:cNvSpPr/>
            <p:nvPr/>
          </p:nvSpPr>
          <p:spPr>
            <a:xfrm>
              <a:off x="2105858" y="1674515"/>
              <a:ext cx="244" cy="14"/>
            </a:xfrm>
            <a:custGeom>
              <a:rect b="b" l="l" r="r" t="t"/>
              <a:pathLst>
                <a:path extrusionOk="0" h="1" w="18">
                  <a:moveTo>
                    <a:pt x="18" y="1"/>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60"/>
            <p:cNvSpPr/>
            <p:nvPr/>
          </p:nvSpPr>
          <p:spPr>
            <a:xfrm>
              <a:off x="2107134" y="1674475"/>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60"/>
            <p:cNvSpPr/>
            <p:nvPr/>
          </p:nvSpPr>
          <p:spPr>
            <a:xfrm>
              <a:off x="2106183" y="1674475"/>
              <a:ext cx="204" cy="14"/>
            </a:xfrm>
            <a:custGeom>
              <a:rect b="b" l="l" r="r" t="t"/>
              <a:pathLst>
                <a:path extrusionOk="0" h="1" w="15">
                  <a:moveTo>
                    <a:pt x="15"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60"/>
            <p:cNvSpPr/>
            <p:nvPr/>
          </p:nvSpPr>
          <p:spPr>
            <a:xfrm>
              <a:off x="2102762" y="1677652"/>
              <a:ext cx="68" cy="448"/>
            </a:xfrm>
            <a:custGeom>
              <a:rect b="b" l="l" r="r" t="t"/>
              <a:pathLst>
                <a:path extrusionOk="0" h="33" w="5">
                  <a:moveTo>
                    <a:pt x="4" y="32"/>
                  </a:moveTo>
                  <a:cubicBezTo>
                    <a:pt x="4" y="22"/>
                    <a:pt x="4" y="11"/>
                    <a:pt x="1" y="1"/>
                  </a:cubicBezTo>
                  <a:cubicBezTo>
                    <a:pt x="4" y="11"/>
                    <a:pt x="4" y="22"/>
                    <a:pt x="4"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60"/>
            <p:cNvSpPr/>
            <p:nvPr/>
          </p:nvSpPr>
          <p:spPr>
            <a:xfrm>
              <a:off x="2101771" y="1676416"/>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60"/>
            <p:cNvSpPr/>
            <p:nvPr/>
          </p:nvSpPr>
          <p:spPr>
            <a:xfrm>
              <a:off x="2102572" y="1688826"/>
              <a:ext cx="3584" cy="434"/>
            </a:xfrm>
            <a:custGeom>
              <a:rect b="b" l="l" r="r" t="t"/>
              <a:pathLst>
                <a:path extrusionOk="0" h="32" w="264">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60"/>
            <p:cNvSpPr/>
            <p:nvPr/>
          </p:nvSpPr>
          <p:spPr>
            <a:xfrm>
              <a:off x="2106374" y="1691813"/>
              <a:ext cx="163" cy="353"/>
            </a:xfrm>
            <a:custGeom>
              <a:rect b="b" l="l" r="r" t="t"/>
              <a:pathLst>
                <a:path extrusionOk="0" h="26" w="12">
                  <a:moveTo>
                    <a:pt x="1" y="25"/>
                  </a:moveTo>
                  <a:lnTo>
                    <a:pt x="1" y="25"/>
                  </a:lnTo>
                  <a:lnTo>
                    <a:pt x="1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60"/>
            <p:cNvSpPr/>
            <p:nvPr/>
          </p:nvSpPr>
          <p:spPr>
            <a:xfrm>
              <a:off x="2101676" y="1676280"/>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9" name="Google Shape;10139;p60"/>
            <p:cNvSpPr/>
            <p:nvPr/>
          </p:nvSpPr>
          <p:spPr>
            <a:xfrm>
              <a:off x="2101907" y="1676606"/>
              <a:ext cx="543" cy="394"/>
            </a:xfrm>
            <a:custGeom>
              <a:rect b="b" l="l" r="r" t="t"/>
              <a:pathLst>
                <a:path extrusionOk="0" h="29" w="4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0" name="Google Shape;10140;p60"/>
            <p:cNvSpPr/>
            <p:nvPr/>
          </p:nvSpPr>
          <p:spPr>
            <a:xfrm>
              <a:off x="2143359" y="1670619"/>
              <a:ext cx="54" cy="448"/>
            </a:xfrm>
            <a:custGeom>
              <a:rect b="b" l="l" r="r" t="t"/>
              <a:pathLst>
                <a:path extrusionOk="0" h="33" w="4">
                  <a:moveTo>
                    <a:pt x="4" y="1"/>
                  </a:moveTo>
                  <a:cubicBezTo>
                    <a:pt x="4" y="11"/>
                    <a:pt x="0" y="22"/>
                    <a:pt x="4" y="32"/>
                  </a:cubicBez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60"/>
            <p:cNvSpPr/>
            <p:nvPr/>
          </p:nvSpPr>
          <p:spPr>
            <a:xfrm>
              <a:off x="2143304" y="1674760"/>
              <a:ext cx="14" cy="489"/>
            </a:xfrm>
            <a:custGeom>
              <a:rect b="b" l="l" r="r" t="t"/>
              <a:pathLst>
                <a:path extrusionOk="0" h="36" w="1">
                  <a:moveTo>
                    <a:pt x="1" y="0"/>
                  </a:moveTo>
                  <a:lnTo>
                    <a:pt x="1"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60"/>
            <p:cNvSpPr/>
            <p:nvPr/>
          </p:nvSpPr>
          <p:spPr>
            <a:xfrm>
              <a:off x="2143454" y="1669383"/>
              <a:ext cx="14" cy="489"/>
            </a:xfrm>
            <a:custGeom>
              <a:rect b="b" l="l" r="r" t="t"/>
              <a:pathLst>
                <a:path extrusionOk="0" h="36" w="1">
                  <a:moveTo>
                    <a:pt x="0" y="1"/>
                  </a:moveTo>
                  <a:cubicBezTo>
                    <a:pt x="0" y="15"/>
                    <a:pt x="0" y="25"/>
                    <a:pt x="0" y="36"/>
                  </a:cubicBezTo>
                  <a:cubicBezTo>
                    <a:pt x="0" y="25"/>
                    <a:pt x="0" y="15"/>
                    <a:pt x="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60"/>
            <p:cNvSpPr/>
            <p:nvPr/>
          </p:nvSpPr>
          <p:spPr>
            <a:xfrm>
              <a:off x="2143304" y="1672044"/>
              <a:ext cx="14" cy="258"/>
            </a:xfrm>
            <a:custGeom>
              <a:rect b="b" l="l" r="r" t="t"/>
              <a:pathLst>
                <a:path extrusionOk="0" h="19" w="1">
                  <a:moveTo>
                    <a:pt x="1" y="1"/>
                  </a:moveTo>
                  <a:lnTo>
                    <a:pt x="1" y="1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60"/>
            <p:cNvSpPr/>
            <p:nvPr/>
          </p:nvSpPr>
          <p:spPr>
            <a:xfrm>
              <a:off x="2143304" y="1673524"/>
              <a:ext cx="14" cy="394"/>
            </a:xfrm>
            <a:custGeom>
              <a:rect b="b" l="l" r="r" t="t"/>
              <a:pathLst>
                <a:path extrusionOk="0" h="29" w="1">
                  <a:moveTo>
                    <a:pt x="1"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60"/>
            <p:cNvSpPr/>
            <p:nvPr/>
          </p:nvSpPr>
          <p:spPr>
            <a:xfrm>
              <a:off x="2143494" y="1668297"/>
              <a:ext cx="68" cy="434"/>
            </a:xfrm>
            <a:custGeom>
              <a:rect b="b" l="l" r="r" t="t"/>
              <a:pathLst>
                <a:path extrusionOk="0" h="32" w="5">
                  <a:moveTo>
                    <a:pt x="4" y="0"/>
                  </a:moveTo>
                  <a:cubicBezTo>
                    <a:pt x="4" y="11"/>
                    <a:pt x="4" y="21"/>
                    <a:pt x="1" y="32"/>
                  </a:cubicBezTo>
                  <a:cubicBezTo>
                    <a:pt x="4" y="21"/>
                    <a:pt x="4" y="11"/>
                    <a:pt x="4"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60"/>
            <p:cNvSpPr/>
            <p:nvPr/>
          </p:nvSpPr>
          <p:spPr>
            <a:xfrm>
              <a:off x="2143589" y="1667251"/>
              <a:ext cx="68" cy="394"/>
            </a:xfrm>
            <a:custGeom>
              <a:rect b="b" l="l" r="r" t="t"/>
              <a:pathLst>
                <a:path extrusionOk="0" h="29" w="5">
                  <a:moveTo>
                    <a:pt x="4" y="0"/>
                  </a:moveTo>
                  <a:lnTo>
                    <a:pt x="1" y="2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60"/>
            <p:cNvSpPr/>
            <p:nvPr/>
          </p:nvSpPr>
          <p:spPr>
            <a:xfrm>
              <a:off x="2184186" y="1698140"/>
              <a:ext cx="6626" cy="9138"/>
            </a:xfrm>
            <a:custGeom>
              <a:rect b="b" l="l" r="r" t="t"/>
              <a:pathLst>
                <a:path extrusionOk="0" h="673" w="488">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60"/>
            <p:cNvSpPr/>
            <p:nvPr/>
          </p:nvSpPr>
          <p:spPr>
            <a:xfrm>
              <a:off x="2184336" y="1702281"/>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60"/>
            <p:cNvSpPr/>
            <p:nvPr/>
          </p:nvSpPr>
          <p:spPr>
            <a:xfrm>
              <a:off x="2184376" y="1702661"/>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60"/>
            <p:cNvSpPr/>
            <p:nvPr/>
          </p:nvSpPr>
          <p:spPr>
            <a:xfrm>
              <a:off x="2184376" y="1702417"/>
              <a:ext cx="14" cy="14"/>
            </a:xfrm>
            <a:custGeom>
              <a:rect b="b" l="l" r="r" t="t"/>
              <a:pathLst>
                <a:path extrusionOk="0" h="1" w="1">
                  <a:moveTo>
                    <a:pt x="1"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60"/>
            <p:cNvSpPr/>
            <p:nvPr/>
          </p:nvSpPr>
          <p:spPr>
            <a:xfrm>
              <a:off x="2184336" y="1702132"/>
              <a:ext cx="14" cy="68"/>
            </a:xfrm>
            <a:custGeom>
              <a:rect b="b" l="l" r="r" t="t"/>
              <a:pathLst>
                <a:path extrusionOk="0" h="5" w="1">
                  <a:moveTo>
                    <a:pt x="0" y="1"/>
                  </a:moveTo>
                  <a:lnTo>
                    <a:pt x="0" y="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60"/>
            <p:cNvSpPr/>
            <p:nvPr/>
          </p:nvSpPr>
          <p:spPr>
            <a:xfrm>
              <a:off x="2185666" y="1698615"/>
              <a:ext cx="394" cy="679"/>
            </a:xfrm>
            <a:custGeom>
              <a:rect b="b" l="l" r="r" t="t"/>
              <a:pathLst>
                <a:path extrusionOk="0" h="50" w="29">
                  <a:moveTo>
                    <a:pt x="28" y="1"/>
                  </a:moveTo>
                  <a:lnTo>
                    <a:pt x="28" y="1"/>
                  </a:lnTo>
                  <a:cubicBezTo>
                    <a:pt x="18" y="18"/>
                    <a:pt x="7" y="32"/>
                    <a:pt x="0" y="50"/>
                  </a:cubicBezTo>
                  <a:cubicBezTo>
                    <a:pt x="7" y="36"/>
                    <a:pt x="18" y="18"/>
                    <a:pt x="28"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60"/>
            <p:cNvSpPr/>
            <p:nvPr/>
          </p:nvSpPr>
          <p:spPr>
            <a:xfrm>
              <a:off x="2184241" y="1703558"/>
              <a:ext cx="14" cy="204"/>
            </a:xfrm>
            <a:custGeom>
              <a:rect b="b" l="l" r="r" t="t"/>
              <a:pathLst>
                <a:path extrusionOk="0" h="15" w="1">
                  <a:moveTo>
                    <a:pt x="0"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60"/>
            <p:cNvSpPr/>
            <p:nvPr/>
          </p:nvSpPr>
          <p:spPr>
            <a:xfrm>
              <a:off x="2184145" y="1704033"/>
              <a:ext cx="54" cy="204"/>
            </a:xfrm>
            <a:custGeom>
              <a:rect b="b" l="l" r="r" t="t"/>
              <a:pathLst>
                <a:path extrusionOk="0" h="15" w="4">
                  <a:moveTo>
                    <a:pt x="0" y="15"/>
                  </a:moveTo>
                  <a:lnTo>
                    <a:pt x="4"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5" name="Google Shape;10155;p60"/>
            <p:cNvSpPr/>
            <p:nvPr/>
          </p:nvSpPr>
          <p:spPr>
            <a:xfrm>
              <a:off x="2185422" y="1699525"/>
              <a:ext cx="109" cy="149"/>
            </a:xfrm>
            <a:custGeom>
              <a:rect b="b" l="l" r="r" t="t"/>
              <a:pathLst>
                <a:path extrusionOk="0" h="11" w="8">
                  <a:moveTo>
                    <a:pt x="1" y="11"/>
                  </a:moveTo>
                  <a:lnTo>
                    <a:pt x="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6" name="Google Shape;10156;p60"/>
            <p:cNvSpPr/>
            <p:nvPr/>
          </p:nvSpPr>
          <p:spPr>
            <a:xfrm>
              <a:off x="2184336" y="1702987"/>
              <a:ext cx="14" cy="14"/>
            </a:xfrm>
            <a:custGeom>
              <a:rect b="b" l="l" r="r" t="t"/>
              <a:pathLst>
                <a:path extrusionOk="0" h="1" w="1">
                  <a:moveTo>
                    <a:pt x="0" y="1"/>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60"/>
            <p:cNvSpPr/>
            <p:nvPr/>
          </p:nvSpPr>
          <p:spPr>
            <a:xfrm>
              <a:off x="2184336" y="1703232"/>
              <a:ext cx="14" cy="109"/>
            </a:xfrm>
            <a:custGeom>
              <a:rect b="b" l="l" r="r" t="t"/>
              <a:pathLst>
                <a:path extrusionOk="0" h="8" w="1">
                  <a:moveTo>
                    <a:pt x="0" y="7"/>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60"/>
            <p:cNvSpPr/>
            <p:nvPr/>
          </p:nvSpPr>
          <p:spPr>
            <a:xfrm>
              <a:off x="2188178" y="1703177"/>
              <a:ext cx="2580" cy="4195"/>
            </a:xfrm>
            <a:custGeom>
              <a:rect b="b" l="l" r="r" t="t"/>
              <a:pathLst>
                <a:path extrusionOk="0" h="309" w="190">
                  <a:moveTo>
                    <a:pt x="1" y="309"/>
                  </a:moveTo>
                  <a:cubicBezTo>
                    <a:pt x="36" y="190"/>
                    <a:pt x="102" y="85"/>
                    <a:pt x="190" y="1"/>
                  </a:cubicBezTo>
                  <a:lnTo>
                    <a:pt x="190" y="1"/>
                  </a:lnTo>
                  <a:cubicBezTo>
                    <a:pt x="102" y="85"/>
                    <a:pt x="36" y="190"/>
                    <a:pt x="1" y="30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60"/>
            <p:cNvSpPr/>
            <p:nvPr/>
          </p:nvSpPr>
          <p:spPr>
            <a:xfrm>
              <a:off x="2186372" y="1671338"/>
              <a:ext cx="27820" cy="35044"/>
            </a:xfrm>
            <a:custGeom>
              <a:rect b="b" l="l" r="r" t="t"/>
              <a:pathLst>
                <a:path extrusionOk="0" h="2581" w="2049">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60"/>
            <p:cNvSpPr/>
            <p:nvPr/>
          </p:nvSpPr>
          <p:spPr>
            <a:xfrm>
              <a:off x="2189889" y="1694393"/>
              <a:ext cx="109" cy="149"/>
            </a:xfrm>
            <a:custGeom>
              <a:rect b="b" l="l" r="r" t="t"/>
              <a:pathLst>
                <a:path extrusionOk="0" h="11" w="8">
                  <a:moveTo>
                    <a:pt x="8" y="0"/>
                  </a:moveTo>
                  <a:cubicBezTo>
                    <a:pt x="8" y="4"/>
                    <a:pt x="4" y="7"/>
                    <a:pt x="1" y="11"/>
                  </a:cubicBezTo>
                  <a:lnTo>
                    <a:pt x="4" y="7"/>
                  </a:lnTo>
                  <a:cubicBezTo>
                    <a:pt x="4" y="7"/>
                    <a:pt x="8" y="4"/>
                    <a:pt x="8"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60"/>
            <p:cNvSpPr/>
            <p:nvPr/>
          </p:nvSpPr>
          <p:spPr>
            <a:xfrm>
              <a:off x="2189373" y="1694773"/>
              <a:ext cx="244" cy="109"/>
            </a:xfrm>
            <a:custGeom>
              <a:rect b="b" l="l" r="r" t="t"/>
              <a:pathLst>
                <a:path extrusionOk="0" h="8" w="18">
                  <a:moveTo>
                    <a:pt x="0" y="7"/>
                  </a:moveTo>
                  <a:cubicBezTo>
                    <a:pt x="7" y="4"/>
                    <a:pt x="11" y="4"/>
                    <a:pt x="18" y="0"/>
                  </a:cubicBezTo>
                  <a:cubicBezTo>
                    <a:pt x="11" y="4"/>
                    <a:pt x="7" y="4"/>
                    <a:pt x="0"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60"/>
            <p:cNvSpPr/>
            <p:nvPr/>
          </p:nvSpPr>
          <p:spPr>
            <a:xfrm>
              <a:off x="2189658" y="1694583"/>
              <a:ext cx="204" cy="149"/>
            </a:xfrm>
            <a:custGeom>
              <a:rect b="b" l="l" r="r" t="t"/>
              <a:pathLst>
                <a:path extrusionOk="0" h="11" w="15">
                  <a:moveTo>
                    <a:pt x="0" y="11"/>
                  </a:moveTo>
                  <a:cubicBezTo>
                    <a:pt x="4" y="7"/>
                    <a:pt x="11" y="4"/>
                    <a:pt x="14" y="0"/>
                  </a:cubicBezTo>
                  <a:cubicBezTo>
                    <a:pt x="11" y="4"/>
                    <a:pt x="4" y="7"/>
                    <a:pt x="0" y="1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3" name="Google Shape;10163;p60"/>
            <p:cNvSpPr/>
            <p:nvPr/>
          </p:nvSpPr>
          <p:spPr>
            <a:xfrm>
              <a:off x="2190798" y="1683599"/>
              <a:ext cx="54" cy="434"/>
            </a:xfrm>
            <a:custGeom>
              <a:rect b="b" l="l" r="r" t="t"/>
              <a:pathLst>
                <a:path extrusionOk="0" h="32" w="4">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4" name="Google Shape;10164;p60"/>
            <p:cNvSpPr/>
            <p:nvPr/>
          </p:nvSpPr>
          <p:spPr>
            <a:xfrm>
              <a:off x="2190649" y="1692628"/>
              <a:ext cx="14" cy="14"/>
            </a:xfrm>
            <a:custGeom>
              <a:rect b="b" l="l" r="r" t="t"/>
              <a:pathLst>
                <a:path extrusionOk="0" h="1" w="1">
                  <a:moveTo>
                    <a:pt x="1"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60"/>
            <p:cNvSpPr/>
            <p:nvPr/>
          </p:nvSpPr>
          <p:spPr>
            <a:xfrm>
              <a:off x="2190894" y="1684020"/>
              <a:ext cx="204" cy="1969"/>
            </a:xfrm>
            <a:custGeom>
              <a:rect b="b" l="l" r="r" t="t"/>
              <a:pathLst>
                <a:path extrusionOk="0" h="145" w="15">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60"/>
            <p:cNvSpPr/>
            <p:nvPr/>
          </p:nvSpPr>
          <p:spPr>
            <a:xfrm>
              <a:off x="2190554" y="1682404"/>
              <a:ext cx="258" cy="1208"/>
            </a:xfrm>
            <a:custGeom>
              <a:rect b="b" l="l" r="r" t="t"/>
              <a:pathLst>
                <a:path extrusionOk="0" h="89" w="19">
                  <a:moveTo>
                    <a:pt x="1" y="1"/>
                  </a:moveTo>
                  <a:cubicBezTo>
                    <a:pt x="8" y="29"/>
                    <a:pt x="15" y="57"/>
                    <a:pt x="18" y="88"/>
                  </a:cubicBezTo>
                  <a:lnTo>
                    <a:pt x="18" y="88"/>
                  </a:lnTo>
                  <a:cubicBezTo>
                    <a:pt x="15" y="57"/>
                    <a:pt x="8" y="29"/>
                    <a:pt x="1"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60"/>
            <p:cNvSpPr/>
            <p:nvPr/>
          </p:nvSpPr>
          <p:spPr>
            <a:xfrm>
              <a:off x="2186331" y="1673334"/>
              <a:ext cx="14" cy="109"/>
            </a:xfrm>
            <a:custGeom>
              <a:rect b="b" l="l" r="r" t="t"/>
              <a:pathLst>
                <a:path extrusionOk="0" h="8" w="1">
                  <a:moveTo>
                    <a:pt x="0" y="0"/>
                  </a:moveTo>
                  <a:lnTo>
                    <a:pt x="0"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60"/>
            <p:cNvSpPr/>
            <p:nvPr/>
          </p:nvSpPr>
          <p:spPr>
            <a:xfrm>
              <a:off x="2187418" y="1676280"/>
              <a:ext cx="204" cy="109"/>
            </a:xfrm>
            <a:custGeom>
              <a:rect b="b" l="l" r="r" t="t"/>
              <a:pathLst>
                <a:path extrusionOk="0" h="8" w="15">
                  <a:moveTo>
                    <a:pt x="15" y="7"/>
                  </a:moveTo>
                  <a:cubicBezTo>
                    <a:pt x="8" y="4"/>
                    <a:pt x="4" y="4"/>
                    <a:pt x="1" y="0"/>
                  </a:cubicBezTo>
                  <a:cubicBezTo>
                    <a:pt x="4" y="4"/>
                    <a:pt x="8" y="4"/>
                    <a:pt x="15"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60"/>
            <p:cNvSpPr/>
            <p:nvPr/>
          </p:nvSpPr>
          <p:spPr>
            <a:xfrm>
              <a:off x="2186522" y="1674380"/>
              <a:ext cx="109" cy="394"/>
            </a:xfrm>
            <a:custGeom>
              <a:rect b="b" l="l" r="r" t="t"/>
              <a:pathLst>
                <a:path extrusionOk="0" h="29" w="8">
                  <a:moveTo>
                    <a:pt x="7" y="28"/>
                  </a:moveTo>
                  <a:cubicBezTo>
                    <a:pt x="7" y="18"/>
                    <a:pt x="4" y="11"/>
                    <a:pt x="0" y="0"/>
                  </a:cubicBezTo>
                  <a:cubicBezTo>
                    <a:pt x="4" y="11"/>
                    <a:pt x="7" y="18"/>
                    <a:pt x="7" y="2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60"/>
            <p:cNvSpPr/>
            <p:nvPr/>
          </p:nvSpPr>
          <p:spPr>
            <a:xfrm>
              <a:off x="2187228" y="1676090"/>
              <a:ext cx="163" cy="109"/>
            </a:xfrm>
            <a:custGeom>
              <a:rect b="b" l="l" r="r" t="t"/>
              <a:pathLst>
                <a:path extrusionOk="0" h="8" w="12">
                  <a:moveTo>
                    <a:pt x="11" y="7"/>
                  </a:moveTo>
                  <a:cubicBezTo>
                    <a:pt x="8" y="7"/>
                    <a:pt x="4" y="4"/>
                    <a:pt x="1" y="0"/>
                  </a:cubicBezTo>
                  <a:cubicBezTo>
                    <a:pt x="4" y="4"/>
                    <a:pt x="8" y="7"/>
                    <a:pt x="11" y="7"/>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60"/>
            <p:cNvSpPr/>
            <p:nvPr/>
          </p:nvSpPr>
          <p:spPr>
            <a:xfrm>
              <a:off x="2187037" y="1675805"/>
              <a:ext cx="163" cy="204"/>
            </a:xfrm>
            <a:custGeom>
              <a:rect b="b" l="l" r="r" t="t"/>
              <a:pathLst>
                <a:path extrusionOk="0" h="15" w="12">
                  <a:moveTo>
                    <a:pt x="11" y="14"/>
                  </a:moveTo>
                  <a:cubicBezTo>
                    <a:pt x="8" y="11"/>
                    <a:pt x="4" y="4"/>
                    <a:pt x="1" y="0"/>
                  </a:cubicBezTo>
                  <a:cubicBezTo>
                    <a:pt x="4" y="4"/>
                    <a:pt x="8" y="11"/>
                    <a:pt x="11" y="14"/>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60"/>
            <p:cNvSpPr/>
            <p:nvPr/>
          </p:nvSpPr>
          <p:spPr>
            <a:xfrm>
              <a:off x="2186372" y="1673714"/>
              <a:ext cx="109" cy="434"/>
            </a:xfrm>
            <a:custGeom>
              <a:rect b="b" l="l" r="r" t="t"/>
              <a:pathLst>
                <a:path extrusionOk="0" h="32" w="8">
                  <a:moveTo>
                    <a:pt x="8" y="32"/>
                  </a:moveTo>
                  <a:cubicBezTo>
                    <a:pt x="8" y="21"/>
                    <a:pt x="4" y="11"/>
                    <a:pt x="1" y="0"/>
                  </a:cubicBezTo>
                  <a:cubicBezTo>
                    <a:pt x="4" y="11"/>
                    <a:pt x="8" y="21"/>
                    <a:pt x="8" y="3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60"/>
            <p:cNvSpPr/>
            <p:nvPr/>
          </p:nvSpPr>
          <p:spPr>
            <a:xfrm>
              <a:off x="2186902" y="1675425"/>
              <a:ext cx="109" cy="244"/>
            </a:xfrm>
            <a:custGeom>
              <a:rect b="b" l="l" r="r" t="t"/>
              <a:pathLst>
                <a:path extrusionOk="0" h="18" w="8">
                  <a:moveTo>
                    <a:pt x="7" y="18"/>
                  </a:moveTo>
                  <a:cubicBezTo>
                    <a:pt x="4" y="14"/>
                    <a:pt x="0" y="7"/>
                    <a:pt x="0" y="0"/>
                  </a:cubicBezTo>
                  <a:cubicBezTo>
                    <a:pt x="0" y="7"/>
                    <a:pt x="4" y="14"/>
                    <a:pt x="7" y="1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60"/>
            <p:cNvSpPr/>
            <p:nvPr/>
          </p:nvSpPr>
          <p:spPr>
            <a:xfrm>
              <a:off x="2186712" y="1674950"/>
              <a:ext cx="109" cy="299"/>
            </a:xfrm>
            <a:custGeom>
              <a:rect b="b" l="l" r="r" t="t"/>
              <a:pathLst>
                <a:path extrusionOk="0" h="22" w="8">
                  <a:moveTo>
                    <a:pt x="0" y="0"/>
                  </a:moveTo>
                  <a:cubicBezTo>
                    <a:pt x="0" y="11"/>
                    <a:pt x="4" y="18"/>
                    <a:pt x="7" y="21"/>
                  </a:cubicBezTo>
                  <a:cubicBezTo>
                    <a:pt x="4" y="18"/>
                    <a:pt x="4" y="11"/>
                    <a:pt x="0"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60"/>
            <p:cNvSpPr/>
            <p:nvPr/>
          </p:nvSpPr>
          <p:spPr>
            <a:xfrm>
              <a:off x="2190989" y="1685119"/>
              <a:ext cx="14" cy="14"/>
            </a:xfrm>
            <a:custGeom>
              <a:rect b="b" l="l" r="r" t="t"/>
              <a:pathLst>
                <a:path extrusionOk="0" h="1" w="1">
                  <a:moveTo>
                    <a:pt x="0" y="0"/>
                  </a:move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60"/>
            <p:cNvSpPr/>
            <p:nvPr/>
          </p:nvSpPr>
          <p:spPr>
            <a:xfrm>
              <a:off x="2190839" y="1683599"/>
              <a:ext cx="163" cy="1480"/>
            </a:xfrm>
            <a:custGeom>
              <a:rect b="b" l="l" r="r" t="t"/>
              <a:pathLst>
                <a:path extrusionOk="0" h="109" w="12">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60"/>
            <p:cNvSpPr/>
            <p:nvPr/>
          </p:nvSpPr>
          <p:spPr>
            <a:xfrm>
              <a:off x="2193745" y="1702892"/>
              <a:ext cx="679" cy="299"/>
            </a:xfrm>
            <a:custGeom>
              <a:rect b="b" l="l" r="r" t="t"/>
              <a:pathLst>
                <a:path extrusionOk="0" h="22" w="50">
                  <a:moveTo>
                    <a:pt x="49" y="22"/>
                  </a:moveTo>
                  <a:cubicBezTo>
                    <a:pt x="32" y="15"/>
                    <a:pt x="14" y="4"/>
                    <a:pt x="0" y="1"/>
                  </a:cubicBezTo>
                  <a:cubicBezTo>
                    <a:pt x="14" y="4"/>
                    <a:pt x="32" y="15"/>
                    <a:pt x="49" y="22"/>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60"/>
            <p:cNvSpPr/>
            <p:nvPr/>
          </p:nvSpPr>
          <p:spPr>
            <a:xfrm>
              <a:off x="2192740" y="1702512"/>
              <a:ext cx="163" cy="68"/>
            </a:xfrm>
            <a:custGeom>
              <a:rect b="b" l="l" r="r" t="t"/>
              <a:pathLst>
                <a:path extrusionOk="0" h="5" w="12">
                  <a:moveTo>
                    <a:pt x="1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60"/>
            <p:cNvSpPr/>
            <p:nvPr/>
          </p:nvSpPr>
          <p:spPr>
            <a:xfrm>
              <a:off x="2194546" y="1703272"/>
              <a:ext cx="679" cy="353"/>
            </a:xfrm>
            <a:custGeom>
              <a:rect b="b" l="l" r="r" t="t"/>
              <a:pathLst>
                <a:path extrusionOk="0" h="26" w="50">
                  <a:moveTo>
                    <a:pt x="50"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0" name="Google Shape;10180;p60"/>
            <p:cNvSpPr/>
            <p:nvPr/>
          </p:nvSpPr>
          <p:spPr>
            <a:xfrm>
              <a:off x="2193270" y="1702661"/>
              <a:ext cx="299" cy="149"/>
            </a:xfrm>
            <a:custGeom>
              <a:rect b="b" l="l" r="r" t="t"/>
              <a:pathLst>
                <a:path extrusionOk="0" h="11" w="22">
                  <a:moveTo>
                    <a:pt x="21" y="11"/>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1" name="Google Shape;10181;p60"/>
            <p:cNvSpPr/>
            <p:nvPr/>
          </p:nvSpPr>
          <p:spPr>
            <a:xfrm>
              <a:off x="2195646" y="1703843"/>
              <a:ext cx="299" cy="204"/>
            </a:xfrm>
            <a:custGeom>
              <a:rect b="b" l="l" r="r" t="t"/>
              <a:pathLst>
                <a:path extrusionOk="0" h="15" w="22">
                  <a:moveTo>
                    <a:pt x="21" y="15"/>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60"/>
            <p:cNvSpPr/>
            <p:nvPr/>
          </p:nvSpPr>
          <p:spPr>
            <a:xfrm>
              <a:off x="2196067" y="1672098"/>
              <a:ext cx="204" cy="54"/>
            </a:xfrm>
            <a:custGeom>
              <a:rect b="b" l="l" r="r" t="t"/>
              <a:pathLst>
                <a:path extrusionOk="0" h="4" w="15">
                  <a:moveTo>
                    <a:pt x="15" y="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3" name="Google Shape;10183;p60"/>
            <p:cNvSpPr/>
            <p:nvPr/>
          </p:nvSpPr>
          <p:spPr>
            <a:xfrm>
              <a:off x="2197017" y="1672289"/>
              <a:ext cx="163" cy="14"/>
            </a:xfrm>
            <a:custGeom>
              <a:rect b="b" l="l" r="r" t="t"/>
              <a:pathLst>
                <a:path extrusionOk="0" h="1" w="12">
                  <a:moveTo>
                    <a:pt x="11" y="0"/>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4" name="Google Shape;10184;p60"/>
            <p:cNvSpPr/>
            <p:nvPr/>
          </p:nvSpPr>
          <p:spPr>
            <a:xfrm>
              <a:off x="2196596" y="1672194"/>
              <a:ext cx="244" cy="54"/>
            </a:xfrm>
            <a:custGeom>
              <a:rect b="b" l="l" r="r" t="t"/>
              <a:pathLst>
                <a:path extrusionOk="0" h="4" w="18">
                  <a:moveTo>
                    <a:pt x="18" y="4"/>
                  </a:moveTo>
                  <a:lnTo>
                    <a:pt x="0"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60"/>
            <p:cNvSpPr/>
            <p:nvPr/>
          </p:nvSpPr>
          <p:spPr>
            <a:xfrm>
              <a:off x="2186331" y="1671189"/>
              <a:ext cx="6762" cy="2159"/>
            </a:xfrm>
            <a:custGeom>
              <a:rect b="b" l="l" r="r" t="t"/>
              <a:pathLst>
                <a:path extrusionOk="0" h="159" w="498">
                  <a:moveTo>
                    <a:pt x="497" y="1"/>
                  </a:moveTo>
                  <a:cubicBezTo>
                    <a:pt x="424" y="25"/>
                    <a:pt x="189" y="99"/>
                    <a:pt x="0" y="158"/>
                  </a:cubicBezTo>
                  <a:cubicBezTo>
                    <a:pt x="193" y="102"/>
                    <a:pt x="424" y="25"/>
                    <a:pt x="49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60"/>
            <p:cNvSpPr/>
            <p:nvPr/>
          </p:nvSpPr>
          <p:spPr>
            <a:xfrm>
              <a:off x="2196311" y="1672139"/>
              <a:ext cx="204" cy="68"/>
            </a:xfrm>
            <a:custGeom>
              <a:rect b="b" l="l" r="r" t="t"/>
              <a:pathLst>
                <a:path extrusionOk="0" h="5" w="15">
                  <a:moveTo>
                    <a:pt x="14" y="4"/>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60"/>
            <p:cNvSpPr/>
            <p:nvPr/>
          </p:nvSpPr>
          <p:spPr>
            <a:xfrm>
              <a:off x="2197397" y="1672614"/>
              <a:ext cx="68" cy="109"/>
            </a:xfrm>
            <a:custGeom>
              <a:rect b="b" l="l" r="r" t="t"/>
              <a:pathLst>
                <a:path extrusionOk="0" h="8" w="5">
                  <a:moveTo>
                    <a:pt x="4" y="8"/>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60"/>
            <p:cNvSpPr/>
            <p:nvPr/>
          </p:nvSpPr>
          <p:spPr>
            <a:xfrm>
              <a:off x="2197546" y="1672900"/>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60"/>
            <p:cNvSpPr/>
            <p:nvPr/>
          </p:nvSpPr>
          <p:spPr>
            <a:xfrm>
              <a:off x="2197302" y="1672329"/>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60"/>
            <p:cNvSpPr/>
            <p:nvPr/>
          </p:nvSpPr>
          <p:spPr>
            <a:xfrm>
              <a:off x="2211572" y="1686029"/>
              <a:ext cx="584" cy="2811"/>
            </a:xfrm>
            <a:custGeom>
              <a:rect b="b" l="l" r="r" t="t"/>
              <a:pathLst>
                <a:path extrusionOk="0" h="207" w="43">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1" name="Google Shape;10191;p60"/>
            <p:cNvSpPr/>
            <p:nvPr/>
          </p:nvSpPr>
          <p:spPr>
            <a:xfrm>
              <a:off x="2198253" y="1673904"/>
              <a:ext cx="109" cy="109"/>
            </a:xfrm>
            <a:custGeom>
              <a:rect b="b" l="l" r="r" t="t"/>
              <a:pathLst>
                <a:path extrusionOk="0" h="8" w="8">
                  <a:moveTo>
                    <a:pt x="8" y="7"/>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2" name="Google Shape;10192;p60"/>
            <p:cNvSpPr/>
            <p:nvPr/>
          </p:nvSpPr>
          <p:spPr>
            <a:xfrm>
              <a:off x="2198022" y="1673565"/>
              <a:ext cx="54" cy="109"/>
            </a:xfrm>
            <a:custGeom>
              <a:rect b="b" l="l" r="r" t="t"/>
              <a:pathLst>
                <a:path extrusionOk="0" h="8" w="4">
                  <a:moveTo>
                    <a:pt x="4" y="8"/>
                  </a:moveTo>
                  <a:lnTo>
                    <a:pt x="0"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60"/>
            <p:cNvSpPr/>
            <p:nvPr/>
          </p:nvSpPr>
          <p:spPr>
            <a:xfrm>
              <a:off x="2197777" y="1673280"/>
              <a:ext cx="14" cy="68"/>
            </a:xfrm>
            <a:custGeom>
              <a:rect b="b" l="l" r="r" t="t"/>
              <a:pathLst>
                <a:path extrusionOk="0" h="5" w="1">
                  <a:moveTo>
                    <a:pt x="1" y="4"/>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60"/>
            <p:cNvSpPr/>
            <p:nvPr/>
          </p:nvSpPr>
          <p:spPr>
            <a:xfrm>
              <a:off x="2211803" y="1688826"/>
              <a:ext cx="258" cy="299"/>
            </a:xfrm>
            <a:custGeom>
              <a:rect b="b" l="l" r="r" t="t"/>
              <a:pathLst>
                <a:path extrusionOk="0" h="22" w="19">
                  <a:moveTo>
                    <a:pt x="18" y="0"/>
                  </a:moveTo>
                  <a:cubicBezTo>
                    <a:pt x="15" y="11"/>
                    <a:pt x="8" y="18"/>
                    <a:pt x="1" y="21"/>
                  </a:cubicBezTo>
                  <a:cubicBezTo>
                    <a:pt x="8" y="18"/>
                    <a:pt x="15" y="14"/>
                    <a:pt x="18" y="7"/>
                  </a:cubicBezTo>
                  <a:lnTo>
                    <a:pt x="18"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60"/>
            <p:cNvSpPr/>
            <p:nvPr/>
          </p:nvSpPr>
          <p:spPr>
            <a:xfrm>
              <a:off x="2211762" y="1700095"/>
              <a:ext cx="489" cy="679"/>
            </a:xfrm>
            <a:custGeom>
              <a:rect b="b" l="l" r="r" t="t"/>
              <a:pathLst>
                <a:path extrusionOk="0" h="50" w="36">
                  <a:moveTo>
                    <a:pt x="0" y="49"/>
                  </a:moveTo>
                  <a:cubicBezTo>
                    <a:pt x="11" y="32"/>
                    <a:pt x="21" y="14"/>
                    <a:pt x="35" y="0"/>
                  </a:cubicBezTo>
                  <a:cubicBezTo>
                    <a:pt x="21" y="14"/>
                    <a:pt x="11" y="32"/>
                    <a:pt x="0" y="49"/>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60"/>
            <p:cNvSpPr/>
            <p:nvPr/>
          </p:nvSpPr>
          <p:spPr>
            <a:xfrm>
              <a:off x="2211233" y="1700761"/>
              <a:ext cx="543" cy="1819"/>
            </a:xfrm>
            <a:custGeom>
              <a:rect b="b" l="l" r="r" t="t"/>
              <a:pathLst>
                <a:path extrusionOk="0" h="134" w="40">
                  <a:moveTo>
                    <a:pt x="1" y="133"/>
                  </a:moveTo>
                  <a:cubicBezTo>
                    <a:pt x="1" y="84"/>
                    <a:pt x="15" y="39"/>
                    <a:pt x="39" y="0"/>
                  </a:cubicBezTo>
                  <a:cubicBezTo>
                    <a:pt x="15" y="39"/>
                    <a:pt x="1" y="84"/>
                    <a:pt x="1" y="133"/>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60"/>
            <p:cNvSpPr/>
            <p:nvPr/>
          </p:nvSpPr>
          <p:spPr>
            <a:xfrm>
              <a:off x="2211192" y="1702852"/>
              <a:ext cx="109" cy="1344"/>
            </a:xfrm>
            <a:custGeom>
              <a:rect b="b" l="l" r="r" t="t"/>
              <a:pathLst>
                <a:path extrusionOk="0" h="99" w="8">
                  <a:moveTo>
                    <a:pt x="7" y="0"/>
                  </a:moveTo>
                  <a:cubicBezTo>
                    <a:pt x="7" y="32"/>
                    <a:pt x="7" y="63"/>
                    <a:pt x="0" y="98"/>
                  </a:cubicBezTo>
                  <a:lnTo>
                    <a:pt x="0" y="98"/>
                  </a:lnTo>
                  <a:cubicBezTo>
                    <a:pt x="7" y="63"/>
                    <a:pt x="7" y="32"/>
                    <a:pt x="7"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60"/>
            <p:cNvSpPr/>
            <p:nvPr/>
          </p:nvSpPr>
          <p:spPr>
            <a:xfrm>
              <a:off x="2212047" y="1688772"/>
              <a:ext cx="109" cy="163"/>
            </a:xfrm>
            <a:custGeom>
              <a:rect b="b" l="l" r="r" t="t"/>
              <a:pathLst>
                <a:path extrusionOk="0" h="12" w="8">
                  <a:moveTo>
                    <a:pt x="7" y="1"/>
                  </a:moveTo>
                  <a:lnTo>
                    <a:pt x="4" y="4"/>
                  </a:lnTo>
                  <a:lnTo>
                    <a:pt x="0" y="11"/>
                  </a:lnTo>
                  <a:cubicBezTo>
                    <a:pt x="4" y="8"/>
                    <a:pt x="4" y="4"/>
                    <a:pt x="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60"/>
            <p:cNvSpPr/>
            <p:nvPr/>
          </p:nvSpPr>
          <p:spPr>
            <a:xfrm>
              <a:off x="2200208" y="1705703"/>
              <a:ext cx="2444" cy="489"/>
            </a:xfrm>
            <a:custGeom>
              <a:rect b="b" l="l" r="r" t="t"/>
              <a:pathLst>
                <a:path extrusionOk="0" h="36" w="180">
                  <a:moveTo>
                    <a:pt x="179" y="0"/>
                  </a:moveTo>
                  <a:lnTo>
                    <a:pt x="0" y="35"/>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60"/>
            <p:cNvSpPr/>
            <p:nvPr/>
          </p:nvSpPr>
          <p:spPr>
            <a:xfrm>
              <a:off x="2207906" y="1704657"/>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60"/>
            <p:cNvSpPr/>
            <p:nvPr/>
          </p:nvSpPr>
          <p:spPr>
            <a:xfrm>
              <a:off x="2208857" y="1704467"/>
              <a:ext cx="543" cy="109"/>
            </a:xfrm>
            <a:custGeom>
              <a:rect b="b" l="l" r="r" t="t"/>
              <a:pathLst>
                <a:path extrusionOk="0" h="8" w="40">
                  <a:moveTo>
                    <a:pt x="39"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60"/>
            <p:cNvSpPr/>
            <p:nvPr/>
          </p:nvSpPr>
          <p:spPr>
            <a:xfrm>
              <a:off x="2206100" y="1704942"/>
              <a:ext cx="584" cy="109"/>
            </a:xfrm>
            <a:custGeom>
              <a:rect b="b" l="l" r="r" t="t"/>
              <a:pathLst>
                <a:path extrusionOk="0" h="8" w="43">
                  <a:moveTo>
                    <a:pt x="43"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60"/>
            <p:cNvSpPr/>
            <p:nvPr/>
          </p:nvSpPr>
          <p:spPr>
            <a:xfrm>
              <a:off x="2209766" y="1704318"/>
              <a:ext cx="489" cy="109"/>
            </a:xfrm>
            <a:custGeom>
              <a:rect b="b" l="l" r="r" t="t"/>
              <a:pathLst>
                <a:path extrusionOk="0" h="8" w="36">
                  <a:moveTo>
                    <a:pt x="35"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60"/>
            <p:cNvSpPr/>
            <p:nvPr/>
          </p:nvSpPr>
          <p:spPr>
            <a:xfrm>
              <a:off x="2203493" y="1705418"/>
              <a:ext cx="625" cy="149"/>
            </a:xfrm>
            <a:custGeom>
              <a:rect b="b" l="l" r="r" t="t"/>
              <a:pathLst>
                <a:path extrusionOk="0" h="11" w="46">
                  <a:moveTo>
                    <a:pt x="46" y="0"/>
                  </a:moveTo>
                  <a:lnTo>
                    <a:pt x="0"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60"/>
            <p:cNvSpPr/>
            <p:nvPr/>
          </p:nvSpPr>
          <p:spPr>
            <a:xfrm>
              <a:off x="2210662" y="1704182"/>
              <a:ext cx="489" cy="109"/>
            </a:xfrm>
            <a:custGeom>
              <a:rect b="b" l="l" r="r" t="t"/>
              <a:pathLst>
                <a:path extrusionOk="0" h="8" w="36">
                  <a:moveTo>
                    <a:pt x="36" y="0"/>
                  </a:moveTo>
                  <a:lnTo>
                    <a:pt x="1" y="7"/>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60"/>
            <p:cNvSpPr/>
            <p:nvPr/>
          </p:nvSpPr>
          <p:spPr>
            <a:xfrm>
              <a:off x="2205150" y="1705078"/>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60"/>
            <p:cNvSpPr/>
            <p:nvPr/>
          </p:nvSpPr>
          <p:spPr>
            <a:xfrm>
              <a:off x="2202679" y="1705553"/>
              <a:ext cx="679" cy="163"/>
            </a:xfrm>
            <a:custGeom>
              <a:rect b="b" l="l" r="r" t="t"/>
              <a:pathLst>
                <a:path extrusionOk="0" h="12" w="50">
                  <a:moveTo>
                    <a:pt x="50" y="1"/>
                  </a:moveTo>
                  <a:lnTo>
                    <a:pt x="1" y="1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60"/>
            <p:cNvSpPr/>
            <p:nvPr/>
          </p:nvSpPr>
          <p:spPr>
            <a:xfrm>
              <a:off x="2204295" y="1705268"/>
              <a:ext cx="679" cy="109"/>
            </a:xfrm>
            <a:custGeom>
              <a:rect b="b" l="l" r="r" t="t"/>
              <a:pathLst>
                <a:path extrusionOk="0" h="8" w="50">
                  <a:moveTo>
                    <a:pt x="50" y="1"/>
                  </a:moveTo>
                  <a:lnTo>
                    <a:pt x="1"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60"/>
            <p:cNvSpPr/>
            <p:nvPr/>
          </p:nvSpPr>
          <p:spPr>
            <a:xfrm>
              <a:off x="2207010" y="1704793"/>
              <a:ext cx="584" cy="109"/>
            </a:xfrm>
            <a:custGeom>
              <a:rect b="b" l="l" r="r" t="t"/>
              <a:pathLst>
                <a:path extrusionOk="0" h="8" w="43">
                  <a:moveTo>
                    <a:pt x="42" y="1"/>
                  </a:moveTo>
                  <a:lnTo>
                    <a:pt x="0" y="8"/>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60"/>
            <p:cNvSpPr/>
            <p:nvPr/>
          </p:nvSpPr>
          <p:spPr>
            <a:xfrm>
              <a:off x="2189604" y="1699050"/>
              <a:ext cx="299" cy="339"/>
            </a:xfrm>
            <a:custGeom>
              <a:rect b="b" l="l" r="r" t="t"/>
              <a:pathLst>
                <a:path extrusionOk="0" h="25" w="22">
                  <a:moveTo>
                    <a:pt x="22" y="25"/>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60"/>
            <p:cNvSpPr/>
            <p:nvPr/>
          </p:nvSpPr>
          <p:spPr>
            <a:xfrm>
              <a:off x="2190364" y="1699946"/>
              <a:ext cx="353" cy="394"/>
            </a:xfrm>
            <a:custGeom>
              <a:rect b="b" l="l" r="r" t="t"/>
              <a:pathLst>
                <a:path extrusionOk="0" h="29" w="26">
                  <a:moveTo>
                    <a:pt x="25" y="29"/>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60"/>
            <p:cNvSpPr/>
            <p:nvPr/>
          </p:nvSpPr>
          <p:spPr>
            <a:xfrm>
              <a:off x="2191314" y="1701046"/>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3" name="Google Shape;10213;p60"/>
            <p:cNvSpPr/>
            <p:nvPr/>
          </p:nvSpPr>
          <p:spPr>
            <a:xfrm>
              <a:off x="2188178" y="1697475"/>
              <a:ext cx="258" cy="299"/>
            </a:xfrm>
            <a:custGeom>
              <a:rect b="b" l="l" r="r" t="t"/>
              <a:pathLst>
                <a:path extrusionOk="0" h="22" w="19">
                  <a:moveTo>
                    <a:pt x="18" y="22"/>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4" name="Google Shape;10214;p60"/>
            <p:cNvSpPr/>
            <p:nvPr/>
          </p:nvSpPr>
          <p:spPr>
            <a:xfrm>
              <a:off x="2188843" y="1698235"/>
              <a:ext cx="299" cy="353"/>
            </a:xfrm>
            <a:custGeom>
              <a:rect b="b" l="l" r="r" t="t"/>
              <a:pathLst>
                <a:path extrusionOk="0" h="26" w="22">
                  <a:moveTo>
                    <a:pt x="22" y="25"/>
                  </a:moveTo>
                  <a:lnTo>
                    <a:pt x="1" y="1"/>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60"/>
            <p:cNvSpPr/>
            <p:nvPr/>
          </p:nvSpPr>
          <p:spPr>
            <a:xfrm>
              <a:off x="2191980" y="1701901"/>
              <a:ext cx="299" cy="394"/>
            </a:xfrm>
            <a:custGeom>
              <a:rect b="b" l="l" r="r" t="t"/>
              <a:pathLst>
                <a:path extrusionOk="0" h="29" w="22">
                  <a:moveTo>
                    <a:pt x="22" y="28"/>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60"/>
            <p:cNvSpPr/>
            <p:nvPr/>
          </p:nvSpPr>
          <p:spPr>
            <a:xfrm>
              <a:off x="2187513" y="1696769"/>
              <a:ext cx="204" cy="204"/>
            </a:xfrm>
            <a:custGeom>
              <a:rect b="b" l="l" r="r" t="t"/>
              <a:pathLst>
                <a:path extrusionOk="0" h="15" w="15">
                  <a:moveTo>
                    <a:pt x="15" y="14"/>
                  </a:moveTo>
                  <a:lnTo>
                    <a:pt x="1"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220" name="Shape 10220"/>
        <p:cNvGrpSpPr/>
        <p:nvPr/>
      </p:nvGrpSpPr>
      <p:grpSpPr>
        <a:xfrm>
          <a:off x="0" y="0"/>
          <a:ext cx="0" cy="0"/>
          <a:chOff x="0" y="0"/>
          <a:chExt cx="0" cy="0"/>
        </a:xfrm>
      </p:grpSpPr>
      <p:grpSp>
        <p:nvGrpSpPr>
          <p:cNvPr id="10221" name="Google Shape;10221;p61"/>
          <p:cNvGrpSpPr/>
          <p:nvPr/>
        </p:nvGrpSpPr>
        <p:grpSpPr>
          <a:xfrm>
            <a:off x="2100561" y="3398658"/>
            <a:ext cx="1102891" cy="760337"/>
            <a:chOff x="4967783" y="2151471"/>
            <a:chExt cx="3920692" cy="2702940"/>
          </a:xfrm>
        </p:grpSpPr>
        <p:grpSp>
          <p:nvGrpSpPr>
            <p:cNvPr id="10222" name="Google Shape;10222;p61"/>
            <p:cNvGrpSpPr/>
            <p:nvPr/>
          </p:nvGrpSpPr>
          <p:grpSpPr>
            <a:xfrm>
              <a:off x="5045709" y="2252109"/>
              <a:ext cx="3761071" cy="2501708"/>
              <a:chOff x="2691784" y="1805334"/>
              <a:chExt cx="3761071" cy="2501708"/>
            </a:xfrm>
          </p:grpSpPr>
          <p:sp>
            <p:nvSpPr>
              <p:cNvPr id="10223" name="Google Shape;10223;p61"/>
              <p:cNvSpPr/>
              <p:nvPr/>
            </p:nvSpPr>
            <p:spPr>
              <a:xfrm>
                <a:off x="4306153"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61"/>
              <p:cNvSpPr/>
              <p:nvPr/>
            </p:nvSpPr>
            <p:spPr>
              <a:xfrm>
                <a:off x="2691784" y="3762285"/>
                <a:ext cx="1916675" cy="544757"/>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61"/>
              <p:cNvSpPr/>
              <p:nvPr/>
            </p:nvSpPr>
            <p:spPr>
              <a:xfrm>
                <a:off x="2695021" y="3035999"/>
                <a:ext cx="754960" cy="529407"/>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61"/>
              <p:cNvSpPr/>
              <p:nvPr/>
            </p:nvSpPr>
            <p:spPr>
              <a:xfrm>
                <a:off x="3661791" y="2531620"/>
                <a:ext cx="2791064" cy="544757"/>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61"/>
              <p:cNvSpPr/>
              <p:nvPr/>
            </p:nvSpPr>
            <p:spPr>
              <a:xfrm>
                <a:off x="5153124" y="1805334"/>
                <a:ext cx="1294451" cy="51246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61"/>
              <p:cNvSpPr/>
              <p:nvPr/>
            </p:nvSpPr>
            <p:spPr>
              <a:xfrm>
                <a:off x="2785807" y="1805334"/>
                <a:ext cx="2143839" cy="4036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9" name="Google Shape;10229;p61"/>
              <p:cNvSpPr/>
              <p:nvPr/>
            </p:nvSpPr>
            <p:spPr>
              <a:xfrm>
                <a:off x="5447728" y="4266675"/>
                <a:ext cx="932050" cy="40353"/>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0" name="Google Shape;10230;p61"/>
            <p:cNvGrpSpPr/>
            <p:nvPr/>
          </p:nvGrpSpPr>
          <p:grpSpPr>
            <a:xfrm>
              <a:off x="4967783" y="2151471"/>
              <a:ext cx="3920692" cy="2702940"/>
              <a:chOff x="2613858" y="1704696"/>
              <a:chExt cx="3920692" cy="2702940"/>
            </a:xfrm>
          </p:grpSpPr>
          <p:sp>
            <p:nvSpPr>
              <p:cNvPr id="10231" name="Google Shape;10231;p61"/>
              <p:cNvSpPr/>
              <p:nvPr/>
            </p:nvSpPr>
            <p:spPr>
              <a:xfrm rot="5400000">
                <a:off x="4924676" y="1720789"/>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61"/>
              <p:cNvSpPr/>
              <p:nvPr/>
            </p:nvSpPr>
            <p:spPr>
              <a:xfrm rot="5400000">
                <a:off x="6309028" y="2311963"/>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61"/>
              <p:cNvSpPr/>
              <p:nvPr/>
            </p:nvSpPr>
            <p:spPr>
              <a:xfrm rot="5400000">
                <a:off x="5222154" y="418211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61"/>
              <p:cNvSpPr/>
              <p:nvPr/>
            </p:nvSpPr>
            <p:spPr>
              <a:xfrm rot="5400000">
                <a:off x="2597765" y="3554395"/>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61"/>
              <p:cNvSpPr/>
              <p:nvPr/>
            </p:nvSpPr>
            <p:spPr>
              <a:xfrm rot="5400000">
                <a:off x="3433899" y="2945028"/>
                <a:ext cx="241614" cy="209428"/>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36" name="Google Shape;10236;p61"/>
          <p:cNvGrpSpPr/>
          <p:nvPr/>
        </p:nvGrpSpPr>
        <p:grpSpPr>
          <a:xfrm>
            <a:off x="3504470" y="1286935"/>
            <a:ext cx="1561911" cy="708580"/>
            <a:chOff x="3530532" y="1496185"/>
            <a:chExt cx="1561911" cy="708580"/>
          </a:xfrm>
        </p:grpSpPr>
        <p:grpSp>
          <p:nvGrpSpPr>
            <p:cNvPr id="10237" name="Google Shape;10237;p61"/>
            <p:cNvGrpSpPr/>
            <p:nvPr/>
          </p:nvGrpSpPr>
          <p:grpSpPr>
            <a:xfrm>
              <a:off x="3720318" y="1857562"/>
              <a:ext cx="1372125" cy="54"/>
              <a:chOff x="3720318" y="1857562"/>
              <a:chExt cx="1372125" cy="54"/>
            </a:xfrm>
          </p:grpSpPr>
          <p:cxnSp>
            <p:nvCxnSpPr>
              <p:cNvPr id="10238" name="Google Shape;10238;p61"/>
              <p:cNvCxnSpPr>
                <a:endCxn id="10239" idx="2"/>
              </p:cNvCxnSpPr>
              <p:nvPr/>
            </p:nvCxnSpPr>
            <p:spPr>
              <a:xfrm>
                <a:off x="4440243" y="1857616"/>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40" name="Google Shape;10240;p61"/>
              <p:cNvCxnSpPr/>
              <p:nvPr/>
            </p:nvCxnSpPr>
            <p:spPr>
              <a:xfrm>
                <a:off x="4074943"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41" name="Google Shape;10241;p61"/>
              <p:cNvCxnSpPr/>
              <p:nvPr/>
            </p:nvCxnSpPr>
            <p:spPr>
              <a:xfrm>
                <a:off x="3720318" y="1857562"/>
                <a:ext cx="173400" cy="0"/>
              </a:xfrm>
              <a:prstGeom prst="straightConnector1">
                <a:avLst/>
              </a:prstGeom>
              <a:noFill/>
              <a:ln cap="flat" cmpd="sng" w="9525">
                <a:solidFill>
                  <a:srgbClr val="A5B7C6"/>
                </a:solidFill>
                <a:prstDash val="solid"/>
                <a:round/>
                <a:headEnd len="med" w="med" type="none"/>
                <a:tailEnd len="med" w="med" type="none"/>
              </a:ln>
            </p:spPr>
          </p:cxnSp>
          <p:cxnSp>
            <p:nvCxnSpPr>
              <p:cNvPr id="10242" name="Google Shape;10242;p61"/>
              <p:cNvCxnSpPr>
                <a:stCxn id="10239" idx="6"/>
              </p:cNvCxnSpPr>
              <p:nvPr/>
            </p:nvCxnSpPr>
            <p:spPr>
              <a:xfrm>
                <a:off x="4801443" y="1857616"/>
                <a:ext cx="291000" cy="0"/>
              </a:xfrm>
              <a:prstGeom prst="straightConnector1">
                <a:avLst/>
              </a:prstGeom>
              <a:noFill/>
              <a:ln cap="flat" cmpd="sng" w="9525">
                <a:solidFill>
                  <a:srgbClr val="A5B7C6"/>
                </a:solidFill>
                <a:prstDash val="solid"/>
                <a:round/>
                <a:headEnd len="med" w="med" type="none"/>
                <a:tailEnd len="med" w="med" type="triangle"/>
              </a:ln>
            </p:spPr>
          </p:cxnSp>
        </p:grpSp>
        <p:grpSp>
          <p:nvGrpSpPr>
            <p:cNvPr id="10243" name="Google Shape;10243;p61"/>
            <p:cNvGrpSpPr/>
            <p:nvPr/>
          </p:nvGrpSpPr>
          <p:grpSpPr>
            <a:xfrm>
              <a:off x="3567462" y="1496185"/>
              <a:ext cx="286500" cy="272914"/>
              <a:chOff x="3567462" y="1496185"/>
              <a:chExt cx="286500" cy="272914"/>
            </a:xfrm>
          </p:grpSpPr>
          <p:cxnSp>
            <p:nvCxnSpPr>
              <p:cNvPr id="10244" name="Google Shape;10244;p61"/>
              <p:cNvCxnSpPr/>
              <p:nvPr/>
            </p:nvCxnSpPr>
            <p:spPr>
              <a:xfrm rot="10800000">
                <a:off x="3626625"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45" name="Google Shape;10245;p61"/>
              <p:cNvSpPr/>
              <p:nvPr/>
            </p:nvSpPr>
            <p:spPr>
              <a:xfrm>
                <a:off x="3567462"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46" name="Google Shape;10246;p61"/>
            <p:cNvSpPr/>
            <p:nvPr/>
          </p:nvSpPr>
          <p:spPr>
            <a:xfrm>
              <a:off x="3530532"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61"/>
            <p:cNvSpPr/>
            <p:nvPr/>
          </p:nvSpPr>
          <p:spPr>
            <a:xfrm>
              <a:off x="3891569" y="1779209"/>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48" name="Google Shape;10248;p61"/>
            <p:cNvGrpSpPr/>
            <p:nvPr/>
          </p:nvGrpSpPr>
          <p:grpSpPr>
            <a:xfrm>
              <a:off x="3929014" y="1960574"/>
              <a:ext cx="286500" cy="242342"/>
              <a:chOff x="3929014" y="1960574"/>
              <a:chExt cx="286500" cy="242342"/>
            </a:xfrm>
          </p:grpSpPr>
          <p:cxnSp>
            <p:nvCxnSpPr>
              <p:cNvPr id="10249" name="Google Shape;10249;p61"/>
              <p:cNvCxnSpPr/>
              <p:nvPr/>
            </p:nvCxnSpPr>
            <p:spPr>
              <a:xfrm rot="10800000">
                <a:off x="3988400" y="1960574"/>
                <a:ext cx="0" cy="144300"/>
              </a:xfrm>
              <a:prstGeom prst="straightConnector1">
                <a:avLst/>
              </a:prstGeom>
              <a:noFill/>
              <a:ln cap="flat" cmpd="sng" w="9525">
                <a:solidFill>
                  <a:srgbClr val="A5B7C6"/>
                </a:solidFill>
                <a:prstDash val="solid"/>
                <a:round/>
                <a:headEnd len="med" w="med" type="none"/>
                <a:tailEnd len="med" w="med" type="none"/>
              </a:ln>
            </p:spPr>
          </p:cxnSp>
          <p:sp>
            <p:nvSpPr>
              <p:cNvPr id="10250" name="Google Shape;10250;p61"/>
              <p:cNvSpPr/>
              <p:nvPr/>
            </p:nvSpPr>
            <p:spPr>
              <a:xfrm>
                <a:off x="3929014" y="210301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1" name="Google Shape;10251;p61"/>
            <p:cNvGrpSpPr/>
            <p:nvPr/>
          </p:nvGrpSpPr>
          <p:grpSpPr>
            <a:xfrm>
              <a:off x="4290828" y="1496185"/>
              <a:ext cx="286500" cy="272914"/>
              <a:chOff x="4290828" y="1496185"/>
              <a:chExt cx="286500" cy="272914"/>
            </a:xfrm>
          </p:grpSpPr>
          <p:cxnSp>
            <p:nvCxnSpPr>
              <p:cNvPr id="10252" name="Google Shape;10252;p61"/>
              <p:cNvCxnSpPr/>
              <p:nvPr/>
            </p:nvCxnSpPr>
            <p:spPr>
              <a:xfrm rot="10800000">
                <a:off x="4350000" y="1596000"/>
                <a:ext cx="0" cy="173100"/>
              </a:xfrm>
              <a:prstGeom prst="straightConnector1">
                <a:avLst/>
              </a:prstGeom>
              <a:noFill/>
              <a:ln cap="flat" cmpd="sng" w="9525">
                <a:solidFill>
                  <a:srgbClr val="A5B7C6"/>
                </a:solidFill>
                <a:prstDash val="solid"/>
                <a:round/>
                <a:headEnd len="med" w="med" type="none"/>
                <a:tailEnd len="med" w="med" type="none"/>
              </a:ln>
            </p:spPr>
          </p:cxnSp>
          <p:sp>
            <p:nvSpPr>
              <p:cNvPr id="10253" name="Google Shape;10253;p61"/>
              <p:cNvSpPr/>
              <p:nvPr/>
            </p:nvSpPr>
            <p:spPr>
              <a:xfrm>
                <a:off x="4290828" y="1496185"/>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254" name="Google Shape;10254;p61"/>
            <p:cNvSpPr/>
            <p:nvPr/>
          </p:nvSpPr>
          <p:spPr>
            <a:xfrm>
              <a:off x="4252606" y="1771972"/>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61"/>
            <p:cNvSpPr/>
            <p:nvPr/>
          </p:nvSpPr>
          <p:spPr>
            <a:xfrm>
              <a:off x="4613643" y="1763716"/>
              <a:ext cx="187800" cy="187800"/>
            </a:xfrm>
            <a:prstGeom prst="ellipse">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255" name="Google Shape;10255;p61"/>
            <p:cNvGrpSpPr/>
            <p:nvPr/>
          </p:nvGrpSpPr>
          <p:grpSpPr>
            <a:xfrm>
              <a:off x="4657726" y="1959674"/>
              <a:ext cx="286500" cy="245092"/>
              <a:chOff x="4657726" y="1959674"/>
              <a:chExt cx="286500" cy="245092"/>
            </a:xfrm>
          </p:grpSpPr>
          <p:cxnSp>
            <p:nvCxnSpPr>
              <p:cNvPr id="10256" name="Google Shape;10256;p61"/>
              <p:cNvCxnSpPr/>
              <p:nvPr/>
            </p:nvCxnSpPr>
            <p:spPr>
              <a:xfrm rot="10800000">
                <a:off x="4707475" y="1959674"/>
                <a:ext cx="0" cy="145200"/>
              </a:xfrm>
              <a:prstGeom prst="straightConnector1">
                <a:avLst/>
              </a:prstGeom>
              <a:noFill/>
              <a:ln cap="flat" cmpd="sng" w="9525">
                <a:solidFill>
                  <a:srgbClr val="A5B7C6"/>
                </a:solidFill>
                <a:prstDash val="solid"/>
                <a:round/>
                <a:headEnd len="med" w="med" type="none"/>
                <a:tailEnd len="med" w="med" type="none"/>
              </a:ln>
            </p:spPr>
          </p:cxnSp>
          <p:sp>
            <p:nvSpPr>
              <p:cNvPr id="10257" name="Google Shape;10257;p61"/>
              <p:cNvSpPr/>
              <p:nvPr/>
            </p:nvSpPr>
            <p:spPr>
              <a:xfrm>
                <a:off x="4657726" y="2104866"/>
                <a:ext cx="286500" cy="999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58" name="Google Shape;10258;p61"/>
          <p:cNvGrpSpPr/>
          <p:nvPr/>
        </p:nvGrpSpPr>
        <p:grpSpPr>
          <a:xfrm>
            <a:off x="3486489" y="2149032"/>
            <a:ext cx="1597032" cy="378649"/>
            <a:chOff x="3512551" y="2358282"/>
            <a:chExt cx="1597032" cy="378649"/>
          </a:xfrm>
        </p:grpSpPr>
        <p:grpSp>
          <p:nvGrpSpPr>
            <p:cNvPr id="10259" name="Google Shape;10259;p61"/>
            <p:cNvGrpSpPr/>
            <p:nvPr/>
          </p:nvGrpSpPr>
          <p:grpSpPr>
            <a:xfrm>
              <a:off x="3738198" y="2553002"/>
              <a:ext cx="1145834" cy="117"/>
              <a:chOff x="3738198" y="2553002"/>
              <a:chExt cx="1145834" cy="117"/>
            </a:xfrm>
          </p:grpSpPr>
          <p:cxnSp>
            <p:nvCxnSpPr>
              <p:cNvPr id="10260" name="Google Shape;10260;p61"/>
              <p:cNvCxnSpPr/>
              <p:nvPr/>
            </p:nvCxnSpPr>
            <p:spPr>
              <a:xfrm>
                <a:off x="4195395"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61" name="Google Shape;10261;p61"/>
              <p:cNvCxnSpPr/>
              <p:nvPr/>
            </p:nvCxnSpPr>
            <p:spPr>
              <a:xfrm>
                <a:off x="4652432" y="2553002"/>
                <a:ext cx="231600" cy="0"/>
              </a:xfrm>
              <a:prstGeom prst="straightConnector1">
                <a:avLst/>
              </a:prstGeom>
              <a:noFill/>
              <a:ln cap="flat" cmpd="sng" w="9525">
                <a:solidFill>
                  <a:srgbClr val="435D74"/>
                </a:solidFill>
                <a:prstDash val="solid"/>
                <a:round/>
                <a:headEnd len="med" w="med" type="none"/>
                <a:tailEnd len="med" w="med" type="none"/>
              </a:ln>
            </p:spPr>
          </p:cxnSp>
          <p:cxnSp>
            <p:nvCxnSpPr>
              <p:cNvPr id="10262" name="Google Shape;10262;p61"/>
              <p:cNvCxnSpPr>
                <a:stCxn id="10263" idx="6"/>
                <a:endCxn id="10264" idx="2"/>
              </p:cNvCxnSpPr>
              <p:nvPr/>
            </p:nvCxnSpPr>
            <p:spPr>
              <a:xfrm>
                <a:off x="3738198" y="2553118"/>
                <a:ext cx="231300" cy="0"/>
              </a:xfrm>
              <a:prstGeom prst="straightConnector1">
                <a:avLst/>
              </a:prstGeom>
              <a:noFill/>
              <a:ln cap="flat" cmpd="sng" w="9525">
                <a:solidFill>
                  <a:srgbClr val="435D74"/>
                </a:solidFill>
                <a:prstDash val="solid"/>
                <a:round/>
                <a:headEnd len="med" w="med" type="none"/>
                <a:tailEnd len="med" w="med" type="none"/>
              </a:ln>
            </p:spPr>
          </p:cxnSp>
        </p:grpSp>
        <p:grpSp>
          <p:nvGrpSpPr>
            <p:cNvPr id="10265" name="Google Shape;10265;p61"/>
            <p:cNvGrpSpPr/>
            <p:nvPr/>
          </p:nvGrpSpPr>
          <p:grpSpPr>
            <a:xfrm>
              <a:off x="3969644" y="2440153"/>
              <a:ext cx="225900" cy="296779"/>
              <a:chOff x="3969644" y="2440153"/>
              <a:chExt cx="225900" cy="296779"/>
            </a:xfrm>
          </p:grpSpPr>
          <p:cxnSp>
            <p:nvCxnSpPr>
              <p:cNvPr id="10266" name="Google Shape;10266;p61"/>
              <p:cNvCxnSpPr/>
              <p:nvPr/>
            </p:nvCxnSpPr>
            <p:spPr>
              <a:xfrm>
                <a:off x="4082390" y="2637031"/>
                <a:ext cx="0" cy="99900"/>
              </a:xfrm>
              <a:prstGeom prst="straightConnector1">
                <a:avLst/>
              </a:prstGeom>
              <a:noFill/>
              <a:ln cap="flat" cmpd="sng" w="9525">
                <a:solidFill>
                  <a:srgbClr val="435D74"/>
                </a:solidFill>
                <a:prstDash val="solid"/>
                <a:round/>
                <a:headEnd len="med" w="med" type="none"/>
                <a:tailEnd len="med" w="med" type="none"/>
              </a:ln>
            </p:spPr>
          </p:cxnSp>
          <p:sp>
            <p:nvSpPr>
              <p:cNvPr id="10264" name="Google Shape;10264;p61"/>
              <p:cNvSpPr/>
              <p:nvPr/>
            </p:nvSpPr>
            <p:spPr>
              <a:xfrm>
                <a:off x="3969644" y="2440153"/>
                <a:ext cx="225900" cy="2259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61"/>
              <p:cNvSpPr/>
              <p:nvPr/>
            </p:nvSpPr>
            <p:spPr>
              <a:xfrm>
                <a:off x="3998471" y="2468982"/>
                <a:ext cx="168300" cy="1683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8" name="Google Shape;10268;p61"/>
            <p:cNvGrpSpPr/>
            <p:nvPr/>
          </p:nvGrpSpPr>
          <p:grpSpPr>
            <a:xfrm>
              <a:off x="4426818" y="2358282"/>
              <a:ext cx="225600" cy="307471"/>
              <a:chOff x="4426818" y="2358282"/>
              <a:chExt cx="225600" cy="307471"/>
            </a:xfrm>
          </p:grpSpPr>
          <p:cxnSp>
            <p:nvCxnSpPr>
              <p:cNvPr id="10269" name="Google Shape;10269;p61"/>
              <p:cNvCxnSpPr>
                <a:stCxn id="10270" idx="0"/>
              </p:cNvCxnSpPr>
              <p:nvPr/>
            </p:nvCxnSpPr>
            <p:spPr>
              <a:xfrm rot="10800000">
                <a:off x="4539644" y="2358282"/>
                <a:ext cx="0" cy="110700"/>
              </a:xfrm>
              <a:prstGeom prst="straightConnector1">
                <a:avLst/>
              </a:prstGeom>
              <a:noFill/>
              <a:ln cap="flat" cmpd="sng" w="9525">
                <a:solidFill>
                  <a:srgbClr val="435D74"/>
                </a:solidFill>
                <a:prstDash val="solid"/>
                <a:round/>
                <a:headEnd len="med" w="med" type="none"/>
                <a:tailEnd len="med" w="med" type="none"/>
              </a:ln>
            </p:spPr>
          </p:cxnSp>
          <p:sp>
            <p:nvSpPr>
              <p:cNvPr id="10271" name="Google Shape;10271;p61"/>
              <p:cNvSpPr/>
              <p:nvPr/>
            </p:nvSpPr>
            <p:spPr>
              <a:xfrm>
                <a:off x="4426818"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0" name="Google Shape;10270;p61"/>
              <p:cNvSpPr/>
              <p:nvPr/>
            </p:nvSpPr>
            <p:spPr>
              <a:xfrm>
                <a:off x="4455644"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2" name="Google Shape;10272;p61"/>
            <p:cNvGrpSpPr/>
            <p:nvPr/>
          </p:nvGrpSpPr>
          <p:grpSpPr>
            <a:xfrm>
              <a:off x="4883984" y="2440153"/>
              <a:ext cx="225600" cy="296479"/>
              <a:chOff x="4883984" y="2440153"/>
              <a:chExt cx="225600" cy="296479"/>
            </a:xfrm>
          </p:grpSpPr>
          <p:cxnSp>
            <p:nvCxnSpPr>
              <p:cNvPr id="10273" name="Google Shape;10273;p61"/>
              <p:cNvCxnSpPr/>
              <p:nvPr/>
            </p:nvCxnSpPr>
            <p:spPr>
              <a:xfrm>
                <a:off x="4996858" y="2637031"/>
                <a:ext cx="0" cy="99600"/>
              </a:xfrm>
              <a:prstGeom prst="straightConnector1">
                <a:avLst/>
              </a:prstGeom>
              <a:noFill/>
              <a:ln cap="flat" cmpd="sng" w="9525">
                <a:solidFill>
                  <a:srgbClr val="435D74"/>
                </a:solidFill>
                <a:prstDash val="solid"/>
                <a:round/>
                <a:headEnd len="med" w="med" type="none"/>
                <a:tailEnd len="med" w="med" type="none"/>
              </a:ln>
            </p:spPr>
          </p:cxnSp>
          <p:sp>
            <p:nvSpPr>
              <p:cNvPr id="10274" name="Google Shape;10274;p61"/>
              <p:cNvSpPr/>
              <p:nvPr/>
            </p:nvSpPr>
            <p:spPr>
              <a:xfrm>
                <a:off x="4883984" y="2440153"/>
                <a:ext cx="225600" cy="225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61"/>
              <p:cNvSpPr/>
              <p:nvPr/>
            </p:nvSpPr>
            <p:spPr>
              <a:xfrm>
                <a:off x="4912810" y="2468982"/>
                <a:ext cx="168000" cy="1680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6" name="Google Shape;10276;p61"/>
            <p:cNvGrpSpPr/>
            <p:nvPr/>
          </p:nvGrpSpPr>
          <p:grpSpPr>
            <a:xfrm>
              <a:off x="3512551" y="2358356"/>
              <a:ext cx="225647" cy="307629"/>
              <a:chOff x="2182679" y="2005014"/>
              <a:chExt cx="792300" cy="1080158"/>
            </a:xfrm>
          </p:grpSpPr>
          <p:cxnSp>
            <p:nvCxnSpPr>
              <p:cNvPr id="10277" name="Google Shape;10277;p61"/>
              <p:cNvCxnSpPr>
                <a:stCxn id="10278" idx="0"/>
              </p:cNvCxnSpPr>
              <p:nvPr/>
            </p:nvCxnSpPr>
            <p:spPr>
              <a:xfrm rot="10800000">
                <a:off x="2578961" y="2005014"/>
                <a:ext cx="0" cy="388800"/>
              </a:xfrm>
              <a:prstGeom prst="straightConnector1">
                <a:avLst/>
              </a:prstGeom>
              <a:noFill/>
              <a:ln cap="flat" cmpd="sng" w="9525">
                <a:solidFill>
                  <a:srgbClr val="435D74"/>
                </a:solidFill>
                <a:prstDash val="solid"/>
                <a:round/>
                <a:headEnd len="med" w="med" type="none"/>
                <a:tailEnd len="med" w="med" type="none"/>
              </a:ln>
            </p:spPr>
          </p:cxnSp>
          <p:sp>
            <p:nvSpPr>
              <p:cNvPr id="10263" name="Google Shape;10263;p61"/>
              <p:cNvSpPr/>
              <p:nvPr/>
            </p:nvSpPr>
            <p:spPr>
              <a:xfrm>
                <a:off x="2182679" y="2292572"/>
                <a:ext cx="792300" cy="7926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61"/>
              <p:cNvSpPr/>
              <p:nvPr/>
            </p:nvSpPr>
            <p:spPr>
              <a:xfrm>
                <a:off x="2283911" y="2393814"/>
                <a:ext cx="590100" cy="590100"/>
              </a:xfrm>
              <a:prstGeom prst="ellipse">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279" name="Google Shape;10279;p61"/>
          <p:cNvGrpSpPr/>
          <p:nvPr/>
        </p:nvGrpSpPr>
        <p:grpSpPr>
          <a:xfrm>
            <a:off x="6846571" y="972829"/>
            <a:ext cx="1559809" cy="722610"/>
            <a:chOff x="634175" y="2986275"/>
            <a:chExt cx="3147949" cy="1458344"/>
          </a:xfrm>
        </p:grpSpPr>
        <p:cxnSp>
          <p:nvCxnSpPr>
            <p:cNvPr id="10280" name="Google Shape;10280;p61"/>
            <p:cNvCxnSpPr>
              <a:stCxn id="10281" idx="4"/>
              <a:endCxn id="10282" idx="0"/>
            </p:cNvCxnSpPr>
            <p:nvPr/>
          </p:nvCxnSpPr>
          <p:spPr>
            <a:xfrm>
              <a:off x="929975" y="3577875"/>
              <a:ext cx="591300" cy="275100"/>
            </a:xfrm>
            <a:prstGeom prst="straightConnector1">
              <a:avLst/>
            </a:prstGeom>
            <a:noFill/>
            <a:ln cap="flat" cmpd="sng" w="9525">
              <a:solidFill>
                <a:srgbClr val="435D74"/>
              </a:solidFill>
              <a:prstDash val="solid"/>
              <a:round/>
              <a:headEnd len="med" w="med" type="none"/>
              <a:tailEnd len="med" w="med" type="none"/>
            </a:ln>
          </p:spPr>
        </p:cxnSp>
        <p:cxnSp>
          <p:nvCxnSpPr>
            <p:cNvPr id="10283" name="Google Shape;10283;p61"/>
            <p:cNvCxnSpPr>
              <a:stCxn id="10282" idx="0"/>
              <a:endCxn id="10284" idx="4"/>
            </p:cNvCxnSpPr>
            <p:nvPr/>
          </p:nvCxnSpPr>
          <p:spPr>
            <a:xfrm flipH="1" rot="10800000">
              <a:off x="1521366" y="3577919"/>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85" name="Google Shape;10285;p61"/>
            <p:cNvCxnSpPr>
              <a:stCxn id="10284" idx="4"/>
              <a:endCxn id="10286" idx="0"/>
            </p:cNvCxnSpPr>
            <p:nvPr/>
          </p:nvCxnSpPr>
          <p:spPr>
            <a:xfrm>
              <a:off x="2208152" y="3577875"/>
              <a:ext cx="686700" cy="275100"/>
            </a:xfrm>
            <a:prstGeom prst="straightConnector1">
              <a:avLst/>
            </a:prstGeom>
            <a:noFill/>
            <a:ln cap="flat" cmpd="sng" w="9525">
              <a:solidFill>
                <a:srgbClr val="435D74"/>
              </a:solidFill>
              <a:prstDash val="solid"/>
              <a:round/>
              <a:headEnd len="med" w="med" type="none"/>
              <a:tailEnd len="med" w="med" type="none"/>
            </a:ln>
          </p:spPr>
        </p:cxnSp>
        <p:cxnSp>
          <p:nvCxnSpPr>
            <p:cNvPr id="10287" name="Google Shape;10287;p61"/>
            <p:cNvCxnSpPr>
              <a:stCxn id="10286" idx="0"/>
              <a:endCxn id="10288" idx="4"/>
            </p:cNvCxnSpPr>
            <p:nvPr/>
          </p:nvCxnSpPr>
          <p:spPr>
            <a:xfrm flipH="1" rot="10800000">
              <a:off x="2894933" y="3577918"/>
              <a:ext cx="591300" cy="275100"/>
            </a:xfrm>
            <a:prstGeom prst="straightConnector1">
              <a:avLst/>
            </a:prstGeom>
            <a:noFill/>
            <a:ln cap="flat" cmpd="sng" w="9525">
              <a:solidFill>
                <a:srgbClr val="435D74"/>
              </a:solidFill>
              <a:prstDash val="solid"/>
              <a:round/>
              <a:headEnd len="med" w="med" type="none"/>
              <a:tailEnd len="med" w="med" type="none"/>
            </a:ln>
          </p:spPr>
        </p:cxnSp>
        <p:sp>
          <p:nvSpPr>
            <p:cNvPr id="10288" name="Google Shape;10288;p61"/>
            <p:cNvSpPr/>
            <p:nvPr/>
          </p:nvSpPr>
          <p:spPr>
            <a:xfrm>
              <a:off x="3190524"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84" name="Google Shape;10284;p61"/>
            <p:cNvSpPr/>
            <p:nvPr/>
          </p:nvSpPr>
          <p:spPr>
            <a:xfrm>
              <a:off x="1912352"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81" name="Google Shape;10281;p61"/>
            <p:cNvSpPr/>
            <p:nvPr/>
          </p:nvSpPr>
          <p:spPr>
            <a:xfrm>
              <a:off x="634175" y="2986275"/>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86" name="Google Shape;10286;p61"/>
            <p:cNvSpPr/>
            <p:nvPr/>
          </p:nvSpPr>
          <p:spPr>
            <a:xfrm>
              <a:off x="2599133" y="3853018"/>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10282" name="Google Shape;10282;p61"/>
            <p:cNvSpPr/>
            <p:nvPr/>
          </p:nvSpPr>
          <p:spPr>
            <a:xfrm>
              <a:off x="1225566" y="3853019"/>
              <a:ext cx="591600" cy="5916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10289" name="Google Shape;10289;p61"/>
          <p:cNvGrpSpPr/>
          <p:nvPr/>
        </p:nvGrpSpPr>
        <p:grpSpPr>
          <a:xfrm>
            <a:off x="3500361" y="2682737"/>
            <a:ext cx="1570719" cy="294123"/>
            <a:chOff x="998425" y="1182125"/>
            <a:chExt cx="1065400" cy="199500"/>
          </a:xfrm>
        </p:grpSpPr>
        <p:sp>
          <p:nvSpPr>
            <p:cNvPr id="10290" name="Google Shape;10290;p61"/>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61"/>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61"/>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3" name="Google Shape;10293;p61"/>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4" name="Google Shape;10294;p61"/>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5" name="Google Shape;10295;p61"/>
          <p:cNvGrpSpPr/>
          <p:nvPr/>
        </p:nvGrpSpPr>
        <p:grpSpPr>
          <a:xfrm>
            <a:off x="6843617" y="1800224"/>
            <a:ext cx="1565716" cy="366729"/>
            <a:chOff x="1247650" y="2075423"/>
            <a:chExt cx="6648477" cy="1557238"/>
          </a:xfrm>
        </p:grpSpPr>
        <p:sp>
          <p:nvSpPr>
            <p:cNvPr id="10296" name="Google Shape;10296;p61"/>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61"/>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61"/>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61"/>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0" name="Google Shape;10300;p61"/>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1" name="Google Shape;10301;p61"/>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cap="flat" cmpd="sng" w="9525">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2" name="Google Shape;10302;p61"/>
          <p:cNvGrpSpPr/>
          <p:nvPr/>
        </p:nvGrpSpPr>
        <p:grpSpPr>
          <a:xfrm>
            <a:off x="6827929" y="2949039"/>
            <a:ext cx="1597061" cy="663440"/>
            <a:chOff x="6796238" y="3158297"/>
            <a:chExt cx="1630319" cy="677257"/>
          </a:xfrm>
        </p:grpSpPr>
        <p:cxnSp>
          <p:nvCxnSpPr>
            <p:cNvPr id="10303" name="Google Shape;10303;p61"/>
            <p:cNvCxnSpPr/>
            <p:nvPr/>
          </p:nvCxnSpPr>
          <p:spPr>
            <a:xfrm>
              <a:off x="7012244"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304" name="Google Shape;10304;p61"/>
            <p:cNvCxnSpPr/>
            <p:nvPr/>
          </p:nvCxnSpPr>
          <p:spPr>
            <a:xfrm>
              <a:off x="7810957" y="3664854"/>
              <a:ext cx="0" cy="170700"/>
            </a:xfrm>
            <a:prstGeom prst="straightConnector1">
              <a:avLst/>
            </a:prstGeom>
            <a:noFill/>
            <a:ln cap="flat" cmpd="sng" w="9525">
              <a:solidFill>
                <a:srgbClr val="A5B7C6"/>
              </a:solidFill>
              <a:prstDash val="solid"/>
              <a:round/>
              <a:headEnd len="med" w="med" type="none"/>
              <a:tailEnd len="med" w="med" type="diamond"/>
            </a:ln>
          </p:spPr>
        </p:cxnSp>
        <p:cxnSp>
          <p:nvCxnSpPr>
            <p:cNvPr id="10305" name="Google Shape;10305;p61"/>
            <p:cNvCxnSpPr/>
            <p:nvPr/>
          </p:nvCxnSpPr>
          <p:spPr>
            <a:xfrm rot="10800000">
              <a:off x="8196652" y="3170826"/>
              <a:ext cx="0" cy="169800"/>
            </a:xfrm>
            <a:prstGeom prst="straightConnector1">
              <a:avLst/>
            </a:prstGeom>
            <a:noFill/>
            <a:ln cap="flat" cmpd="sng" w="9525">
              <a:solidFill>
                <a:srgbClr val="A5B7C6"/>
              </a:solidFill>
              <a:prstDash val="solid"/>
              <a:round/>
              <a:headEnd len="med" w="med" type="none"/>
              <a:tailEnd len="med" w="med" type="diamond"/>
            </a:ln>
          </p:spPr>
        </p:cxnSp>
        <p:cxnSp>
          <p:nvCxnSpPr>
            <p:cNvPr id="10306" name="Google Shape;10306;p61"/>
            <p:cNvCxnSpPr/>
            <p:nvPr/>
          </p:nvCxnSpPr>
          <p:spPr>
            <a:xfrm rot="10800000">
              <a:off x="7411601" y="3158297"/>
              <a:ext cx="0" cy="170700"/>
            </a:xfrm>
            <a:prstGeom prst="straightConnector1">
              <a:avLst/>
            </a:prstGeom>
            <a:noFill/>
            <a:ln cap="flat" cmpd="sng" w="9525">
              <a:solidFill>
                <a:srgbClr val="A5B7C6"/>
              </a:solidFill>
              <a:prstDash val="solid"/>
              <a:round/>
              <a:headEnd len="med" w="med" type="none"/>
              <a:tailEnd len="med" w="med" type="diamond"/>
            </a:ln>
          </p:spPr>
        </p:cxnSp>
        <p:grpSp>
          <p:nvGrpSpPr>
            <p:cNvPr id="10307" name="Google Shape;10307;p61"/>
            <p:cNvGrpSpPr/>
            <p:nvPr/>
          </p:nvGrpSpPr>
          <p:grpSpPr>
            <a:xfrm>
              <a:off x="6796238" y="3311904"/>
              <a:ext cx="1630319" cy="377697"/>
              <a:chOff x="6796238" y="3311904"/>
              <a:chExt cx="1630319" cy="377697"/>
            </a:xfrm>
          </p:grpSpPr>
          <p:sp>
            <p:nvSpPr>
              <p:cNvPr id="10308" name="Google Shape;10308;p61"/>
              <p:cNvSpPr/>
              <p:nvPr/>
            </p:nvSpPr>
            <p:spPr>
              <a:xfrm>
                <a:off x="6796238" y="3311904"/>
                <a:ext cx="798025" cy="377697"/>
              </a:xfrm>
              <a:custGeom>
                <a:rect b="b" l="l" r="r" t="t"/>
                <a:pathLst>
                  <a:path extrusionOk="0" h="16266" w="34368">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61"/>
              <p:cNvSpPr/>
              <p:nvPr/>
            </p:nvSpPr>
            <p:spPr>
              <a:xfrm>
                <a:off x="7628207" y="3311904"/>
                <a:ext cx="798350" cy="377697"/>
              </a:xfrm>
              <a:custGeom>
                <a:rect b="b" l="l" r="r" t="t"/>
                <a:pathLst>
                  <a:path extrusionOk="0" h="16266" w="34382">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61"/>
              <p:cNvSpPr/>
              <p:nvPr/>
            </p:nvSpPr>
            <p:spPr>
              <a:xfrm>
                <a:off x="7229098" y="3311904"/>
                <a:ext cx="762823" cy="377697"/>
              </a:xfrm>
              <a:custGeom>
                <a:rect b="b" l="l" r="r" t="t"/>
                <a:pathLst>
                  <a:path extrusionOk="0" h="16266" w="32852">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11" name="Google Shape;10311;p61"/>
          <p:cNvGrpSpPr/>
          <p:nvPr/>
        </p:nvGrpSpPr>
        <p:grpSpPr>
          <a:xfrm>
            <a:off x="5349067" y="970431"/>
            <a:ext cx="1368606" cy="1593805"/>
            <a:chOff x="1839112" y="2209163"/>
            <a:chExt cx="1918159" cy="2233784"/>
          </a:xfrm>
        </p:grpSpPr>
        <p:sp>
          <p:nvSpPr>
            <p:cNvPr id="10312" name="Google Shape;10312;p61"/>
            <p:cNvSpPr/>
            <p:nvPr/>
          </p:nvSpPr>
          <p:spPr>
            <a:xfrm>
              <a:off x="1839112"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61"/>
            <p:cNvSpPr/>
            <p:nvPr/>
          </p:nvSpPr>
          <p:spPr>
            <a:xfrm>
              <a:off x="3182171" y="2209163"/>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4" name="Google Shape;10314;p61"/>
            <p:cNvSpPr/>
            <p:nvPr/>
          </p:nvSpPr>
          <p:spPr>
            <a:xfrm>
              <a:off x="3182171"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15" name="Google Shape;10315;p61"/>
            <p:cNvCxnSpPr>
              <a:stCxn id="10312" idx="6"/>
              <a:endCxn id="10313" idx="2"/>
            </p:cNvCxnSpPr>
            <p:nvPr/>
          </p:nvCxnSpPr>
          <p:spPr>
            <a:xfrm>
              <a:off x="2414212" y="2496713"/>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316" name="Google Shape;10316;p61"/>
            <p:cNvCxnSpPr>
              <a:stCxn id="10313" idx="4"/>
              <a:endCxn id="10317" idx="0"/>
            </p:cNvCxnSpPr>
            <p:nvPr/>
          </p:nvCxnSpPr>
          <p:spPr>
            <a:xfrm rot="5400000">
              <a:off x="2669921" y="2240963"/>
              <a:ext cx="256500" cy="1343100"/>
            </a:xfrm>
            <a:prstGeom prst="bentConnector3">
              <a:avLst>
                <a:gd fmla="val 50000" name="adj1"/>
              </a:avLst>
            </a:prstGeom>
            <a:noFill/>
            <a:ln cap="flat" cmpd="sng" w="9525">
              <a:solidFill>
                <a:srgbClr val="325D79"/>
              </a:solidFill>
              <a:prstDash val="solid"/>
              <a:round/>
              <a:headEnd len="med" w="med" type="none"/>
              <a:tailEnd len="med" w="med" type="none"/>
            </a:ln>
          </p:spPr>
        </p:cxnSp>
        <p:cxnSp>
          <p:nvCxnSpPr>
            <p:cNvPr id="10318" name="Google Shape;10318;p61"/>
            <p:cNvCxnSpPr>
              <a:stCxn id="10317" idx="6"/>
              <a:endCxn id="10314" idx="2"/>
            </p:cNvCxnSpPr>
            <p:nvPr/>
          </p:nvCxnSpPr>
          <p:spPr>
            <a:xfrm>
              <a:off x="2414212" y="3328316"/>
              <a:ext cx="768000" cy="600"/>
            </a:xfrm>
            <a:prstGeom prst="bentConnector3">
              <a:avLst>
                <a:gd fmla="val 50017" name="adj1"/>
              </a:avLst>
            </a:prstGeom>
            <a:noFill/>
            <a:ln cap="flat" cmpd="sng" w="9525">
              <a:solidFill>
                <a:srgbClr val="325D79"/>
              </a:solidFill>
              <a:prstDash val="solid"/>
              <a:round/>
              <a:headEnd len="med" w="med" type="none"/>
              <a:tailEnd len="med" w="med" type="none"/>
            </a:ln>
          </p:spPr>
        </p:cxnSp>
        <p:cxnSp>
          <p:nvCxnSpPr>
            <p:cNvPr id="10319" name="Google Shape;10319;p61"/>
            <p:cNvCxnSpPr>
              <a:stCxn id="10314" idx="4"/>
              <a:endCxn id="10320" idx="0"/>
            </p:cNvCxnSpPr>
            <p:nvPr/>
          </p:nvCxnSpPr>
          <p:spPr>
            <a:xfrm rot="5400000">
              <a:off x="2672171" y="3070316"/>
              <a:ext cx="252000" cy="1343100"/>
            </a:xfrm>
            <a:prstGeom prst="bentConnector3">
              <a:avLst>
                <a:gd fmla="val 49996" name="adj1"/>
              </a:avLst>
            </a:prstGeom>
            <a:noFill/>
            <a:ln cap="flat" cmpd="sng" w="9525">
              <a:solidFill>
                <a:srgbClr val="325D79"/>
              </a:solidFill>
              <a:prstDash val="solid"/>
              <a:round/>
              <a:headEnd len="med" w="med" type="none"/>
              <a:tailEnd len="med" w="med" type="none"/>
            </a:ln>
          </p:spPr>
        </p:cxnSp>
        <p:sp>
          <p:nvSpPr>
            <p:cNvPr id="10317" name="Google Shape;10317;p61"/>
            <p:cNvSpPr/>
            <p:nvPr/>
          </p:nvSpPr>
          <p:spPr>
            <a:xfrm>
              <a:off x="1839112" y="3040766"/>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61"/>
            <p:cNvSpPr/>
            <p:nvPr/>
          </p:nvSpPr>
          <p:spPr>
            <a:xfrm>
              <a:off x="1839112"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61"/>
            <p:cNvSpPr/>
            <p:nvPr/>
          </p:nvSpPr>
          <p:spPr>
            <a:xfrm>
              <a:off x="3182171" y="3867848"/>
              <a:ext cx="575100" cy="575100"/>
            </a:xfrm>
            <a:prstGeom prst="flowChartConnector">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22" name="Google Shape;10322;p61"/>
            <p:cNvCxnSpPr>
              <a:endCxn id="10321" idx="2"/>
            </p:cNvCxnSpPr>
            <p:nvPr/>
          </p:nvCxnSpPr>
          <p:spPr>
            <a:xfrm>
              <a:off x="2413871" y="4154498"/>
              <a:ext cx="768300" cy="900"/>
            </a:xfrm>
            <a:prstGeom prst="bentConnector3">
              <a:avLst>
                <a:gd fmla="val 50000" name="adj1"/>
              </a:avLst>
            </a:prstGeom>
            <a:noFill/>
            <a:ln cap="flat" cmpd="sng" w="9525">
              <a:solidFill>
                <a:srgbClr val="325D79"/>
              </a:solidFill>
              <a:prstDash val="solid"/>
              <a:round/>
              <a:headEnd len="med" w="med" type="none"/>
              <a:tailEnd len="med" w="med" type="none"/>
            </a:ln>
          </p:spPr>
        </p:cxnSp>
      </p:grpSp>
      <p:grpSp>
        <p:nvGrpSpPr>
          <p:cNvPr id="10323" name="Google Shape;10323;p61"/>
          <p:cNvGrpSpPr/>
          <p:nvPr/>
        </p:nvGrpSpPr>
        <p:grpSpPr>
          <a:xfrm>
            <a:off x="3481440" y="976667"/>
            <a:ext cx="1637968" cy="154942"/>
            <a:chOff x="238125" y="2506075"/>
            <a:chExt cx="7115411" cy="673075"/>
          </a:xfrm>
        </p:grpSpPr>
        <p:sp>
          <p:nvSpPr>
            <p:cNvPr id="10324" name="Google Shape;10324;p61"/>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61"/>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61"/>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61"/>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61"/>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29" name="Google Shape;10329;p61"/>
          <p:cNvGrpSpPr/>
          <p:nvPr/>
        </p:nvGrpSpPr>
        <p:grpSpPr>
          <a:xfrm>
            <a:off x="720125" y="1298264"/>
            <a:ext cx="2476762" cy="91743"/>
            <a:chOff x="1464850" y="436376"/>
            <a:chExt cx="6001362" cy="222300"/>
          </a:xfrm>
        </p:grpSpPr>
        <p:sp>
          <p:nvSpPr>
            <p:cNvPr id="10330" name="Google Shape;10330;p61"/>
            <p:cNvSpPr/>
            <p:nvPr/>
          </p:nvSpPr>
          <p:spPr>
            <a:xfrm>
              <a:off x="1464850"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1" name="Google Shape;10331;p61"/>
            <p:cNvSpPr/>
            <p:nvPr/>
          </p:nvSpPr>
          <p:spPr>
            <a:xfrm>
              <a:off x="4410215"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2" name="Google Shape;10332;p61"/>
            <p:cNvSpPr/>
            <p:nvPr/>
          </p:nvSpPr>
          <p:spPr>
            <a:xfrm>
              <a:off x="7243912"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61"/>
            <p:cNvSpPr/>
            <p:nvPr/>
          </p:nvSpPr>
          <p:spPr>
            <a:xfrm>
              <a:off x="2920366"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61"/>
            <p:cNvSpPr/>
            <p:nvPr/>
          </p:nvSpPr>
          <p:spPr>
            <a:xfrm>
              <a:off x="5831847" y="436376"/>
              <a:ext cx="222300" cy="222300"/>
            </a:xfrm>
            <a:prstGeom prst="diamond">
              <a:avLst/>
            </a:pr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335" name="Google Shape;10335;p61"/>
            <p:cNvCxnSpPr/>
            <p:nvPr/>
          </p:nvCxnSpPr>
          <p:spPr>
            <a:xfrm>
              <a:off x="1798637"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36" name="Google Shape;10336;p61"/>
            <p:cNvCxnSpPr/>
            <p:nvPr/>
          </p:nvCxnSpPr>
          <p:spPr>
            <a:xfrm>
              <a:off x="327624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37" name="Google Shape;10337;p61"/>
            <p:cNvCxnSpPr/>
            <p:nvPr/>
          </p:nvCxnSpPr>
          <p:spPr>
            <a:xfrm>
              <a:off x="4753898" y="547513"/>
              <a:ext cx="988200" cy="0"/>
            </a:xfrm>
            <a:prstGeom prst="straightConnector1">
              <a:avLst/>
            </a:prstGeom>
            <a:noFill/>
            <a:ln cap="flat" cmpd="sng" w="9525">
              <a:solidFill>
                <a:srgbClr val="5F7D95"/>
              </a:solidFill>
              <a:prstDash val="solid"/>
              <a:round/>
              <a:headEnd len="med" w="med" type="none"/>
              <a:tailEnd len="med" w="med" type="none"/>
            </a:ln>
          </p:spPr>
        </p:cxnSp>
        <p:cxnSp>
          <p:nvCxnSpPr>
            <p:cNvPr id="10338" name="Google Shape;10338;p61"/>
            <p:cNvCxnSpPr/>
            <p:nvPr/>
          </p:nvCxnSpPr>
          <p:spPr>
            <a:xfrm>
              <a:off x="6143961" y="547513"/>
              <a:ext cx="988200" cy="0"/>
            </a:xfrm>
            <a:prstGeom prst="straightConnector1">
              <a:avLst/>
            </a:prstGeom>
            <a:noFill/>
            <a:ln cap="flat" cmpd="sng" w="9525">
              <a:solidFill>
                <a:srgbClr val="5F7D95"/>
              </a:solidFill>
              <a:prstDash val="solid"/>
              <a:round/>
              <a:headEnd len="med" w="med" type="none"/>
              <a:tailEnd len="med" w="med" type="none"/>
            </a:ln>
          </p:spPr>
        </p:cxnSp>
      </p:grpSp>
      <p:grpSp>
        <p:nvGrpSpPr>
          <p:cNvPr id="10339" name="Google Shape;10339;p61"/>
          <p:cNvGrpSpPr/>
          <p:nvPr/>
        </p:nvGrpSpPr>
        <p:grpSpPr>
          <a:xfrm>
            <a:off x="706392" y="2533730"/>
            <a:ext cx="1452710" cy="651923"/>
            <a:chOff x="803162" y="2667727"/>
            <a:chExt cx="1411906" cy="633611"/>
          </a:xfrm>
        </p:grpSpPr>
        <p:cxnSp>
          <p:nvCxnSpPr>
            <p:cNvPr id="10340" name="Google Shape;10340;p61"/>
            <p:cNvCxnSpPr>
              <a:stCxn id="10341" idx="2"/>
              <a:endCxn id="10342" idx="0"/>
            </p:cNvCxnSpPr>
            <p:nvPr/>
          </p:nvCxnSpPr>
          <p:spPr>
            <a:xfrm flipH="1" rot="-5400000">
              <a:off x="1629114" y="2672827"/>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43" name="Google Shape;10343;p61"/>
            <p:cNvCxnSpPr>
              <a:stCxn id="10344" idx="0"/>
              <a:endCxn id="10341" idx="2"/>
            </p:cNvCxnSpPr>
            <p:nvPr/>
          </p:nvCxnSpPr>
          <p:spPr>
            <a:xfrm rot="-5400000">
              <a:off x="1259830" y="2672682"/>
              <a:ext cx="129300" cy="3693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45" name="Google Shape;10345;p61"/>
            <p:cNvCxnSpPr>
              <a:stCxn id="10344" idx="2"/>
              <a:endCxn id="10346" idx="0"/>
            </p:cNvCxnSpPr>
            <p:nvPr/>
          </p:nvCxnSpPr>
          <p:spPr>
            <a:xfrm flipH="1" rot="-5400000">
              <a:off x="1163380"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47" name="Google Shape;10347;p61"/>
            <p:cNvCxnSpPr>
              <a:stCxn id="10348" idx="0"/>
              <a:endCxn id="10344" idx="2"/>
            </p:cNvCxnSpPr>
            <p:nvPr/>
          </p:nvCxnSpPr>
          <p:spPr>
            <a:xfrm rot="-5400000">
              <a:off x="987062"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49" name="Google Shape;10349;p61"/>
            <p:cNvCxnSpPr>
              <a:stCxn id="10342" idx="2"/>
              <a:endCxn id="10350" idx="0"/>
            </p:cNvCxnSpPr>
            <p:nvPr/>
          </p:nvCxnSpPr>
          <p:spPr>
            <a:xfrm flipH="1" rot="-5400000">
              <a:off x="1901948" y="3023532"/>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cxnSp>
          <p:nvCxnSpPr>
            <p:cNvPr id="10351" name="Google Shape;10351;p61"/>
            <p:cNvCxnSpPr>
              <a:stCxn id="10352" idx="0"/>
              <a:endCxn id="10342" idx="2"/>
            </p:cNvCxnSpPr>
            <p:nvPr/>
          </p:nvCxnSpPr>
          <p:spPr>
            <a:xfrm rot="-5400000">
              <a:off x="1725631" y="3023388"/>
              <a:ext cx="129300" cy="176400"/>
            </a:xfrm>
            <a:prstGeom prst="bentConnector3">
              <a:avLst>
                <a:gd fmla="val 49963" name="adj1"/>
              </a:avLst>
            </a:prstGeom>
            <a:noFill/>
            <a:ln cap="flat" cmpd="sng" w="9525">
              <a:solidFill>
                <a:srgbClr val="C2C2C2"/>
              </a:solidFill>
              <a:prstDash val="solid"/>
              <a:round/>
              <a:headEnd len="sm" w="sm" type="none"/>
              <a:tailEnd len="sm" w="sm" type="none"/>
            </a:ln>
          </p:spPr>
        </p:cxnSp>
        <p:sp>
          <p:nvSpPr>
            <p:cNvPr id="10348" name="Google Shape;10348;p61"/>
            <p:cNvSpPr/>
            <p:nvPr/>
          </p:nvSpPr>
          <p:spPr>
            <a:xfrm>
              <a:off x="803162"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46" name="Google Shape;10346;p61"/>
            <p:cNvSpPr/>
            <p:nvPr/>
          </p:nvSpPr>
          <p:spPr>
            <a:xfrm>
              <a:off x="1155799"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52" name="Google Shape;10352;p61"/>
            <p:cNvSpPr/>
            <p:nvPr/>
          </p:nvSpPr>
          <p:spPr>
            <a:xfrm>
              <a:off x="1541731"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50" name="Google Shape;10350;p61"/>
            <p:cNvSpPr/>
            <p:nvPr/>
          </p:nvSpPr>
          <p:spPr>
            <a:xfrm>
              <a:off x="1894368" y="3176238"/>
              <a:ext cx="320700" cy="125100"/>
            </a:xfrm>
            <a:prstGeom prst="roundRect">
              <a:avLst>
                <a:gd fmla="val 50000" name="adj"/>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42" name="Google Shape;10342;p61"/>
            <p:cNvSpPr/>
            <p:nvPr/>
          </p:nvSpPr>
          <p:spPr>
            <a:xfrm>
              <a:off x="1718048"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44" name="Google Shape;10344;p61"/>
            <p:cNvSpPr/>
            <p:nvPr/>
          </p:nvSpPr>
          <p:spPr>
            <a:xfrm>
              <a:off x="979480" y="2921982"/>
              <a:ext cx="320700" cy="125100"/>
            </a:xfrm>
            <a:prstGeom prst="roundRect">
              <a:avLst>
                <a:gd fmla="val 50000" name="adj"/>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10341" name="Google Shape;10341;p61"/>
            <p:cNvSpPr/>
            <p:nvPr/>
          </p:nvSpPr>
          <p:spPr>
            <a:xfrm>
              <a:off x="1348764" y="2667727"/>
              <a:ext cx="320700" cy="125100"/>
            </a:xfrm>
            <a:prstGeom prst="roundRect">
              <a:avLst>
                <a:gd fmla="val 50000" name="adj"/>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353" name="Google Shape;10353;p61"/>
          <p:cNvGrpSpPr/>
          <p:nvPr/>
        </p:nvGrpSpPr>
        <p:grpSpPr>
          <a:xfrm>
            <a:off x="706394" y="969268"/>
            <a:ext cx="2518541" cy="209309"/>
            <a:chOff x="803163" y="1111966"/>
            <a:chExt cx="2447800" cy="203430"/>
          </a:xfrm>
        </p:grpSpPr>
        <p:grpSp>
          <p:nvGrpSpPr>
            <p:cNvPr id="10354" name="Google Shape;10354;p61"/>
            <p:cNvGrpSpPr/>
            <p:nvPr/>
          </p:nvGrpSpPr>
          <p:grpSpPr>
            <a:xfrm>
              <a:off x="1958180" y="1111966"/>
              <a:ext cx="588019" cy="121396"/>
              <a:chOff x="4808316" y="2800065"/>
              <a:chExt cx="1999386" cy="412910"/>
            </a:xfrm>
          </p:grpSpPr>
          <p:sp>
            <p:nvSpPr>
              <p:cNvPr id="10355" name="Google Shape;10355;p61"/>
              <p:cNvSpPr/>
              <p:nvPr/>
            </p:nvSpPr>
            <p:spPr>
              <a:xfrm>
                <a:off x="4849302" y="3079475"/>
                <a:ext cx="1958400" cy="1335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56" name="Google Shape;10356;p61"/>
              <p:cNvGrpSpPr/>
              <p:nvPr/>
            </p:nvGrpSpPr>
            <p:grpSpPr>
              <a:xfrm>
                <a:off x="4808316" y="2800065"/>
                <a:ext cx="92400" cy="411825"/>
                <a:chOff x="845575" y="2563700"/>
                <a:chExt cx="92400" cy="411825"/>
              </a:xfrm>
            </p:grpSpPr>
            <p:cxnSp>
              <p:nvCxnSpPr>
                <p:cNvPr id="10357" name="Google Shape;10357;p6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58" name="Google Shape;10358;p6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cxnSp>
          <p:nvCxnSpPr>
            <p:cNvPr id="10359" name="Google Shape;10359;p61"/>
            <p:cNvCxnSpPr/>
            <p:nvPr/>
          </p:nvCxnSpPr>
          <p:spPr>
            <a:xfrm>
              <a:off x="3237251" y="1127387"/>
              <a:ext cx="0" cy="105600"/>
            </a:xfrm>
            <a:prstGeom prst="straightConnector1">
              <a:avLst/>
            </a:prstGeom>
            <a:noFill/>
            <a:ln cap="flat" cmpd="sng" w="9525">
              <a:solidFill>
                <a:srgbClr val="667E92"/>
              </a:solidFill>
              <a:prstDash val="solid"/>
              <a:round/>
              <a:headEnd len="sm" w="sm" type="none"/>
              <a:tailEnd len="sm" w="sm" type="none"/>
            </a:ln>
          </p:spPr>
        </p:cxnSp>
        <p:sp>
          <p:nvSpPr>
            <p:cNvPr id="10360" name="Google Shape;10360;p61"/>
            <p:cNvSpPr/>
            <p:nvPr/>
          </p:nvSpPr>
          <p:spPr>
            <a:xfrm>
              <a:off x="3223663" y="1111974"/>
              <a:ext cx="27300" cy="27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361" name="Google Shape;10361;p61"/>
            <p:cNvGrpSpPr/>
            <p:nvPr/>
          </p:nvGrpSpPr>
          <p:grpSpPr>
            <a:xfrm>
              <a:off x="803163" y="1111974"/>
              <a:ext cx="591158" cy="121545"/>
              <a:chOff x="803163" y="1111974"/>
              <a:chExt cx="591158" cy="121545"/>
            </a:xfrm>
          </p:grpSpPr>
          <p:grpSp>
            <p:nvGrpSpPr>
              <p:cNvPr id="10362" name="Google Shape;10362;p61"/>
              <p:cNvGrpSpPr/>
              <p:nvPr/>
            </p:nvGrpSpPr>
            <p:grpSpPr>
              <a:xfrm>
                <a:off x="803163" y="1111974"/>
                <a:ext cx="27175" cy="121077"/>
                <a:chOff x="845575" y="2563700"/>
                <a:chExt cx="92400" cy="411825"/>
              </a:xfrm>
            </p:grpSpPr>
            <p:cxnSp>
              <p:nvCxnSpPr>
                <p:cNvPr id="10363" name="Google Shape;10363;p61"/>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64" name="Google Shape;10364;p61"/>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65" name="Google Shape;10365;p61"/>
              <p:cNvSpPr/>
              <p:nvPr/>
            </p:nvSpPr>
            <p:spPr>
              <a:xfrm>
                <a:off x="818321" y="1194219"/>
                <a:ext cx="576000" cy="393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66" name="Google Shape;10366;p61"/>
            <p:cNvGrpSpPr/>
            <p:nvPr/>
          </p:nvGrpSpPr>
          <p:grpSpPr>
            <a:xfrm>
              <a:off x="1381910" y="1194219"/>
              <a:ext cx="588341" cy="121177"/>
              <a:chOff x="1381910" y="1194219"/>
              <a:chExt cx="588341" cy="121177"/>
            </a:xfrm>
          </p:grpSpPr>
          <p:grpSp>
            <p:nvGrpSpPr>
              <p:cNvPr id="10367" name="Google Shape;10367;p61"/>
              <p:cNvGrpSpPr/>
              <p:nvPr/>
            </p:nvGrpSpPr>
            <p:grpSpPr>
              <a:xfrm rot="10800000">
                <a:off x="1381910" y="1194319"/>
                <a:ext cx="27175" cy="121077"/>
                <a:chOff x="2070100" y="2563700"/>
                <a:chExt cx="92400" cy="411825"/>
              </a:xfrm>
            </p:grpSpPr>
            <p:cxnSp>
              <p:nvCxnSpPr>
                <p:cNvPr id="10368" name="Google Shape;10368;p6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69" name="Google Shape;10369;p6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0" name="Google Shape;10370;p61"/>
              <p:cNvSpPr/>
              <p:nvPr/>
            </p:nvSpPr>
            <p:spPr>
              <a:xfrm>
                <a:off x="1394250" y="1194219"/>
                <a:ext cx="5760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1" name="Google Shape;10371;p61"/>
            <p:cNvGrpSpPr/>
            <p:nvPr/>
          </p:nvGrpSpPr>
          <p:grpSpPr>
            <a:xfrm>
              <a:off x="2532079" y="1194219"/>
              <a:ext cx="704927" cy="121177"/>
              <a:chOff x="2532079" y="1194219"/>
              <a:chExt cx="704927" cy="121177"/>
            </a:xfrm>
          </p:grpSpPr>
          <p:grpSp>
            <p:nvGrpSpPr>
              <p:cNvPr id="10372" name="Google Shape;10372;p61"/>
              <p:cNvGrpSpPr/>
              <p:nvPr/>
            </p:nvGrpSpPr>
            <p:grpSpPr>
              <a:xfrm rot="10800000">
                <a:off x="2532079" y="1194319"/>
                <a:ext cx="27175" cy="121077"/>
                <a:chOff x="2070100" y="2563700"/>
                <a:chExt cx="92400" cy="411825"/>
              </a:xfrm>
            </p:grpSpPr>
            <p:cxnSp>
              <p:nvCxnSpPr>
                <p:cNvPr id="10373" name="Google Shape;10373;p61"/>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10374" name="Google Shape;10374;p61"/>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375" name="Google Shape;10375;p61"/>
              <p:cNvSpPr/>
              <p:nvPr/>
            </p:nvSpPr>
            <p:spPr>
              <a:xfrm>
                <a:off x="2546107" y="1194219"/>
                <a:ext cx="690900" cy="393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76" name="Google Shape;10376;p61"/>
          <p:cNvGrpSpPr/>
          <p:nvPr/>
        </p:nvGrpSpPr>
        <p:grpSpPr>
          <a:xfrm>
            <a:off x="3499404" y="3665900"/>
            <a:ext cx="1567778" cy="491677"/>
            <a:chOff x="5194708" y="3484366"/>
            <a:chExt cx="3148148" cy="987304"/>
          </a:xfrm>
        </p:grpSpPr>
        <p:grpSp>
          <p:nvGrpSpPr>
            <p:cNvPr id="10377" name="Google Shape;10377;p61"/>
            <p:cNvGrpSpPr/>
            <p:nvPr/>
          </p:nvGrpSpPr>
          <p:grpSpPr>
            <a:xfrm>
              <a:off x="7531521" y="3484366"/>
              <a:ext cx="811335" cy="987304"/>
              <a:chOff x="3379425" y="1617275"/>
              <a:chExt cx="1090650" cy="1327200"/>
            </a:xfrm>
          </p:grpSpPr>
          <p:sp>
            <p:nvSpPr>
              <p:cNvPr id="10378" name="Google Shape;10378;p61"/>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61"/>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61"/>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1" name="Google Shape;10381;p61"/>
            <p:cNvGrpSpPr/>
            <p:nvPr/>
          </p:nvGrpSpPr>
          <p:grpSpPr>
            <a:xfrm>
              <a:off x="6752546" y="3484366"/>
              <a:ext cx="811428" cy="987304"/>
              <a:chOff x="2332275" y="1617275"/>
              <a:chExt cx="1090775" cy="1327200"/>
            </a:xfrm>
          </p:grpSpPr>
          <p:sp>
            <p:nvSpPr>
              <p:cNvPr id="10382" name="Google Shape;10382;p61"/>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61"/>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4" name="Google Shape;10384;p61"/>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5" name="Google Shape;10385;p61"/>
            <p:cNvGrpSpPr/>
            <p:nvPr/>
          </p:nvGrpSpPr>
          <p:grpSpPr>
            <a:xfrm>
              <a:off x="5973664" y="3484366"/>
              <a:ext cx="811335" cy="987304"/>
              <a:chOff x="1285250" y="1617275"/>
              <a:chExt cx="1090650" cy="1327200"/>
            </a:xfrm>
          </p:grpSpPr>
          <p:sp>
            <p:nvSpPr>
              <p:cNvPr id="10386" name="Google Shape;10386;p61"/>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cap="flat" cmpd="sng" w="19050">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61"/>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61"/>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9" name="Google Shape;10389;p61"/>
            <p:cNvGrpSpPr/>
            <p:nvPr/>
          </p:nvGrpSpPr>
          <p:grpSpPr>
            <a:xfrm>
              <a:off x="5194708" y="3484366"/>
              <a:ext cx="811409" cy="987304"/>
              <a:chOff x="238125" y="1617275"/>
              <a:chExt cx="1090750" cy="1327200"/>
            </a:xfrm>
          </p:grpSpPr>
          <p:sp>
            <p:nvSpPr>
              <p:cNvPr id="10390" name="Google Shape;10390;p61"/>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cap="flat" cmpd="sng" w="19050">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61"/>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61"/>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393" name="Google Shape;10393;p61"/>
          <p:cNvGrpSpPr/>
          <p:nvPr/>
        </p:nvGrpSpPr>
        <p:grpSpPr>
          <a:xfrm>
            <a:off x="3460013" y="3146311"/>
            <a:ext cx="1616964" cy="346256"/>
            <a:chOff x="1808063" y="4294338"/>
            <a:chExt cx="3370782" cy="721817"/>
          </a:xfrm>
        </p:grpSpPr>
        <p:sp>
          <p:nvSpPr>
            <p:cNvPr id="10394" name="Google Shape;10394;p61"/>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61"/>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61"/>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61"/>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61"/>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61"/>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61"/>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61"/>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61"/>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61"/>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D7DFE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4" name="Google Shape;10404;p61"/>
          <p:cNvGrpSpPr/>
          <p:nvPr/>
        </p:nvGrpSpPr>
        <p:grpSpPr>
          <a:xfrm>
            <a:off x="738225" y="3432340"/>
            <a:ext cx="1295882" cy="646587"/>
            <a:chOff x="834100" y="3642869"/>
            <a:chExt cx="1259483" cy="628426"/>
          </a:xfrm>
        </p:grpSpPr>
        <p:sp>
          <p:nvSpPr>
            <p:cNvPr id="10405" name="Google Shape;10405;p61"/>
            <p:cNvSpPr/>
            <p:nvPr/>
          </p:nvSpPr>
          <p:spPr>
            <a:xfrm>
              <a:off x="1557115" y="4061516"/>
              <a:ext cx="127079" cy="163426"/>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6" name="Google Shape;10406;p61"/>
            <p:cNvSpPr/>
            <p:nvPr/>
          </p:nvSpPr>
          <p:spPr>
            <a:xfrm>
              <a:off x="1847875" y="4224937"/>
              <a:ext cx="161119" cy="4"/>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61"/>
            <p:cNvSpPr/>
            <p:nvPr/>
          </p:nvSpPr>
          <p:spPr>
            <a:xfrm>
              <a:off x="1684189" y="4176763"/>
              <a:ext cx="163690" cy="94532"/>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61"/>
            <p:cNvSpPr/>
            <p:nvPr/>
          </p:nvSpPr>
          <p:spPr>
            <a:xfrm>
              <a:off x="1246916" y="3961205"/>
              <a:ext cx="77612" cy="4"/>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61"/>
            <p:cNvSpPr/>
            <p:nvPr/>
          </p:nvSpPr>
          <p:spPr>
            <a:xfrm>
              <a:off x="854078" y="3861292"/>
              <a:ext cx="154429" cy="4"/>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61"/>
            <p:cNvSpPr/>
            <p:nvPr/>
          </p:nvSpPr>
          <p:spPr>
            <a:xfrm>
              <a:off x="1164630" y="3861309"/>
              <a:ext cx="79574" cy="199792"/>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61"/>
            <p:cNvSpPr/>
            <p:nvPr/>
          </p:nvSpPr>
          <p:spPr>
            <a:xfrm>
              <a:off x="854078" y="4061097"/>
              <a:ext cx="146866" cy="4"/>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61"/>
            <p:cNvSpPr/>
            <p:nvPr/>
          </p:nvSpPr>
          <p:spPr>
            <a:xfrm>
              <a:off x="1000939" y="4005884"/>
              <a:ext cx="163695" cy="94514"/>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61"/>
            <p:cNvSpPr/>
            <p:nvPr/>
          </p:nvSpPr>
          <p:spPr>
            <a:xfrm>
              <a:off x="1008502" y="3822418"/>
              <a:ext cx="163690" cy="94528"/>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61"/>
            <p:cNvSpPr/>
            <p:nvPr/>
          </p:nvSpPr>
          <p:spPr>
            <a:xfrm>
              <a:off x="1603156" y="3961205"/>
              <a:ext cx="77612" cy="4"/>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61"/>
            <p:cNvSpPr/>
            <p:nvPr/>
          </p:nvSpPr>
          <p:spPr>
            <a:xfrm>
              <a:off x="1926576" y="3861292"/>
              <a:ext cx="144308" cy="4"/>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61"/>
            <p:cNvSpPr/>
            <p:nvPr/>
          </p:nvSpPr>
          <p:spPr>
            <a:xfrm>
              <a:off x="1680763" y="3861309"/>
              <a:ext cx="82127" cy="199792"/>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61"/>
            <p:cNvSpPr/>
            <p:nvPr/>
          </p:nvSpPr>
          <p:spPr>
            <a:xfrm>
              <a:off x="1926576" y="4061097"/>
              <a:ext cx="144308" cy="4"/>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61"/>
            <p:cNvSpPr/>
            <p:nvPr/>
          </p:nvSpPr>
          <p:spPr>
            <a:xfrm>
              <a:off x="1762436" y="3822418"/>
              <a:ext cx="163677" cy="94528"/>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9" name="Google Shape;10419;p61"/>
            <p:cNvSpPr/>
            <p:nvPr/>
          </p:nvSpPr>
          <p:spPr>
            <a:xfrm>
              <a:off x="1762886" y="4005884"/>
              <a:ext cx="163695" cy="94514"/>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0" name="Google Shape;10420;p61"/>
            <p:cNvSpPr/>
            <p:nvPr/>
          </p:nvSpPr>
          <p:spPr>
            <a:xfrm>
              <a:off x="1325004" y="3820086"/>
              <a:ext cx="278558" cy="278382"/>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61"/>
            <p:cNvSpPr/>
            <p:nvPr/>
          </p:nvSpPr>
          <p:spPr>
            <a:xfrm>
              <a:off x="1235816" y="3689223"/>
              <a:ext cx="134752" cy="171223"/>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61"/>
            <p:cNvSpPr/>
            <p:nvPr/>
          </p:nvSpPr>
          <p:spPr>
            <a:xfrm>
              <a:off x="910512" y="3689223"/>
              <a:ext cx="161618" cy="4"/>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61"/>
            <p:cNvSpPr/>
            <p:nvPr/>
          </p:nvSpPr>
          <p:spPr>
            <a:xfrm>
              <a:off x="1072126" y="3642869"/>
              <a:ext cx="163695" cy="94532"/>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61"/>
            <p:cNvSpPr/>
            <p:nvPr/>
          </p:nvSpPr>
          <p:spPr>
            <a:xfrm>
              <a:off x="1235913" y="4073301"/>
              <a:ext cx="134655" cy="15164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61"/>
            <p:cNvSpPr/>
            <p:nvPr/>
          </p:nvSpPr>
          <p:spPr>
            <a:xfrm>
              <a:off x="910512" y="4224937"/>
              <a:ext cx="161618" cy="4"/>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6" name="Google Shape;10426;p61"/>
            <p:cNvSpPr/>
            <p:nvPr/>
          </p:nvSpPr>
          <p:spPr>
            <a:xfrm>
              <a:off x="1072126" y="4176763"/>
              <a:ext cx="163695" cy="94532"/>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7" name="Google Shape;10427;p61"/>
            <p:cNvSpPr/>
            <p:nvPr/>
          </p:nvSpPr>
          <p:spPr>
            <a:xfrm>
              <a:off x="1562328" y="3689223"/>
              <a:ext cx="128816" cy="171223"/>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61"/>
            <p:cNvSpPr/>
            <p:nvPr/>
          </p:nvSpPr>
          <p:spPr>
            <a:xfrm>
              <a:off x="1854826" y="3689223"/>
              <a:ext cx="154169" cy="4"/>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61"/>
            <p:cNvSpPr/>
            <p:nvPr/>
          </p:nvSpPr>
          <p:spPr>
            <a:xfrm>
              <a:off x="1691140" y="3642869"/>
              <a:ext cx="163690" cy="94532"/>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430" name="Google Shape;10430;p61"/>
            <p:cNvGrpSpPr/>
            <p:nvPr/>
          </p:nvGrpSpPr>
          <p:grpSpPr>
            <a:xfrm>
              <a:off x="1360364" y="3847835"/>
              <a:ext cx="208119" cy="224359"/>
              <a:chOff x="1360769" y="3847100"/>
              <a:chExt cx="208119" cy="224359"/>
            </a:xfrm>
          </p:grpSpPr>
          <p:sp>
            <p:nvSpPr>
              <p:cNvPr id="10431" name="Google Shape;10431;p61"/>
              <p:cNvSpPr/>
              <p:nvPr/>
            </p:nvSpPr>
            <p:spPr>
              <a:xfrm>
                <a:off x="1360769" y="3847113"/>
                <a:ext cx="99163" cy="224346"/>
              </a:xfrm>
              <a:custGeom>
                <a:rect b="b" l="l" r="r" t="t"/>
                <a:pathLst>
                  <a:path extrusionOk="0" fill="none" h="50901" w="22486">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cap="flat" cmpd="sng" w="9525">
                <a:solidFill>
                  <a:srgbClr val="E4E9E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61"/>
              <p:cNvSpPr/>
              <p:nvPr/>
            </p:nvSpPr>
            <p:spPr>
              <a:xfrm>
                <a:off x="1418941" y="3907967"/>
                <a:ext cx="40718" cy="51312"/>
              </a:xfrm>
              <a:custGeom>
                <a:rect b="b" l="l" r="r" t="t"/>
                <a:pathLst>
                  <a:path extrusionOk="0" fill="none" h="11642" w="9233">
                    <a:moveTo>
                      <a:pt x="9233" y="1"/>
                    </a:moveTo>
                    <a:cubicBezTo>
                      <a:pt x="9233" y="1"/>
                      <a:pt x="0" y="570"/>
                      <a:pt x="2586" y="1164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61"/>
              <p:cNvSpPr/>
              <p:nvPr/>
            </p:nvSpPr>
            <p:spPr>
              <a:xfrm>
                <a:off x="1432983" y="3877824"/>
                <a:ext cx="26566" cy="25035"/>
              </a:xfrm>
              <a:custGeom>
                <a:rect b="b" l="l" r="r" t="t"/>
                <a:pathLst>
                  <a:path extrusionOk="0" fill="none" h="5680" w="6024">
                    <a:moveTo>
                      <a:pt x="1" y="1795"/>
                    </a:moveTo>
                    <a:cubicBezTo>
                      <a:pt x="1" y="1795"/>
                      <a:pt x="6023" y="0"/>
                      <a:pt x="6023" y="5680"/>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61"/>
              <p:cNvSpPr/>
              <p:nvPr/>
            </p:nvSpPr>
            <p:spPr>
              <a:xfrm>
                <a:off x="1406421" y="3881663"/>
                <a:ext cx="8727" cy="21196"/>
              </a:xfrm>
              <a:custGeom>
                <a:rect b="b" l="l" r="r" t="t"/>
                <a:pathLst>
                  <a:path extrusionOk="0" fill="none" h="4809" w="1979">
                    <a:moveTo>
                      <a:pt x="1" y="1"/>
                    </a:moveTo>
                    <a:cubicBezTo>
                      <a:pt x="1" y="1"/>
                      <a:pt x="1" y="2730"/>
                      <a:pt x="1978" y="4809"/>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61"/>
              <p:cNvSpPr/>
              <p:nvPr/>
            </p:nvSpPr>
            <p:spPr>
              <a:xfrm>
                <a:off x="1372301" y="3910479"/>
                <a:ext cx="51967" cy="15131"/>
              </a:xfrm>
              <a:custGeom>
                <a:rect b="b" l="l" r="r" t="t"/>
                <a:pathLst>
                  <a:path extrusionOk="0" fill="none" h="3433" w="11784">
                    <a:moveTo>
                      <a:pt x="1" y="2663"/>
                    </a:moveTo>
                    <a:cubicBezTo>
                      <a:pt x="3364" y="0"/>
                      <a:pt x="6622" y="3433"/>
                      <a:pt x="6622" y="3433"/>
                    </a:cubicBezTo>
                    <a:cubicBezTo>
                      <a:pt x="6622" y="3433"/>
                      <a:pt x="7307" y="387"/>
                      <a:pt x="11783" y="1653"/>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61"/>
              <p:cNvSpPr/>
              <p:nvPr/>
            </p:nvSpPr>
            <p:spPr>
              <a:xfrm>
                <a:off x="1383436" y="3963823"/>
                <a:ext cx="27351" cy="50572"/>
              </a:xfrm>
              <a:custGeom>
                <a:rect b="b" l="l" r="r" t="t"/>
                <a:pathLst>
                  <a:path extrusionOk="0" fill="none" h="11474" w="6202">
                    <a:moveTo>
                      <a:pt x="22" y="11474"/>
                    </a:moveTo>
                    <a:cubicBezTo>
                      <a:pt x="22" y="11474"/>
                      <a:pt x="0" y="5735"/>
                      <a:pt x="4440" y="6297"/>
                    </a:cubicBezTo>
                    <a:cubicBezTo>
                      <a:pt x="4440" y="6297"/>
                      <a:pt x="2134" y="3149"/>
                      <a:pt x="6202"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61"/>
              <p:cNvSpPr/>
              <p:nvPr/>
            </p:nvSpPr>
            <p:spPr>
              <a:xfrm>
                <a:off x="1398461" y="4014391"/>
                <a:ext cx="12132" cy="31518"/>
              </a:xfrm>
              <a:custGeom>
                <a:rect b="b" l="l" r="r" t="t"/>
                <a:pathLst>
                  <a:path extrusionOk="0" fill="none" h="7151" w="2751">
                    <a:moveTo>
                      <a:pt x="2751" y="1"/>
                    </a:moveTo>
                    <a:cubicBezTo>
                      <a:pt x="2751" y="1"/>
                      <a:pt x="0" y="2963"/>
                      <a:pt x="1806" y="715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61"/>
              <p:cNvSpPr/>
              <p:nvPr/>
            </p:nvSpPr>
            <p:spPr>
              <a:xfrm>
                <a:off x="1424264" y="4012138"/>
                <a:ext cx="35284" cy="21165"/>
              </a:xfrm>
              <a:custGeom>
                <a:rect b="b" l="l" r="r" t="t"/>
                <a:pathLst>
                  <a:path extrusionOk="0" fill="none" h="4802" w="8001">
                    <a:moveTo>
                      <a:pt x="8000" y="512"/>
                    </a:moveTo>
                    <a:cubicBezTo>
                      <a:pt x="3783" y="1"/>
                      <a:pt x="1978" y="4087"/>
                      <a:pt x="1978" y="4087"/>
                    </a:cubicBezTo>
                    <a:cubicBezTo>
                      <a:pt x="1978" y="4087"/>
                      <a:pt x="858" y="3598"/>
                      <a:pt x="0" y="4802"/>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61"/>
              <p:cNvSpPr/>
              <p:nvPr/>
            </p:nvSpPr>
            <p:spPr>
              <a:xfrm>
                <a:off x="1397156" y="3942280"/>
                <a:ext cx="31183" cy="17449"/>
              </a:xfrm>
              <a:custGeom>
                <a:rect b="b" l="l" r="r" t="t"/>
                <a:pathLst>
                  <a:path extrusionOk="0" fill="none" h="3959" w="7071">
                    <a:moveTo>
                      <a:pt x="7070" y="1"/>
                    </a:moveTo>
                    <a:cubicBezTo>
                      <a:pt x="7070" y="1"/>
                      <a:pt x="2802" y="3959"/>
                      <a:pt x="1" y="1"/>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61"/>
              <p:cNvSpPr/>
              <p:nvPr/>
            </p:nvSpPr>
            <p:spPr>
              <a:xfrm>
                <a:off x="1428334" y="3973727"/>
                <a:ext cx="31214" cy="15378"/>
              </a:xfrm>
              <a:custGeom>
                <a:rect b="b" l="l" r="r" t="t"/>
                <a:pathLst>
                  <a:path extrusionOk="0" fill="none" h="3489" w="7078">
                    <a:moveTo>
                      <a:pt x="0" y="1125"/>
                    </a:moveTo>
                    <a:cubicBezTo>
                      <a:pt x="0" y="1125"/>
                      <a:pt x="4411" y="1"/>
                      <a:pt x="7077" y="3488"/>
                    </a:cubicBezTo>
                  </a:path>
                </a:pathLst>
              </a:custGeom>
              <a:noFill/>
              <a:ln cap="rnd"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61"/>
              <p:cNvSpPr/>
              <p:nvPr/>
            </p:nvSpPr>
            <p:spPr>
              <a:xfrm>
                <a:off x="1468924" y="3907967"/>
                <a:ext cx="40704" cy="51312"/>
              </a:xfrm>
              <a:custGeom>
                <a:rect b="b" l="l" r="r" t="t"/>
                <a:pathLst>
                  <a:path extrusionOk="0" fill="none" h="11642" w="9230">
                    <a:moveTo>
                      <a:pt x="0" y="1"/>
                    </a:moveTo>
                    <a:cubicBezTo>
                      <a:pt x="0" y="1"/>
                      <a:pt x="9229" y="570"/>
                      <a:pt x="6647" y="1164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2" name="Google Shape;10442;p61"/>
              <p:cNvSpPr/>
              <p:nvPr/>
            </p:nvSpPr>
            <p:spPr>
              <a:xfrm>
                <a:off x="1469021" y="3877824"/>
                <a:ext cx="26561" cy="25035"/>
              </a:xfrm>
              <a:custGeom>
                <a:rect b="b" l="l" r="r" t="t"/>
                <a:pathLst>
                  <a:path extrusionOk="0" fill="none" h="5680" w="6023">
                    <a:moveTo>
                      <a:pt x="6023" y="1795"/>
                    </a:moveTo>
                    <a:cubicBezTo>
                      <a:pt x="6023" y="1795"/>
                      <a:pt x="0" y="0"/>
                      <a:pt x="0" y="5680"/>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3" name="Google Shape;10443;p61"/>
              <p:cNvSpPr/>
              <p:nvPr/>
            </p:nvSpPr>
            <p:spPr>
              <a:xfrm>
                <a:off x="1513434" y="3881663"/>
                <a:ext cx="8710" cy="21196"/>
              </a:xfrm>
              <a:custGeom>
                <a:rect b="b" l="l" r="r" t="t"/>
                <a:pathLst>
                  <a:path extrusionOk="0" fill="none" h="4809" w="1975">
                    <a:moveTo>
                      <a:pt x="1975" y="1"/>
                    </a:moveTo>
                    <a:cubicBezTo>
                      <a:pt x="1975" y="1"/>
                      <a:pt x="1975" y="2730"/>
                      <a:pt x="1" y="4809"/>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61"/>
              <p:cNvSpPr/>
              <p:nvPr/>
            </p:nvSpPr>
            <p:spPr>
              <a:xfrm>
                <a:off x="1517778" y="3963823"/>
                <a:ext cx="27355" cy="50572"/>
              </a:xfrm>
              <a:custGeom>
                <a:rect b="b" l="l" r="r" t="t"/>
                <a:pathLst>
                  <a:path extrusionOk="0" fill="none" h="11474" w="6203">
                    <a:moveTo>
                      <a:pt x="6181" y="11474"/>
                    </a:moveTo>
                    <a:cubicBezTo>
                      <a:pt x="6181" y="11474"/>
                      <a:pt x="6202" y="5735"/>
                      <a:pt x="1767" y="6297"/>
                    </a:cubicBezTo>
                    <a:cubicBezTo>
                      <a:pt x="1767" y="6297"/>
                      <a:pt x="4068" y="3149"/>
                      <a:pt x="1"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61"/>
              <p:cNvSpPr/>
              <p:nvPr/>
            </p:nvSpPr>
            <p:spPr>
              <a:xfrm>
                <a:off x="1517990" y="4014391"/>
                <a:ext cx="12119" cy="31518"/>
              </a:xfrm>
              <a:custGeom>
                <a:rect b="b" l="l" r="r" t="t"/>
                <a:pathLst>
                  <a:path extrusionOk="0" fill="none" h="7151" w="2748">
                    <a:moveTo>
                      <a:pt x="0" y="1"/>
                    </a:moveTo>
                    <a:cubicBezTo>
                      <a:pt x="0" y="1"/>
                      <a:pt x="2747" y="2963"/>
                      <a:pt x="942" y="715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61"/>
              <p:cNvSpPr/>
              <p:nvPr/>
            </p:nvSpPr>
            <p:spPr>
              <a:xfrm>
                <a:off x="1469021" y="4012138"/>
                <a:ext cx="35298" cy="21165"/>
              </a:xfrm>
              <a:custGeom>
                <a:rect b="b" l="l" r="r" t="t"/>
                <a:pathLst>
                  <a:path extrusionOk="0" fill="none" h="4802" w="8004">
                    <a:moveTo>
                      <a:pt x="0" y="512"/>
                    </a:moveTo>
                    <a:cubicBezTo>
                      <a:pt x="4217" y="1"/>
                      <a:pt x="6023" y="4087"/>
                      <a:pt x="6023" y="4087"/>
                    </a:cubicBezTo>
                    <a:cubicBezTo>
                      <a:pt x="6023" y="4087"/>
                      <a:pt x="7143" y="3598"/>
                      <a:pt x="8004" y="4802"/>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61"/>
              <p:cNvSpPr/>
              <p:nvPr/>
            </p:nvSpPr>
            <p:spPr>
              <a:xfrm>
                <a:off x="1500244" y="3942280"/>
                <a:ext cx="31183" cy="17449"/>
              </a:xfrm>
              <a:custGeom>
                <a:rect b="b" l="l" r="r" t="t"/>
                <a:pathLst>
                  <a:path extrusionOk="0" fill="none" h="3959" w="7071">
                    <a:moveTo>
                      <a:pt x="1" y="1"/>
                    </a:moveTo>
                    <a:cubicBezTo>
                      <a:pt x="1" y="1"/>
                      <a:pt x="4265" y="3959"/>
                      <a:pt x="7070" y="1"/>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61"/>
              <p:cNvSpPr/>
              <p:nvPr/>
            </p:nvSpPr>
            <p:spPr>
              <a:xfrm>
                <a:off x="1469021" y="3973727"/>
                <a:ext cx="31227" cy="15378"/>
              </a:xfrm>
              <a:custGeom>
                <a:rect b="b" l="l" r="r" t="t"/>
                <a:pathLst>
                  <a:path extrusionOk="0" fill="none" h="3489" w="7081">
                    <a:moveTo>
                      <a:pt x="7081" y="1125"/>
                    </a:moveTo>
                    <a:cubicBezTo>
                      <a:pt x="7081" y="1125"/>
                      <a:pt x="2670" y="1"/>
                      <a:pt x="0" y="3488"/>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61"/>
              <p:cNvSpPr/>
              <p:nvPr/>
            </p:nvSpPr>
            <p:spPr>
              <a:xfrm>
                <a:off x="1504314" y="3910479"/>
                <a:ext cx="51950" cy="15131"/>
              </a:xfrm>
              <a:custGeom>
                <a:rect b="b" l="l" r="r" t="t"/>
                <a:pathLst>
                  <a:path extrusionOk="0" fill="none" h="3433" w="11780">
                    <a:moveTo>
                      <a:pt x="11780" y="2663"/>
                    </a:moveTo>
                    <a:cubicBezTo>
                      <a:pt x="8420" y="0"/>
                      <a:pt x="5162" y="3433"/>
                      <a:pt x="5162" y="3433"/>
                    </a:cubicBezTo>
                    <a:cubicBezTo>
                      <a:pt x="5162" y="3433"/>
                      <a:pt x="4473" y="387"/>
                      <a:pt x="1" y="1653"/>
                    </a:cubicBezTo>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61"/>
              <p:cNvSpPr/>
              <p:nvPr/>
            </p:nvSpPr>
            <p:spPr>
              <a:xfrm>
                <a:off x="1469738" y="3847100"/>
                <a:ext cx="99150" cy="224346"/>
              </a:xfrm>
              <a:custGeom>
                <a:rect b="b" l="l" r="r" t="t"/>
                <a:pathLst>
                  <a:path extrusionOk="0" fill="none" h="50901" w="22483">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cap="flat" cmpd="sng" w="9525">
                <a:solidFill>
                  <a:srgbClr val="40566D"/>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451" name="Google Shape;10451;p61"/>
            <p:cNvSpPr/>
            <p:nvPr/>
          </p:nvSpPr>
          <p:spPr>
            <a:xfrm>
              <a:off x="2008060" y="4212384"/>
              <a:ext cx="24537" cy="23585"/>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61"/>
            <p:cNvSpPr/>
            <p:nvPr/>
          </p:nvSpPr>
          <p:spPr>
            <a:xfrm>
              <a:off x="1545645" y="4049730"/>
              <a:ext cx="24520" cy="23576"/>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61"/>
            <p:cNvSpPr/>
            <p:nvPr/>
          </p:nvSpPr>
          <p:spPr>
            <a:xfrm>
              <a:off x="1231521" y="3947489"/>
              <a:ext cx="24524" cy="23576"/>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61"/>
            <p:cNvSpPr/>
            <p:nvPr/>
          </p:nvSpPr>
          <p:spPr>
            <a:xfrm>
              <a:off x="834100" y="4046742"/>
              <a:ext cx="24520" cy="23580"/>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61"/>
            <p:cNvSpPr/>
            <p:nvPr/>
          </p:nvSpPr>
          <p:spPr>
            <a:xfrm>
              <a:off x="834100" y="3849652"/>
              <a:ext cx="24520" cy="23580"/>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61"/>
            <p:cNvSpPr/>
            <p:nvPr/>
          </p:nvSpPr>
          <p:spPr>
            <a:xfrm>
              <a:off x="1668053" y="3947489"/>
              <a:ext cx="24520" cy="23576"/>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61"/>
            <p:cNvSpPr/>
            <p:nvPr/>
          </p:nvSpPr>
          <p:spPr>
            <a:xfrm>
              <a:off x="889649" y="3678195"/>
              <a:ext cx="23589" cy="23576"/>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8" name="Google Shape;10458;p61"/>
            <p:cNvSpPr/>
            <p:nvPr/>
          </p:nvSpPr>
          <p:spPr>
            <a:xfrm>
              <a:off x="1357708" y="3848642"/>
              <a:ext cx="24542" cy="23585"/>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9" name="Google Shape;10459;p61"/>
            <p:cNvSpPr/>
            <p:nvPr/>
          </p:nvSpPr>
          <p:spPr>
            <a:xfrm>
              <a:off x="1357708" y="4049730"/>
              <a:ext cx="24542" cy="23585"/>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61"/>
            <p:cNvSpPr/>
            <p:nvPr/>
          </p:nvSpPr>
          <p:spPr>
            <a:xfrm>
              <a:off x="889649" y="4212384"/>
              <a:ext cx="24520" cy="23585"/>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61"/>
            <p:cNvSpPr/>
            <p:nvPr/>
          </p:nvSpPr>
          <p:spPr>
            <a:xfrm>
              <a:off x="2008060" y="3678195"/>
              <a:ext cx="24537" cy="23576"/>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61"/>
            <p:cNvSpPr/>
            <p:nvPr/>
          </p:nvSpPr>
          <p:spPr>
            <a:xfrm>
              <a:off x="1548251" y="3848642"/>
              <a:ext cx="24520" cy="23580"/>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61"/>
            <p:cNvSpPr/>
            <p:nvPr/>
          </p:nvSpPr>
          <p:spPr>
            <a:xfrm>
              <a:off x="2069063" y="3847033"/>
              <a:ext cx="24520" cy="23585"/>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61"/>
            <p:cNvSpPr/>
            <p:nvPr/>
          </p:nvSpPr>
          <p:spPr>
            <a:xfrm>
              <a:off x="2069063" y="4046870"/>
              <a:ext cx="24520" cy="23576"/>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5" name="Google Shape;10465;p61"/>
          <p:cNvGrpSpPr/>
          <p:nvPr/>
        </p:nvGrpSpPr>
        <p:grpSpPr>
          <a:xfrm rot="5400000">
            <a:off x="5951338" y="3228837"/>
            <a:ext cx="164064" cy="1414916"/>
            <a:chOff x="4428249" y="1369375"/>
            <a:chExt cx="36905" cy="429569"/>
          </a:xfrm>
        </p:grpSpPr>
        <p:sp>
          <p:nvSpPr>
            <p:cNvPr id="10466" name="Google Shape;10466;p61"/>
            <p:cNvSpPr/>
            <p:nvPr/>
          </p:nvSpPr>
          <p:spPr>
            <a:xfrm>
              <a:off x="4428249" y="1369375"/>
              <a:ext cx="2375" cy="429104"/>
            </a:xfrm>
            <a:custGeom>
              <a:rect b="b" l="l" r="r" t="t"/>
              <a:pathLst>
                <a:path extrusionOk="0" h="18328" w="95">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7" name="Google Shape;10467;p61"/>
            <p:cNvSpPr/>
            <p:nvPr/>
          </p:nvSpPr>
          <p:spPr>
            <a:xfrm>
              <a:off x="4428354" y="1369375"/>
              <a:ext cx="36800" cy="2200"/>
            </a:xfrm>
            <a:custGeom>
              <a:rect b="b" l="l" r="r" t="t"/>
              <a:pathLst>
                <a:path extrusionOk="0" h="88" w="1472">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61"/>
            <p:cNvSpPr/>
            <p:nvPr/>
          </p:nvSpPr>
          <p:spPr>
            <a:xfrm>
              <a:off x="4428704" y="1383625"/>
              <a:ext cx="17350" cy="2200"/>
            </a:xfrm>
            <a:custGeom>
              <a:rect b="b" l="l" r="r" t="t"/>
              <a:pathLst>
                <a:path extrusionOk="0" h="88" w="694">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61"/>
            <p:cNvSpPr/>
            <p:nvPr/>
          </p:nvSpPr>
          <p:spPr>
            <a:xfrm>
              <a:off x="4428704" y="1397875"/>
              <a:ext cx="17350" cy="2175"/>
            </a:xfrm>
            <a:custGeom>
              <a:rect b="b" l="l" r="r" t="t"/>
              <a:pathLst>
                <a:path extrusionOk="0" h="87" w="694">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61"/>
            <p:cNvSpPr/>
            <p:nvPr/>
          </p:nvSpPr>
          <p:spPr>
            <a:xfrm>
              <a:off x="4428704" y="1412125"/>
              <a:ext cx="36100" cy="2175"/>
            </a:xfrm>
            <a:custGeom>
              <a:rect b="b" l="l" r="r" t="t"/>
              <a:pathLst>
                <a:path extrusionOk="0" h="87" w="1444">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61"/>
            <p:cNvSpPr/>
            <p:nvPr/>
          </p:nvSpPr>
          <p:spPr>
            <a:xfrm>
              <a:off x="4428354" y="1426350"/>
              <a:ext cx="18050" cy="2200"/>
            </a:xfrm>
            <a:custGeom>
              <a:rect b="b" l="l" r="r" t="t"/>
              <a:pathLst>
                <a:path extrusionOk="0" h="88" w="722">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2" name="Google Shape;10472;p61"/>
            <p:cNvSpPr/>
            <p:nvPr/>
          </p:nvSpPr>
          <p:spPr>
            <a:xfrm>
              <a:off x="4428704" y="1440600"/>
              <a:ext cx="17350" cy="2200"/>
            </a:xfrm>
            <a:custGeom>
              <a:rect b="b" l="l" r="r" t="t"/>
              <a:pathLst>
                <a:path extrusionOk="0" h="88" w="694">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3" name="Google Shape;10473;p61"/>
            <p:cNvSpPr/>
            <p:nvPr/>
          </p:nvSpPr>
          <p:spPr>
            <a:xfrm>
              <a:off x="4428704" y="1454850"/>
              <a:ext cx="36100" cy="2375"/>
            </a:xfrm>
            <a:custGeom>
              <a:rect b="b" l="l" r="r" t="t"/>
              <a:pathLst>
                <a:path extrusionOk="0" h="95" w="1444">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61"/>
            <p:cNvSpPr/>
            <p:nvPr/>
          </p:nvSpPr>
          <p:spPr>
            <a:xfrm>
              <a:off x="4428354" y="1469100"/>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61"/>
            <p:cNvSpPr/>
            <p:nvPr/>
          </p:nvSpPr>
          <p:spPr>
            <a:xfrm>
              <a:off x="4428354" y="1483350"/>
              <a:ext cx="18050" cy="2350"/>
            </a:xfrm>
            <a:custGeom>
              <a:rect b="b" l="l" r="r" t="t"/>
              <a:pathLst>
                <a:path extrusionOk="0" h="94"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61"/>
            <p:cNvSpPr/>
            <p:nvPr/>
          </p:nvSpPr>
          <p:spPr>
            <a:xfrm>
              <a:off x="4428704" y="1497575"/>
              <a:ext cx="36100" cy="2200"/>
            </a:xfrm>
            <a:custGeom>
              <a:rect b="b" l="l" r="r" t="t"/>
              <a:pathLst>
                <a:path extrusionOk="0" h="88" w="1444">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61"/>
            <p:cNvSpPr/>
            <p:nvPr/>
          </p:nvSpPr>
          <p:spPr>
            <a:xfrm>
              <a:off x="4428704" y="151182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61"/>
            <p:cNvSpPr/>
            <p:nvPr/>
          </p:nvSpPr>
          <p:spPr>
            <a:xfrm>
              <a:off x="4428354" y="1526075"/>
              <a:ext cx="18050" cy="2375"/>
            </a:xfrm>
            <a:custGeom>
              <a:rect b="b" l="l" r="r" t="t"/>
              <a:pathLst>
                <a:path extrusionOk="0" h="95" w="722">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61"/>
            <p:cNvSpPr/>
            <p:nvPr/>
          </p:nvSpPr>
          <p:spPr>
            <a:xfrm>
              <a:off x="4428704" y="1540325"/>
              <a:ext cx="36100" cy="2350"/>
            </a:xfrm>
            <a:custGeom>
              <a:rect b="b" l="l" r="r" t="t"/>
              <a:pathLst>
                <a:path extrusionOk="0" h="94" w="1444">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61"/>
            <p:cNvSpPr/>
            <p:nvPr/>
          </p:nvSpPr>
          <p:spPr>
            <a:xfrm>
              <a:off x="4428704" y="1554550"/>
              <a:ext cx="17350" cy="2375"/>
            </a:xfrm>
            <a:custGeom>
              <a:rect b="b" l="l" r="r" t="t"/>
              <a:pathLst>
                <a:path extrusionOk="0" h="95" w="694">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61"/>
            <p:cNvSpPr/>
            <p:nvPr/>
          </p:nvSpPr>
          <p:spPr>
            <a:xfrm>
              <a:off x="4428704" y="1568800"/>
              <a:ext cx="17350" cy="2375"/>
            </a:xfrm>
            <a:custGeom>
              <a:rect b="b" l="l" r="r" t="t"/>
              <a:pathLst>
                <a:path extrusionOk="0" h="95" w="694">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61"/>
            <p:cNvSpPr/>
            <p:nvPr/>
          </p:nvSpPr>
          <p:spPr>
            <a:xfrm>
              <a:off x="4428354" y="1583050"/>
              <a:ext cx="36800" cy="2375"/>
            </a:xfrm>
            <a:custGeom>
              <a:rect b="b" l="l" r="r" t="t"/>
              <a:pathLst>
                <a:path extrusionOk="0" h="95" w="1472">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61"/>
            <p:cNvSpPr/>
            <p:nvPr/>
          </p:nvSpPr>
          <p:spPr>
            <a:xfrm>
              <a:off x="4428704" y="1597300"/>
              <a:ext cx="17350" cy="2375"/>
            </a:xfrm>
            <a:custGeom>
              <a:rect b="b" l="l" r="r" t="t"/>
              <a:pathLst>
                <a:path extrusionOk="0" h="95" w="694">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61"/>
            <p:cNvSpPr/>
            <p:nvPr/>
          </p:nvSpPr>
          <p:spPr>
            <a:xfrm>
              <a:off x="4428704" y="1611550"/>
              <a:ext cx="17350" cy="2350"/>
            </a:xfrm>
            <a:custGeom>
              <a:rect b="b" l="l" r="r" t="t"/>
              <a:pathLst>
                <a:path extrusionOk="0" h="94" w="694">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5" name="Google Shape;10485;p61"/>
            <p:cNvSpPr/>
            <p:nvPr/>
          </p:nvSpPr>
          <p:spPr>
            <a:xfrm>
              <a:off x="4428704" y="1625775"/>
              <a:ext cx="36100" cy="2375"/>
            </a:xfrm>
            <a:custGeom>
              <a:rect b="b" l="l" r="r" t="t"/>
              <a:pathLst>
                <a:path extrusionOk="0" h="95" w="1444">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6" name="Google Shape;10486;p61"/>
            <p:cNvSpPr/>
            <p:nvPr/>
          </p:nvSpPr>
          <p:spPr>
            <a:xfrm>
              <a:off x="4428354" y="1640025"/>
              <a:ext cx="18050" cy="2375"/>
            </a:xfrm>
            <a:custGeom>
              <a:rect b="b" l="l" r="r" t="t"/>
              <a:pathLst>
                <a:path extrusionOk="0" h="95" w="722">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61"/>
            <p:cNvSpPr/>
            <p:nvPr/>
          </p:nvSpPr>
          <p:spPr>
            <a:xfrm>
              <a:off x="4428704" y="1654275"/>
              <a:ext cx="17350" cy="2375"/>
            </a:xfrm>
            <a:custGeom>
              <a:rect b="b" l="l" r="r" t="t"/>
              <a:pathLst>
                <a:path extrusionOk="0" h="95" w="694">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8" name="Google Shape;10488;p61"/>
            <p:cNvSpPr/>
            <p:nvPr/>
          </p:nvSpPr>
          <p:spPr>
            <a:xfrm>
              <a:off x="4428704" y="1668525"/>
              <a:ext cx="36100" cy="2350"/>
            </a:xfrm>
            <a:custGeom>
              <a:rect b="b" l="l" r="r" t="t"/>
              <a:pathLst>
                <a:path extrusionOk="0" h="94" w="1444">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9" name="Google Shape;10489;p61"/>
            <p:cNvSpPr/>
            <p:nvPr/>
          </p:nvSpPr>
          <p:spPr>
            <a:xfrm>
              <a:off x="4428704" y="1682950"/>
              <a:ext cx="17350" cy="2175"/>
            </a:xfrm>
            <a:custGeom>
              <a:rect b="b" l="l" r="r" t="t"/>
              <a:pathLst>
                <a:path extrusionOk="0" h="87" w="694">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61"/>
            <p:cNvSpPr/>
            <p:nvPr/>
          </p:nvSpPr>
          <p:spPr>
            <a:xfrm>
              <a:off x="4428354" y="1697200"/>
              <a:ext cx="18050" cy="2175"/>
            </a:xfrm>
            <a:custGeom>
              <a:rect b="b" l="l" r="r" t="t"/>
              <a:pathLst>
                <a:path extrusionOk="0" h="87" w="722">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61"/>
            <p:cNvSpPr/>
            <p:nvPr/>
          </p:nvSpPr>
          <p:spPr>
            <a:xfrm>
              <a:off x="4428704" y="1711425"/>
              <a:ext cx="36100" cy="2200"/>
            </a:xfrm>
            <a:custGeom>
              <a:rect b="b" l="l" r="r" t="t"/>
              <a:pathLst>
                <a:path extrusionOk="0" h="88" w="1444">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61"/>
            <p:cNvSpPr/>
            <p:nvPr/>
          </p:nvSpPr>
          <p:spPr>
            <a:xfrm>
              <a:off x="4428704" y="1725675"/>
              <a:ext cx="17350" cy="2375"/>
            </a:xfrm>
            <a:custGeom>
              <a:rect b="b" l="l" r="r" t="t"/>
              <a:pathLst>
                <a:path extrusionOk="0" h="95" w="694">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61"/>
            <p:cNvSpPr/>
            <p:nvPr/>
          </p:nvSpPr>
          <p:spPr>
            <a:xfrm>
              <a:off x="4428704" y="1739925"/>
              <a:ext cx="17350" cy="2175"/>
            </a:xfrm>
            <a:custGeom>
              <a:rect b="b" l="l" r="r" t="t"/>
              <a:pathLst>
                <a:path extrusionOk="0" h="87" w="694">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61"/>
            <p:cNvSpPr/>
            <p:nvPr/>
          </p:nvSpPr>
          <p:spPr>
            <a:xfrm>
              <a:off x="4428354" y="1754175"/>
              <a:ext cx="36800" cy="2175"/>
            </a:xfrm>
            <a:custGeom>
              <a:rect b="b" l="l" r="r" t="t"/>
              <a:pathLst>
                <a:path extrusionOk="0" h="87" w="1472">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61"/>
            <p:cNvSpPr/>
            <p:nvPr/>
          </p:nvSpPr>
          <p:spPr>
            <a:xfrm>
              <a:off x="4428704" y="1768400"/>
              <a:ext cx="17350" cy="2200"/>
            </a:xfrm>
            <a:custGeom>
              <a:rect b="b" l="l" r="r" t="t"/>
              <a:pathLst>
                <a:path extrusionOk="0" h="88" w="694">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61"/>
            <p:cNvSpPr/>
            <p:nvPr/>
          </p:nvSpPr>
          <p:spPr>
            <a:xfrm>
              <a:off x="4428704" y="1782650"/>
              <a:ext cx="17350" cy="2200"/>
            </a:xfrm>
            <a:custGeom>
              <a:rect b="b" l="l" r="r" t="t"/>
              <a:pathLst>
                <a:path extrusionOk="0" h="88" w="694">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61"/>
            <p:cNvSpPr/>
            <p:nvPr/>
          </p:nvSpPr>
          <p:spPr>
            <a:xfrm>
              <a:off x="4428542" y="1796744"/>
              <a:ext cx="36100" cy="2200"/>
            </a:xfrm>
            <a:custGeom>
              <a:rect b="b" l="l" r="r" t="t"/>
              <a:pathLst>
                <a:path extrusionOk="0" h="88" w="1444">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98" name="Google Shape;10498;p61"/>
          <p:cNvGrpSpPr/>
          <p:nvPr/>
        </p:nvGrpSpPr>
        <p:grpSpPr>
          <a:xfrm flipH="1" rot="10800000">
            <a:off x="5323767" y="2817380"/>
            <a:ext cx="1419207" cy="24808"/>
            <a:chOff x="219558" y="4738465"/>
            <a:chExt cx="5852400" cy="102300"/>
          </a:xfrm>
        </p:grpSpPr>
        <p:cxnSp>
          <p:nvCxnSpPr>
            <p:cNvPr id="10499" name="Google Shape;10499;p61"/>
            <p:cNvCxnSpPr/>
            <p:nvPr/>
          </p:nvCxnSpPr>
          <p:spPr>
            <a:xfrm>
              <a:off x="219558" y="4789684"/>
              <a:ext cx="5852400" cy="0"/>
            </a:xfrm>
            <a:prstGeom prst="straightConnector1">
              <a:avLst/>
            </a:prstGeom>
            <a:noFill/>
            <a:ln cap="flat" cmpd="sng" w="9525">
              <a:solidFill>
                <a:srgbClr val="5F7D95"/>
              </a:solidFill>
              <a:prstDash val="solid"/>
              <a:round/>
              <a:headEnd len="med" w="med" type="oval"/>
              <a:tailEnd len="med" w="med" type="oval"/>
            </a:ln>
          </p:spPr>
        </p:cxnSp>
        <p:sp>
          <p:nvSpPr>
            <p:cNvPr id="10500" name="Google Shape;10500;p61"/>
            <p:cNvSpPr/>
            <p:nvPr/>
          </p:nvSpPr>
          <p:spPr>
            <a:xfrm>
              <a:off x="1200298"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1" name="Google Shape;10501;p61"/>
            <p:cNvSpPr/>
            <p:nvPr/>
          </p:nvSpPr>
          <p:spPr>
            <a:xfrm>
              <a:off x="2175146"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2" name="Google Shape;10502;p61"/>
            <p:cNvSpPr/>
            <p:nvPr/>
          </p:nvSpPr>
          <p:spPr>
            <a:xfrm>
              <a:off x="3040751"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61"/>
            <p:cNvSpPr/>
            <p:nvPr/>
          </p:nvSpPr>
          <p:spPr>
            <a:xfrm>
              <a:off x="402815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61"/>
            <p:cNvSpPr/>
            <p:nvPr/>
          </p:nvSpPr>
          <p:spPr>
            <a:xfrm>
              <a:off x="5040827" y="4738465"/>
              <a:ext cx="102300" cy="1023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5" name="Google Shape;10505;p61"/>
          <p:cNvGrpSpPr/>
          <p:nvPr/>
        </p:nvGrpSpPr>
        <p:grpSpPr>
          <a:xfrm>
            <a:off x="5335086" y="3190444"/>
            <a:ext cx="1396570" cy="385016"/>
            <a:chOff x="5286284" y="2966544"/>
            <a:chExt cx="1396570" cy="385016"/>
          </a:xfrm>
        </p:grpSpPr>
        <p:cxnSp>
          <p:nvCxnSpPr>
            <p:cNvPr id="10506" name="Google Shape;10506;p61"/>
            <p:cNvCxnSpPr/>
            <p:nvPr/>
          </p:nvCxnSpPr>
          <p:spPr>
            <a:xfrm>
              <a:off x="5752056" y="3094781"/>
              <a:ext cx="470100" cy="0"/>
            </a:xfrm>
            <a:prstGeom prst="straightConnector1">
              <a:avLst/>
            </a:prstGeom>
            <a:noFill/>
            <a:ln cap="flat" cmpd="sng" w="9525">
              <a:solidFill>
                <a:srgbClr val="435D74"/>
              </a:solidFill>
              <a:prstDash val="solid"/>
              <a:round/>
              <a:headEnd len="med" w="med" type="oval"/>
              <a:tailEnd len="med" w="med" type="oval"/>
            </a:ln>
          </p:spPr>
        </p:cxnSp>
        <p:cxnSp>
          <p:nvCxnSpPr>
            <p:cNvPr id="10507" name="Google Shape;10507;p61"/>
            <p:cNvCxnSpPr/>
            <p:nvPr/>
          </p:nvCxnSpPr>
          <p:spPr>
            <a:xfrm>
              <a:off x="5980194" y="3351560"/>
              <a:ext cx="594300" cy="0"/>
            </a:xfrm>
            <a:prstGeom prst="straightConnector1">
              <a:avLst/>
            </a:prstGeom>
            <a:noFill/>
            <a:ln cap="flat" cmpd="sng" w="9525">
              <a:solidFill>
                <a:srgbClr val="435D74"/>
              </a:solidFill>
              <a:prstDash val="solid"/>
              <a:round/>
              <a:headEnd len="med" w="med" type="oval"/>
              <a:tailEnd len="med" w="med" type="oval"/>
            </a:ln>
          </p:spPr>
        </p:cxnSp>
        <p:grpSp>
          <p:nvGrpSpPr>
            <p:cNvPr id="10508" name="Google Shape;10508;p61"/>
            <p:cNvGrpSpPr/>
            <p:nvPr/>
          </p:nvGrpSpPr>
          <p:grpSpPr>
            <a:xfrm>
              <a:off x="5287688" y="3173364"/>
              <a:ext cx="1395166" cy="74100"/>
              <a:chOff x="5287688" y="3173364"/>
              <a:chExt cx="1395166" cy="74100"/>
            </a:xfrm>
          </p:grpSpPr>
          <p:cxnSp>
            <p:nvCxnSpPr>
              <p:cNvPr id="10509" name="Google Shape;10509;p61"/>
              <p:cNvCxnSpPr/>
              <p:nvPr/>
            </p:nvCxnSpPr>
            <p:spPr>
              <a:xfrm>
                <a:off x="6682853" y="3173540"/>
                <a:ext cx="0" cy="73800"/>
              </a:xfrm>
              <a:prstGeom prst="straightConnector1">
                <a:avLst/>
              </a:prstGeom>
              <a:noFill/>
              <a:ln cap="flat" cmpd="sng" w="9525">
                <a:solidFill>
                  <a:srgbClr val="5F7D95"/>
                </a:solidFill>
                <a:prstDash val="solid"/>
                <a:round/>
                <a:headEnd len="med" w="med" type="none"/>
                <a:tailEnd len="med" w="med" type="none"/>
              </a:ln>
            </p:spPr>
          </p:cxnSp>
          <p:cxnSp>
            <p:nvCxnSpPr>
              <p:cNvPr id="10510" name="Google Shape;10510;p61"/>
              <p:cNvCxnSpPr/>
              <p:nvPr/>
            </p:nvCxnSpPr>
            <p:spPr>
              <a:xfrm>
                <a:off x="5287688" y="3210371"/>
                <a:ext cx="1394700" cy="0"/>
              </a:xfrm>
              <a:prstGeom prst="straightConnector1">
                <a:avLst/>
              </a:prstGeom>
              <a:noFill/>
              <a:ln cap="flat" cmpd="sng" w="9525">
                <a:solidFill>
                  <a:srgbClr val="5F7D95"/>
                </a:solidFill>
                <a:prstDash val="solid"/>
                <a:round/>
                <a:headEnd len="med" w="med" type="none"/>
                <a:tailEnd len="med" w="med" type="none"/>
              </a:ln>
            </p:spPr>
          </p:cxnSp>
          <p:cxnSp>
            <p:nvCxnSpPr>
              <p:cNvPr id="10511" name="Google Shape;10511;p61"/>
              <p:cNvCxnSpPr/>
              <p:nvPr/>
            </p:nvCxnSpPr>
            <p:spPr>
              <a:xfrm>
                <a:off x="5518476"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2" name="Google Shape;10512;p61"/>
              <p:cNvCxnSpPr/>
              <p:nvPr/>
            </p:nvCxnSpPr>
            <p:spPr>
              <a:xfrm>
                <a:off x="5287935"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3" name="Google Shape;10513;p61"/>
              <p:cNvCxnSpPr/>
              <p:nvPr/>
            </p:nvCxnSpPr>
            <p:spPr>
              <a:xfrm>
                <a:off x="5751239"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4" name="Google Shape;10514;p61"/>
              <p:cNvCxnSpPr/>
              <p:nvPr/>
            </p:nvCxnSpPr>
            <p:spPr>
              <a:xfrm>
                <a:off x="5982252"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5" name="Google Shape;10515;p61"/>
              <p:cNvCxnSpPr/>
              <p:nvPr/>
            </p:nvCxnSpPr>
            <p:spPr>
              <a:xfrm>
                <a:off x="6216184" y="3173364"/>
                <a:ext cx="0" cy="74100"/>
              </a:xfrm>
              <a:prstGeom prst="straightConnector1">
                <a:avLst/>
              </a:prstGeom>
              <a:noFill/>
              <a:ln cap="flat" cmpd="sng" w="9525">
                <a:solidFill>
                  <a:srgbClr val="5F7D95"/>
                </a:solidFill>
                <a:prstDash val="solid"/>
                <a:round/>
                <a:headEnd len="med" w="med" type="none"/>
                <a:tailEnd len="med" w="med" type="none"/>
              </a:ln>
            </p:spPr>
          </p:cxnSp>
          <p:cxnSp>
            <p:nvCxnSpPr>
              <p:cNvPr id="10516" name="Google Shape;10516;p61"/>
              <p:cNvCxnSpPr/>
              <p:nvPr/>
            </p:nvCxnSpPr>
            <p:spPr>
              <a:xfrm>
                <a:off x="6449534" y="3173364"/>
                <a:ext cx="0" cy="74100"/>
              </a:xfrm>
              <a:prstGeom prst="straightConnector1">
                <a:avLst/>
              </a:prstGeom>
              <a:noFill/>
              <a:ln cap="flat" cmpd="sng" w="9525">
                <a:solidFill>
                  <a:srgbClr val="5F7D95"/>
                </a:solidFill>
                <a:prstDash val="solid"/>
                <a:round/>
                <a:headEnd len="med" w="med" type="none"/>
                <a:tailEnd len="med" w="med" type="none"/>
              </a:ln>
            </p:spPr>
          </p:cxnSp>
        </p:grpSp>
        <p:cxnSp>
          <p:nvCxnSpPr>
            <p:cNvPr id="10517" name="Google Shape;10517;p61"/>
            <p:cNvCxnSpPr/>
            <p:nvPr/>
          </p:nvCxnSpPr>
          <p:spPr>
            <a:xfrm>
              <a:off x="5286284" y="2966544"/>
              <a:ext cx="468600" cy="0"/>
            </a:xfrm>
            <a:prstGeom prst="straightConnector1">
              <a:avLst/>
            </a:prstGeom>
            <a:noFill/>
            <a:ln cap="flat" cmpd="sng" w="9525">
              <a:solidFill>
                <a:srgbClr val="435D74"/>
              </a:solidFill>
              <a:prstDash val="solid"/>
              <a:round/>
              <a:headEnd len="med" w="med" type="oval"/>
              <a:tailEnd len="med" w="med" type="oval"/>
            </a:ln>
          </p:spPr>
        </p:cxnSp>
      </p:grpSp>
      <p:grpSp>
        <p:nvGrpSpPr>
          <p:cNvPr id="10518" name="Google Shape;10518;p61"/>
          <p:cNvGrpSpPr/>
          <p:nvPr/>
        </p:nvGrpSpPr>
        <p:grpSpPr>
          <a:xfrm>
            <a:off x="2021151" y="1609220"/>
            <a:ext cx="1182276" cy="662027"/>
            <a:chOff x="2029517" y="1732295"/>
            <a:chExt cx="1149068" cy="643432"/>
          </a:xfrm>
        </p:grpSpPr>
        <p:grpSp>
          <p:nvGrpSpPr>
            <p:cNvPr id="10519" name="Google Shape;10519;p61"/>
            <p:cNvGrpSpPr/>
            <p:nvPr/>
          </p:nvGrpSpPr>
          <p:grpSpPr>
            <a:xfrm>
              <a:off x="2708660" y="1746937"/>
              <a:ext cx="455427" cy="244429"/>
              <a:chOff x="2700693" y="1746937"/>
              <a:chExt cx="455427" cy="244429"/>
            </a:xfrm>
          </p:grpSpPr>
          <p:grpSp>
            <p:nvGrpSpPr>
              <p:cNvPr id="10520" name="Google Shape;10520;p61"/>
              <p:cNvGrpSpPr/>
              <p:nvPr/>
            </p:nvGrpSpPr>
            <p:grpSpPr>
              <a:xfrm>
                <a:off x="2905682" y="1782817"/>
                <a:ext cx="250438" cy="208549"/>
                <a:chOff x="2905682" y="1782817"/>
                <a:chExt cx="250438" cy="208549"/>
              </a:xfrm>
            </p:grpSpPr>
            <p:cxnSp>
              <p:nvCxnSpPr>
                <p:cNvPr id="10521" name="Google Shape;10521;p61"/>
                <p:cNvCxnSpPr/>
                <p:nvPr/>
              </p:nvCxnSpPr>
              <p:spPr>
                <a:xfrm flipH="1" rot="-5400000">
                  <a:off x="2905682" y="1782817"/>
                  <a:ext cx="175200" cy="1752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22" name="Google Shape;10522;p61"/>
                <p:cNvSpPr/>
                <p:nvPr/>
              </p:nvSpPr>
              <p:spPr>
                <a:xfrm>
                  <a:off x="3078213" y="1919045"/>
                  <a:ext cx="77906" cy="7232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23" name="Google Shape;10523;p61"/>
              <p:cNvGrpSpPr/>
              <p:nvPr/>
            </p:nvGrpSpPr>
            <p:grpSpPr>
              <a:xfrm>
                <a:off x="2700693" y="1746937"/>
                <a:ext cx="449967" cy="72374"/>
                <a:chOff x="2700693" y="1746937"/>
                <a:chExt cx="449967" cy="72374"/>
              </a:xfrm>
            </p:grpSpPr>
            <p:cxnSp>
              <p:nvCxnSpPr>
                <p:cNvPr id="10524" name="Google Shape;10524;p61"/>
                <p:cNvCxnSpPr/>
                <p:nvPr/>
              </p:nvCxnSpPr>
              <p:spPr>
                <a:xfrm>
                  <a:off x="2700693" y="1782453"/>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25" name="Google Shape;10525;p61"/>
                <p:cNvSpPr/>
                <p:nvPr/>
              </p:nvSpPr>
              <p:spPr>
                <a:xfrm>
                  <a:off x="3072753" y="1746937"/>
                  <a:ext cx="77906" cy="72374"/>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26" name="Google Shape;10526;p61"/>
            <p:cNvGrpSpPr/>
            <p:nvPr/>
          </p:nvGrpSpPr>
          <p:grpSpPr>
            <a:xfrm>
              <a:off x="2029517" y="1732295"/>
              <a:ext cx="1149068" cy="643432"/>
              <a:chOff x="2029517" y="1732295"/>
              <a:chExt cx="1149068" cy="643432"/>
            </a:xfrm>
          </p:grpSpPr>
          <p:grpSp>
            <p:nvGrpSpPr>
              <p:cNvPr id="10527" name="Google Shape;10527;p61"/>
              <p:cNvGrpSpPr/>
              <p:nvPr/>
            </p:nvGrpSpPr>
            <p:grpSpPr>
              <a:xfrm>
                <a:off x="2703618" y="2103152"/>
                <a:ext cx="474966" cy="260017"/>
                <a:chOff x="2703618" y="2103152"/>
                <a:chExt cx="474966" cy="260017"/>
              </a:xfrm>
            </p:grpSpPr>
            <p:grpSp>
              <p:nvGrpSpPr>
                <p:cNvPr id="10528" name="Google Shape;10528;p61"/>
                <p:cNvGrpSpPr/>
                <p:nvPr/>
              </p:nvGrpSpPr>
              <p:grpSpPr>
                <a:xfrm>
                  <a:off x="2703618" y="2290640"/>
                  <a:ext cx="450291" cy="72529"/>
                  <a:chOff x="2703618" y="2290640"/>
                  <a:chExt cx="450291" cy="72529"/>
                </a:xfrm>
              </p:grpSpPr>
              <p:cxnSp>
                <p:nvCxnSpPr>
                  <p:cNvPr id="10529" name="Google Shape;10529;p61"/>
                  <p:cNvCxnSpPr/>
                  <p:nvPr/>
                </p:nvCxnSpPr>
                <p:spPr>
                  <a:xfrm>
                    <a:off x="2703618" y="2326818"/>
                    <a:ext cx="379800" cy="6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30" name="Google Shape;10530;p61"/>
                  <p:cNvSpPr/>
                  <p:nvPr/>
                </p:nvSpPr>
                <p:spPr>
                  <a:xfrm>
                    <a:off x="3076003" y="2290640"/>
                    <a:ext cx="77906" cy="72529"/>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1" name="Google Shape;10531;p61"/>
                <p:cNvGrpSpPr/>
                <p:nvPr/>
              </p:nvGrpSpPr>
              <p:grpSpPr>
                <a:xfrm>
                  <a:off x="2908607" y="2103152"/>
                  <a:ext cx="269977" cy="223538"/>
                  <a:chOff x="2908607" y="2103152"/>
                  <a:chExt cx="269977" cy="223538"/>
                </a:xfrm>
              </p:grpSpPr>
              <p:cxnSp>
                <p:nvCxnSpPr>
                  <p:cNvPr id="10532" name="Google Shape;10532;p61"/>
                  <p:cNvCxnSpPr/>
                  <p:nvPr/>
                </p:nvCxnSpPr>
                <p:spPr>
                  <a:xfrm flipH="1" rot="10800000">
                    <a:off x="2908607" y="2140990"/>
                    <a:ext cx="199800" cy="1857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10533" name="Google Shape;10533;p61"/>
                  <p:cNvSpPr/>
                  <p:nvPr/>
                </p:nvSpPr>
                <p:spPr>
                  <a:xfrm>
                    <a:off x="3100678" y="2103152"/>
                    <a:ext cx="77906" cy="7236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34" name="Google Shape;10534;p61"/>
              <p:cNvGrpSpPr/>
              <p:nvPr/>
            </p:nvGrpSpPr>
            <p:grpSpPr>
              <a:xfrm>
                <a:off x="2029517" y="1732295"/>
                <a:ext cx="685827" cy="643432"/>
                <a:chOff x="2029517" y="1732295"/>
                <a:chExt cx="685827" cy="643432"/>
              </a:xfrm>
            </p:grpSpPr>
            <p:sp>
              <p:nvSpPr>
                <p:cNvPr id="10535" name="Google Shape;10535;p61"/>
                <p:cNvSpPr/>
                <p:nvPr/>
              </p:nvSpPr>
              <p:spPr>
                <a:xfrm>
                  <a:off x="2029517" y="1996395"/>
                  <a:ext cx="135152" cy="135374"/>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36" name="Google Shape;10536;p61"/>
                <p:cNvGrpSpPr/>
                <p:nvPr/>
              </p:nvGrpSpPr>
              <p:grpSpPr>
                <a:xfrm>
                  <a:off x="2158948" y="1732295"/>
                  <a:ext cx="556396" cy="333108"/>
                  <a:chOff x="2158948" y="1732295"/>
                  <a:chExt cx="556396" cy="333108"/>
                </a:xfrm>
              </p:grpSpPr>
              <p:cxnSp>
                <p:nvCxnSpPr>
                  <p:cNvPr id="10537" name="Google Shape;10537;p61"/>
                  <p:cNvCxnSpPr/>
                  <p:nvPr/>
                </p:nvCxnSpPr>
                <p:spPr>
                  <a:xfrm flipH="1" rot="10800000">
                    <a:off x="2158948" y="1783103"/>
                    <a:ext cx="459000" cy="2823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38" name="Google Shape;10538;p61"/>
                  <p:cNvSpPr/>
                  <p:nvPr/>
                </p:nvSpPr>
                <p:spPr>
                  <a:xfrm>
                    <a:off x="2612072" y="1732295"/>
                    <a:ext cx="103272" cy="10009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9" name="Google Shape;10539;p61"/>
                <p:cNvGrpSpPr/>
                <p:nvPr/>
              </p:nvGrpSpPr>
              <p:grpSpPr>
                <a:xfrm>
                  <a:off x="2159908" y="2065057"/>
                  <a:ext cx="550884" cy="310670"/>
                  <a:chOff x="2159908" y="2065057"/>
                  <a:chExt cx="550884" cy="310670"/>
                </a:xfrm>
              </p:grpSpPr>
              <p:cxnSp>
                <p:nvCxnSpPr>
                  <p:cNvPr id="10540" name="Google Shape;10540;p61"/>
                  <p:cNvCxnSpPr/>
                  <p:nvPr/>
                </p:nvCxnSpPr>
                <p:spPr>
                  <a:xfrm>
                    <a:off x="2159908" y="2065057"/>
                    <a:ext cx="454500" cy="2622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10541" name="Google Shape;10541;p61"/>
                  <p:cNvSpPr/>
                  <p:nvPr/>
                </p:nvSpPr>
                <p:spPr>
                  <a:xfrm>
                    <a:off x="2607514" y="2275632"/>
                    <a:ext cx="103279" cy="10009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10542" name="Google Shape;10542;p61"/>
          <p:cNvGrpSpPr/>
          <p:nvPr/>
        </p:nvGrpSpPr>
        <p:grpSpPr>
          <a:xfrm>
            <a:off x="706400" y="1556833"/>
            <a:ext cx="962651" cy="810058"/>
            <a:chOff x="844912" y="1681380"/>
            <a:chExt cx="935611" cy="787305"/>
          </a:xfrm>
        </p:grpSpPr>
        <p:grpSp>
          <p:nvGrpSpPr>
            <p:cNvPr id="10543" name="Google Shape;10543;p61"/>
            <p:cNvGrpSpPr/>
            <p:nvPr/>
          </p:nvGrpSpPr>
          <p:grpSpPr>
            <a:xfrm>
              <a:off x="844912" y="1819635"/>
              <a:ext cx="329836" cy="510016"/>
              <a:chOff x="844912" y="1819635"/>
              <a:chExt cx="329836" cy="510016"/>
            </a:xfrm>
          </p:grpSpPr>
          <p:sp>
            <p:nvSpPr>
              <p:cNvPr id="10544" name="Google Shape;10544;p61"/>
              <p:cNvSpPr/>
              <p:nvPr/>
            </p:nvSpPr>
            <p:spPr>
              <a:xfrm>
                <a:off x="844912" y="2015566"/>
                <a:ext cx="118283" cy="11847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61"/>
              <p:cNvSpPr/>
              <p:nvPr/>
            </p:nvSpPr>
            <p:spPr>
              <a:xfrm>
                <a:off x="1013654" y="2074499"/>
                <a:ext cx="148151" cy="238327"/>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6" name="Google Shape;10546;p61"/>
              <p:cNvSpPr/>
              <p:nvPr/>
            </p:nvSpPr>
            <p:spPr>
              <a:xfrm>
                <a:off x="1013654" y="1836607"/>
                <a:ext cx="148151" cy="238327"/>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7" name="Google Shape;10547;p61"/>
              <p:cNvSpPr/>
              <p:nvPr/>
            </p:nvSpPr>
            <p:spPr>
              <a:xfrm>
                <a:off x="1004031" y="2056625"/>
                <a:ext cx="35958" cy="35958"/>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61"/>
              <p:cNvSpPr/>
              <p:nvPr/>
            </p:nvSpPr>
            <p:spPr>
              <a:xfrm>
                <a:off x="1149398" y="2295742"/>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61"/>
              <p:cNvSpPr/>
              <p:nvPr/>
            </p:nvSpPr>
            <p:spPr>
              <a:xfrm>
                <a:off x="1149398" y="1819635"/>
                <a:ext cx="25351" cy="34032"/>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50" name="Google Shape;10550;p61"/>
            <p:cNvGrpSpPr/>
            <p:nvPr/>
          </p:nvGrpSpPr>
          <p:grpSpPr>
            <a:xfrm>
              <a:off x="1284601" y="2158168"/>
              <a:ext cx="495923" cy="310517"/>
              <a:chOff x="1284601" y="2158168"/>
              <a:chExt cx="495923" cy="310517"/>
            </a:xfrm>
          </p:grpSpPr>
          <p:sp>
            <p:nvSpPr>
              <p:cNvPr id="10551" name="Google Shape;10551;p61"/>
              <p:cNvSpPr/>
              <p:nvPr/>
            </p:nvSpPr>
            <p:spPr>
              <a:xfrm>
                <a:off x="1284601" y="226577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52" name="Google Shape;10552;p61"/>
              <p:cNvGrpSpPr/>
              <p:nvPr/>
            </p:nvGrpSpPr>
            <p:grpSpPr>
              <a:xfrm>
                <a:off x="1507666" y="2158168"/>
                <a:ext cx="272858" cy="310517"/>
                <a:chOff x="1507666" y="2158168"/>
                <a:chExt cx="272858" cy="310517"/>
              </a:xfrm>
            </p:grpSpPr>
            <p:grpSp>
              <p:nvGrpSpPr>
                <p:cNvPr id="10553" name="Google Shape;10553;p61"/>
                <p:cNvGrpSpPr/>
                <p:nvPr/>
              </p:nvGrpSpPr>
              <p:grpSpPr>
                <a:xfrm>
                  <a:off x="1507666" y="2176104"/>
                  <a:ext cx="166395" cy="273149"/>
                  <a:chOff x="1507666" y="2176104"/>
                  <a:chExt cx="166395" cy="273149"/>
                </a:xfrm>
              </p:grpSpPr>
              <p:sp>
                <p:nvSpPr>
                  <p:cNvPr id="10554" name="Google Shape;10554;p61"/>
                  <p:cNvSpPr/>
                  <p:nvPr/>
                </p:nvSpPr>
                <p:spPr>
                  <a:xfrm>
                    <a:off x="1512966" y="2312791"/>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61"/>
                  <p:cNvSpPr/>
                  <p:nvPr/>
                </p:nvSpPr>
                <p:spPr>
                  <a:xfrm>
                    <a:off x="1588205" y="2193153"/>
                    <a:ext cx="72901" cy="54035"/>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61"/>
                  <p:cNvSpPr/>
                  <p:nvPr/>
                </p:nvSpPr>
                <p:spPr>
                  <a:xfrm>
                    <a:off x="1588205" y="2378202"/>
                    <a:ext cx="72901" cy="54041"/>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61"/>
                  <p:cNvSpPr/>
                  <p:nvPr/>
                </p:nvSpPr>
                <p:spPr>
                  <a:xfrm>
                    <a:off x="1512966" y="2246980"/>
                    <a:ext cx="75451" cy="65821"/>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61"/>
                  <p:cNvSpPr/>
                  <p:nvPr/>
                </p:nvSpPr>
                <p:spPr>
                  <a:xfrm>
                    <a:off x="1507666" y="2294782"/>
                    <a:ext cx="37926" cy="35823"/>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61"/>
                  <p:cNvSpPr/>
                  <p:nvPr/>
                </p:nvSpPr>
                <p:spPr>
                  <a:xfrm>
                    <a:off x="1648710" y="2415180"/>
                    <a:ext cx="25351" cy="3407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61"/>
                  <p:cNvSpPr/>
                  <p:nvPr/>
                </p:nvSpPr>
                <p:spPr>
                  <a:xfrm>
                    <a:off x="1648710" y="2176104"/>
                    <a:ext cx="25351" cy="34103"/>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61" name="Google Shape;10561;p61"/>
                <p:cNvSpPr/>
                <p:nvPr/>
              </p:nvSpPr>
              <p:spPr>
                <a:xfrm>
                  <a:off x="1707626" y="239571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2" name="Google Shape;10562;p61"/>
                <p:cNvSpPr/>
                <p:nvPr/>
              </p:nvSpPr>
              <p:spPr>
                <a:xfrm>
                  <a:off x="1707626" y="2158168"/>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563" name="Google Shape;10563;p61"/>
            <p:cNvGrpSpPr/>
            <p:nvPr/>
          </p:nvGrpSpPr>
          <p:grpSpPr>
            <a:xfrm>
              <a:off x="1284601" y="1681380"/>
              <a:ext cx="495923" cy="310517"/>
              <a:chOff x="1284601" y="1681380"/>
              <a:chExt cx="495923" cy="310517"/>
            </a:xfrm>
          </p:grpSpPr>
          <p:sp>
            <p:nvSpPr>
              <p:cNvPr id="10564" name="Google Shape;10564;p61"/>
              <p:cNvSpPr/>
              <p:nvPr/>
            </p:nvSpPr>
            <p:spPr>
              <a:xfrm>
                <a:off x="1284601" y="1789723"/>
                <a:ext cx="93683" cy="93836"/>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565" name="Google Shape;10565;p61"/>
              <p:cNvGrpSpPr/>
              <p:nvPr/>
            </p:nvGrpSpPr>
            <p:grpSpPr>
              <a:xfrm>
                <a:off x="1507666" y="1681380"/>
                <a:ext cx="272858" cy="310517"/>
                <a:chOff x="1507666" y="1681380"/>
                <a:chExt cx="272858" cy="310517"/>
              </a:xfrm>
            </p:grpSpPr>
            <p:grpSp>
              <p:nvGrpSpPr>
                <p:cNvPr id="10566" name="Google Shape;10566;p61"/>
                <p:cNvGrpSpPr/>
                <p:nvPr/>
              </p:nvGrpSpPr>
              <p:grpSpPr>
                <a:xfrm>
                  <a:off x="1507666" y="1700120"/>
                  <a:ext cx="166395" cy="272984"/>
                  <a:chOff x="1507666" y="1700120"/>
                  <a:chExt cx="166395" cy="272984"/>
                </a:xfrm>
              </p:grpSpPr>
              <p:sp>
                <p:nvSpPr>
                  <p:cNvPr id="10567" name="Google Shape;10567;p61"/>
                  <p:cNvSpPr/>
                  <p:nvPr/>
                </p:nvSpPr>
                <p:spPr>
                  <a:xfrm>
                    <a:off x="1512966" y="1836607"/>
                    <a:ext cx="75451" cy="66021"/>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61"/>
                  <p:cNvSpPr/>
                  <p:nvPr/>
                </p:nvSpPr>
                <p:spPr>
                  <a:xfrm>
                    <a:off x="1588205" y="1716969"/>
                    <a:ext cx="72901" cy="54235"/>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61"/>
                  <p:cNvSpPr/>
                  <p:nvPr/>
                </p:nvSpPr>
                <p:spPr>
                  <a:xfrm>
                    <a:off x="1588205" y="1902024"/>
                    <a:ext cx="72901" cy="54035"/>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61"/>
                  <p:cNvSpPr/>
                  <p:nvPr/>
                </p:nvSpPr>
                <p:spPr>
                  <a:xfrm>
                    <a:off x="1512966" y="1770990"/>
                    <a:ext cx="75451" cy="65632"/>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61"/>
                  <p:cNvSpPr/>
                  <p:nvPr/>
                </p:nvSpPr>
                <p:spPr>
                  <a:xfrm>
                    <a:off x="1507666" y="1818598"/>
                    <a:ext cx="37926" cy="36023"/>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61"/>
                  <p:cNvSpPr/>
                  <p:nvPr/>
                </p:nvSpPr>
                <p:spPr>
                  <a:xfrm>
                    <a:off x="1648710" y="1939072"/>
                    <a:ext cx="25351" cy="34032"/>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3" name="Google Shape;10573;p61"/>
                  <p:cNvSpPr/>
                  <p:nvPr/>
                </p:nvSpPr>
                <p:spPr>
                  <a:xfrm>
                    <a:off x="1648710" y="1700120"/>
                    <a:ext cx="25351" cy="33909"/>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574" name="Google Shape;10574;p61"/>
                <p:cNvSpPr/>
                <p:nvPr/>
              </p:nvSpPr>
              <p:spPr>
                <a:xfrm>
                  <a:off x="1707626" y="191893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61"/>
                <p:cNvSpPr/>
                <p:nvPr/>
              </p:nvSpPr>
              <p:spPr>
                <a:xfrm>
                  <a:off x="1707626" y="1681380"/>
                  <a:ext cx="72898" cy="72967"/>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576" name="Google Shape;10576;p61"/>
          <p:cNvGrpSpPr/>
          <p:nvPr/>
        </p:nvGrpSpPr>
        <p:grpSpPr>
          <a:xfrm>
            <a:off x="6815341" y="2324262"/>
            <a:ext cx="1622269" cy="552443"/>
            <a:chOff x="6894650" y="2574740"/>
            <a:chExt cx="1445100" cy="492111"/>
          </a:xfrm>
        </p:grpSpPr>
        <p:sp>
          <p:nvSpPr>
            <p:cNvPr id="10577" name="Google Shape;10577;p61"/>
            <p:cNvSpPr/>
            <p:nvPr/>
          </p:nvSpPr>
          <p:spPr>
            <a:xfrm>
              <a:off x="7151862"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61"/>
            <p:cNvSpPr/>
            <p:nvPr/>
          </p:nvSpPr>
          <p:spPr>
            <a:xfrm>
              <a:off x="7664213" y="2854413"/>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61"/>
            <p:cNvSpPr/>
            <p:nvPr/>
          </p:nvSpPr>
          <p:spPr>
            <a:xfrm>
              <a:off x="6895687" y="2575804"/>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61"/>
            <p:cNvSpPr/>
            <p:nvPr/>
          </p:nvSpPr>
          <p:spPr>
            <a:xfrm>
              <a:off x="739953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61"/>
            <p:cNvSpPr/>
            <p:nvPr/>
          </p:nvSpPr>
          <p:spPr>
            <a:xfrm>
              <a:off x="7911880" y="2574740"/>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0582" name="Google Shape;10582;p61"/>
            <p:cNvCxnSpPr/>
            <p:nvPr/>
          </p:nvCxnSpPr>
          <p:spPr>
            <a:xfrm>
              <a:off x="6894650" y="2821921"/>
              <a:ext cx="1445100" cy="0"/>
            </a:xfrm>
            <a:prstGeom prst="straightConnector1">
              <a:avLst/>
            </a:prstGeom>
            <a:noFill/>
            <a:ln cap="flat" cmpd="sng" w="9525">
              <a:solidFill>
                <a:srgbClr val="869FB2"/>
              </a:solidFill>
              <a:prstDash val="solid"/>
              <a:round/>
              <a:headEnd len="med" w="med" type="none"/>
              <a:tailEnd len="med" w="med" type="none"/>
            </a:ln>
          </p:spPr>
        </p:cxnSp>
      </p:grpSp>
      <p:grpSp>
        <p:nvGrpSpPr>
          <p:cNvPr id="10583" name="Google Shape;10583;p61"/>
          <p:cNvGrpSpPr/>
          <p:nvPr/>
        </p:nvGrpSpPr>
        <p:grpSpPr>
          <a:xfrm>
            <a:off x="6834884" y="3698518"/>
            <a:ext cx="1583206" cy="475705"/>
            <a:chOff x="6953919" y="3907920"/>
            <a:chExt cx="1377300" cy="475705"/>
          </a:xfrm>
        </p:grpSpPr>
        <p:cxnSp>
          <p:nvCxnSpPr>
            <p:cNvPr id="10584" name="Google Shape;10584;p61"/>
            <p:cNvCxnSpPr/>
            <p:nvPr/>
          </p:nvCxnSpPr>
          <p:spPr>
            <a:xfrm rot="10800000">
              <a:off x="7118546" y="4100689"/>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85" name="Google Shape;10585;p61"/>
            <p:cNvCxnSpPr/>
            <p:nvPr/>
          </p:nvCxnSpPr>
          <p:spPr>
            <a:xfrm>
              <a:off x="7480500" y="4197025"/>
              <a:ext cx="0" cy="186600"/>
            </a:xfrm>
            <a:prstGeom prst="straightConnector1">
              <a:avLst/>
            </a:prstGeom>
            <a:noFill/>
            <a:ln cap="flat" cmpd="sng" w="19050">
              <a:solidFill>
                <a:srgbClr val="5F7D95"/>
              </a:solidFill>
              <a:prstDash val="solid"/>
              <a:round/>
              <a:headEnd len="med" w="med" type="none"/>
              <a:tailEnd len="med" w="med" type="none"/>
            </a:ln>
          </p:spPr>
        </p:cxnSp>
        <p:cxnSp>
          <p:nvCxnSpPr>
            <p:cNvPr id="10586" name="Google Shape;10586;p61"/>
            <p:cNvCxnSpPr/>
            <p:nvPr/>
          </p:nvCxnSpPr>
          <p:spPr>
            <a:xfrm rot="10800000">
              <a:off x="7848574" y="3907920"/>
              <a:ext cx="0" cy="185100"/>
            </a:xfrm>
            <a:prstGeom prst="straightConnector1">
              <a:avLst/>
            </a:prstGeom>
            <a:noFill/>
            <a:ln cap="flat" cmpd="sng" w="19050">
              <a:solidFill>
                <a:srgbClr val="5F7D95"/>
              </a:solidFill>
              <a:prstDash val="solid"/>
              <a:round/>
              <a:headEnd len="med" w="med" type="none"/>
              <a:tailEnd len="med" w="med" type="none"/>
            </a:ln>
          </p:spPr>
        </p:cxnSp>
        <p:cxnSp>
          <p:nvCxnSpPr>
            <p:cNvPr id="10587" name="Google Shape;10587;p61"/>
            <p:cNvCxnSpPr/>
            <p:nvPr/>
          </p:nvCxnSpPr>
          <p:spPr>
            <a:xfrm>
              <a:off x="8218032" y="3997243"/>
              <a:ext cx="0" cy="197100"/>
            </a:xfrm>
            <a:prstGeom prst="straightConnector1">
              <a:avLst/>
            </a:prstGeom>
            <a:noFill/>
            <a:ln cap="flat" cmpd="sng" w="19050">
              <a:solidFill>
                <a:srgbClr val="5F7D95"/>
              </a:solidFill>
              <a:prstDash val="solid"/>
              <a:round/>
              <a:headEnd len="med" w="med" type="none"/>
              <a:tailEnd len="med" w="med" type="none"/>
            </a:ln>
          </p:spPr>
        </p:cxnSp>
        <p:cxnSp>
          <p:nvCxnSpPr>
            <p:cNvPr id="10588" name="Google Shape;10588;p61"/>
            <p:cNvCxnSpPr/>
            <p:nvPr/>
          </p:nvCxnSpPr>
          <p:spPr>
            <a:xfrm flipH="1">
              <a:off x="6953919" y="3961822"/>
              <a:ext cx="1377300" cy="376800"/>
            </a:xfrm>
            <a:prstGeom prst="straightConnector1">
              <a:avLst/>
            </a:prstGeom>
            <a:noFill/>
            <a:ln cap="flat" cmpd="sng" w="19050">
              <a:solidFill>
                <a:srgbClr val="435D74"/>
              </a:solidFill>
              <a:prstDash val="solid"/>
              <a:round/>
              <a:headEnd len="med" w="med" type="none"/>
              <a:tailEnd len="med" w="med" type="none"/>
            </a:ln>
          </p:spPr>
        </p:cxnSp>
      </p:grpSp>
      <p:grpSp>
        <p:nvGrpSpPr>
          <p:cNvPr id="10589" name="Google Shape;10589;p61"/>
          <p:cNvGrpSpPr/>
          <p:nvPr/>
        </p:nvGrpSpPr>
        <p:grpSpPr>
          <a:xfrm>
            <a:off x="2338472" y="2459663"/>
            <a:ext cx="836286" cy="824529"/>
            <a:chOff x="2389399" y="2595741"/>
            <a:chExt cx="812796" cy="801369"/>
          </a:xfrm>
        </p:grpSpPr>
        <p:grpSp>
          <p:nvGrpSpPr>
            <p:cNvPr id="10590" name="Google Shape;10590;p61"/>
            <p:cNvGrpSpPr/>
            <p:nvPr/>
          </p:nvGrpSpPr>
          <p:grpSpPr>
            <a:xfrm>
              <a:off x="2492145" y="2881565"/>
              <a:ext cx="607300" cy="229751"/>
              <a:chOff x="2492145" y="2881565"/>
              <a:chExt cx="607300" cy="229751"/>
            </a:xfrm>
          </p:grpSpPr>
          <p:sp>
            <p:nvSpPr>
              <p:cNvPr id="10591" name="Google Shape;10591;p61"/>
              <p:cNvSpPr/>
              <p:nvPr/>
            </p:nvSpPr>
            <p:spPr>
              <a:xfrm>
                <a:off x="2530550" y="2913581"/>
                <a:ext cx="530589" cy="165697"/>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61"/>
              <p:cNvSpPr/>
              <p:nvPr/>
            </p:nvSpPr>
            <p:spPr>
              <a:xfrm>
                <a:off x="2886492" y="2881565"/>
                <a:ext cx="212952" cy="229751"/>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61"/>
              <p:cNvSpPr/>
              <p:nvPr/>
            </p:nvSpPr>
            <p:spPr>
              <a:xfrm>
                <a:off x="2492145" y="2881565"/>
                <a:ext cx="212934" cy="229751"/>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4" name="Google Shape;10594;p61"/>
            <p:cNvGrpSpPr/>
            <p:nvPr/>
          </p:nvGrpSpPr>
          <p:grpSpPr>
            <a:xfrm>
              <a:off x="2389399" y="2595741"/>
              <a:ext cx="812796" cy="296825"/>
              <a:chOff x="2389399" y="2595741"/>
              <a:chExt cx="812796" cy="296825"/>
            </a:xfrm>
          </p:grpSpPr>
          <p:grpSp>
            <p:nvGrpSpPr>
              <p:cNvPr id="10595" name="Google Shape;10595;p61"/>
              <p:cNvGrpSpPr/>
              <p:nvPr/>
            </p:nvGrpSpPr>
            <p:grpSpPr>
              <a:xfrm>
                <a:off x="2389399" y="2595741"/>
                <a:ext cx="363638" cy="296825"/>
                <a:chOff x="2389399" y="2595741"/>
                <a:chExt cx="363638" cy="296825"/>
              </a:xfrm>
            </p:grpSpPr>
            <p:grpSp>
              <p:nvGrpSpPr>
                <p:cNvPr id="10596" name="Google Shape;10596;p61"/>
                <p:cNvGrpSpPr/>
                <p:nvPr/>
              </p:nvGrpSpPr>
              <p:grpSpPr>
                <a:xfrm>
                  <a:off x="2493852" y="2794333"/>
                  <a:ext cx="259185" cy="98232"/>
                  <a:chOff x="2493852" y="2794333"/>
                  <a:chExt cx="259185" cy="98232"/>
                </a:xfrm>
              </p:grpSpPr>
              <p:sp>
                <p:nvSpPr>
                  <p:cNvPr id="10597" name="Google Shape;10597;p61"/>
                  <p:cNvSpPr/>
                  <p:nvPr/>
                </p:nvSpPr>
                <p:spPr>
                  <a:xfrm>
                    <a:off x="2500419" y="2800896"/>
                    <a:ext cx="246135" cy="8512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8" name="Google Shape;10598;p61"/>
                  <p:cNvSpPr/>
                  <p:nvPr/>
                </p:nvSpPr>
                <p:spPr>
                  <a:xfrm>
                    <a:off x="2493852" y="2794333"/>
                    <a:ext cx="15360" cy="15356"/>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9" name="Google Shape;10599;p61"/>
                  <p:cNvSpPr/>
                  <p:nvPr/>
                </p:nvSpPr>
                <p:spPr>
                  <a:xfrm>
                    <a:off x="2737686" y="2877210"/>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0" name="Google Shape;10600;p61"/>
                <p:cNvGrpSpPr/>
                <p:nvPr/>
              </p:nvGrpSpPr>
              <p:grpSpPr>
                <a:xfrm>
                  <a:off x="2389399" y="2595741"/>
                  <a:ext cx="224343" cy="182054"/>
                  <a:chOff x="2389399" y="2595741"/>
                  <a:chExt cx="224343" cy="182054"/>
                </a:xfrm>
              </p:grpSpPr>
              <p:sp>
                <p:nvSpPr>
                  <p:cNvPr id="10601" name="Google Shape;10601;p61"/>
                  <p:cNvSpPr/>
                  <p:nvPr/>
                </p:nvSpPr>
                <p:spPr>
                  <a:xfrm>
                    <a:off x="2389399" y="2595741"/>
                    <a:ext cx="224343" cy="182054"/>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61"/>
                  <p:cNvSpPr/>
                  <p:nvPr/>
                </p:nvSpPr>
                <p:spPr>
                  <a:xfrm>
                    <a:off x="2430284" y="2686181"/>
                    <a:ext cx="140326" cy="1106"/>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03" name="Google Shape;10603;p61"/>
              <p:cNvGrpSpPr/>
              <p:nvPr/>
            </p:nvGrpSpPr>
            <p:grpSpPr>
              <a:xfrm>
                <a:off x="2683630" y="2595741"/>
                <a:ext cx="224334" cy="296825"/>
                <a:chOff x="2683630" y="2595741"/>
                <a:chExt cx="224334" cy="296825"/>
              </a:xfrm>
            </p:grpSpPr>
            <p:grpSp>
              <p:nvGrpSpPr>
                <p:cNvPr id="10604" name="Google Shape;10604;p61"/>
                <p:cNvGrpSpPr/>
                <p:nvPr/>
              </p:nvGrpSpPr>
              <p:grpSpPr>
                <a:xfrm>
                  <a:off x="2788083" y="2794333"/>
                  <a:ext cx="15356" cy="98232"/>
                  <a:chOff x="2788083" y="2794333"/>
                  <a:chExt cx="15356" cy="98232"/>
                </a:xfrm>
              </p:grpSpPr>
              <p:sp>
                <p:nvSpPr>
                  <p:cNvPr id="10605" name="Google Shape;10605;p61"/>
                  <p:cNvSpPr/>
                  <p:nvPr/>
                </p:nvSpPr>
                <p:spPr>
                  <a:xfrm>
                    <a:off x="2794655" y="2800905"/>
                    <a:ext cx="2213" cy="85114"/>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61"/>
                  <p:cNvSpPr/>
                  <p:nvPr/>
                </p:nvSpPr>
                <p:spPr>
                  <a:xfrm>
                    <a:off x="2788083" y="2794333"/>
                    <a:ext cx="15356" cy="15356"/>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61"/>
                  <p:cNvSpPr/>
                  <p:nvPr/>
                </p:nvSpPr>
                <p:spPr>
                  <a:xfrm>
                    <a:off x="2788083" y="2877210"/>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08" name="Google Shape;10608;p61"/>
                <p:cNvGrpSpPr/>
                <p:nvPr/>
              </p:nvGrpSpPr>
              <p:grpSpPr>
                <a:xfrm>
                  <a:off x="2683630" y="2595741"/>
                  <a:ext cx="224334" cy="182054"/>
                  <a:chOff x="2683630" y="2595741"/>
                  <a:chExt cx="224334" cy="182054"/>
                </a:xfrm>
              </p:grpSpPr>
              <p:sp>
                <p:nvSpPr>
                  <p:cNvPr id="10609" name="Google Shape;10609;p61"/>
                  <p:cNvSpPr/>
                  <p:nvPr/>
                </p:nvSpPr>
                <p:spPr>
                  <a:xfrm>
                    <a:off x="2683630" y="2595741"/>
                    <a:ext cx="224334" cy="182054"/>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61"/>
                  <p:cNvSpPr/>
                  <p:nvPr/>
                </p:nvSpPr>
                <p:spPr>
                  <a:xfrm>
                    <a:off x="2724889" y="2686181"/>
                    <a:ext cx="140322" cy="1106"/>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11" name="Google Shape;10611;p61"/>
              <p:cNvGrpSpPr/>
              <p:nvPr/>
            </p:nvGrpSpPr>
            <p:grpSpPr>
              <a:xfrm>
                <a:off x="2838475" y="2595741"/>
                <a:ext cx="363719" cy="296825"/>
                <a:chOff x="2838475" y="2595741"/>
                <a:chExt cx="363719" cy="296825"/>
              </a:xfrm>
            </p:grpSpPr>
            <p:grpSp>
              <p:nvGrpSpPr>
                <p:cNvPr id="10612" name="Google Shape;10612;p61"/>
                <p:cNvGrpSpPr/>
                <p:nvPr/>
              </p:nvGrpSpPr>
              <p:grpSpPr>
                <a:xfrm>
                  <a:off x="2838475" y="2794333"/>
                  <a:ext cx="259185" cy="98232"/>
                  <a:chOff x="2838475" y="2794333"/>
                  <a:chExt cx="259185" cy="98232"/>
                </a:xfrm>
              </p:grpSpPr>
              <p:sp>
                <p:nvSpPr>
                  <p:cNvPr id="10613" name="Google Shape;10613;p61"/>
                  <p:cNvSpPr/>
                  <p:nvPr/>
                </p:nvSpPr>
                <p:spPr>
                  <a:xfrm>
                    <a:off x="2845042" y="2800896"/>
                    <a:ext cx="246122" cy="8512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61"/>
                  <p:cNvSpPr/>
                  <p:nvPr/>
                </p:nvSpPr>
                <p:spPr>
                  <a:xfrm>
                    <a:off x="3082301" y="2794333"/>
                    <a:ext cx="15360" cy="15356"/>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61"/>
                  <p:cNvSpPr/>
                  <p:nvPr/>
                </p:nvSpPr>
                <p:spPr>
                  <a:xfrm>
                    <a:off x="2838475" y="2877210"/>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16" name="Google Shape;10616;p61"/>
                <p:cNvGrpSpPr/>
                <p:nvPr/>
              </p:nvGrpSpPr>
              <p:grpSpPr>
                <a:xfrm>
                  <a:off x="2977852" y="2595741"/>
                  <a:ext cx="224343" cy="182054"/>
                  <a:chOff x="2977852" y="2595741"/>
                  <a:chExt cx="224343" cy="182054"/>
                </a:xfrm>
              </p:grpSpPr>
              <p:sp>
                <p:nvSpPr>
                  <p:cNvPr id="10617" name="Google Shape;10617;p61"/>
                  <p:cNvSpPr/>
                  <p:nvPr/>
                </p:nvSpPr>
                <p:spPr>
                  <a:xfrm>
                    <a:off x="2977852" y="2595741"/>
                    <a:ext cx="224343" cy="182054"/>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61"/>
                  <p:cNvSpPr/>
                  <p:nvPr/>
                </p:nvSpPr>
                <p:spPr>
                  <a:xfrm>
                    <a:off x="3020572" y="2686181"/>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619" name="Google Shape;10619;p61"/>
            <p:cNvGrpSpPr/>
            <p:nvPr/>
          </p:nvGrpSpPr>
          <p:grpSpPr>
            <a:xfrm>
              <a:off x="2389399" y="3100241"/>
              <a:ext cx="812796" cy="296869"/>
              <a:chOff x="2389399" y="3100241"/>
              <a:chExt cx="812796" cy="296869"/>
            </a:xfrm>
          </p:grpSpPr>
          <p:grpSp>
            <p:nvGrpSpPr>
              <p:cNvPr id="10620" name="Google Shape;10620;p61"/>
              <p:cNvGrpSpPr/>
              <p:nvPr/>
            </p:nvGrpSpPr>
            <p:grpSpPr>
              <a:xfrm>
                <a:off x="2683630" y="3100241"/>
                <a:ext cx="224334" cy="296869"/>
                <a:chOff x="2683630" y="3100241"/>
                <a:chExt cx="224334" cy="296869"/>
              </a:xfrm>
            </p:grpSpPr>
            <p:grpSp>
              <p:nvGrpSpPr>
                <p:cNvPr id="10621" name="Google Shape;10621;p61"/>
                <p:cNvGrpSpPr/>
                <p:nvPr/>
              </p:nvGrpSpPr>
              <p:grpSpPr>
                <a:xfrm>
                  <a:off x="2788083" y="3100241"/>
                  <a:ext cx="15356" cy="98237"/>
                  <a:chOff x="2788083" y="3100241"/>
                  <a:chExt cx="15356" cy="98237"/>
                </a:xfrm>
              </p:grpSpPr>
              <p:sp>
                <p:nvSpPr>
                  <p:cNvPr id="10622" name="Google Shape;10622;p61"/>
                  <p:cNvSpPr/>
                  <p:nvPr/>
                </p:nvSpPr>
                <p:spPr>
                  <a:xfrm>
                    <a:off x="2794655" y="3106808"/>
                    <a:ext cx="2213" cy="8511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61"/>
                  <p:cNvSpPr/>
                  <p:nvPr/>
                </p:nvSpPr>
                <p:spPr>
                  <a:xfrm>
                    <a:off x="2788083" y="3183117"/>
                    <a:ext cx="15356" cy="15360"/>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61"/>
                  <p:cNvSpPr/>
                  <p:nvPr/>
                </p:nvSpPr>
                <p:spPr>
                  <a:xfrm>
                    <a:off x="2788083" y="3100241"/>
                    <a:ext cx="15356" cy="15356"/>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5" name="Google Shape;10625;p61"/>
                <p:cNvGrpSpPr/>
                <p:nvPr/>
              </p:nvGrpSpPr>
              <p:grpSpPr>
                <a:xfrm>
                  <a:off x="2683630" y="3215065"/>
                  <a:ext cx="224334" cy="182045"/>
                  <a:chOff x="2683630" y="3215065"/>
                  <a:chExt cx="224334" cy="182045"/>
                </a:xfrm>
              </p:grpSpPr>
              <p:sp>
                <p:nvSpPr>
                  <p:cNvPr id="10626" name="Google Shape;10626;p61"/>
                  <p:cNvSpPr/>
                  <p:nvPr/>
                </p:nvSpPr>
                <p:spPr>
                  <a:xfrm>
                    <a:off x="2683630" y="3215065"/>
                    <a:ext cx="224334" cy="182045"/>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61"/>
                  <p:cNvSpPr/>
                  <p:nvPr/>
                </p:nvSpPr>
                <p:spPr>
                  <a:xfrm>
                    <a:off x="2724889" y="3305500"/>
                    <a:ext cx="140331" cy="1106"/>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28" name="Google Shape;10628;p61"/>
              <p:cNvGrpSpPr/>
              <p:nvPr/>
            </p:nvGrpSpPr>
            <p:grpSpPr>
              <a:xfrm>
                <a:off x="2389399" y="3100241"/>
                <a:ext cx="363638" cy="296869"/>
                <a:chOff x="2389399" y="3100241"/>
                <a:chExt cx="363638" cy="296869"/>
              </a:xfrm>
            </p:grpSpPr>
            <p:grpSp>
              <p:nvGrpSpPr>
                <p:cNvPr id="10629" name="Google Shape;10629;p61"/>
                <p:cNvGrpSpPr/>
                <p:nvPr/>
              </p:nvGrpSpPr>
              <p:grpSpPr>
                <a:xfrm>
                  <a:off x="2493852" y="3100241"/>
                  <a:ext cx="259185" cy="98237"/>
                  <a:chOff x="2493852" y="3100241"/>
                  <a:chExt cx="259185" cy="98237"/>
                </a:xfrm>
              </p:grpSpPr>
              <p:sp>
                <p:nvSpPr>
                  <p:cNvPr id="10630" name="Google Shape;10630;p61"/>
                  <p:cNvSpPr/>
                  <p:nvPr/>
                </p:nvSpPr>
                <p:spPr>
                  <a:xfrm>
                    <a:off x="2500428" y="3106803"/>
                    <a:ext cx="246126" cy="8512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61"/>
                  <p:cNvSpPr/>
                  <p:nvPr/>
                </p:nvSpPr>
                <p:spPr>
                  <a:xfrm>
                    <a:off x="2493852" y="3183117"/>
                    <a:ext cx="15360" cy="15360"/>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61"/>
                  <p:cNvSpPr/>
                  <p:nvPr/>
                </p:nvSpPr>
                <p:spPr>
                  <a:xfrm>
                    <a:off x="2737686" y="3100241"/>
                    <a:ext cx="15351" cy="15356"/>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33" name="Google Shape;10633;p61"/>
                <p:cNvGrpSpPr/>
                <p:nvPr/>
              </p:nvGrpSpPr>
              <p:grpSpPr>
                <a:xfrm>
                  <a:off x="2389399" y="3215065"/>
                  <a:ext cx="224343" cy="182045"/>
                  <a:chOff x="2389399" y="3215065"/>
                  <a:chExt cx="224343" cy="182045"/>
                </a:xfrm>
              </p:grpSpPr>
              <p:sp>
                <p:nvSpPr>
                  <p:cNvPr id="10634" name="Google Shape;10634;p61"/>
                  <p:cNvSpPr/>
                  <p:nvPr/>
                </p:nvSpPr>
                <p:spPr>
                  <a:xfrm>
                    <a:off x="2389399" y="3215065"/>
                    <a:ext cx="224343" cy="182045"/>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61"/>
                  <p:cNvSpPr/>
                  <p:nvPr/>
                </p:nvSpPr>
                <p:spPr>
                  <a:xfrm>
                    <a:off x="2430630" y="3305500"/>
                    <a:ext cx="140331" cy="1106"/>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636" name="Google Shape;10636;p61"/>
              <p:cNvGrpSpPr/>
              <p:nvPr/>
            </p:nvGrpSpPr>
            <p:grpSpPr>
              <a:xfrm>
                <a:off x="2838475" y="3100241"/>
                <a:ext cx="363719" cy="296869"/>
                <a:chOff x="2838475" y="3100241"/>
                <a:chExt cx="363719" cy="296869"/>
              </a:xfrm>
            </p:grpSpPr>
            <p:grpSp>
              <p:nvGrpSpPr>
                <p:cNvPr id="10637" name="Google Shape;10637;p61"/>
                <p:cNvGrpSpPr/>
                <p:nvPr/>
              </p:nvGrpSpPr>
              <p:grpSpPr>
                <a:xfrm>
                  <a:off x="2838475" y="3100241"/>
                  <a:ext cx="259185" cy="98237"/>
                  <a:chOff x="2838475" y="3100241"/>
                  <a:chExt cx="259185" cy="98237"/>
                </a:xfrm>
              </p:grpSpPr>
              <p:sp>
                <p:nvSpPr>
                  <p:cNvPr id="10638" name="Google Shape;10638;p61"/>
                  <p:cNvSpPr/>
                  <p:nvPr/>
                </p:nvSpPr>
                <p:spPr>
                  <a:xfrm>
                    <a:off x="2845042" y="3106803"/>
                    <a:ext cx="246131" cy="8512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61"/>
                  <p:cNvSpPr/>
                  <p:nvPr/>
                </p:nvSpPr>
                <p:spPr>
                  <a:xfrm>
                    <a:off x="3082301" y="3183117"/>
                    <a:ext cx="15360" cy="15360"/>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61"/>
                  <p:cNvSpPr/>
                  <p:nvPr/>
                </p:nvSpPr>
                <p:spPr>
                  <a:xfrm>
                    <a:off x="2838475" y="3100241"/>
                    <a:ext cx="15351" cy="15356"/>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41" name="Google Shape;10641;p61"/>
                <p:cNvGrpSpPr/>
                <p:nvPr/>
              </p:nvGrpSpPr>
              <p:grpSpPr>
                <a:xfrm>
                  <a:off x="2977852" y="3215065"/>
                  <a:ext cx="224343" cy="182045"/>
                  <a:chOff x="2977852" y="3215065"/>
                  <a:chExt cx="224343" cy="182045"/>
                </a:xfrm>
              </p:grpSpPr>
              <p:sp>
                <p:nvSpPr>
                  <p:cNvPr id="10642" name="Google Shape;10642;p61"/>
                  <p:cNvSpPr/>
                  <p:nvPr/>
                </p:nvSpPr>
                <p:spPr>
                  <a:xfrm>
                    <a:off x="2977852" y="3215065"/>
                    <a:ext cx="224343" cy="182045"/>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61"/>
                  <p:cNvSpPr/>
                  <p:nvPr/>
                </p:nvSpPr>
                <p:spPr>
                  <a:xfrm>
                    <a:off x="3020598" y="3305519"/>
                    <a:ext cx="140326" cy="1106"/>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47" name="Shape 10647"/>
        <p:cNvGrpSpPr/>
        <p:nvPr/>
      </p:nvGrpSpPr>
      <p:grpSpPr>
        <a:xfrm>
          <a:off x="0" y="0"/>
          <a:ext cx="0" cy="0"/>
          <a:chOff x="0" y="0"/>
          <a:chExt cx="0" cy="0"/>
        </a:xfrm>
      </p:grpSpPr>
      <p:grpSp>
        <p:nvGrpSpPr>
          <p:cNvPr id="10648" name="Google Shape;10648;p62"/>
          <p:cNvGrpSpPr/>
          <p:nvPr/>
        </p:nvGrpSpPr>
        <p:grpSpPr>
          <a:xfrm>
            <a:off x="702075" y="3155925"/>
            <a:ext cx="2390414" cy="1024800"/>
            <a:chOff x="728925" y="3296613"/>
            <a:chExt cx="2390414" cy="1024800"/>
          </a:xfrm>
        </p:grpSpPr>
        <p:grpSp>
          <p:nvGrpSpPr>
            <p:cNvPr id="10649" name="Google Shape;10649;p62"/>
            <p:cNvGrpSpPr/>
            <p:nvPr/>
          </p:nvGrpSpPr>
          <p:grpSpPr>
            <a:xfrm>
              <a:off x="728925" y="3619800"/>
              <a:ext cx="2390414" cy="500893"/>
              <a:chOff x="728925" y="3619800"/>
              <a:chExt cx="2390414" cy="500893"/>
            </a:xfrm>
          </p:grpSpPr>
          <p:sp>
            <p:nvSpPr>
              <p:cNvPr id="10650" name="Google Shape;10650;p62"/>
              <p:cNvSpPr/>
              <p:nvPr/>
            </p:nvSpPr>
            <p:spPr>
              <a:xfrm>
                <a:off x="728925" y="3619800"/>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1" name="Google Shape;10651;p62"/>
              <p:cNvSpPr/>
              <p:nvPr/>
            </p:nvSpPr>
            <p:spPr>
              <a:xfrm>
                <a:off x="728939" y="3953593"/>
                <a:ext cx="2390400" cy="167100"/>
              </a:xfrm>
              <a:prstGeom prst="rect">
                <a:avLst/>
              </a:prstGeom>
              <a:noFill/>
              <a:ln cap="flat" cmpd="sng" w="9525">
                <a:solidFill>
                  <a:srgbClr val="E3E7EA"/>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52" name="Google Shape;10652;p62"/>
            <p:cNvGrpSpPr/>
            <p:nvPr/>
          </p:nvGrpSpPr>
          <p:grpSpPr>
            <a:xfrm>
              <a:off x="1348050" y="3296613"/>
              <a:ext cx="1706152" cy="1024800"/>
              <a:chOff x="1348050" y="3296613"/>
              <a:chExt cx="1706152" cy="1024800"/>
            </a:xfrm>
          </p:grpSpPr>
          <p:sp>
            <p:nvSpPr>
              <p:cNvPr id="10653" name="Google Shape;10653;p62"/>
              <p:cNvSpPr/>
              <p:nvPr/>
            </p:nvSpPr>
            <p:spPr>
              <a:xfrm>
                <a:off x="1348050"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4" name="Google Shape;10654;p62"/>
              <p:cNvSpPr/>
              <p:nvPr/>
            </p:nvSpPr>
            <p:spPr>
              <a:xfrm>
                <a:off x="168708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5" name="Google Shape;10655;p62"/>
              <p:cNvSpPr/>
              <p:nvPr/>
            </p:nvSpPr>
            <p:spPr>
              <a:xfrm>
                <a:off x="2040389"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6" name="Google Shape;10656;p62"/>
              <p:cNvSpPr/>
              <p:nvPr/>
            </p:nvSpPr>
            <p:spPr>
              <a:xfrm>
                <a:off x="2393695"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10657" name="Google Shape;10657;p62"/>
              <p:cNvSpPr/>
              <p:nvPr/>
            </p:nvSpPr>
            <p:spPr>
              <a:xfrm>
                <a:off x="2747002" y="3296613"/>
                <a:ext cx="307200" cy="1024800"/>
              </a:xfrm>
              <a:prstGeom prst="rect">
                <a:avLst/>
              </a:pr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10658" name="Google Shape;10658;p62"/>
            <p:cNvGrpSpPr/>
            <p:nvPr/>
          </p:nvGrpSpPr>
          <p:grpSpPr>
            <a:xfrm>
              <a:off x="1455707" y="3654858"/>
              <a:ext cx="1491150" cy="417657"/>
              <a:chOff x="1455707" y="3654858"/>
              <a:chExt cx="1491150" cy="417657"/>
            </a:xfrm>
          </p:grpSpPr>
          <p:sp>
            <p:nvSpPr>
              <p:cNvPr id="10659" name="Google Shape;10659;p62"/>
              <p:cNvSpPr/>
              <p:nvPr/>
            </p:nvSpPr>
            <p:spPr>
              <a:xfrm>
                <a:off x="1472938"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62"/>
              <p:cNvSpPr/>
              <p:nvPr/>
            </p:nvSpPr>
            <p:spPr>
              <a:xfrm>
                <a:off x="1490853"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62"/>
              <p:cNvSpPr/>
              <p:nvPr/>
            </p:nvSpPr>
            <p:spPr>
              <a:xfrm>
                <a:off x="181918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62"/>
              <p:cNvSpPr/>
              <p:nvPr/>
            </p:nvSpPr>
            <p:spPr>
              <a:xfrm>
                <a:off x="183709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62"/>
              <p:cNvSpPr/>
              <p:nvPr/>
            </p:nvSpPr>
            <p:spPr>
              <a:xfrm>
                <a:off x="1478676" y="40082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62"/>
              <p:cNvSpPr/>
              <p:nvPr/>
            </p:nvSpPr>
            <p:spPr>
              <a:xfrm>
                <a:off x="1455707" y="40079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62"/>
              <p:cNvSpPr/>
              <p:nvPr/>
            </p:nvSpPr>
            <p:spPr>
              <a:xfrm>
                <a:off x="184157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62"/>
              <p:cNvSpPr/>
              <p:nvPr/>
            </p:nvSpPr>
            <p:spPr>
              <a:xfrm>
                <a:off x="181861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62"/>
              <p:cNvSpPr/>
              <p:nvPr/>
            </p:nvSpPr>
            <p:spPr>
              <a:xfrm>
                <a:off x="2172491"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62"/>
              <p:cNvSpPr/>
              <p:nvPr/>
            </p:nvSpPr>
            <p:spPr>
              <a:xfrm>
                <a:off x="2190406"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62"/>
              <p:cNvSpPr/>
              <p:nvPr/>
            </p:nvSpPr>
            <p:spPr>
              <a:xfrm>
                <a:off x="2194889"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62"/>
              <p:cNvSpPr/>
              <p:nvPr/>
            </p:nvSpPr>
            <p:spPr>
              <a:xfrm>
                <a:off x="2171920"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62"/>
              <p:cNvSpPr/>
              <p:nvPr/>
            </p:nvSpPr>
            <p:spPr>
              <a:xfrm>
                <a:off x="2874730" y="36876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62"/>
              <p:cNvSpPr/>
              <p:nvPr/>
            </p:nvSpPr>
            <p:spPr>
              <a:xfrm>
                <a:off x="2892645" y="36696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62"/>
              <p:cNvSpPr/>
              <p:nvPr/>
            </p:nvSpPr>
            <p:spPr>
              <a:xfrm>
                <a:off x="2901559" y="40055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62"/>
              <p:cNvSpPr/>
              <p:nvPr/>
            </p:nvSpPr>
            <p:spPr>
              <a:xfrm>
                <a:off x="2878589" y="40052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62"/>
              <p:cNvSpPr/>
              <p:nvPr/>
            </p:nvSpPr>
            <p:spPr>
              <a:xfrm>
                <a:off x="2525796" y="40314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62"/>
              <p:cNvSpPr/>
              <p:nvPr/>
            </p:nvSpPr>
            <p:spPr>
              <a:xfrm>
                <a:off x="2543711" y="40134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62"/>
              <p:cNvSpPr/>
              <p:nvPr/>
            </p:nvSpPr>
            <p:spPr>
              <a:xfrm>
                <a:off x="2548194" y="36550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62"/>
              <p:cNvSpPr/>
              <p:nvPr/>
            </p:nvSpPr>
            <p:spPr>
              <a:xfrm>
                <a:off x="2525225" y="36548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679" name="Google Shape;10679;p62"/>
          <p:cNvGraphicFramePr/>
          <p:nvPr/>
        </p:nvGraphicFramePr>
        <p:xfrm>
          <a:off x="5937775" y="2153837"/>
          <a:ext cx="3000000" cy="3000000"/>
        </p:xfrm>
        <a:graphic>
          <a:graphicData uri="http://schemas.openxmlformats.org/drawingml/2006/table">
            <a:tbl>
              <a:tblPr>
                <a:noFill/>
                <a:tableStyleId>{B9A60EA6-EBC3-4FDB-8610-9E6288A1238F}</a:tableStyleId>
              </a:tblPr>
              <a:tblGrid>
                <a:gridCol w="626025"/>
                <a:gridCol w="626025"/>
                <a:gridCol w="626025"/>
                <a:gridCol w="626025"/>
              </a:tblGrid>
              <a:tr h="10000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solid"/>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9525">
                      <a:solidFill>
                        <a:srgbClr val="E1E7EC"/>
                      </a:solidFill>
                      <a:prstDash val="dot"/>
                      <a:round/>
                      <a:headEnd len="sm" w="sm" type="none"/>
                      <a:tailEnd len="sm" w="sm" type="none"/>
                    </a:lnT>
                    <a:lnB cap="flat" cmpd="sng" w="9525">
                      <a:solidFill>
                        <a:srgbClr val="E1E7EC"/>
                      </a:solidFill>
                      <a:prstDash val="dot"/>
                      <a:round/>
                      <a:headEnd len="sm" w="sm" type="none"/>
                      <a:tailEnd len="sm" w="sm" type="none"/>
                    </a:lnB>
                    <a:solidFill>
                      <a:srgbClr val="7994A9">
                        <a:alpha val="64709"/>
                      </a:srgbClr>
                    </a:solidFill>
                  </a:tcPr>
                </a:tc>
              </a:tr>
            </a:tbl>
          </a:graphicData>
        </a:graphic>
      </p:graphicFrame>
      <p:grpSp>
        <p:nvGrpSpPr>
          <p:cNvPr id="10680" name="Google Shape;10680;p62"/>
          <p:cNvGrpSpPr/>
          <p:nvPr/>
        </p:nvGrpSpPr>
        <p:grpSpPr>
          <a:xfrm>
            <a:off x="710451" y="981601"/>
            <a:ext cx="2396505" cy="976502"/>
            <a:chOff x="749309" y="1112739"/>
            <a:chExt cx="2371603" cy="976502"/>
          </a:xfrm>
        </p:grpSpPr>
        <p:grpSp>
          <p:nvGrpSpPr>
            <p:cNvPr id="10681" name="Google Shape;10681;p62"/>
            <p:cNvGrpSpPr/>
            <p:nvPr/>
          </p:nvGrpSpPr>
          <p:grpSpPr>
            <a:xfrm>
              <a:off x="1092126" y="1112739"/>
              <a:ext cx="2028786" cy="975464"/>
              <a:chOff x="1092126" y="1112739"/>
              <a:chExt cx="2028786" cy="975464"/>
            </a:xfrm>
          </p:grpSpPr>
          <p:sp>
            <p:nvSpPr>
              <p:cNvPr id="10682" name="Google Shape;10682;p62"/>
              <p:cNvSpPr/>
              <p:nvPr/>
            </p:nvSpPr>
            <p:spPr>
              <a:xfrm>
                <a:off x="1092126"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62"/>
              <p:cNvSpPr/>
              <p:nvPr/>
            </p:nvSpPr>
            <p:spPr>
              <a:xfrm>
                <a:off x="1434943"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62"/>
              <p:cNvSpPr/>
              <p:nvPr/>
            </p:nvSpPr>
            <p:spPr>
              <a:xfrm>
                <a:off x="1777760"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62"/>
              <p:cNvSpPr/>
              <p:nvPr/>
            </p:nvSpPr>
            <p:spPr>
              <a:xfrm>
                <a:off x="2120578"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62"/>
              <p:cNvSpPr/>
              <p:nvPr/>
            </p:nvSpPr>
            <p:spPr>
              <a:xfrm>
                <a:off x="2463395"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62"/>
              <p:cNvSpPr/>
              <p:nvPr/>
            </p:nvSpPr>
            <p:spPr>
              <a:xfrm>
                <a:off x="2806212" y="111273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62"/>
              <p:cNvSpPr/>
              <p:nvPr/>
            </p:nvSpPr>
            <p:spPr>
              <a:xfrm>
                <a:off x="1092126"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62"/>
              <p:cNvSpPr/>
              <p:nvPr/>
            </p:nvSpPr>
            <p:spPr>
              <a:xfrm>
                <a:off x="1434943"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62"/>
              <p:cNvSpPr/>
              <p:nvPr/>
            </p:nvSpPr>
            <p:spPr>
              <a:xfrm>
                <a:off x="1777760"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62"/>
              <p:cNvSpPr/>
              <p:nvPr/>
            </p:nvSpPr>
            <p:spPr>
              <a:xfrm>
                <a:off x="2120578"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62"/>
              <p:cNvSpPr/>
              <p:nvPr/>
            </p:nvSpPr>
            <p:spPr>
              <a:xfrm>
                <a:off x="2463395"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62"/>
              <p:cNvSpPr/>
              <p:nvPr/>
            </p:nvSpPr>
            <p:spPr>
              <a:xfrm>
                <a:off x="2806212" y="136229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62"/>
              <p:cNvSpPr/>
              <p:nvPr/>
            </p:nvSpPr>
            <p:spPr>
              <a:xfrm>
                <a:off x="1092126"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62"/>
              <p:cNvSpPr/>
              <p:nvPr/>
            </p:nvSpPr>
            <p:spPr>
              <a:xfrm>
                <a:off x="1434943"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62"/>
              <p:cNvSpPr/>
              <p:nvPr/>
            </p:nvSpPr>
            <p:spPr>
              <a:xfrm>
                <a:off x="1777760"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62"/>
              <p:cNvSpPr/>
              <p:nvPr/>
            </p:nvSpPr>
            <p:spPr>
              <a:xfrm>
                <a:off x="2120578"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8" name="Google Shape;10698;p62"/>
              <p:cNvSpPr/>
              <p:nvPr/>
            </p:nvSpPr>
            <p:spPr>
              <a:xfrm>
                <a:off x="2463395"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9" name="Google Shape;10699;p62"/>
              <p:cNvSpPr/>
              <p:nvPr/>
            </p:nvSpPr>
            <p:spPr>
              <a:xfrm>
                <a:off x="2806212" y="1611849"/>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62"/>
              <p:cNvSpPr/>
              <p:nvPr/>
            </p:nvSpPr>
            <p:spPr>
              <a:xfrm>
                <a:off x="1092126"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62"/>
              <p:cNvSpPr/>
              <p:nvPr/>
            </p:nvSpPr>
            <p:spPr>
              <a:xfrm>
                <a:off x="1434943"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2" name="Google Shape;10702;p62"/>
              <p:cNvSpPr/>
              <p:nvPr/>
            </p:nvSpPr>
            <p:spPr>
              <a:xfrm>
                <a:off x="1777760"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3" name="Google Shape;10703;p62"/>
              <p:cNvSpPr/>
              <p:nvPr/>
            </p:nvSpPr>
            <p:spPr>
              <a:xfrm>
                <a:off x="2120578"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62"/>
              <p:cNvSpPr/>
              <p:nvPr/>
            </p:nvSpPr>
            <p:spPr>
              <a:xfrm>
                <a:off x="2463395"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62"/>
              <p:cNvSpPr/>
              <p:nvPr/>
            </p:nvSpPr>
            <p:spPr>
              <a:xfrm>
                <a:off x="2806212" y="1861404"/>
                <a:ext cx="314700" cy="2268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6" name="Google Shape;10706;p62"/>
            <p:cNvGrpSpPr/>
            <p:nvPr/>
          </p:nvGrpSpPr>
          <p:grpSpPr>
            <a:xfrm>
              <a:off x="749309" y="1112739"/>
              <a:ext cx="314700" cy="975464"/>
              <a:chOff x="749309" y="1112739"/>
              <a:chExt cx="314700" cy="975464"/>
            </a:xfrm>
          </p:grpSpPr>
          <p:sp>
            <p:nvSpPr>
              <p:cNvPr id="10707" name="Google Shape;10707;p62"/>
              <p:cNvSpPr/>
              <p:nvPr/>
            </p:nvSpPr>
            <p:spPr>
              <a:xfrm>
                <a:off x="749309" y="136229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62"/>
              <p:cNvSpPr/>
              <p:nvPr/>
            </p:nvSpPr>
            <p:spPr>
              <a:xfrm>
                <a:off x="749309" y="161184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62"/>
              <p:cNvSpPr/>
              <p:nvPr/>
            </p:nvSpPr>
            <p:spPr>
              <a:xfrm>
                <a:off x="749309" y="1861404"/>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0" name="Google Shape;10710;p62"/>
              <p:cNvSpPr/>
              <p:nvPr/>
            </p:nvSpPr>
            <p:spPr>
              <a:xfrm>
                <a:off x="749309" y="1112739"/>
                <a:ext cx="314700" cy="226800"/>
              </a:xfrm>
              <a:prstGeom prst="rect">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711" name="Google Shape;10711;p62"/>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62"/>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62"/>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62"/>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10715" name="Google Shape;10715;p62"/>
          <p:cNvGraphicFramePr/>
          <p:nvPr/>
        </p:nvGraphicFramePr>
        <p:xfrm>
          <a:off x="5937800" y="981587"/>
          <a:ext cx="3000000" cy="3000000"/>
        </p:xfrm>
        <a:graphic>
          <a:graphicData uri="http://schemas.openxmlformats.org/drawingml/2006/table">
            <a:tbl>
              <a:tblPr>
                <a:noFill/>
                <a:tableStyleId>{B9A60EA6-EBC3-4FDB-8610-9E6288A1238F}</a:tableStyleId>
              </a:tblPr>
              <a:tblGrid>
                <a:gridCol w="626025"/>
                <a:gridCol w="626025"/>
                <a:gridCol w="626025"/>
                <a:gridCol w="626025"/>
              </a:tblGrid>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32550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aphicFrame>
        <p:nvGraphicFramePr>
          <p:cNvPr id="10716" name="Google Shape;10716;p62"/>
          <p:cNvGraphicFramePr/>
          <p:nvPr/>
        </p:nvGraphicFramePr>
        <p:xfrm>
          <a:off x="3358663" y="2153837"/>
          <a:ext cx="3000000" cy="3000000"/>
        </p:xfrm>
        <a:graphic>
          <a:graphicData uri="http://schemas.openxmlformats.org/drawingml/2006/table">
            <a:tbl>
              <a:tblPr>
                <a:noFill/>
                <a:tableStyleId>{B9A60EA6-EBC3-4FDB-8610-9E6288A1238F}</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9525">
                      <a:solidFill>
                        <a:srgbClr val="F2F2F2"/>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F2F2F2"/>
                      </a:solidFill>
                      <a:prstDash val="solid"/>
                      <a:round/>
                      <a:headEnd len="sm" w="sm" type="none"/>
                      <a:tailEnd len="sm" w="sm" type="none"/>
                    </a:lnB>
                  </a:tcPr>
                </a:tc>
              </a:tr>
            </a:tbl>
          </a:graphicData>
        </a:graphic>
      </p:graphicFrame>
      <p:grpSp>
        <p:nvGrpSpPr>
          <p:cNvPr id="10717" name="Google Shape;10717;p62"/>
          <p:cNvGrpSpPr/>
          <p:nvPr/>
        </p:nvGrpSpPr>
        <p:grpSpPr>
          <a:xfrm>
            <a:off x="3360649" y="3144798"/>
            <a:ext cx="2363377" cy="1047062"/>
            <a:chOff x="3358399" y="3285485"/>
            <a:chExt cx="2363377" cy="1047062"/>
          </a:xfrm>
        </p:grpSpPr>
        <p:grpSp>
          <p:nvGrpSpPr>
            <p:cNvPr id="10718" name="Google Shape;10718;p62"/>
            <p:cNvGrpSpPr/>
            <p:nvPr/>
          </p:nvGrpSpPr>
          <p:grpSpPr>
            <a:xfrm>
              <a:off x="3358412" y="3285485"/>
              <a:ext cx="2363244" cy="139500"/>
              <a:chOff x="3358412" y="3285485"/>
              <a:chExt cx="2363244" cy="139500"/>
            </a:xfrm>
          </p:grpSpPr>
          <p:sp>
            <p:nvSpPr>
              <p:cNvPr id="10719" name="Google Shape;10719;p62"/>
              <p:cNvSpPr/>
              <p:nvPr/>
            </p:nvSpPr>
            <p:spPr>
              <a:xfrm>
                <a:off x="3358412"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62"/>
              <p:cNvSpPr/>
              <p:nvPr/>
            </p:nvSpPr>
            <p:spPr>
              <a:xfrm>
                <a:off x="3838898"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62"/>
              <p:cNvSpPr/>
              <p:nvPr/>
            </p:nvSpPr>
            <p:spPr>
              <a:xfrm>
                <a:off x="4319384"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62"/>
              <p:cNvSpPr/>
              <p:nvPr/>
            </p:nvSpPr>
            <p:spPr>
              <a:xfrm>
                <a:off x="4799870"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62"/>
              <p:cNvSpPr/>
              <p:nvPr/>
            </p:nvSpPr>
            <p:spPr>
              <a:xfrm>
                <a:off x="5280356" y="3285485"/>
                <a:ext cx="441300" cy="139500"/>
              </a:xfrm>
              <a:prstGeom prst="flowChartAlternateProcess">
                <a:avLst/>
              </a:pr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4" name="Google Shape;10724;p62"/>
            <p:cNvGrpSpPr/>
            <p:nvPr/>
          </p:nvGrpSpPr>
          <p:grpSpPr>
            <a:xfrm>
              <a:off x="3358412" y="3466996"/>
              <a:ext cx="2363244" cy="139500"/>
              <a:chOff x="3358412" y="3466996"/>
              <a:chExt cx="2363244" cy="139500"/>
            </a:xfrm>
          </p:grpSpPr>
          <p:sp>
            <p:nvSpPr>
              <p:cNvPr id="10725" name="Google Shape;10725;p62"/>
              <p:cNvSpPr/>
              <p:nvPr/>
            </p:nvSpPr>
            <p:spPr>
              <a:xfrm>
                <a:off x="3358412"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62"/>
              <p:cNvSpPr/>
              <p:nvPr/>
            </p:nvSpPr>
            <p:spPr>
              <a:xfrm>
                <a:off x="3838898"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62"/>
              <p:cNvSpPr/>
              <p:nvPr/>
            </p:nvSpPr>
            <p:spPr>
              <a:xfrm>
                <a:off x="4319384"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8" name="Google Shape;10728;p62"/>
              <p:cNvSpPr/>
              <p:nvPr/>
            </p:nvSpPr>
            <p:spPr>
              <a:xfrm>
                <a:off x="4799870"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9" name="Google Shape;10729;p62"/>
              <p:cNvSpPr/>
              <p:nvPr/>
            </p:nvSpPr>
            <p:spPr>
              <a:xfrm>
                <a:off x="5280356" y="3466996"/>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0" name="Google Shape;10730;p62"/>
            <p:cNvGrpSpPr/>
            <p:nvPr/>
          </p:nvGrpSpPr>
          <p:grpSpPr>
            <a:xfrm>
              <a:off x="3358412" y="3648507"/>
              <a:ext cx="2363244" cy="139500"/>
              <a:chOff x="3358412" y="3648507"/>
              <a:chExt cx="2363244" cy="139500"/>
            </a:xfrm>
          </p:grpSpPr>
          <p:sp>
            <p:nvSpPr>
              <p:cNvPr id="10731" name="Google Shape;10731;p62"/>
              <p:cNvSpPr/>
              <p:nvPr/>
            </p:nvSpPr>
            <p:spPr>
              <a:xfrm>
                <a:off x="3358412"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62"/>
              <p:cNvSpPr/>
              <p:nvPr/>
            </p:nvSpPr>
            <p:spPr>
              <a:xfrm>
                <a:off x="3838898"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62"/>
              <p:cNvSpPr/>
              <p:nvPr/>
            </p:nvSpPr>
            <p:spPr>
              <a:xfrm>
                <a:off x="4319384"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62"/>
              <p:cNvSpPr/>
              <p:nvPr/>
            </p:nvSpPr>
            <p:spPr>
              <a:xfrm>
                <a:off x="4799870"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62"/>
              <p:cNvSpPr/>
              <p:nvPr/>
            </p:nvSpPr>
            <p:spPr>
              <a:xfrm>
                <a:off x="5280356" y="3648507"/>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36" name="Google Shape;10736;p62"/>
            <p:cNvGrpSpPr/>
            <p:nvPr/>
          </p:nvGrpSpPr>
          <p:grpSpPr>
            <a:xfrm>
              <a:off x="3358412" y="3830018"/>
              <a:ext cx="2363244" cy="139500"/>
              <a:chOff x="3358412" y="3830018"/>
              <a:chExt cx="2363244" cy="139500"/>
            </a:xfrm>
          </p:grpSpPr>
          <p:sp>
            <p:nvSpPr>
              <p:cNvPr id="10737" name="Google Shape;10737;p62"/>
              <p:cNvSpPr/>
              <p:nvPr/>
            </p:nvSpPr>
            <p:spPr>
              <a:xfrm>
                <a:off x="3358412"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62"/>
              <p:cNvSpPr/>
              <p:nvPr/>
            </p:nvSpPr>
            <p:spPr>
              <a:xfrm>
                <a:off x="3838898"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62"/>
              <p:cNvSpPr/>
              <p:nvPr/>
            </p:nvSpPr>
            <p:spPr>
              <a:xfrm>
                <a:off x="4319384"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62"/>
              <p:cNvSpPr/>
              <p:nvPr/>
            </p:nvSpPr>
            <p:spPr>
              <a:xfrm>
                <a:off x="4799870"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62"/>
              <p:cNvSpPr/>
              <p:nvPr/>
            </p:nvSpPr>
            <p:spPr>
              <a:xfrm>
                <a:off x="5280356" y="3830018"/>
                <a:ext cx="441300" cy="1395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2" name="Google Shape;10742;p62"/>
            <p:cNvGrpSpPr/>
            <p:nvPr/>
          </p:nvGrpSpPr>
          <p:grpSpPr>
            <a:xfrm>
              <a:off x="3358399" y="4011514"/>
              <a:ext cx="2363377" cy="139537"/>
              <a:chOff x="3294800" y="4134603"/>
              <a:chExt cx="2638876" cy="152400"/>
            </a:xfrm>
          </p:grpSpPr>
          <p:sp>
            <p:nvSpPr>
              <p:cNvPr id="10743" name="Google Shape;10743;p6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6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5" name="Google Shape;10745;p6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6" name="Google Shape;10746;p6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6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8" name="Google Shape;10748;p62"/>
            <p:cNvGrpSpPr/>
            <p:nvPr/>
          </p:nvGrpSpPr>
          <p:grpSpPr>
            <a:xfrm>
              <a:off x="3358399" y="4193010"/>
              <a:ext cx="2363377" cy="139537"/>
              <a:chOff x="3294800" y="4134603"/>
              <a:chExt cx="2638876" cy="152400"/>
            </a:xfrm>
          </p:grpSpPr>
          <p:sp>
            <p:nvSpPr>
              <p:cNvPr id="10749" name="Google Shape;10749;p62"/>
              <p:cNvSpPr/>
              <p:nvPr/>
            </p:nvSpPr>
            <p:spPr>
              <a:xfrm>
                <a:off x="3294800"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62"/>
              <p:cNvSpPr/>
              <p:nvPr/>
            </p:nvSpPr>
            <p:spPr>
              <a:xfrm>
                <a:off x="3831294"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62"/>
              <p:cNvSpPr/>
              <p:nvPr/>
            </p:nvSpPr>
            <p:spPr>
              <a:xfrm>
                <a:off x="4367788"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62"/>
              <p:cNvSpPr/>
              <p:nvPr/>
            </p:nvSpPr>
            <p:spPr>
              <a:xfrm>
                <a:off x="4904282"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62"/>
              <p:cNvSpPr/>
              <p:nvPr/>
            </p:nvSpPr>
            <p:spPr>
              <a:xfrm>
                <a:off x="5440776" y="4134603"/>
                <a:ext cx="492900" cy="152400"/>
              </a:xfrm>
              <a:prstGeom prst="flowChartAlternateProcess">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10754" name="Google Shape;10754;p62"/>
          <p:cNvGraphicFramePr/>
          <p:nvPr/>
        </p:nvGraphicFramePr>
        <p:xfrm>
          <a:off x="711450" y="2153837"/>
          <a:ext cx="3000000" cy="3000000"/>
        </p:xfrm>
        <a:graphic>
          <a:graphicData uri="http://schemas.openxmlformats.org/drawingml/2006/table">
            <a:tbl>
              <a:tblPr>
                <a:noFill/>
                <a:tableStyleId>{B9A60EA6-EBC3-4FDB-8610-9E6288A1238F}</a:tableStyleId>
              </a:tblPr>
              <a:tblGrid>
                <a:gridCol w="592450"/>
                <a:gridCol w="592450"/>
                <a:gridCol w="592450"/>
                <a:gridCol w="592450"/>
              </a:tblGrid>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F2F2F2">
                          <a:alpha val="0"/>
                        </a:srgbClr>
                      </a:solidFill>
                      <a:prstDash val="solid"/>
                      <a:round/>
                      <a:headEnd len="sm" w="sm" type="none"/>
                      <a:tailEnd len="sm" w="sm" type="none"/>
                    </a:lnL>
                    <a:lnR cap="flat" cmpd="sng" w="9525">
                      <a:solidFill>
                        <a:srgbClr val="5F8195"/>
                      </a:solidFill>
                      <a:prstDash val="solid"/>
                      <a:round/>
                      <a:headEnd len="sm" w="sm" type="none"/>
                      <a:tailEnd len="sm" w="sm" type="none"/>
                    </a:lnR>
                    <a:lnT cap="flat" cmpd="sng" w="9525">
                      <a:solidFill>
                        <a:srgbClr val="F2F2F2">
                          <a:alpha val="0"/>
                        </a:srgbClr>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solidFill>
                      <a:prstDash val="solid"/>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alpha val="0"/>
                        </a:srgbClr>
                      </a:solidFill>
                      <a:prstDash val="dash"/>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5F8195">
                          <a:alpha val="0"/>
                        </a:srgbClr>
                      </a:solidFill>
                      <a:prstDash val="dash"/>
                      <a:round/>
                      <a:headEnd len="sm" w="sm" type="none"/>
                      <a:tailEnd len="sm" w="sm" type="none"/>
                    </a:lnL>
                    <a:lnR cap="flat" cmpd="sng" w="9525">
                      <a:solidFill>
                        <a:srgbClr val="5F8195"/>
                      </a:solidFill>
                      <a:prstDash val="solid"/>
                      <a:round/>
                      <a:headEnd len="sm" w="sm" type="none"/>
                      <a:tailEnd len="sm" w="sm" type="none"/>
                    </a:lnR>
                    <a:lnT cap="flat" cmpd="sng" w="9525">
                      <a:solidFill>
                        <a:srgbClr val="5F8195"/>
                      </a:solidFill>
                      <a:prstDash val="solid"/>
                      <a:round/>
                      <a:headEnd len="sm" w="sm" type="none"/>
                      <a:tailEnd len="sm" w="sm" type="none"/>
                    </a:lnT>
                    <a:lnB cap="flat" cmpd="sng" w="9525">
                      <a:solidFill>
                        <a:srgbClr val="A5B7C5"/>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869FB1"/>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A5B7C5"/>
                      </a:solidFill>
                      <a:prstDash val="solid"/>
                      <a:round/>
                      <a:headEnd len="sm" w="sm" type="none"/>
                      <a:tailEnd len="sm" w="sm" type="none"/>
                    </a:lnT>
                    <a:lnB cap="flat" cmpd="sng" w="9525">
                      <a:solidFill>
                        <a:srgbClr val="F2F2F2"/>
                      </a:solidFill>
                      <a:prstDash val="solid"/>
                      <a:round/>
                      <a:headEnd len="sm" w="sm" type="none"/>
                      <a:tailEnd len="sm" w="sm" type="none"/>
                    </a:lnB>
                  </a:tcPr>
                </a:tc>
              </a:tr>
              <a:tr h="296450">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869FB1"/>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869FB1"/>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869FB1"/>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alpha val="0"/>
                        </a:srgbClr>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A5B7C5">
                          <a:alpha val="0"/>
                        </a:srgbClr>
                      </a:solidFill>
                      <a:prstDash val="solid"/>
                      <a:round/>
                      <a:headEnd len="sm" w="sm" type="none"/>
                      <a:tailEnd len="sm" w="sm" type="none"/>
                    </a:lnL>
                    <a:lnR cap="flat" cmpd="sng" w="9525">
                      <a:solidFill>
                        <a:srgbClr val="A5B7C5"/>
                      </a:solidFill>
                      <a:prstDash val="solid"/>
                      <a:round/>
                      <a:headEnd len="sm" w="sm" type="none"/>
                      <a:tailEnd len="sm" w="sm" type="none"/>
                    </a:lnR>
                    <a:lnT cap="flat" cmpd="sng" w="9525">
                      <a:solidFill>
                        <a:srgbClr val="F2F2F2"/>
                      </a:solidFill>
                      <a:prstDash val="solid"/>
                      <a:round/>
                      <a:headEnd len="sm" w="sm" type="none"/>
                      <a:tailEnd len="sm" w="sm" type="none"/>
                    </a:lnT>
                    <a:lnB cap="flat" cmpd="sng" w="9525">
                      <a:solidFill>
                        <a:srgbClr val="A5B7C5"/>
                      </a:solidFill>
                      <a:prstDash val="solid"/>
                      <a:round/>
                      <a:headEnd len="sm" w="sm" type="none"/>
                      <a:tailEnd len="sm" w="sm" type="none"/>
                    </a:lnB>
                  </a:tcPr>
                </a:tc>
              </a:tr>
            </a:tbl>
          </a:graphicData>
        </a:graphic>
      </p:graphicFrame>
      <p:grpSp>
        <p:nvGrpSpPr>
          <p:cNvPr id="10755" name="Google Shape;10755;p62"/>
          <p:cNvGrpSpPr/>
          <p:nvPr/>
        </p:nvGrpSpPr>
        <p:grpSpPr>
          <a:xfrm>
            <a:off x="4161119" y="2557652"/>
            <a:ext cx="1302095" cy="60959"/>
            <a:chOff x="3558802" y="4011427"/>
            <a:chExt cx="1866000" cy="111300"/>
          </a:xfrm>
        </p:grpSpPr>
        <p:sp>
          <p:nvSpPr>
            <p:cNvPr id="10756" name="Google Shape;10756;p6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6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58" name="Google Shape;10758;p62"/>
          <p:cNvGrpSpPr/>
          <p:nvPr/>
        </p:nvGrpSpPr>
        <p:grpSpPr>
          <a:xfrm>
            <a:off x="4706607" y="2839811"/>
            <a:ext cx="914340" cy="60959"/>
            <a:chOff x="3558802" y="4011427"/>
            <a:chExt cx="1866000" cy="111300"/>
          </a:xfrm>
        </p:grpSpPr>
        <p:sp>
          <p:nvSpPr>
            <p:cNvPr id="10759" name="Google Shape;10759;p62"/>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62"/>
            <p:cNvSpPr/>
            <p:nvPr/>
          </p:nvSpPr>
          <p:spPr>
            <a:xfrm flipH="1" rot="5400000">
              <a:off x="4167866" y="3416648"/>
              <a:ext cx="97200" cy="13014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1" name="Google Shape;10761;p62"/>
          <p:cNvGrpSpPr/>
          <p:nvPr/>
        </p:nvGrpSpPr>
        <p:grpSpPr>
          <a:xfrm>
            <a:off x="5874449" y="3167609"/>
            <a:ext cx="2519825" cy="1001454"/>
            <a:chOff x="1906114" y="789980"/>
            <a:chExt cx="1487676" cy="606868"/>
          </a:xfrm>
        </p:grpSpPr>
        <p:cxnSp>
          <p:nvCxnSpPr>
            <p:cNvPr id="10762" name="Google Shape;10762;p62"/>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63" name="Google Shape;10763;p62"/>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10764" name="Google Shape;10764;p62"/>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10765" name="Google Shape;10765;p62"/>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10766" name="Google Shape;10766;p62"/>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10767" name="Google Shape;10767;p62"/>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10768" name="Google Shape;10768;p62"/>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10769" name="Google Shape;10769;p62"/>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62"/>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62"/>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62"/>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62"/>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4" name="Google Shape;10774;p62"/>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5" name="Google Shape;10775;p62"/>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10776" name="Google Shape;10776;p62"/>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10777" name="Google Shape;10777;p62"/>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10778" name="Google Shape;10778;p62"/>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9" name="Google Shape;10779;p62"/>
          <p:cNvGrpSpPr/>
          <p:nvPr/>
        </p:nvGrpSpPr>
        <p:grpSpPr>
          <a:xfrm>
            <a:off x="3355812" y="951645"/>
            <a:ext cx="2363393" cy="1005865"/>
            <a:chOff x="3292400" y="1193188"/>
            <a:chExt cx="2615240" cy="1131075"/>
          </a:xfrm>
        </p:grpSpPr>
        <p:sp>
          <p:nvSpPr>
            <p:cNvPr id="10780" name="Google Shape;10780;p62"/>
            <p:cNvSpPr/>
            <p:nvPr/>
          </p:nvSpPr>
          <p:spPr>
            <a:xfrm>
              <a:off x="3292400" y="1845763"/>
              <a:ext cx="370500" cy="478500"/>
            </a:xfrm>
            <a:prstGeom prst="round2DiagRect">
              <a:avLst>
                <a:gd fmla="val 16667" name="adj1"/>
                <a:gd fmla="val 0" name="adj2"/>
              </a:avLst>
            </a:prstGeom>
            <a:noFill/>
            <a:ln cap="flat" cmpd="sng" w="9525">
              <a:solidFill>
                <a:srgbClr val="ABBCC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1" name="Google Shape;10781;p62"/>
            <p:cNvSpPr/>
            <p:nvPr/>
          </p:nvSpPr>
          <p:spPr>
            <a:xfrm>
              <a:off x="3292400" y="1314860"/>
              <a:ext cx="370500" cy="478500"/>
            </a:xfrm>
            <a:prstGeom prst="round2DiagRect">
              <a:avLst>
                <a:gd fmla="val 16667" name="adj1"/>
                <a:gd fmla="val 0" name="adj2"/>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82" name="Google Shape;10782;p62"/>
            <p:cNvSpPr txBox="1"/>
            <p:nvPr/>
          </p:nvSpPr>
          <p:spPr>
            <a:xfrm flipH="1">
              <a:off x="3678794" y="1193199"/>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10783" name="Google Shape;10783;p62"/>
            <p:cNvSpPr txBox="1"/>
            <p:nvPr/>
          </p:nvSpPr>
          <p:spPr>
            <a:xfrm flipH="1">
              <a:off x="4051671" y="1193188"/>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10784" name="Google Shape;10784;p62"/>
            <p:cNvSpPr txBox="1"/>
            <p:nvPr/>
          </p:nvSpPr>
          <p:spPr>
            <a:xfrm flipH="1">
              <a:off x="4453057" y="1193188"/>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10785" name="Google Shape;10785;p62"/>
            <p:cNvSpPr txBox="1"/>
            <p:nvPr/>
          </p:nvSpPr>
          <p:spPr>
            <a:xfrm flipH="1">
              <a:off x="4831790"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10786" name="Google Shape;10786;p62"/>
            <p:cNvSpPr txBox="1"/>
            <p:nvPr/>
          </p:nvSpPr>
          <p:spPr>
            <a:xfrm flipH="1">
              <a:off x="5186134"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10787" name="Google Shape;10787;p62"/>
            <p:cNvSpPr txBox="1"/>
            <p:nvPr/>
          </p:nvSpPr>
          <p:spPr>
            <a:xfrm flipH="1">
              <a:off x="5562148" y="1193197"/>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10788" name="Google Shape;10788;p62"/>
            <p:cNvSpPr txBox="1"/>
            <p:nvPr/>
          </p:nvSpPr>
          <p:spPr>
            <a:xfrm flipH="1">
              <a:off x="3349576" y="137246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10789" name="Google Shape;10789;p62"/>
            <p:cNvSpPr txBox="1"/>
            <p:nvPr/>
          </p:nvSpPr>
          <p:spPr>
            <a:xfrm flipH="1">
              <a:off x="3349579" y="1895516"/>
              <a:ext cx="2727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10790" name="Google Shape;10790;p62"/>
            <p:cNvSpPr txBox="1"/>
            <p:nvPr/>
          </p:nvSpPr>
          <p:spPr>
            <a:xfrm flipH="1">
              <a:off x="3355878" y="1543623"/>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91" name="Google Shape;10791;p62"/>
            <p:cNvSpPr txBox="1"/>
            <p:nvPr/>
          </p:nvSpPr>
          <p:spPr>
            <a:xfrm flipH="1">
              <a:off x="3355878" y="1720328"/>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10792" name="Google Shape;10792;p62"/>
            <p:cNvSpPr txBox="1"/>
            <p:nvPr/>
          </p:nvSpPr>
          <p:spPr>
            <a:xfrm flipH="1">
              <a:off x="3355878" y="2072220"/>
              <a:ext cx="256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10793" name="Google Shape;10793;p62"/>
            <p:cNvSpPr txBox="1"/>
            <p:nvPr/>
          </p:nvSpPr>
          <p:spPr>
            <a:xfrm flipH="1">
              <a:off x="3355889" y="2248920"/>
              <a:ext cx="256200" cy="684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10794" name="Google Shape;10794;p62"/>
            <p:cNvGrpSpPr/>
            <p:nvPr/>
          </p:nvGrpSpPr>
          <p:grpSpPr>
            <a:xfrm>
              <a:off x="3748438" y="1378608"/>
              <a:ext cx="2159202" cy="903971"/>
              <a:chOff x="1683525" y="2179850"/>
              <a:chExt cx="4519050" cy="2134525"/>
            </a:xfrm>
          </p:grpSpPr>
          <p:sp>
            <p:nvSpPr>
              <p:cNvPr id="10795" name="Google Shape;10795;p62"/>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96" name="Google Shape;10796;p62"/>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97" name="Google Shape;10797;p62"/>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98" name="Google Shape;10798;p62"/>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799" name="Google Shape;10799;p62"/>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0" name="Google Shape;10800;p62"/>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1" name="Google Shape;10801;p62"/>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2" name="Google Shape;10802;p62"/>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3" name="Google Shape;10803;p62"/>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4" name="Google Shape;10804;p62"/>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5" name="Google Shape;10805;p62"/>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10806" name="Google Shape;10806;p62"/>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810" name="Shape 10810"/>
        <p:cNvGrpSpPr/>
        <p:nvPr/>
      </p:nvGrpSpPr>
      <p:grpSpPr>
        <a:xfrm>
          <a:off x="0" y="0"/>
          <a:ext cx="0" cy="0"/>
          <a:chOff x="0" y="0"/>
          <a:chExt cx="0" cy="0"/>
        </a:xfrm>
      </p:grpSpPr>
      <p:grpSp>
        <p:nvGrpSpPr>
          <p:cNvPr id="10811" name="Google Shape;10811;p63"/>
          <p:cNvGrpSpPr/>
          <p:nvPr/>
        </p:nvGrpSpPr>
        <p:grpSpPr>
          <a:xfrm>
            <a:off x="4796684" y="970941"/>
            <a:ext cx="745431" cy="718863"/>
            <a:chOff x="4249973" y="1201875"/>
            <a:chExt cx="1958568" cy="1888762"/>
          </a:xfrm>
        </p:grpSpPr>
        <p:sp>
          <p:nvSpPr>
            <p:cNvPr id="10812" name="Google Shape;10812;p63"/>
            <p:cNvSpPr/>
            <p:nvPr/>
          </p:nvSpPr>
          <p:spPr>
            <a:xfrm>
              <a:off x="4468527" y="1411932"/>
              <a:ext cx="1528500" cy="1452600"/>
            </a:xfrm>
            <a:prstGeom prst="pentagon">
              <a:avLst>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13" name="Google Shape;10813;p63"/>
            <p:cNvGrpSpPr/>
            <p:nvPr/>
          </p:nvGrpSpPr>
          <p:grpSpPr>
            <a:xfrm>
              <a:off x="5853086" y="1789142"/>
              <a:ext cx="355454" cy="1048099"/>
              <a:chOff x="5576108" y="2016725"/>
              <a:chExt cx="565200" cy="1666560"/>
            </a:xfrm>
          </p:grpSpPr>
          <p:sp>
            <p:nvSpPr>
              <p:cNvPr id="10814" name="Google Shape;10814;p63"/>
              <p:cNvSpPr/>
              <p:nvPr/>
            </p:nvSpPr>
            <p:spPr>
              <a:xfrm>
                <a:off x="5576108"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15" name="Google Shape;10815;p63"/>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6" name="Google Shape;10816;p63"/>
            <p:cNvGrpSpPr/>
            <p:nvPr/>
          </p:nvGrpSpPr>
          <p:grpSpPr>
            <a:xfrm>
              <a:off x="4869455" y="2691676"/>
              <a:ext cx="1013897" cy="398961"/>
              <a:chOff x="4012057" y="3451825"/>
              <a:chExt cx="1612175" cy="634379"/>
            </a:xfrm>
          </p:grpSpPr>
          <p:sp>
            <p:nvSpPr>
              <p:cNvPr id="10817" name="Google Shape;10817;p63"/>
              <p:cNvSpPr/>
              <p:nvPr/>
            </p:nvSpPr>
            <p:spPr>
              <a:xfrm>
                <a:off x="505903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18" name="Google Shape;10818;p63"/>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9" name="Google Shape;10819;p63"/>
            <p:cNvGrpSpPr/>
            <p:nvPr/>
          </p:nvGrpSpPr>
          <p:grpSpPr>
            <a:xfrm>
              <a:off x="4276937" y="2155961"/>
              <a:ext cx="651965" cy="891358"/>
              <a:chOff x="3069908" y="2599997"/>
              <a:chExt cx="1036675" cy="1417328"/>
            </a:xfrm>
          </p:grpSpPr>
          <p:sp>
            <p:nvSpPr>
              <p:cNvPr id="10820" name="Google Shape;10820;p63"/>
              <p:cNvSpPr/>
              <p:nvPr/>
            </p:nvSpPr>
            <p:spPr>
              <a:xfrm>
                <a:off x="3541383" y="34518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21" name="Google Shape;10821;p63"/>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2" name="Google Shape;10822;p63"/>
            <p:cNvGrpSpPr/>
            <p:nvPr/>
          </p:nvGrpSpPr>
          <p:grpSpPr>
            <a:xfrm>
              <a:off x="5054918" y="1201875"/>
              <a:ext cx="999548" cy="602711"/>
              <a:chOff x="4306958" y="1082925"/>
              <a:chExt cx="1589359" cy="958358"/>
            </a:xfrm>
          </p:grpSpPr>
          <p:sp>
            <p:nvSpPr>
              <p:cNvPr id="10823" name="Google Shape;10823;p63"/>
              <p:cNvSpPr/>
              <p:nvPr/>
            </p:nvSpPr>
            <p:spPr>
              <a:xfrm>
                <a:off x="4306958" y="10829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24" name="Google Shape;10824;p63"/>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5" name="Google Shape;10825;p63"/>
            <p:cNvGrpSpPr/>
            <p:nvPr/>
          </p:nvGrpSpPr>
          <p:grpSpPr>
            <a:xfrm>
              <a:off x="4249973" y="1303451"/>
              <a:ext cx="799317" cy="841334"/>
              <a:chOff x="3027033" y="1244439"/>
              <a:chExt cx="1270977" cy="1337786"/>
            </a:xfrm>
          </p:grpSpPr>
          <p:sp>
            <p:nvSpPr>
              <p:cNvPr id="10826" name="Google Shape;10826;p63"/>
              <p:cNvSpPr/>
              <p:nvPr/>
            </p:nvSpPr>
            <p:spPr>
              <a:xfrm>
                <a:off x="3027033" y="2016725"/>
                <a:ext cx="565200" cy="5655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10827" name="Google Shape;10827;p63"/>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828" name="Google Shape;10828;p63"/>
          <p:cNvGrpSpPr/>
          <p:nvPr/>
        </p:nvGrpSpPr>
        <p:grpSpPr>
          <a:xfrm>
            <a:off x="713057" y="1849390"/>
            <a:ext cx="761767" cy="729896"/>
            <a:chOff x="2657744" y="2337745"/>
            <a:chExt cx="832987" cy="798137"/>
          </a:xfrm>
        </p:grpSpPr>
        <p:sp>
          <p:nvSpPr>
            <p:cNvPr id="10829" name="Google Shape;10829;p63"/>
            <p:cNvSpPr/>
            <p:nvPr/>
          </p:nvSpPr>
          <p:spPr>
            <a:xfrm>
              <a:off x="2812050" y="233774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63"/>
            <p:cNvSpPr/>
            <p:nvPr/>
          </p:nvSpPr>
          <p:spPr>
            <a:xfrm>
              <a:off x="3113181"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63"/>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63"/>
            <p:cNvSpPr/>
            <p:nvPr/>
          </p:nvSpPr>
          <p:spPr>
            <a:xfrm>
              <a:off x="2657744" y="2659457"/>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63"/>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63"/>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35" name="Google Shape;10835;p63"/>
          <p:cNvGrpSpPr/>
          <p:nvPr/>
        </p:nvGrpSpPr>
        <p:grpSpPr>
          <a:xfrm>
            <a:off x="3224022" y="1852597"/>
            <a:ext cx="685569" cy="723586"/>
            <a:chOff x="3398134" y="2057755"/>
            <a:chExt cx="704087" cy="743130"/>
          </a:xfrm>
        </p:grpSpPr>
        <p:grpSp>
          <p:nvGrpSpPr>
            <p:cNvPr id="10836" name="Google Shape;10836;p63"/>
            <p:cNvGrpSpPr/>
            <p:nvPr/>
          </p:nvGrpSpPr>
          <p:grpSpPr>
            <a:xfrm>
              <a:off x="3398134" y="2290183"/>
              <a:ext cx="315300" cy="219900"/>
              <a:chOff x="3398134" y="2290183"/>
              <a:chExt cx="315300" cy="219900"/>
            </a:xfrm>
          </p:grpSpPr>
          <p:sp>
            <p:nvSpPr>
              <p:cNvPr id="10837" name="Google Shape;10837;p63"/>
              <p:cNvSpPr/>
              <p:nvPr/>
            </p:nvSpPr>
            <p:spPr>
              <a:xfrm>
                <a:off x="3493534" y="2290183"/>
                <a:ext cx="219900" cy="219900"/>
              </a:xfrm>
              <a:prstGeom prst="ellipse">
                <a:avLst/>
              </a:prstGeom>
              <a:noFill/>
              <a:ln cap="flat" cmpd="sng" w="9525">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38" name="Google Shape;10838;p63"/>
              <p:cNvCxnSpPr>
                <a:stCxn id="10837" idx="2"/>
              </p:cNvCxnSpPr>
              <p:nvPr/>
            </p:nvCxnSpPr>
            <p:spPr>
              <a:xfrm rot="10800000">
                <a:off x="3398134" y="2400133"/>
                <a:ext cx="95400" cy="0"/>
              </a:xfrm>
              <a:prstGeom prst="straightConnector1">
                <a:avLst/>
              </a:prstGeom>
              <a:noFill/>
              <a:ln cap="flat" cmpd="sng" w="9525">
                <a:solidFill>
                  <a:srgbClr val="435D74"/>
                </a:solidFill>
                <a:prstDash val="solid"/>
                <a:round/>
                <a:headEnd len="med" w="med" type="none"/>
                <a:tailEnd len="med" w="med" type="none"/>
              </a:ln>
            </p:spPr>
          </p:cxnSp>
        </p:grpSp>
        <p:grpSp>
          <p:nvGrpSpPr>
            <p:cNvPr id="10839" name="Google Shape;10839;p63"/>
            <p:cNvGrpSpPr/>
            <p:nvPr/>
          </p:nvGrpSpPr>
          <p:grpSpPr>
            <a:xfrm>
              <a:off x="3547823" y="2467358"/>
              <a:ext cx="219900" cy="333527"/>
              <a:chOff x="3547823" y="2467358"/>
              <a:chExt cx="219900" cy="333527"/>
            </a:xfrm>
          </p:grpSpPr>
          <p:sp>
            <p:nvSpPr>
              <p:cNvPr id="10840" name="Google Shape;10840;p63"/>
              <p:cNvSpPr/>
              <p:nvPr/>
            </p:nvSpPr>
            <p:spPr>
              <a:xfrm>
                <a:off x="3547823" y="2467358"/>
                <a:ext cx="219900" cy="219900"/>
              </a:xfrm>
              <a:prstGeom prst="ellipse">
                <a:avLst/>
              </a:prstGeom>
              <a:noFill/>
              <a:ln cap="flat" cmpd="sng" w="9525">
                <a:solidFill>
                  <a:srgbClr val="5F7D95"/>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41" name="Google Shape;10841;p63"/>
              <p:cNvCxnSpPr/>
              <p:nvPr/>
            </p:nvCxnSpPr>
            <p:spPr>
              <a:xfrm rot="10800000">
                <a:off x="3657701" y="2687185"/>
                <a:ext cx="0" cy="113700"/>
              </a:xfrm>
              <a:prstGeom prst="straightConnector1">
                <a:avLst/>
              </a:prstGeom>
              <a:noFill/>
              <a:ln cap="flat" cmpd="sng" w="9525">
                <a:solidFill>
                  <a:srgbClr val="5F7D95"/>
                </a:solidFill>
                <a:prstDash val="solid"/>
                <a:round/>
                <a:headEnd len="med" w="med" type="none"/>
                <a:tailEnd len="med" w="med" type="none"/>
              </a:ln>
            </p:spPr>
          </p:cxnSp>
        </p:grpSp>
        <p:grpSp>
          <p:nvGrpSpPr>
            <p:cNvPr id="10842" name="Google Shape;10842;p63"/>
            <p:cNvGrpSpPr/>
            <p:nvPr/>
          </p:nvGrpSpPr>
          <p:grpSpPr>
            <a:xfrm>
              <a:off x="3734138" y="2467358"/>
              <a:ext cx="219900" cy="333527"/>
              <a:chOff x="3734138" y="2467358"/>
              <a:chExt cx="219900" cy="333527"/>
            </a:xfrm>
          </p:grpSpPr>
          <p:sp>
            <p:nvSpPr>
              <p:cNvPr id="10843" name="Google Shape;10843;p63"/>
              <p:cNvSpPr/>
              <p:nvPr/>
            </p:nvSpPr>
            <p:spPr>
              <a:xfrm>
                <a:off x="3734138" y="2467358"/>
                <a:ext cx="219900" cy="219900"/>
              </a:xfrm>
              <a:prstGeom prst="ellipse">
                <a:avLst/>
              </a:prstGeom>
              <a:noFill/>
              <a:ln cap="flat" cmpd="sng" w="9525">
                <a:solidFill>
                  <a:srgbClr val="869FB2"/>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44" name="Google Shape;10844;p63"/>
              <p:cNvCxnSpPr/>
              <p:nvPr/>
            </p:nvCxnSpPr>
            <p:spPr>
              <a:xfrm rot="10800000">
                <a:off x="3844020" y="2687185"/>
                <a:ext cx="0" cy="113700"/>
              </a:xfrm>
              <a:prstGeom prst="straightConnector1">
                <a:avLst/>
              </a:prstGeom>
              <a:noFill/>
              <a:ln cap="flat" cmpd="sng" w="9525">
                <a:solidFill>
                  <a:srgbClr val="869FB2"/>
                </a:solidFill>
                <a:prstDash val="solid"/>
                <a:round/>
                <a:headEnd len="med" w="med" type="none"/>
                <a:tailEnd len="med" w="med" type="none"/>
              </a:ln>
            </p:spPr>
          </p:cxnSp>
        </p:grpSp>
        <p:grpSp>
          <p:nvGrpSpPr>
            <p:cNvPr id="10845" name="Google Shape;10845;p63"/>
            <p:cNvGrpSpPr/>
            <p:nvPr/>
          </p:nvGrpSpPr>
          <p:grpSpPr>
            <a:xfrm>
              <a:off x="3787560" y="2288011"/>
              <a:ext cx="314661" cy="219900"/>
              <a:chOff x="3787560" y="2288011"/>
              <a:chExt cx="314661" cy="219900"/>
            </a:xfrm>
          </p:grpSpPr>
          <p:sp>
            <p:nvSpPr>
              <p:cNvPr id="10846" name="Google Shape;10846;p63"/>
              <p:cNvSpPr/>
              <p:nvPr/>
            </p:nvSpPr>
            <p:spPr>
              <a:xfrm>
                <a:off x="3787560" y="2288011"/>
                <a:ext cx="219900" cy="219900"/>
              </a:xfrm>
              <a:prstGeom prst="ellipse">
                <a:avLst/>
              </a:prstGeom>
              <a:noFill/>
              <a:ln cap="flat" cmpd="sng" w="9525">
                <a:solidFill>
                  <a:srgbClr val="A5B7C6"/>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10847" name="Google Shape;10847;p63"/>
              <p:cNvCxnSpPr/>
              <p:nvPr/>
            </p:nvCxnSpPr>
            <p:spPr>
              <a:xfrm rot="10800000">
                <a:off x="4007421" y="2400064"/>
                <a:ext cx="94800" cy="0"/>
              </a:xfrm>
              <a:prstGeom prst="straightConnector1">
                <a:avLst/>
              </a:prstGeom>
              <a:noFill/>
              <a:ln cap="flat" cmpd="sng" w="9525">
                <a:solidFill>
                  <a:srgbClr val="A5B7C6"/>
                </a:solidFill>
                <a:prstDash val="solid"/>
                <a:round/>
                <a:headEnd len="med" w="med" type="none"/>
                <a:tailEnd len="med" w="med" type="none"/>
              </a:ln>
            </p:spPr>
          </p:cxnSp>
        </p:grpSp>
        <p:grpSp>
          <p:nvGrpSpPr>
            <p:cNvPr id="10848" name="Google Shape;10848;p63"/>
            <p:cNvGrpSpPr/>
            <p:nvPr/>
          </p:nvGrpSpPr>
          <p:grpSpPr>
            <a:xfrm>
              <a:off x="3637290" y="2057755"/>
              <a:ext cx="219900" cy="335499"/>
              <a:chOff x="3637290" y="2057755"/>
              <a:chExt cx="219900" cy="335499"/>
            </a:xfrm>
          </p:grpSpPr>
          <p:sp>
            <p:nvSpPr>
              <p:cNvPr id="10849" name="Google Shape;10849;p63"/>
              <p:cNvSpPr/>
              <p:nvPr/>
            </p:nvSpPr>
            <p:spPr>
              <a:xfrm>
                <a:off x="3637290" y="2173354"/>
                <a:ext cx="219900" cy="219900"/>
              </a:xfrm>
              <a:prstGeom prst="ellipse">
                <a:avLst/>
              </a:prstGeom>
              <a:noFill/>
              <a:ln cap="flat" cmpd="sng" w="9525">
                <a:solidFill>
                  <a:srgbClr val="BAC8D3"/>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10850" name="Google Shape;10850;p63"/>
              <p:cNvCxnSpPr/>
              <p:nvPr/>
            </p:nvCxnSpPr>
            <p:spPr>
              <a:xfrm rot="10800000">
                <a:off x="3747169" y="2057755"/>
                <a:ext cx="0" cy="113700"/>
              </a:xfrm>
              <a:prstGeom prst="straightConnector1">
                <a:avLst/>
              </a:prstGeom>
              <a:noFill/>
              <a:ln cap="flat" cmpd="sng" w="9525">
                <a:solidFill>
                  <a:srgbClr val="BAC8D3"/>
                </a:solidFill>
                <a:prstDash val="solid"/>
                <a:round/>
                <a:headEnd len="med" w="med" type="none"/>
                <a:tailEnd len="med" w="med" type="none"/>
              </a:ln>
            </p:spPr>
          </p:cxnSp>
        </p:grpSp>
      </p:grpSp>
      <p:grpSp>
        <p:nvGrpSpPr>
          <p:cNvPr id="10851" name="Google Shape;10851;p63"/>
          <p:cNvGrpSpPr/>
          <p:nvPr/>
        </p:nvGrpSpPr>
        <p:grpSpPr>
          <a:xfrm>
            <a:off x="4899244" y="1859292"/>
            <a:ext cx="710153" cy="710153"/>
            <a:chOff x="5007123" y="2079403"/>
            <a:chExt cx="687600" cy="687600"/>
          </a:xfrm>
        </p:grpSpPr>
        <p:sp>
          <p:nvSpPr>
            <p:cNvPr id="10852" name="Google Shape;10852;p63"/>
            <p:cNvSpPr/>
            <p:nvPr/>
          </p:nvSpPr>
          <p:spPr>
            <a:xfrm>
              <a:off x="5007123" y="2079403"/>
              <a:ext cx="687600" cy="6876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63"/>
            <p:cNvSpPr/>
            <p:nvPr/>
          </p:nvSpPr>
          <p:spPr>
            <a:xfrm>
              <a:off x="5069448" y="2141702"/>
              <a:ext cx="563100" cy="5628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63"/>
            <p:cNvSpPr/>
            <p:nvPr/>
          </p:nvSpPr>
          <p:spPr>
            <a:xfrm>
              <a:off x="5146403" y="2218605"/>
              <a:ext cx="409200" cy="4092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63"/>
            <p:cNvSpPr/>
            <p:nvPr/>
          </p:nvSpPr>
          <p:spPr>
            <a:xfrm>
              <a:off x="5221891" y="2294066"/>
              <a:ext cx="258300" cy="258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56" name="Google Shape;10856;p63"/>
          <p:cNvGrpSpPr/>
          <p:nvPr/>
        </p:nvGrpSpPr>
        <p:grpSpPr>
          <a:xfrm>
            <a:off x="5708681" y="1853799"/>
            <a:ext cx="720998" cy="721183"/>
            <a:chOff x="5797446" y="2063053"/>
            <a:chExt cx="698100" cy="698280"/>
          </a:xfrm>
        </p:grpSpPr>
        <p:sp>
          <p:nvSpPr>
            <p:cNvPr id="10857" name="Google Shape;10857;p63"/>
            <p:cNvSpPr/>
            <p:nvPr/>
          </p:nvSpPr>
          <p:spPr>
            <a:xfrm>
              <a:off x="5797446" y="2063053"/>
              <a:ext cx="698100" cy="698100"/>
            </a:xfrm>
            <a:prstGeom prst="ellipse">
              <a:avLst/>
            </a:pr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63"/>
            <p:cNvSpPr/>
            <p:nvPr/>
          </p:nvSpPr>
          <p:spPr>
            <a:xfrm>
              <a:off x="5872067" y="2212295"/>
              <a:ext cx="549000" cy="549000"/>
            </a:xfrm>
            <a:prstGeom prst="ellipse">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63"/>
            <p:cNvSpPr/>
            <p:nvPr/>
          </p:nvSpPr>
          <p:spPr>
            <a:xfrm>
              <a:off x="5921353" y="2310867"/>
              <a:ext cx="450300" cy="450300"/>
            </a:xfrm>
            <a:prstGeom prst="ellipse">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63"/>
            <p:cNvSpPr/>
            <p:nvPr/>
          </p:nvSpPr>
          <p:spPr>
            <a:xfrm>
              <a:off x="5967936" y="2404033"/>
              <a:ext cx="357300" cy="3573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1" name="Google Shape;10861;p63"/>
          <p:cNvGrpSpPr/>
          <p:nvPr/>
        </p:nvGrpSpPr>
        <p:grpSpPr>
          <a:xfrm>
            <a:off x="8153828" y="3499404"/>
            <a:ext cx="280585" cy="673164"/>
            <a:chOff x="8075075" y="3754290"/>
            <a:chExt cx="255612" cy="613194"/>
          </a:xfrm>
        </p:grpSpPr>
        <p:grpSp>
          <p:nvGrpSpPr>
            <p:cNvPr id="10862" name="Google Shape;10862;p63"/>
            <p:cNvGrpSpPr/>
            <p:nvPr/>
          </p:nvGrpSpPr>
          <p:grpSpPr>
            <a:xfrm>
              <a:off x="8075075" y="3754290"/>
              <a:ext cx="255612" cy="613194"/>
              <a:chOff x="8075075" y="3754290"/>
              <a:chExt cx="255612" cy="613194"/>
            </a:xfrm>
          </p:grpSpPr>
          <p:sp>
            <p:nvSpPr>
              <p:cNvPr id="10863" name="Google Shape;10863;p63"/>
              <p:cNvSpPr/>
              <p:nvPr/>
            </p:nvSpPr>
            <p:spPr>
              <a:xfrm>
                <a:off x="8075075" y="4252967"/>
                <a:ext cx="255612" cy="114517"/>
              </a:xfrm>
              <a:custGeom>
                <a:rect b="b" l="l" r="r" t="t"/>
                <a:pathLst>
                  <a:path extrusionOk="0" h="7497" w="16734">
                    <a:moveTo>
                      <a:pt x="1" y="1"/>
                    </a:moveTo>
                    <a:lnTo>
                      <a:pt x="8369" y="7496"/>
                    </a:lnTo>
                    <a:lnTo>
                      <a:pt x="1673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4" name="Google Shape;10864;p63"/>
              <p:cNvSpPr/>
              <p:nvPr/>
            </p:nvSpPr>
            <p:spPr>
              <a:xfrm>
                <a:off x="8075075" y="3754290"/>
                <a:ext cx="255612" cy="498713"/>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5" name="Google Shape;10865;p63"/>
            <p:cNvSpPr/>
            <p:nvPr/>
          </p:nvSpPr>
          <p:spPr>
            <a:xfrm>
              <a:off x="8107762" y="3782257"/>
              <a:ext cx="190281" cy="19028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6" name="Google Shape;10866;p63"/>
          <p:cNvGrpSpPr/>
          <p:nvPr/>
        </p:nvGrpSpPr>
        <p:grpSpPr>
          <a:xfrm>
            <a:off x="5270887" y="3488200"/>
            <a:ext cx="470352" cy="683745"/>
            <a:chOff x="1697726" y="3244179"/>
            <a:chExt cx="788124" cy="1146069"/>
          </a:xfrm>
        </p:grpSpPr>
        <p:sp>
          <p:nvSpPr>
            <p:cNvPr id="10867" name="Google Shape;10867;p63"/>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63"/>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69" name="Google Shape;10869;p63"/>
          <p:cNvSpPr/>
          <p:nvPr/>
        </p:nvSpPr>
        <p:spPr>
          <a:xfrm>
            <a:off x="8128351" y="34022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0" name="Google Shape;10870;p63"/>
          <p:cNvGrpSpPr/>
          <p:nvPr/>
        </p:nvGrpSpPr>
        <p:grpSpPr>
          <a:xfrm>
            <a:off x="5892037" y="3499402"/>
            <a:ext cx="293891" cy="293845"/>
            <a:chOff x="6134814" y="3754290"/>
            <a:chExt cx="293891" cy="293845"/>
          </a:xfrm>
        </p:grpSpPr>
        <p:sp>
          <p:nvSpPr>
            <p:cNvPr id="10871" name="Google Shape;10871;p63"/>
            <p:cNvSpPr/>
            <p:nvPr/>
          </p:nvSpPr>
          <p:spPr>
            <a:xfrm>
              <a:off x="6134814" y="3754290"/>
              <a:ext cx="293891" cy="293845"/>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63"/>
            <p:cNvSpPr/>
            <p:nvPr/>
          </p:nvSpPr>
          <p:spPr>
            <a:xfrm>
              <a:off x="6147232" y="3764860"/>
              <a:ext cx="118946" cy="107337"/>
            </a:xfrm>
            <a:custGeom>
              <a:rect b="b" l="l" r="r" t="t"/>
              <a:pathLst>
                <a:path extrusionOk="0" h="7027" w="7787">
                  <a:moveTo>
                    <a:pt x="0" y="1"/>
                  </a:moveTo>
                  <a:lnTo>
                    <a:pt x="0" y="7026"/>
                  </a:lnTo>
                  <a:lnTo>
                    <a:pt x="7787" y="1"/>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73" name="Google Shape;10873;p63"/>
          <p:cNvGrpSpPr/>
          <p:nvPr/>
        </p:nvGrpSpPr>
        <p:grpSpPr>
          <a:xfrm>
            <a:off x="5892037" y="3878074"/>
            <a:ext cx="293891" cy="293891"/>
            <a:chOff x="6134814" y="4086186"/>
            <a:chExt cx="293891" cy="293891"/>
          </a:xfrm>
        </p:grpSpPr>
        <p:sp>
          <p:nvSpPr>
            <p:cNvPr id="10874" name="Google Shape;10874;p63"/>
            <p:cNvSpPr/>
            <p:nvPr/>
          </p:nvSpPr>
          <p:spPr>
            <a:xfrm>
              <a:off x="6134814" y="4086186"/>
              <a:ext cx="293891" cy="293891"/>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63"/>
            <p:cNvSpPr/>
            <p:nvPr/>
          </p:nvSpPr>
          <p:spPr>
            <a:xfrm>
              <a:off x="6147232" y="4096771"/>
              <a:ext cx="118946" cy="107322"/>
            </a:xfrm>
            <a:custGeom>
              <a:rect b="b" l="l" r="r" t="t"/>
              <a:pathLst>
                <a:path extrusionOk="0" h="7026" w="7787">
                  <a:moveTo>
                    <a:pt x="0" y="0"/>
                  </a:moveTo>
                  <a:lnTo>
                    <a:pt x="0" y="7026"/>
                  </a:lnTo>
                  <a:lnTo>
                    <a:pt x="7787" y="0"/>
                  </a:lnTo>
                  <a:close/>
                </a:path>
              </a:pathLst>
            </a:cu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876" name="Google Shape;10876;p63"/>
          <p:cNvSpPr/>
          <p:nvPr/>
        </p:nvSpPr>
        <p:spPr>
          <a:xfrm>
            <a:off x="6930464" y="3498600"/>
            <a:ext cx="609693" cy="673150"/>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63"/>
          <p:cNvSpPr/>
          <p:nvPr/>
        </p:nvSpPr>
        <p:spPr>
          <a:xfrm rot="10800000">
            <a:off x="6336727" y="3496337"/>
            <a:ext cx="442939" cy="675638"/>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878" name="Google Shape;10878;p63"/>
          <p:cNvGrpSpPr/>
          <p:nvPr/>
        </p:nvGrpSpPr>
        <p:grpSpPr>
          <a:xfrm>
            <a:off x="7817013" y="2706766"/>
            <a:ext cx="622883" cy="621944"/>
            <a:chOff x="1187048" y="238125"/>
            <a:chExt cx="5256397" cy="5248476"/>
          </a:xfrm>
        </p:grpSpPr>
        <p:sp>
          <p:nvSpPr>
            <p:cNvPr id="10879" name="Google Shape;10879;p63"/>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63"/>
            <p:cNvSpPr/>
            <p:nvPr/>
          </p:nvSpPr>
          <p:spPr>
            <a:xfrm>
              <a:off x="1187048" y="2289901"/>
              <a:ext cx="2628362"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63"/>
            <p:cNvSpPr/>
            <p:nvPr/>
          </p:nvSpPr>
          <p:spPr>
            <a:xfrm>
              <a:off x="3812708" y="244502"/>
              <a:ext cx="2628650" cy="3170611"/>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63"/>
            <p:cNvSpPr/>
            <p:nvPr/>
          </p:nvSpPr>
          <p:spPr>
            <a:xfrm>
              <a:off x="3244845"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3" name="Google Shape;10883;p63"/>
          <p:cNvGrpSpPr/>
          <p:nvPr/>
        </p:nvGrpSpPr>
        <p:grpSpPr>
          <a:xfrm>
            <a:off x="2274118" y="2716375"/>
            <a:ext cx="1310987" cy="612407"/>
            <a:chOff x="238125" y="1188750"/>
            <a:chExt cx="7140450" cy="3335550"/>
          </a:xfrm>
        </p:grpSpPr>
        <p:sp>
          <p:nvSpPr>
            <p:cNvPr id="10884" name="Google Shape;10884;p63"/>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5" name="Google Shape;10885;p63"/>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6" name="Google Shape;10886;p63"/>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63"/>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63"/>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9" name="Google Shape;10889;p63"/>
          <p:cNvGrpSpPr/>
          <p:nvPr/>
        </p:nvGrpSpPr>
        <p:grpSpPr>
          <a:xfrm>
            <a:off x="6599990" y="2706930"/>
            <a:ext cx="1110299" cy="621702"/>
            <a:chOff x="238125" y="1335475"/>
            <a:chExt cx="5418735" cy="3034175"/>
          </a:xfrm>
        </p:grpSpPr>
        <p:sp>
          <p:nvSpPr>
            <p:cNvPr id="10890" name="Google Shape;10890;p63"/>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63"/>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63"/>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3" name="Google Shape;10893;p63"/>
          <p:cNvGrpSpPr/>
          <p:nvPr/>
        </p:nvGrpSpPr>
        <p:grpSpPr>
          <a:xfrm>
            <a:off x="5417649" y="2703827"/>
            <a:ext cx="1074451" cy="627181"/>
            <a:chOff x="5359127" y="2910889"/>
            <a:chExt cx="1097723" cy="640831"/>
          </a:xfrm>
        </p:grpSpPr>
        <p:grpSp>
          <p:nvGrpSpPr>
            <p:cNvPr id="10894" name="Google Shape;10894;p63"/>
            <p:cNvGrpSpPr/>
            <p:nvPr/>
          </p:nvGrpSpPr>
          <p:grpSpPr>
            <a:xfrm>
              <a:off x="5929791" y="3263088"/>
              <a:ext cx="527060" cy="287097"/>
              <a:chOff x="5929791" y="3263088"/>
              <a:chExt cx="527060" cy="287097"/>
            </a:xfrm>
          </p:grpSpPr>
          <p:sp>
            <p:nvSpPr>
              <p:cNvPr id="10895" name="Google Shape;10895;p63"/>
              <p:cNvSpPr/>
              <p:nvPr/>
            </p:nvSpPr>
            <p:spPr>
              <a:xfrm>
                <a:off x="5929791" y="3263088"/>
                <a:ext cx="328465" cy="284502"/>
              </a:xfrm>
              <a:custGeom>
                <a:rect b="b" l="l" r="r" t="t"/>
                <a:pathLst>
                  <a:path extrusionOk="0" h="2231390" w="2576195">
                    <a:moveTo>
                      <a:pt x="1288021" y="0"/>
                    </a:moveTo>
                    <a:lnTo>
                      <a:pt x="0" y="2230932"/>
                    </a:lnTo>
                    <a:lnTo>
                      <a:pt x="2576042" y="2230932"/>
                    </a:lnTo>
                    <a:lnTo>
                      <a:pt x="1288021" y="0"/>
                    </a:lnTo>
                    <a:close/>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96" name="Google Shape;10896;p63"/>
              <p:cNvSpPr/>
              <p:nvPr/>
            </p:nvSpPr>
            <p:spPr>
              <a:xfrm>
                <a:off x="6247886" y="3331025"/>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897" name="Google Shape;10897;p63"/>
            <p:cNvGrpSpPr/>
            <p:nvPr/>
          </p:nvGrpSpPr>
          <p:grpSpPr>
            <a:xfrm>
              <a:off x="5359127" y="3263089"/>
              <a:ext cx="526428" cy="288631"/>
              <a:chOff x="5359127" y="3263089"/>
              <a:chExt cx="526428" cy="288631"/>
            </a:xfrm>
          </p:grpSpPr>
          <p:sp>
            <p:nvSpPr>
              <p:cNvPr id="10898" name="Google Shape;10898;p63"/>
              <p:cNvSpPr/>
              <p:nvPr/>
            </p:nvSpPr>
            <p:spPr>
              <a:xfrm>
                <a:off x="5557090" y="3263089"/>
                <a:ext cx="328465" cy="284502"/>
              </a:xfrm>
              <a:custGeom>
                <a:rect b="b" l="l" r="r" t="t"/>
                <a:pathLst>
                  <a:path extrusionOk="0" h="2231390" w="2576195">
                    <a:moveTo>
                      <a:pt x="1288034" y="0"/>
                    </a:moveTo>
                    <a:lnTo>
                      <a:pt x="0" y="2230920"/>
                    </a:lnTo>
                    <a:lnTo>
                      <a:pt x="2576055" y="2230920"/>
                    </a:lnTo>
                    <a:lnTo>
                      <a:pt x="1288034" y="0"/>
                    </a:lnTo>
                    <a:close/>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899" name="Google Shape;10899;p63"/>
              <p:cNvSpPr/>
              <p:nvPr/>
            </p:nvSpPr>
            <p:spPr>
              <a:xfrm flipH="1">
                <a:off x="5359127" y="3332559"/>
                <a:ext cx="208964" cy="21916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00" name="Google Shape;10900;p63"/>
            <p:cNvGrpSpPr/>
            <p:nvPr/>
          </p:nvGrpSpPr>
          <p:grpSpPr>
            <a:xfrm>
              <a:off x="5551525" y="2910889"/>
              <a:ext cx="520901" cy="610283"/>
              <a:chOff x="5551525" y="2910889"/>
              <a:chExt cx="520901" cy="610283"/>
            </a:xfrm>
          </p:grpSpPr>
          <p:sp>
            <p:nvSpPr>
              <p:cNvPr id="10901" name="Google Shape;10901;p63"/>
              <p:cNvSpPr/>
              <p:nvPr/>
            </p:nvSpPr>
            <p:spPr>
              <a:xfrm>
                <a:off x="5743962" y="3236669"/>
                <a:ext cx="328465" cy="284502"/>
              </a:xfrm>
              <a:custGeom>
                <a:rect b="b" l="l" r="r" t="t"/>
                <a:pathLst>
                  <a:path extrusionOk="0" h="2231390" w="2576195">
                    <a:moveTo>
                      <a:pt x="2576042" y="0"/>
                    </a:moveTo>
                    <a:lnTo>
                      <a:pt x="0" y="0"/>
                    </a:lnTo>
                    <a:lnTo>
                      <a:pt x="1288021" y="2230920"/>
                    </a:lnTo>
                    <a:lnTo>
                      <a:pt x="2576042" y="0"/>
                    </a:lnTo>
                    <a:close/>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02" name="Google Shape;10902;p63"/>
              <p:cNvSpPr/>
              <p:nvPr/>
            </p:nvSpPr>
            <p:spPr>
              <a:xfrm flipH="1">
                <a:off x="5551525" y="2910889"/>
                <a:ext cx="208964" cy="328741"/>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10903" name="Google Shape;10903;p63"/>
            <p:cNvGrpSpPr/>
            <p:nvPr/>
          </p:nvGrpSpPr>
          <p:grpSpPr>
            <a:xfrm>
              <a:off x="5743962" y="2919100"/>
              <a:ext cx="623674" cy="284502"/>
              <a:chOff x="5743962" y="2919100"/>
              <a:chExt cx="623674" cy="284502"/>
            </a:xfrm>
          </p:grpSpPr>
          <p:sp>
            <p:nvSpPr>
              <p:cNvPr id="10904" name="Google Shape;10904;p63"/>
              <p:cNvSpPr/>
              <p:nvPr/>
            </p:nvSpPr>
            <p:spPr>
              <a:xfrm>
                <a:off x="5743962" y="2919100"/>
                <a:ext cx="328465" cy="284502"/>
              </a:xfrm>
              <a:custGeom>
                <a:rect b="b" l="l" r="r" t="t"/>
                <a:pathLst>
                  <a:path extrusionOk="0" h="2231390" w="2576195">
                    <a:moveTo>
                      <a:pt x="1288021" y="0"/>
                    </a:moveTo>
                    <a:lnTo>
                      <a:pt x="0" y="2230920"/>
                    </a:lnTo>
                    <a:lnTo>
                      <a:pt x="2576042" y="2230920"/>
                    </a:lnTo>
                    <a:lnTo>
                      <a:pt x="1288021" y="0"/>
                    </a:lnTo>
                    <a:close/>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10905" name="Google Shape;10905;p63"/>
              <p:cNvSpPr/>
              <p:nvPr/>
            </p:nvSpPr>
            <p:spPr>
              <a:xfrm>
                <a:off x="6060335" y="2920591"/>
                <a:ext cx="307300" cy="282602"/>
              </a:xfrm>
              <a:custGeom>
                <a:rect b="b" l="l" r="r" t="t"/>
                <a:pathLst>
                  <a:path extrusionOk="0" h="2306954" w="1638934">
                    <a:moveTo>
                      <a:pt x="1638680" y="0"/>
                    </a:moveTo>
                    <a:lnTo>
                      <a:pt x="697255" y="0"/>
                    </a:lnTo>
                    <a:lnTo>
                      <a:pt x="697255" y="2306535"/>
                    </a:lnTo>
                    <a:lnTo>
                      <a:pt x="0" y="2306535"/>
                    </a:lnTo>
                  </a:path>
                </a:pathLst>
              </a:custGeom>
              <a:noFill/>
              <a:ln cap="flat" cmpd="sng" w="952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10906" name="Google Shape;10906;p63"/>
          <p:cNvGrpSpPr/>
          <p:nvPr/>
        </p:nvGrpSpPr>
        <p:grpSpPr>
          <a:xfrm>
            <a:off x="7568863" y="1854538"/>
            <a:ext cx="874976" cy="719600"/>
            <a:chOff x="7608988" y="2093194"/>
            <a:chExt cx="817276" cy="672147"/>
          </a:xfrm>
        </p:grpSpPr>
        <p:cxnSp>
          <p:nvCxnSpPr>
            <p:cNvPr id="10907" name="Google Shape;10907;p63"/>
            <p:cNvCxnSpPr/>
            <p:nvPr/>
          </p:nvCxnSpPr>
          <p:spPr>
            <a:xfrm flipH="1" rot="5400000">
              <a:off x="7620257"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08" name="Google Shape;10908;p63"/>
            <p:cNvCxnSpPr/>
            <p:nvPr/>
          </p:nvCxnSpPr>
          <p:spPr>
            <a:xfrm rot="-5400000">
              <a:off x="8285120" y="213649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09" name="Google Shape;10909;p63"/>
            <p:cNvCxnSpPr/>
            <p:nvPr/>
          </p:nvCxnSpPr>
          <p:spPr>
            <a:xfrm rot="5400000">
              <a:off x="7620257"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10" name="Google Shape;10910;p63"/>
            <p:cNvCxnSpPr/>
            <p:nvPr/>
          </p:nvCxnSpPr>
          <p:spPr>
            <a:xfrm flipH="1" rot="-5400000">
              <a:off x="8285120" y="2644741"/>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10911" name="Google Shape;10911;p63"/>
            <p:cNvCxnSpPr/>
            <p:nvPr/>
          </p:nvCxnSpPr>
          <p:spPr>
            <a:xfrm rot="10800000">
              <a:off x="7608988" y="2425132"/>
              <a:ext cx="83400" cy="0"/>
            </a:xfrm>
            <a:prstGeom prst="straightConnector1">
              <a:avLst/>
            </a:prstGeom>
            <a:noFill/>
            <a:ln cap="flat" cmpd="sng" w="9525">
              <a:solidFill>
                <a:srgbClr val="667E92"/>
              </a:solidFill>
              <a:prstDash val="solid"/>
              <a:round/>
              <a:headEnd len="med" w="med" type="none"/>
              <a:tailEnd len="med" w="med" type="none"/>
            </a:ln>
          </p:spPr>
        </p:cxnSp>
        <p:cxnSp>
          <p:nvCxnSpPr>
            <p:cNvPr id="10912" name="Google Shape;10912;p63"/>
            <p:cNvCxnSpPr/>
            <p:nvPr/>
          </p:nvCxnSpPr>
          <p:spPr>
            <a:xfrm rot="10800000">
              <a:off x="8342865" y="2425132"/>
              <a:ext cx="83400" cy="0"/>
            </a:xfrm>
            <a:prstGeom prst="straightConnector1">
              <a:avLst/>
            </a:prstGeom>
            <a:noFill/>
            <a:ln cap="flat" cmpd="sng" w="9525">
              <a:solidFill>
                <a:srgbClr val="667E92"/>
              </a:solidFill>
              <a:prstDash val="solid"/>
              <a:round/>
              <a:headEnd len="med" w="med" type="none"/>
              <a:tailEnd len="med" w="med" type="none"/>
            </a:ln>
          </p:spPr>
        </p:cxnSp>
        <p:grpSp>
          <p:nvGrpSpPr>
            <p:cNvPr id="10913" name="Google Shape;10913;p63"/>
            <p:cNvGrpSpPr/>
            <p:nvPr/>
          </p:nvGrpSpPr>
          <p:grpSpPr>
            <a:xfrm>
              <a:off x="7721175" y="2093194"/>
              <a:ext cx="599587" cy="623846"/>
              <a:chOff x="7721175" y="2093194"/>
              <a:chExt cx="599587" cy="623846"/>
            </a:xfrm>
          </p:grpSpPr>
          <p:grpSp>
            <p:nvGrpSpPr>
              <p:cNvPr id="10914" name="Google Shape;10914;p63"/>
              <p:cNvGrpSpPr/>
              <p:nvPr/>
            </p:nvGrpSpPr>
            <p:grpSpPr>
              <a:xfrm>
                <a:off x="7721175" y="2093194"/>
                <a:ext cx="291605" cy="623846"/>
                <a:chOff x="9405575" y="2061418"/>
                <a:chExt cx="291605" cy="623846"/>
              </a:xfrm>
            </p:grpSpPr>
            <p:sp>
              <p:nvSpPr>
                <p:cNvPr id="10915" name="Google Shape;10915;p6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6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6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8" name="Google Shape;10918;p6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9" name="Google Shape;10919;p6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6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6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22" name="Google Shape;10922;p63"/>
              <p:cNvGrpSpPr/>
              <p:nvPr/>
            </p:nvGrpSpPr>
            <p:grpSpPr>
              <a:xfrm flipH="1">
                <a:off x="8029157" y="2093194"/>
                <a:ext cx="291605" cy="623846"/>
                <a:chOff x="9405575" y="2061418"/>
                <a:chExt cx="291605" cy="623846"/>
              </a:xfrm>
            </p:grpSpPr>
            <p:sp>
              <p:nvSpPr>
                <p:cNvPr id="10923" name="Google Shape;10923;p63"/>
                <p:cNvSpPr/>
                <p:nvPr/>
              </p:nvSpPr>
              <p:spPr>
                <a:xfrm>
                  <a:off x="9405575" y="2061418"/>
                  <a:ext cx="291379" cy="623846"/>
                </a:xfrm>
                <a:custGeom>
                  <a:rect b="b" l="l" r="r" t="t"/>
                  <a:pathLst>
                    <a:path extrusionOk="0" h="45503" w="21253">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63"/>
                <p:cNvSpPr/>
                <p:nvPr/>
              </p:nvSpPr>
              <p:spPr>
                <a:xfrm>
                  <a:off x="9535402" y="2540968"/>
                  <a:ext cx="161778" cy="68948"/>
                </a:xfrm>
                <a:custGeom>
                  <a:rect b="b" l="l" r="r" t="t"/>
                  <a:pathLst>
                    <a:path extrusionOk="0" h="5029" w="1180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63"/>
                <p:cNvSpPr/>
                <p:nvPr/>
              </p:nvSpPr>
              <p:spPr>
                <a:xfrm>
                  <a:off x="9455875" y="2286606"/>
                  <a:ext cx="137251" cy="112148"/>
                </a:xfrm>
                <a:custGeom>
                  <a:rect b="b" l="l" r="r" t="t"/>
                  <a:pathLst>
                    <a:path extrusionOk="0" h="8180" w="10011">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63"/>
                <p:cNvSpPr/>
                <p:nvPr/>
              </p:nvSpPr>
              <p:spPr>
                <a:xfrm>
                  <a:off x="9578545" y="2355317"/>
                  <a:ext cx="116370" cy="14560"/>
                </a:xfrm>
                <a:custGeom>
                  <a:rect b="b" l="l" r="r" t="t"/>
                  <a:pathLst>
                    <a:path extrusionOk="0" h="1062" w="8488">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63"/>
                <p:cNvSpPr/>
                <p:nvPr/>
              </p:nvSpPr>
              <p:spPr>
                <a:xfrm>
                  <a:off x="9533620" y="2389824"/>
                  <a:ext cx="104429" cy="58240"/>
                </a:xfrm>
                <a:custGeom>
                  <a:rect b="b" l="l" r="r" t="t"/>
                  <a:pathLst>
                    <a:path extrusionOk="0" h="4248" w="7617">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63"/>
                <p:cNvSpPr/>
                <p:nvPr/>
              </p:nvSpPr>
              <p:spPr>
                <a:xfrm>
                  <a:off x="9504885" y="2171202"/>
                  <a:ext cx="97684" cy="14519"/>
                </a:xfrm>
                <a:custGeom>
                  <a:rect b="b" l="l" r="r" t="t"/>
                  <a:pathLst>
                    <a:path extrusionOk="0" h="1059" w="7125">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63"/>
                <p:cNvSpPr/>
                <p:nvPr/>
              </p:nvSpPr>
              <p:spPr>
                <a:xfrm>
                  <a:off x="9587826" y="2129731"/>
                  <a:ext cx="106993" cy="97464"/>
                </a:xfrm>
                <a:custGeom>
                  <a:rect b="b" l="l" r="r" t="t"/>
                  <a:pathLst>
                    <a:path extrusionOk="0" h="7109" w="7804">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0930" name="Google Shape;10930;p63"/>
          <p:cNvGrpSpPr/>
          <p:nvPr/>
        </p:nvGrpSpPr>
        <p:grpSpPr>
          <a:xfrm>
            <a:off x="4013299" y="970941"/>
            <a:ext cx="712557" cy="785901"/>
            <a:chOff x="4206459" y="1191441"/>
            <a:chExt cx="712557" cy="785901"/>
          </a:xfrm>
        </p:grpSpPr>
        <p:sp>
          <p:nvSpPr>
            <p:cNvPr id="10931" name="Google Shape;10931;p63"/>
            <p:cNvSpPr/>
            <p:nvPr/>
          </p:nvSpPr>
          <p:spPr>
            <a:xfrm>
              <a:off x="4548248" y="1328649"/>
              <a:ext cx="325201" cy="322547"/>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63"/>
            <p:cNvSpPr/>
            <p:nvPr/>
          </p:nvSpPr>
          <p:spPr>
            <a:xfrm>
              <a:off x="4557499" y="1656607"/>
              <a:ext cx="306674" cy="306648"/>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63"/>
            <p:cNvSpPr/>
            <p:nvPr/>
          </p:nvSpPr>
          <p:spPr>
            <a:xfrm>
              <a:off x="4251067" y="1523035"/>
              <a:ext cx="327536" cy="325023"/>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63"/>
            <p:cNvSpPr/>
            <p:nvPr/>
          </p:nvSpPr>
          <p:spPr>
            <a:xfrm>
              <a:off x="4277366" y="1220917"/>
              <a:ext cx="292242" cy="292217"/>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35" name="Google Shape;10935;p63"/>
            <p:cNvGrpSpPr/>
            <p:nvPr/>
          </p:nvGrpSpPr>
          <p:grpSpPr>
            <a:xfrm>
              <a:off x="4644280" y="1290523"/>
              <a:ext cx="143716" cy="29463"/>
              <a:chOff x="4644280" y="1290523"/>
              <a:chExt cx="143716" cy="29463"/>
            </a:xfrm>
          </p:grpSpPr>
          <p:sp>
            <p:nvSpPr>
              <p:cNvPr id="10936" name="Google Shape;10936;p63"/>
              <p:cNvSpPr/>
              <p:nvPr/>
            </p:nvSpPr>
            <p:spPr>
              <a:xfrm>
                <a:off x="4736292" y="1294223"/>
                <a:ext cx="51704" cy="25762"/>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7" name="Google Shape;10937;p63"/>
              <p:cNvSpPr/>
              <p:nvPr/>
            </p:nvSpPr>
            <p:spPr>
              <a:xfrm>
                <a:off x="4700066" y="1290523"/>
                <a:ext cx="32206" cy="7988"/>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8" name="Google Shape;10938;p63"/>
              <p:cNvSpPr/>
              <p:nvPr/>
            </p:nvSpPr>
            <p:spPr>
              <a:xfrm>
                <a:off x="4644280" y="1300641"/>
                <a:ext cx="20225" cy="13283"/>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63"/>
              <p:cNvSpPr/>
              <p:nvPr/>
            </p:nvSpPr>
            <p:spPr>
              <a:xfrm>
                <a:off x="4667822" y="1291888"/>
                <a:ext cx="27779" cy="11433"/>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0" name="Google Shape;10940;p63"/>
            <p:cNvGrpSpPr/>
            <p:nvPr/>
          </p:nvGrpSpPr>
          <p:grpSpPr>
            <a:xfrm>
              <a:off x="4356567" y="1191441"/>
              <a:ext cx="143690" cy="29488"/>
              <a:chOff x="4356567" y="1191441"/>
              <a:chExt cx="143690" cy="29488"/>
            </a:xfrm>
          </p:grpSpPr>
          <p:sp>
            <p:nvSpPr>
              <p:cNvPr id="10941" name="Google Shape;10941;p63"/>
              <p:cNvSpPr/>
              <p:nvPr/>
            </p:nvSpPr>
            <p:spPr>
              <a:xfrm>
                <a:off x="4448554" y="1195154"/>
                <a:ext cx="51704" cy="25775"/>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63"/>
              <p:cNvSpPr/>
              <p:nvPr/>
            </p:nvSpPr>
            <p:spPr>
              <a:xfrm>
                <a:off x="4412341" y="1191441"/>
                <a:ext cx="32206" cy="8013"/>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63"/>
              <p:cNvSpPr/>
              <p:nvPr/>
            </p:nvSpPr>
            <p:spPr>
              <a:xfrm>
                <a:off x="4356567" y="1201573"/>
                <a:ext cx="20212" cy="1327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4" name="Google Shape;10944;p63"/>
              <p:cNvSpPr/>
              <p:nvPr/>
            </p:nvSpPr>
            <p:spPr>
              <a:xfrm>
                <a:off x="4380084" y="1192832"/>
                <a:ext cx="27779" cy="11433"/>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5" name="Google Shape;10945;p63"/>
            <p:cNvGrpSpPr/>
            <p:nvPr/>
          </p:nvGrpSpPr>
          <p:grpSpPr>
            <a:xfrm>
              <a:off x="4339009" y="1863727"/>
              <a:ext cx="143703" cy="29476"/>
              <a:chOff x="4339009" y="1863727"/>
              <a:chExt cx="143703" cy="29476"/>
            </a:xfrm>
          </p:grpSpPr>
          <p:sp>
            <p:nvSpPr>
              <p:cNvPr id="10946" name="Google Shape;10946;p63"/>
              <p:cNvSpPr/>
              <p:nvPr/>
            </p:nvSpPr>
            <p:spPr>
              <a:xfrm>
                <a:off x="4339009" y="1863727"/>
                <a:ext cx="51691" cy="25762"/>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63"/>
              <p:cNvSpPr/>
              <p:nvPr/>
            </p:nvSpPr>
            <p:spPr>
              <a:xfrm>
                <a:off x="4394732" y="1885202"/>
                <a:ext cx="32193" cy="8001"/>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63"/>
              <p:cNvSpPr/>
              <p:nvPr/>
            </p:nvSpPr>
            <p:spPr>
              <a:xfrm>
                <a:off x="4462488" y="1869814"/>
                <a:ext cx="20225" cy="13258"/>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63"/>
              <p:cNvSpPr/>
              <p:nvPr/>
            </p:nvSpPr>
            <p:spPr>
              <a:xfrm>
                <a:off x="4431392" y="1880392"/>
                <a:ext cx="27804" cy="11433"/>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0" name="Google Shape;10950;p63"/>
            <p:cNvGrpSpPr/>
            <p:nvPr/>
          </p:nvGrpSpPr>
          <p:grpSpPr>
            <a:xfrm>
              <a:off x="4206459" y="1607315"/>
              <a:ext cx="29539" cy="142899"/>
              <a:chOff x="4206459" y="1607315"/>
              <a:chExt cx="29539" cy="142899"/>
            </a:xfrm>
          </p:grpSpPr>
          <p:sp>
            <p:nvSpPr>
              <p:cNvPr id="10951" name="Google Shape;10951;p63"/>
              <p:cNvSpPr/>
              <p:nvPr/>
            </p:nvSpPr>
            <p:spPr>
              <a:xfrm>
                <a:off x="4209840" y="1607315"/>
                <a:ext cx="26158" cy="50989"/>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2" name="Google Shape;10952;p63"/>
              <p:cNvSpPr/>
              <p:nvPr/>
            </p:nvSpPr>
            <p:spPr>
              <a:xfrm>
                <a:off x="4206459" y="1662910"/>
                <a:ext cx="8230" cy="3178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3" name="Google Shape;10953;p63"/>
              <p:cNvSpPr/>
              <p:nvPr/>
            </p:nvSpPr>
            <p:spPr>
              <a:xfrm>
                <a:off x="4216194" y="1730768"/>
                <a:ext cx="14227" cy="19446"/>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63"/>
              <p:cNvSpPr/>
              <p:nvPr/>
            </p:nvSpPr>
            <p:spPr>
              <a:xfrm>
                <a:off x="4207607" y="1699506"/>
                <a:ext cx="12045" cy="27153"/>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0955" name="Google Shape;10955;p63"/>
            <p:cNvSpPr/>
            <p:nvPr/>
          </p:nvSpPr>
          <p:spPr>
            <a:xfrm>
              <a:off x="4250519" y="1416170"/>
              <a:ext cx="26783" cy="52303"/>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63"/>
            <p:cNvSpPr/>
            <p:nvPr/>
          </p:nvSpPr>
          <p:spPr>
            <a:xfrm>
              <a:off x="4276166" y="1471370"/>
              <a:ext cx="24359" cy="2529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63"/>
            <p:cNvSpPr/>
            <p:nvPr/>
          </p:nvSpPr>
          <p:spPr>
            <a:xfrm>
              <a:off x="4330231" y="1513121"/>
              <a:ext cx="21462" cy="10986"/>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63"/>
            <p:cNvSpPr/>
            <p:nvPr/>
          </p:nvSpPr>
          <p:spPr>
            <a:xfrm>
              <a:off x="4302005" y="1497298"/>
              <a:ext cx="25469" cy="17647"/>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0959" name="Google Shape;10959;p63"/>
            <p:cNvGrpSpPr/>
            <p:nvPr/>
          </p:nvGrpSpPr>
          <p:grpSpPr>
            <a:xfrm>
              <a:off x="4889463" y="1423737"/>
              <a:ext cx="29552" cy="142899"/>
              <a:chOff x="4889463" y="1423737"/>
              <a:chExt cx="29552" cy="142899"/>
            </a:xfrm>
          </p:grpSpPr>
          <p:sp>
            <p:nvSpPr>
              <p:cNvPr id="10960" name="Google Shape;10960;p63"/>
              <p:cNvSpPr/>
              <p:nvPr/>
            </p:nvSpPr>
            <p:spPr>
              <a:xfrm>
                <a:off x="4889463" y="1515647"/>
                <a:ext cx="26158" cy="50989"/>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63"/>
              <p:cNvSpPr/>
              <p:nvPr/>
            </p:nvSpPr>
            <p:spPr>
              <a:xfrm>
                <a:off x="4910772" y="1479256"/>
                <a:ext cx="8243" cy="3178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63"/>
              <p:cNvSpPr/>
              <p:nvPr/>
            </p:nvSpPr>
            <p:spPr>
              <a:xfrm>
                <a:off x="4895052" y="1423737"/>
                <a:ext cx="14215" cy="19446"/>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63"/>
              <p:cNvSpPr/>
              <p:nvPr/>
            </p:nvSpPr>
            <p:spPr>
              <a:xfrm>
                <a:off x="4905783" y="1447292"/>
                <a:ext cx="12071" cy="27153"/>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64" name="Google Shape;10964;p63"/>
            <p:cNvGrpSpPr/>
            <p:nvPr/>
          </p:nvGrpSpPr>
          <p:grpSpPr>
            <a:xfrm>
              <a:off x="4771663" y="1876896"/>
              <a:ext cx="108651" cy="100447"/>
              <a:chOff x="4771663" y="1876896"/>
              <a:chExt cx="108651" cy="100447"/>
            </a:xfrm>
          </p:grpSpPr>
          <p:sp>
            <p:nvSpPr>
              <p:cNvPr id="10965" name="Google Shape;10965;p63"/>
              <p:cNvSpPr/>
              <p:nvPr/>
            </p:nvSpPr>
            <p:spPr>
              <a:xfrm>
                <a:off x="4771663" y="1951210"/>
                <a:ext cx="53184" cy="26132"/>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63"/>
              <p:cNvSpPr/>
              <p:nvPr/>
            </p:nvSpPr>
            <p:spPr>
              <a:xfrm>
                <a:off x="4826850" y="1927897"/>
                <a:ext cx="26081" cy="23529"/>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63"/>
              <p:cNvSpPr/>
              <p:nvPr/>
            </p:nvSpPr>
            <p:spPr>
              <a:xfrm>
                <a:off x="4868600" y="1876896"/>
                <a:ext cx="11714" cy="20531"/>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63"/>
              <p:cNvSpPr/>
              <p:nvPr/>
            </p:nvSpPr>
            <p:spPr>
              <a:xfrm>
                <a:off x="4852804" y="1901038"/>
                <a:ext cx="18528" cy="24589"/>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69" name="Google Shape;10969;p63"/>
          <p:cNvGrpSpPr/>
          <p:nvPr/>
        </p:nvGrpSpPr>
        <p:grpSpPr>
          <a:xfrm>
            <a:off x="4008774" y="1854164"/>
            <a:ext cx="791287" cy="720350"/>
            <a:chOff x="267375" y="1071875"/>
            <a:chExt cx="470500" cy="428550"/>
          </a:xfrm>
        </p:grpSpPr>
        <p:sp>
          <p:nvSpPr>
            <p:cNvPr id="10970" name="Google Shape;10970;p63"/>
            <p:cNvSpPr/>
            <p:nvPr/>
          </p:nvSpPr>
          <p:spPr>
            <a:xfrm>
              <a:off x="288350" y="1290825"/>
              <a:ext cx="209600" cy="209600"/>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63"/>
            <p:cNvSpPr/>
            <p:nvPr/>
          </p:nvSpPr>
          <p:spPr>
            <a:xfrm>
              <a:off x="267375" y="1377050"/>
              <a:ext cx="79225" cy="79200"/>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63"/>
            <p:cNvSpPr/>
            <p:nvPr/>
          </p:nvSpPr>
          <p:spPr>
            <a:xfrm>
              <a:off x="507325" y="1290825"/>
              <a:ext cx="209600" cy="209600"/>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3" name="Google Shape;10973;p63"/>
            <p:cNvSpPr/>
            <p:nvPr/>
          </p:nvSpPr>
          <p:spPr>
            <a:xfrm>
              <a:off x="658700" y="1377050"/>
              <a:ext cx="79175" cy="79200"/>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4" name="Google Shape;10974;p63"/>
            <p:cNvSpPr/>
            <p:nvPr/>
          </p:nvSpPr>
          <p:spPr>
            <a:xfrm>
              <a:off x="507325" y="1071875"/>
              <a:ext cx="209575" cy="209600"/>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63"/>
            <p:cNvSpPr/>
            <p:nvPr/>
          </p:nvSpPr>
          <p:spPr>
            <a:xfrm>
              <a:off x="658700" y="1116025"/>
              <a:ext cx="79175" cy="79175"/>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63"/>
            <p:cNvSpPr/>
            <p:nvPr/>
          </p:nvSpPr>
          <p:spPr>
            <a:xfrm>
              <a:off x="288350" y="1071875"/>
              <a:ext cx="209600" cy="209550"/>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63"/>
            <p:cNvSpPr/>
            <p:nvPr/>
          </p:nvSpPr>
          <p:spPr>
            <a:xfrm>
              <a:off x="267375" y="1116025"/>
              <a:ext cx="79225" cy="79175"/>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8" name="Google Shape;10978;p63"/>
          <p:cNvGrpSpPr/>
          <p:nvPr/>
        </p:nvGrpSpPr>
        <p:grpSpPr>
          <a:xfrm>
            <a:off x="709269" y="3498794"/>
            <a:ext cx="1408444" cy="673166"/>
            <a:chOff x="712664" y="3693287"/>
            <a:chExt cx="1460738" cy="698160"/>
          </a:xfrm>
        </p:grpSpPr>
        <p:grpSp>
          <p:nvGrpSpPr>
            <p:cNvPr id="10979" name="Google Shape;10979;p63"/>
            <p:cNvGrpSpPr/>
            <p:nvPr/>
          </p:nvGrpSpPr>
          <p:grpSpPr>
            <a:xfrm>
              <a:off x="1380079" y="4133090"/>
              <a:ext cx="234048" cy="258099"/>
              <a:chOff x="1380079" y="4133090"/>
              <a:chExt cx="234048" cy="258099"/>
            </a:xfrm>
          </p:grpSpPr>
          <p:sp>
            <p:nvSpPr>
              <p:cNvPr id="10980" name="Google Shape;10980;p63"/>
              <p:cNvSpPr/>
              <p:nvPr/>
            </p:nvSpPr>
            <p:spPr>
              <a:xfrm>
                <a:off x="1380079" y="4323114"/>
                <a:ext cx="136140" cy="6807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63"/>
              <p:cNvSpPr/>
              <p:nvPr/>
            </p:nvSpPr>
            <p:spPr>
              <a:xfrm>
                <a:off x="1432589" y="4133090"/>
                <a:ext cx="29529" cy="191793"/>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2" name="Google Shape;10982;p63"/>
              <p:cNvSpPr/>
              <p:nvPr/>
            </p:nvSpPr>
            <p:spPr>
              <a:xfrm>
                <a:off x="1492085" y="4253278"/>
                <a:ext cx="122041" cy="92186"/>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3" name="Google Shape;10983;p63"/>
            <p:cNvGrpSpPr/>
            <p:nvPr/>
          </p:nvGrpSpPr>
          <p:grpSpPr>
            <a:xfrm>
              <a:off x="884610" y="3864082"/>
              <a:ext cx="1118566" cy="527275"/>
              <a:chOff x="890961" y="3865463"/>
              <a:chExt cx="1115221" cy="525698"/>
            </a:xfrm>
          </p:grpSpPr>
          <p:sp>
            <p:nvSpPr>
              <p:cNvPr id="10984" name="Google Shape;10984;p63"/>
              <p:cNvSpPr/>
              <p:nvPr/>
            </p:nvSpPr>
            <p:spPr>
              <a:xfrm>
                <a:off x="1070568" y="3865463"/>
                <a:ext cx="756474" cy="330074"/>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63"/>
              <p:cNvSpPr/>
              <p:nvPr/>
            </p:nvSpPr>
            <p:spPr>
              <a:xfrm>
                <a:off x="890961" y="4013171"/>
                <a:ext cx="362006" cy="37799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63"/>
              <p:cNvSpPr/>
              <p:nvPr/>
            </p:nvSpPr>
            <p:spPr>
              <a:xfrm>
                <a:off x="1645508" y="4013554"/>
                <a:ext cx="360673" cy="377607"/>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63"/>
            <p:cNvGrpSpPr/>
            <p:nvPr/>
          </p:nvGrpSpPr>
          <p:grpSpPr>
            <a:xfrm>
              <a:off x="712664" y="3693287"/>
              <a:ext cx="1460738" cy="698160"/>
              <a:chOff x="712664" y="3693025"/>
              <a:chExt cx="1460738" cy="698160"/>
            </a:xfrm>
          </p:grpSpPr>
          <p:sp>
            <p:nvSpPr>
              <p:cNvPr id="10988" name="Google Shape;10988;p63"/>
              <p:cNvSpPr/>
              <p:nvPr/>
            </p:nvSpPr>
            <p:spPr>
              <a:xfrm>
                <a:off x="1940752" y="4098034"/>
                <a:ext cx="232651" cy="293151"/>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63"/>
              <p:cNvSpPr/>
              <p:nvPr/>
            </p:nvSpPr>
            <p:spPr>
              <a:xfrm>
                <a:off x="1736852" y="3804671"/>
                <a:ext cx="360950" cy="363671"/>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63"/>
              <p:cNvSpPr/>
              <p:nvPr/>
            </p:nvSpPr>
            <p:spPr>
              <a:xfrm>
                <a:off x="1443914" y="3693025"/>
                <a:ext cx="387937" cy="254911"/>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63"/>
              <p:cNvSpPr/>
              <p:nvPr/>
            </p:nvSpPr>
            <p:spPr>
              <a:xfrm>
                <a:off x="1054844" y="3693025"/>
                <a:ext cx="389072" cy="254558"/>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63"/>
              <p:cNvSpPr/>
              <p:nvPr/>
            </p:nvSpPr>
            <p:spPr>
              <a:xfrm>
                <a:off x="788438" y="3804252"/>
                <a:ext cx="361411" cy="363809"/>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63"/>
              <p:cNvSpPr/>
              <p:nvPr/>
            </p:nvSpPr>
            <p:spPr>
              <a:xfrm>
                <a:off x="712664" y="4097717"/>
                <a:ext cx="232830" cy="293432"/>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0994" name="Google Shape;10994;p63"/>
          <p:cNvGrpSpPr/>
          <p:nvPr/>
        </p:nvGrpSpPr>
        <p:grpSpPr>
          <a:xfrm>
            <a:off x="3146985" y="970941"/>
            <a:ext cx="795485" cy="738831"/>
            <a:chOff x="3348603" y="1236445"/>
            <a:chExt cx="749256" cy="695894"/>
          </a:xfrm>
        </p:grpSpPr>
        <p:grpSp>
          <p:nvGrpSpPr>
            <p:cNvPr id="10995" name="Google Shape;10995;p63"/>
            <p:cNvGrpSpPr/>
            <p:nvPr/>
          </p:nvGrpSpPr>
          <p:grpSpPr>
            <a:xfrm>
              <a:off x="3583779" y="1236445"/>
              <a:ext cx="293795" cy="285811"/>
              <a:chOff x="3750225" y="1774000"/>
              <a:chExt cx="149575" cy="145525"/>
            </a:xfrm>
          </p:grpSpPr>
          <p:sp>
            <p:nvSpPr>
              <p:cNvPr id="10996" name="Google Shape;10996;p63"/>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63"/>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98" name="Google Shape;10998;p63"/>
            <p:cNvGrpSpPr/>
            <p:nvPr/>
          </p:nvGrpSpPr>
          <p:grpSpPr>
            <a:xfrm>
              <a:off x="3775534" y="1462599"/>
              <a:ext cx="322325" cy="285958"/>
              <a:chOff x="3847850" y="1889150"/>
              <a:chExt cx="164100" cy="145600"/>
            </a:xfrm>
          </p:grpSpPr>
          <p:sp>
            <p:nvSpPr>
              <p:cNvPr id="10999" name="Google Shape;10999;p63"/>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63"/>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1" name="Google Shape;11001;p63"/>
            <p:cNvGrpSpPr/>
            <p:nvPr/>
          </p:nvGrpSpPr>
          <p:grpSpPr>
            <a:xfrm>
              <a:off x="3545329" y="1646528"/>
              <a:ext cx="293746" cy="285811"/>
              <a:chOff x="3730650" y="1982800"/>
              <a:chExt cx="149550" cy="145525"/>
            </a:xfrm>
          </p:grpSpPr>
          <p:sp>
            <p:nvSpPr>
              <p:cNvPr id="11002" name="Google Shape;11002;p63"/>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3" name="Google Shape;11003;p63"/>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4" name="Google Shape;11004;p63"/>
            <p:cNvGrpSpPr/>
            <p:nvPr/>
          </p:nvGrpSpPr>
          <p:grpSpPr>
            <a:xfrm>
              <a:off x="3348603" y="1415046"/>
              <a:ext cx="294384" cy="284387"/>
              <a:chOff x="3630494" y="1864938"/>
              <a:chExt cx="149875" cy="144800"/>
            </a:xfrm>
          </p:grpSpPr>
          <p:sp>
            <p:nvSpPr>
              <p:cNvPr id="11005" name="Google Shape;11005;p63"/>
              <p:cNvSpPr/>
              <p:nvPr/>
            </p:nvSpPr>
            <p:spPr>
              <a:xfrm>
                <a:off x="3630494" y="1864938"/>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cap="flat" cmpd="sng" w="9525">
                <a:solidFill>
                  <a:srgbClr val="37495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63"/>
              <p:cNvSpPr/>
              <p:nvPr/>
            </p:nvSpPr>
            <p:spPr>
              <a:xfrm>
                <a:off x="3654119" y="1906594"/>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07" name="Google Shape;11007;p63"/>
          <p:cNvGrpSpPr/>
          <p:nvPr/>
        </p:nvGrpSpPr>
        <p:grpSpPr>
          <a:xfrm>
            <a:off x="2268512" y="3493837"/>
            <a:ext cx="1324924" cy="678083"/>
            <a:chOff x="2413923" y="3711366"/>
            <a:chExt cx="1374117" cy="703260"/>
          </a:xfrm>
        </p:grpSpPr>
        <p:grpSp>
          <p:nvGrpSpPr>
            <p:cNvPr id="11008" name="Google Shape;11008;p63"/>
            <p:cNvGrpSpPr/>
            <p:nvPr/>
          </p:nvGrpSpPr>
          <p:grpSpPr>
            <a:xfrm>
              <a:off x="2413923" y="3711366"/>
              <a:ext cx="1374117" cy="703260"/>
              <a:chOff x="2413923" y="3711366"/>
              <a:chExt cx="1374117" cy="703260"/>
            </a:xfrm>
          </p:grpSpPr>
          <p:sp>
            <p:nvSpPr>
              <p:cNvPr id="11009" name="Google Shape;11009;p63"/>
              <p:cNvSpPr/>
              <p:nvPr/>
            </p:nvSpPr>
            <p:spPr>
              <a:xfrm>
                <a:off x="2484774" y="3827200"/>
                <a:ext cx="1231201" cy="587426"/>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10" name="Google Shape;11010;p63"/>
              <p:cNvGrpSpPr/>
              <p:nvPr/>
            </p:nvGrpSpPr>
            <p:grpSpPr>
              <a:xfrm>
                <a:off x="2600284" y="3808654"/>
                <a:ext cx="234506" cy="138009"/>
                <a:chOff x="2600284" y="3808654"/>
                <a:chExt cx="234506" cy="138009"/>
              </a:xfrm>
            </p:grpSpPr>
            <p:sp>
              <p:nvSpPr>
                <p:cNvPr id="11011" name="Google Shape;11011;p63"/>
                <p:cNvSpPr/>
                <p:nvPr/>
              </p:nvSpPr>
              <p:spPr>
                <a:xfrm>
                  <a:off x="2767890"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12" name="Google Shape;11012;p63"/>
                <p:cNvCxnSpPr/>
                <p:nvPr/>
              </p:nvCxnSpPr>
              <p:spPr>
                <a:xfrm rot="10800000">
                  <a:off x="2600284" y="3808654"/>
                  <a:ext cx="201000" cy="723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13" name="Google Shape;11013;p63"/>
              <p:cNvGrpSpPr/>
              <p:nvPr/>
            </p:nvGrpSpPr>
            <p:grpSpPr>
              <a:xfrm>
                <a:off x="3359659" y="3805664"/>
                <a:ext cx="232294" cy="141000"/>
                <a:chOff x="3359659" y="3805664"/>
                <a:chExt cx="232294" cy="141000"/>
              </a:xfrm>
            </p:grpSpPr>
            <p:sp>
              <p:nvSpPr>
                <p:cNvPr id="11014" name="Google Shape;11014;p63"/>
                <p:cNvSpPr/>
                <p:nvPr/>
              </p:nvSpPr>
              <p:spPr>
                <a:xfrm>
                  <a:off x="3359659" y="3879764"/>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15" name="Google Shape;11015;p63"/>
                <p:cNvCxnSpPr/>
                <p:nvPr/>
              </p:nvCxnSpPr>
              <p:spPr>
                <a:xfrm flipH="1" rot="10800000">
                  <a:off x="3393053" y="3805664"/>
                  <a:ext cx="198900" cy="780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16" name="Google Shape;11016;p63"/>
              <p:cNvGrpSpPr/>
              <p:nvPr/>
            </p:nvGrpSpPr>
            <p:grpSpPr>
              <a:xfrm>
                <a:off x="3067316" y="3711366"/>
                <a:ext cx="66900" cy="166809"/>
                <a:chOff x="3067316" y="3711366"/>
                <a:chExt cx="66900" cy="166809"/>
              </a:xfrm>
            </p:grpSpPr>
            <p:sp>
              <p:nvSpPr>
                <p:cNvPr id="11017" name="Google Shape;11017;p63"/>
                <p:cNvSpPr/>
                <p:nvPr/>
              </p:nvSpPr>
              <p:spPr>
                <a:xfrm>
                  <a:off x="3067316" y="381127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18" name="Google Shape;11018;p63"/>
                <p:cNvCxnSpPr/>
                <p:nvPr/>
              </p:nvCxnSpPr>
              <p:spPr>
                <a:xfrm rot="-5400000">
                  <a:off x="3050460" y="3761616"/>
                  <a:ext cx="1011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19" name="Google Shape;11019;p63"/>
              <p:cNvGrpSpPr/>
              <p:nvPr/>
            </p:nvGrpSpPr>
            <p:grpSpPr>
              <a:xfrm>
                <a:off x="2413923" y="4058666"/>
                <a:ext cx="224119" cy="66900"/>
                <a:chOff x="2413923" y="4058666"/>
                <a:chExt cx="224119" cy="66900"/>
              </a:xfrm>
            </p:grpSpPr>
            <p:sp>
              <p:nvSpPr>
                <p:cNvPr id="11020" name="Google Shape;11020;p63"/>
                <p:cNvSpPr/>
                <p:nvPr/>
              </p:nvSpPr>
              <p:spPr>
                <a:xfrm>
                  <a:off x="2571142"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21" name="Google Shape;11021;p63"/>
                <p:cNvCxnSpPr/>
                <p:nvPr/>
              </p:nvCxnSpPr>
              <p:spPr>
                <a:xfrm flipH="1">
                  <a:off x="2413923" y="4092060"/>
                  <a:ext cx="159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11022" name="Google Shape;11022;p63"/>
              <p:cNvGrpSpPr/>
              <p:nvPr/>
            </p:nvGrpSpPr>
            <p:grpSpPr>
              <a:xfrm>
                <a:off x="3564643" y="4058666"/>
                <a:ext cx="223397" cy="66900"/>
                <a:chOff x="3564643" y="4058666"/>
                <a:chExt cx="223397" cy="66900"/>
              </a:xfrm>
            </p:grpSpPr>
            <p:sp>
              <p:nvSpPr>
                <p:cNvPr id="11023" name="Google Shape;11023;p63"/>
                <p:cNvSpPr/>
                <p:nvPr/>
              </p:nvSpPr>
              <p:spPr>
                <a:xfrm>
                  <a:off x="3564643" y="4058666"/>
                  <a:ext cx="66900" cy="669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024" name="Google Shape;11024;p63"/>
                <p:cNvCxnSpPr/>
                <p:nvPr/>
              </p:nvCxnSpPr>
              <p:spPr>
                <a:xfrm>
                  <a:off x="3630240" y="4092060"/>
                  <a:ext cx="1578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grpSp>
          <p:nvGrpSpPr>
            <p:cNvPr id="11025" name="Google Shape;11025;p63"/>
            <p:cNvGrpSpPr/>
            <p:nvPr/>
          </p:nvGrpSpPr>
          <p:grpSpPr>
            <a:xfrm>
              <a:off x="2633353" y="3965763"/>
              <a:ext cx="933975" cy="445687"/>
              <a:chOff x="2633353" y="3965763"/>
              <a:chExt cx="933975" cy="445687"/>
            </a:xfrm>
          </p:grpSpPr>
          <p:sp>
            <p:nvSpPr>
              <p:cNvPr id="11026" name="Google Shape;11026;p63"/>
              <p:cNvSpPr/>
              <p:nvPr/>
            </p:nvSpPr>
            <p:spPr>
              <a:xfrm>
                <a:off x="2633353" y="3965763"/>
                <a:ext cx="933975" cy="445687"/>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7" name="Google Shape;11027;p63"/>
              <p:cNvSpPr/>
              <p:nvPr/>
            </p:nvSpPr>
            <p:spPr>
              <a:xfrm>
                <a:off x="2702006" y="4030399"/>
                <a:ext cx="798496" cy="381051"/>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28" name="Google Shape;11028;p63"/>
          <p:cNvGrpSpPr/>
          <p:nvPr/>
        </p:nvGrpSpPr>
        <p:grpSpPr>
          <a:xfrm>
            <a:off x="6392784" y="1044384"/>
            <a:ext cx="1131087" cy="587383"/>
            <a:chOff x="238125" y="999450"/>
            <a:chExt cx="7140700" cy="3708225"/>
          </a:xfrm>
        </p:grpSpPr>
        <p:sp>
          <p:nvSpPr>
            <p:cNvPr id="11029" name="Google Shape;11029;p63"/>
            <p:cNvSpPr/>
            <p:nvPr/>
          </p:nvSpPr>
          <p:spPr>
            <a:xfrm>
              <a:off x="2171975" y="3872925"/>
              <a:ext cx="7900" cy="25"/>
            </a:xfrm>
            <a:custGeom>
              <a:rect b="b" l="l" r="r" t="t"/>
              <a:pathLst>
                <a:path extrusionOk="0" h="1" w="316">
                  <a:moveTo>
                    <a:pt x="316" y="0"/>
                  </a:moveTo>
                  <a:lnTo>
                    <a:pt x="1" y="0"/>
                  </a:ln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63"/>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63"/>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63"/>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63"/>
            <p:cNvSpPr/>
            <p:nvPr/>
          </p:nvSpPr>
          <p:spPr>
            <a:xfrm>
              <a:off x="3808250" y="2852875"/>
              <a:ext cx="25" cy="25"/>
            </a:xfrm>
            <a:custGeom>
              <a:rect b="b" l="l" r="r" t="t"/>
              <a:pathLst>
                <a:path extrusionOk="0" h="1" w="1">
                  <a:moveTo>
                    <a:pt x="0" y="1"/>
                  </a:moveTo>
                  <a:close/>
                </a:path>
              </a:pathLst>
            </a:custGeom>
            <a:solidFill>
              <a:srgbClr val="DB634B"/>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63"/>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63"/>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63"/>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7" name="Google Shape;11037;p63"/>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8" name="Google Shape;11038;p63"/>
          <p:cNvGrpSpPr/>
          <p:nvPr/>
        </p:nvGrpSpPr>
        <p:grpSpPr>
          <a:xfrm>
            <a:off x="3744234" y="3493879"/>
            <a:ext cx="1375854" cy="678131"/>
            <a:chOff x="3913765" y="3641905"/>
            <a:chExt cx="1522805" cy="750560"/>
          </a:xfrm>
        </p:grpSpPr>
        <p:grpSp>
          <p:nvGrpSpPr>
            <p:cNvPr id="11039" name="Google Shape;11039;p63"/>
            <p:cNvGrpSpPr/>
            <p:nvPr/>
          </p:nvGrpSpPr>
          <p:grpSpPr>
            <a:xfrm>
              <a:off x="3913765" y="3997002"/>
              <a:ext cx="1522805" cy="395463"/>
              <a:chOff x="3913765" y="3997002"/>
              <a:chExt cx="1522805" cy="395463"/>
            </a:xfrm>
          </p:grpSpPr>
          <p:grpSp>
            <p:nvGrpSpPr>
              <p:cNvPr id="11040" name="Google Shape;11040;p63"/>
              <p:cNvGrpSpPr/>
              <p:nvPr/>
            </p:nvGrpSpPr>
            <p:grpSpPr>
              <a:xfrm>
                <a:off x="3913765" y="4138659"/>
                <a:ext cx="507602" cy="253806"/>
                <a:chOff x="3913765" y="4138659"/>
                <a:chExt cx="507602" cy="253806"/>
              </a:xfrm>
            </p:grpSpPr>
            <p:sp>
              <p:nvSpPr>
                <p:cNvPr id="11041" name="Google Shape;11041;p63"/>
                <p:cNvSpPr/>
                <p:nvPr/>
              </p:nvSpPr>
              <p:spPr>
                <a:xfrm>
                  <a:off x="3913765" y="4138659"/>
                  <a:ext cx="507602" cy="50764"/>
                </a:xfrm>
                <a:custGeom>
                  <a:rect b="b" l="l" r="r" t="t"/>
                  <a:pathLst>
                    <a:path extrusionOk="0" fill="none" h="9502" w="95012">
                      <a:moveTo>
                        <a:pt x="95011" y="1"/>
                      </a:moveTo>
                      <a:lnTo>
                        <a:pt x="23755" y="1"/>
                      </a:lnTo>
                      <a:lnTo>
                        <a:pt x="1" y="9501"/>
                      </a:lnTo>
                      <a:lnTo>
                        <a:pt x="95011"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63"/>
                <p:cNvSpPr/>
                <p:nvPr/>
              </p:nvSpPr>
              <p:spPr>
                <a:xfrm>
                  <a:off x="3913765" y="4189418"/>
                  <a:ext cx="507602" cy="203047"/>
                </a:xfrm>
                <a:custGeom>
                  <a:rect b="b" l="l" r="r" t="t"/>
                  <a:pathLst>
                    <a:path extrusionOk="0" fill="none" h="38006" w="95012">
                      <a:moveTo>
                        <a:pt x="1" y="0"/>
                      </a:moveTo>
                      <a:lnTo>
                        <a:pt x="1" y="38005"/>
                      </a:lnTo>
                      <a:lnTo>
                        <a:pt x="95011" y="38005"/>
                      </a:lnTo>
                      <a:lnTo>
                        <a:pt x="95011" y="38005"/>
                      </a:lnTo>
                      <a:lnTo>
                        <a:pt x="95011" y="0"/>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rPr lang="en"/>
                    <a:t>     </a:t>
                  </a:r>
                  <a:endParaRPr/>
                </a:p>
              </p:txBody>
            </p:sp>
          </p:grpSp>
          <p:grpSp>
            <p:nvGrpSpPr>
              <p:cNvPr id="11043" name="Google Shape;11043;p63"/>
              <p:cNvGrpSpPr/>
              <p:nvPr/>
            </p:nvGrpSpPr>
            <p:grpSpPr>
              <a:xfrm>
                <a:off x="4421361" y="3997002"/>
                <a:ext cx="507618" cy="395463"/>
                <a:chOff x="4421361" y="3997002"/>
                <a:chExt cx="507618" cy="395463"/>
              </a:xfrm>
            </p:grpSpPr>
            <p:sp>
              <p:nvSpPr>
                <p:cNvPr id="11044" name="Google Shape;11044;p63"/>
                <p:cNvSpPr/>
                <p:nvPr/>
              </p:nvSpPr>
              <p:spPr>
                <a:xfrm>
                  <a:off x="4421361" y="3997002"/>
                  <a:ext cx="507618" cy="50759"/>
                </a:xfrm>
                <a:custGeom>
                  <a:rect b="b" l="l" r="r" t="t"/>
                  <a:pathLst>
                    <a:path extrusionOk="0" fill="none" h="9501" w="95015">
                      <a:moveTo>
                        <a:pt x="71260" y="0"/>
                      </a:moveTo>
                      <a:lnTo>
                        <a:pt x="23755" y="0"/>
                      </a:lnTo>
                      <a:lnTo>
                        <a:pt x="0" y="9501"/>
                      </a:lnTo>
                      <a:lnTo>
                        <a:pt x="95014" y="9501"/>
                      </a:lnTo>
                      <a:close/>
                    </a:path>
                  </a:pathLst>
                </a:custGeom>
                <a:noFill/>
                <a:ln cap="sq"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5" name="Google Shape;11045;p63"/>
                <p:cNvSpPr/>
                <p:nvPr/>
              </p:nvSpPr>
              <p:spPr>
                <a:xfrm>
                  <a:off x="4421361" y="4047756"/>
                  <a:ext cx="507618" cy="344709"/>
                </a:xfrm>
                <a:custGeom>
                  <a:rect b="b" l="l" r="r" t="t"/>
                  <a:pathLst>
                    <a:path extrusionOk="0" fill="none" h="64522" w="95015">
                      <a:moveTo>
                        <a:pt x="0" y="1"/>
                      </a:moveTo>
                      <a:lnTo>
                        <a:pt x="0" y="64521"/>
                      </a:lnTo>
                      <a:lnTo>
                        <a:pt x="95014" y="64521"/>
                      </a:lnTo>
                      <a:lnTo>
                        <a:pt x="95014" y="35846"/>
                      </a:lnTo>
                      <a:lnTo>
                        <a:pt x="95014" y="35846"/>
                      </a:lnTo>
                      <a:lnTo>
                        <a:pt x="95014" y="26286"/>
                      </a:lnTo>
                      <a:lnTo>
                        <a:pt x="95014" y="1"/>
                      </a:lnTo>
                      <a:close/>
                    </a:path>
                  </a:pathLst>
                </a:custGeom>
                <a:noFill/>
                <a:ln cap="flat" cmpd="sng" w="9525">
                  <a:solidFill>
                    <a:srgbClr val="DBE2E7"/>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6" name="Google Shape;11046;p63"/>
              <p:cNvGrpSpPr/>
              <p:nvPr/>
            </p:nvGrpSpPr>
            <p:grpSpPr>
              <a:xfrm>
                <a:off x="4928973" y="4189418"/>
                <a:ext cx="507596" cy="203047"/>
                <a:chOff x="4928973" y="4189418"/>
                <a:chExt cx="507596" cy="203047"/>
              </a:xfrm>
            </p:grpSpPr>
            <p:sp>
              <p:nvSpPr>
                <p:cNvPr id="11047" name="Google Shape;11047;p63"/>
                <p:cNvSpPr/>
                <p:nvPr/>
              </p:nvSpPr>
              <p:spPr>
                <a:xfrm>
                  <a:off x="4928973" y="4189418"/>
                  <a:ext cx="507596" cy="50759"/>
                </a:xfrm>
                <a:custGeom>
                  <a:rect b="b" l="l" r="r" t="t"/>
                  <a:pathLst>
                    <a:path extrusionOk="0" fill="none" h="9501" w="95011">
                      <a:moveTo>
                        <a:pt x="95011" y="9501"/>
                      </a:moveTo>
                      <a:lnTo>
                        <a:pt x="71260" y="0"/>
                      </a:lnTo>
                      <a:lnTo>
                        <a:pt x="0" y="0"/>
                      </a:lnTo>
                      <a:lnTo>
                        <a:pt x="0" y="950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63"/>
                <p:cNvSpPr/>
                <p:nvPr/>
              </p:nvSpPr>
              <p:spPr>
                <a:xfrm>
                  <a:off x="4928973" y="4240172"/>
                  <a:ext cx="507596" cy="152293"/>
                </a:xfrm>
                <a:custGeom>
                  <a:rect b="b" l="l" r="r" t="t"/>
                  <a:pathLst>
                    <a:path extrusionOk="0" fill="none" h="28506" w="95011">
                      <a:moveTo>
                        <a:pt x="0" y="28505"/>
                      </a:moveTo>
                      <a:lnTo>
                        <a:pt x="0" y="28505"/>
                      </a:lnTo>
                      <a:lnTo>
                        <a:pt x="95011" y="28505"/>
                      </a:lnTo>
                      <a:lnTo>
                        <a:pt x="95011" y="1"/>
                      </a:lnTo>
                      <a:lnTo>
                        <a:pt x="0" y="1"/>
                      </a:lnTo>
                      <a:close/>
                    </a:path>
                  </a:pathLst>
                </a:custGeom>
                <a:noFill/>
                <a:ln cap="flat" cmpd="sng" w="9525">
                  <a:solidFill>
                    <a:srgbClr val="869FB1"/>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49" name="Google Shape;11049;p63"/>
            <p:cNvGrpSpPr/>
            <p:nvPr/>
          </p:nvGrpSpPr>
          <p:grpSpPr>
            <a:xfrm>
              <a:off x="4482186" y="3641905"/>
              <a:ext cx="397605" cy="349784"/>
              <a:chOff x="2906375" y="1159725"/>
              <a:chExt cx="1860575" cy="1636800"/>
            </a:xfrm>
          </p:grpSpPr>
          <p:sp>
            <p:nvSpPr>
              <p:cNvPr id="11050" name="Google Shape;11050;p63"/>
              <p:cNvSpPr/>
              <p:nvPr/>
            </p:nvSpPr>
            <p:spPr>
              <a:xfrm>
                <a:off x="2906375" y="1159725"/>
                <a:ext cx="1860575" cy="1320800"/>
              </a:xfrm>
              <a:custGeom>
                <a:rect b="b" l="l" r="r" t="t"/>
                <a:pathLst>
                  <a:path extrusionOk="0" fill="none" h="52832" w="74423">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63"/>
              <p:cNvSpPr/>
              <p:nvPr/>
            </p:nvSpPr>
            <p:spPr>
              <a:xfrm>
                <a:off x="3520750" y="2496900"/>
                <a:ext cx="656300" cy="214450"/>
              </a:xfrm>
              <a:custGeom>
                <a:rect b="b" l="l" r="r" t="t"/>
                <a:pathLst>
                  <a:path extrusionOk="0" fill="none" h="8578" w="26252">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63"/>
              <p:cNvSpPr/>
              <p:nvPr/>
            </p:nvSpPr>
            <p:spPr>
              <a:xfrm>
                <a:off x="3448300" y="2706900"/>
                <a:ext cx="803900" cy="89625"/>
              </a:xfrm>
              <a:custGeom>
                <a:rect b="b" l="l" r="r" t="t"/>
                <a:pathLst>
                  <a:path extrusionOk="0" fill="none" h="3585" w="32156">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cap="flat" cmpd="sng" w="9525">
                <a:solidFill>
                  <a:srgbClr val="E3E9ED"/>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63"/>
              <p:cNvSpPr/>
              <p:nvPr/>
            </p:nvSpPr>
            <p:spPr>
              <a:xfrm>
                <a:off x="3674575" y="1339775"/>
                <a:ext cx="324050" cy="308175"/>
              </a:xfrm>
              <a:custGeom>
                <a:rect b="b" l="l" r="r" t="t"/>
                <a:pathLst>
                  <a:path extrusionOk="0" fill="none" h="12327" w="12962">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cap="flat" cmpd="sng" w="9525">
                <a:solidFill>
                  <a:srgbClr val="FFFFFF"/>
                </a:solidFill>
                <a:prstDash val="solid"/>
                <a:miter lim="267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054" name="Google Shape;11054;p63"/>
          <p:cNvGrpSpPr/>
          <p:nvPr/>
        </p:nvGrpSpPr>
        <p:grpSpPr>
          <a:xfrm>
            <a:off x="6528943" y="1853805"/>
            <a:ext cx="940737" cy="721067"/>
            <a:chOff x="6599718" y="2068734"/>
            <a:chExt cx="940737" cy="721067"/>
          </a:xfrm>
        </p:grpSpPr>
        <p:sp>
          <p:nvSpPr>
            <p:cNvPr id="11055" name="Google Shape;11055;p63"/>
            <p:cNvSpPr/>
            <p:nvPr/>
          </p:nvSpPr>
          <p:spPr>
            <a:xfrm>
              <a:off x="7138953" y="2569473"/>
              <a:ext cx="366935" cy="115933"/>
            </a:xfrm>
            <a:custGeom>
              <a:rect b="b" l="l" r="r" t="t"/>
              <a:pathLst>
                <a:path extrusionOk="0" fill="none" h="33338" w="105517">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63"/>
            <p:cNvSpPr/>
            <p:nvPr/>
          </p:nvSpPr>
          <p:spPr>
            <a:xfrm>
              <a:off x="6650497" y="2579172"/>
              <a:ext cx="346397" cy="118079"/>
            </a:xfrm>
            <a:custGeom>
              <a:rect b="b" l="l" r="r" t="t"/>
              <a:pathLst>
                <a:path extrusionOk="0" fill="none" h="33955" w="99611">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63"/>
            <p:cNvSpPr/>
            <p:nvPr/>
          </p:nvSpPr>
          <p:spPr>
            <a:xfrm>
              <a:off x="7236268" y="2370428"/>
              <a:ext cx="304187" cy="115978"/>
            </a:xfrm>
            <a:custGeom>
              <a:rect b="b" l="l" r="r" t="t"/>
              <a:pathLst>
                <a:path extrusionOk="0" fill="none" h="33351" w="87473">
                  <a:moveTo>
                    <a:pt x="15181" y="0"/>
                  </a:moveTo>
                  <a:cubicBezTo>
                    <a:pt x="12114" y="11913"/>
                    <a:pt x="6975" y="23210"/>
                    <a:pt x="1" y="33350"/>
                  </a:cubicBezTo>
                  <a:lnTo>
                    <a:pt x="87472" y="33350"/>
                  </a:lnTo>
                  <a:lnTo>
                    <a:pt x="87472"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63"/>
            <p:cNvSpPr/>
            <p:nvPr/>
          </p:nvSpPr>
          <p:spPr>
            <a:xfrm>
              <a:off x="7252744" y="2161243"/>
              <a:ext cx="271454" cy="115982"/>
            </a:xfrm>
            <a:custGeom>
              <a:rect b="b" l="l" r="r" t="t"/>
              <a:pathLst>
                <a:path extrusionOk="0" fill="none" h="33352" w="78060">
                  <a:moveTo>
                    <a:pt x="0" y="1"/>
                  </a:moveTo>
                  <a:cubicBezTo>
                    <a:pt x="7288" y="9714"/>
                    <a:pt x="11762" y="21250"/>
                    <a:pt x="12918" y="33351"/>
                  </a:cubicBezTo>
                  <a:lnTo>
                    <a:pt x="78060" y="33351"/>
                  </a:lnTo>
                  <a:lnTo>
                    <a:pt x="78060" y="1"/>
                  </a:ln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9" name="Google Shape;11059;p63"/>
            <p:cNvSpPr/>
            <p:nvPr/>
          </p:nvSpPr>
          <p:spPr>
            <a:xfrm>
              <a:off x="6599718" y="2199610"/>
              <a:ext cx="260051" cy="115978"/>
            </a:xfrm>
            <a:custGeom>
              <a:rect b="b" l="l" r="r" t="t"/>
              <a:pathLst>
                <a:path extrusionOk="0" fill="none" h="33351" w="74781">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0" name="Google Shape;11060;p63"/>
            <p:cNvSpPr/>
            <p:nvPr/>
          </p:nvSpPr>
          <p:spPr>
            <a:xfrm>
              <a:off x="6605967" y="2389697"/>
              <a:ext cx="307727" cy="116023"/>
            </a:xfrm>
            <a:custGeom>
              <a:rect b="b" l="l" r="r" t="t"/>
              <a:pathLst>
                <a:path extrusionOk="0" fill="none" h="33364" w="88491">
                  <a:moveTo>
                    <a:pt x="70835" y="1"/>
                  </a:moveTo>
                  <a:lnTo>
                    <a:pt x="1" y="1"/>
                  </a:lnTo>
                  <a:lnTo>
                    <a:pt x="1" y="33363"/>
                  </a:lnTo>
                  <a:lnTo>
                    <a:pt x="88490" y="33363"/>
                  </a:lnTo>
                  <a:cubicBezTo>
                    <a:pt x="80662" y="23386"/>
                    <a:pt x="74680" y="12089"/>
                    <a:pt x="70835" y="1"/>
                  </a:cubicBez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1" name="Google Shape;11061;p63"/>
            <p:cNvGrpSpPr/>
            <p:nvPr/>
          </p:nvGrpSpPr>
          <p:grpSpPr>
            <a:xfrm>
              <a:off x="6836957" y="2068734"/>
              <a:ext cx="461892" cy="721067"/>
              <a:chOff x="6836957" y="2068734"/>
              <a:chExt cx="461892" cy="721067"/>
            </a:xfrm>
          </p:grpSpPr>
          <p:sp>
            <p:nvSpPr>
              <p:cNvPr id="11062" name="Google Shape;11062;p63"/>
              <p:cNvSpPr/>
              <p:nvPr/>
            </p:nvSpPr>
            <p:spPr>
              <a:xfrm>
                <a:off x="7080441" y="2287271"/>
                <a:ext cx="187336" cy="123319"/>
              </a:xfrm>
              <a:custGeom>
                <a:rect b="b" l="l" r="r" t="t"/>
                <a:pathLst>
                  <a:path extrusionOk="0" fill="none" h="35462" w="53871">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cap="flat" cmpd="sng" w="9525">
                <a:solidFill>
                  <a:srgbClr val="4F677B"/>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63"/>
              <p:cNvSpPr/>
              <p:nvPr/>
            </p:nvSpPr>
            <p:spPr>
              <a:xfrm>
                <a:off x="7080441" y="2105091"/>
                <a:ext cx="182750" cy="157141"/>
              </a:xfrm>
              <a:custGeom>
                <a:rect b="b" l="l" r="r" t="t"/>
                <a:pathLst>
                  <a:path extrusionOk="0" fill="none" h="45188" w="52552">
                    <a:moveTo>
                      <a:pt x="1" y="45188"/>
                    </a:moveTo>
                    <a:lnTo>
                      <a:pt x="52551" y="45188"/>
                    </a:lnTo>
                    <a:cubicBezTo>
                      <a:pt x="47211" y="20458"/>
                      <a:pt x="25899" y="1609"/>
                      <a:pt x="1" y="1"/>
                    </a:cubicBezTo>
                    <a:close/>
                  </a:path>
                </a:pathLst>
              </a:custGeom>
              <a:noFill/>
              <a:ln cap="flat" cmpd="sng" w="9525">
                <a:solidFill>
                  <a:srgbClr val="B3C3C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63"/>
              <p:cNvSpPr/>
              <p:nvPr/>
            </p:nvSpPr>
            <p:spPr>
              <a:xfrm>
                <a:off x="6872702" y="2287006"/>
                <a:ext cx="187378" cy="123364"/>
              </a:xfrm>
              <a:custGeom>
                <a:rect b="b" l="l" r="r" t="t"/>
                <a:pathLst>
                  <a:path extrusionOk="0" fill="none" h="35475" w="53883">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cap="flat" cmpd="sng" w="9525">
                <a:solidFill>
                  <a:srgbClr val="C9D4DC"/>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63"/>
              <p:cNvSpPr/>
              <p:nvPr/>
            </p:nvSpPr>
            <p:spPr>
              <a:xfrm>
                <a:off x="6902504" y="2430686"/>
                <a:ext cx="152902" cy="185984"/>
              </a:xfrm>
              <a:custGeom>
                <a:rect b="b" l="l" r="r" t="t"/>
                <a:pathLst>
                  <a:path extrusionOk="0" fill="none" h="53482" w="43969">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cap="flat" cmpd="sng" w="9525">
                <a:solidFill>
                  <a:srgbClr val="DBE3E8"/>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63"/>
              <p:cNvSpPr/>
              <p:nvPr/>
            </p:nvSpPr>
            <p:spPr>
              <a:xfrm>
                <a:off x="6877289" y="2104831"/>
                <a:ext cx="182791" cy="157141"/>
              </a:xfrm>
              <a:custGeom>
                <a:rect b="b" l="l" r="r" t="t"/>
                <a:pathLst>
                  <a:path extrusionOk="0" fill="none" h="45188" w="52564">
                    <a:moveTo>
                      <a:pt x="52564" y="45187"/>
                    </a:moveTo>
                    <a:lnTo>
                      <a:pt x="52564" y="0"/>
                    </a:lnTo>
                    <a:cubicBezTo>
                      <a:pt x="26653" y="1621"/>
                      <a:pt x="5354" y="20470"/>
                      <a:pt x="1" y="45187"/>
                    </a:cubicBezTo>
                    <a:close/>
                  </a:path>
                </a:pathLst>
              </a:custGeom>
              <a:noFill/>
              <a:ln cap="flat" cmpd="sng" w="9525">
                <a:solidFill>
                  <a:srgbClr val="8FA1AF"/>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63"/>
              <p:cNvSpPr/>
              <p:nvPr/>
            </p:nvSpPr>
            <p:spPr>
              <a:xfrm>
                <a:off x="7080441" y="2430686"/>
                <a:ext cx="152860" cy="185938"/>
              </a:xfrm>
              <a:custGeom>
                <a:rect b="b" l="l" r="r" t="t"/>
                <a:pathLst>
                  <a:path extrusionOk="0" fill="none" h="53469" w="43957">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cap="flat" cmpd="sng" w="9525">
                <a:solidFill>
                  <a:srgbClr val="374F66"/>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8" name="Google Shape;11068;p63"/>
              <p:cNvGrpSpPr/>
              <p:nvPr/>
            </p:nvGrpSpPr>
            <p:grpSpPr>
              <a:xfrm>
                <a:off x="6836957" y="2068734"/>
                <a:ext cx="461892" cy="721067"/>
                <a:chOff x="6836957" y="2068734"/>
                <a:chExt cx="461892" cy="721067"/>
              </a:xfrm>
            </p:grpSpPr>
            <p:sp>
              <p:nvSpPr>
                <p:cNvPr id="11069" name="Google Shape;11069;p63"/>
                <p:cNvSpPr/>
                <p:nvPr/>
              </p:nvSpPr>
              <p:spPr>
                <a:xfrm>
                  <a:off x="6996059" y="2711098"/>
                  <a:ext cx="143729" cy="78703"/>
                </a:xfrm>
                <a:custGeom>
                  <a:rect b="b" l="l" r="r" t="t"/>
                  <a:pathLst>
                    <a:path extrusionOk="0" fill="none" h="22632" w="41331">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0" name="Google Shape;11070;p63"/>
                <p:cNvSpPr/>
                <p:nvPr/>
              </p:nvSpPr>
              <p:spPr>
                <a:xfrm>
                  <a:off x="6996059" y="2647693"/>
                  <a:ext cx="143683" cy="88753"/>
                </a:xfrm>
                <a:custGeom>
                  <a:rect b="b" l="l" r="r" t="t"/>
                  <a:pathLst>
                    <a:path extrusionOk="0" fill="none" h="25522" w="41318">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cap="flat" cmpd="sng" w="9525">
                  <a:solidFill>
                    <a:srgbClr val="E3E7EA"/>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63"/>
                <p:cNvSpPr/>
                <p:nvPr/>
              </p:nvSpPr>
              <p:spPr>
                <a:xfrm>
                  <a:off x="6990467" y="2723683"/>
                  <a:ext cx="154870" cy="12721"/>
                </a:xfrm>
                <a:custGeom>
                  <a:rect b="b" l="l" r="r" t="t"/>
                  <a:pathLst>
                    <a:path extrusionOk="0" fill="none" h="3658" w="44535">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63"/>
                <p:cNvSpPr/>
                <p:nvPr/>
              </p:nvSpPr>
              <p:spPr>
                <a:xfrm>
                  <a:off x="6990467" y="2698339"/>
                  <a:ext cx="154870" cy="12762"/>
                </a:xfrm>
                <a:custGeom>
                  <a:rect b="b" l="l" r="r" t="t"/>
                  <a:pathLst>
                    <a:path extrusionOk="0" fill="none" h="3670" w="44535">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63"/>
                <p:cNvSpPr/>
                <p:nvPr/>
              </p:nvSpPr>
              <p:spPr>
                <a:xfrm>
                  <a:off x="6990467" y="2647648"/>
                  <a:ext cx="154870" cy="12762"/>
                </a:xfrm>
                <a:custGeom>
                  <a:rect b="b" l="l" r="r" t="t"/>
                  <a:pathLst>
                    <a:path extrusionOk="0" fill="none" h="3670" w="44535">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63"/>
                <p:cNvSpPr/>
                <p:nvPr/>
              </p:nvSpPr>
              <p:spPr>
                <a:xfrm>
                  <a:off x="6990467" y="2672992"/>
                  <a:ext cx="154870" cy="12766"/>
                </a:xfrm>
                <a:custGeom>
                  <a:rect b="b" l="l" r="r" t="t"/>
                  <a:pathLst>
                    <a:path extrusionOk="0" fill="none" h="3671" w="44535">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cap="flat" cmpd="sng" w="9525">
                  <a:solidFill>
                    <a:srgbClr val="EEF0F2"/>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63"/>
                <p:cNvSpPr/>
                <p:nvPr/>
              </p:nvSpPr>
              <p:spPr>
                <a:xfrm>
                  <a:off x="6836957" y="2068734"/>
                  <a:ext cx="461892" cy="589756"/>
                </a:xfrm>
                <a:custGeom>
                  <a:rect b="b" l="l" r="r" t="t"/>
                  <a:pathLst>
                    <a:path extrusionOk="0" fill="none" h="169592" w="132823">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cap="flat" cmpd="sng" w="9525">
                  <a:solidFill>
                    <a:srgbClr val="FEFEFE"/>
                  </a:solidFill>
                  <a:prstDash val="solid"/>
                  <a:miter lim="12565"/>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11076" name="Google Shape;11076;p63"/>
          <p:cNvGrpSpPr/>
          <p:nvPr/>
        </p:nvGrpSpPr>
        <p:grpSpPr>
          <a:xfrm>
            <a:off x="2412262" y="1858152"/>
            <a:ext cx="712577" cy="712374"/>
            <a:chOff x="2559249" y="2069323"/>
            <a:chExt cx="685566" cy="685634"/>
          </a:xfrm>
        </p:grpSpPr>
        <p:sp>
          <p:nvSpPr>
            <p:cNvPr id="11077" name="Google Shape;11077;p63"/>
            <p:cNvSpPr/>
            <p:nvPr/>
          </p:nvSpPr>
          <p:spPr>
            <a:xfrm>
              <a:off x="2637836" y="2532965"/>
              <a:ext cx="376180" cy="221993"/>
            </a:xfrm>
            <a:custGeom>
              <a:rect b="b" l="l" r="r" t="t"/>
              <a:pathLst>
                <a:path extrusionOk="0" h="67784" w="114864">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63"/>
            <p:cNvSpPr/>
            <p:nvPr/>
          </p:nvSpPr>
          <p:spPr>
            <a:xfrm>
              <a:off x="2910955" y="2421038"/>
              <a:ext cx="327385" cy="318821"/>
            </a:xfrm>
            <a:custGeom>
              <a:rect b="b" l="l" r="r" t="t"/>
              <a:pathLst>
                <a:path extrusionOk="0" h="97350" w="99965">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63"/>
            <p:cNvSpPr/>
            <p:nvPr/>
          </p:nvSpPr>
          <p:spPr>
            <a:xfrm>
              <a:off x="3122726" y="2149918"/>
              <a:ext cx="10490" cy="10015"/>
            </a:xfrm>
            <a:custGeom>
              <a:rect b="b" l="l" r="r" t="t"/>
              <a:pathLst>
                <a:path extrusionOk="0" h="3058" w="3203">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63"/>
            <p:cNvSpPr/>
            <p:nvPr/>
          </p:nvSpPr>
          <p:spPr>
            <a:xfrm>
              <a:off x="3022956" y="2159929"/>
              <a:ext cx="221858" cy="379216"/>
            </a:xfrm>
            <a:custGeom>
              <a:rect b="b" l="l" r="r" t="t"/>
              <a:pathLst>
                <a:path extrusionOk="0" h="115791" w="67743">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63"/>
            <p:cNvSpPr/>
            <p:nvPr/>
          </p:nvSpPr>
          <p:spPr>
            <a:xfrm>
              <a:off x="3001649" y="2257452"/>
              <a:ext cx="4395" cy="2908"/>
            </a:xfrm>
            <a:custGeom>
              <a:rect b="b" l="l" r="r" t="t"/>
              <a:pathLst>
                <a:path extrusionOk="0" h="888" w="1342">
                  <a:moveTo>
                    <a:pt x="1" y="1"/>
                  </a:moveTo>
                  <a:cubicBezTo>
                    <a:pt x="449" y="291"/>
                    <a:pt x="898" y="587"/>
                    <a:pt x="1341" y="888"/>
                  </a:cubicBezTo>
                  <a:cubicBezTo>
                    <a:pt x="898" y="587"/>
                    <a:pt x="449" y="291"/>
                    <a:pt x="1" y="1"/>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63"/>
            <p:cNvSpPr/>
            <p:nvPr/>
          </p:nvSpPr>
          <p:spPr>
            <a:xfrm>
              <a:off x="3006814" y="2260907"/>
              <a:ext cx="504" cy="373"/>
            </a:xfrm>
            <a:custGeom>
              <a:rect b="b" l="l" r="r" t="t"/>
              <a:pathLst>
                <a:path extrusionOk="0" h="114" w="154">
                  <a:moveTo>
                    <a:pt x="1" y="0"/>
                  </a:moveTo>
                  <a:lnTo>
                    <a:pt x="1" y="0"/>
                  </a:lnTo>
                  <a:cubicBezTo>
                    <a:pt x="50" y="40"/>
                    <a:pt x="104" y="74"/>
                    <a:pt x="154" y="114"/>
                  </a:cubicBezTo>
                  <a:cubicBezTo>
                    <a:pt x="104" y="74"/>
                    <a:pt x="55" y="40"/>
                    <a:pt x="1"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63"/>
            <p:cNvSpPr/>
            <p:nvPr/>
          </p:nvSpPr>
          <p:spPr>
            <a:xfrm>
              <a:off x="3007315" y="2261277"/>
              <a:ext cx="15645" cy="12190"/>
            </a:xfrm>
            <a:custGeom>
              <a:rect b="b" l="l" r="r" t="t"/>
              <a:pathLst>
                <a:path extrusionOk="0" h="3722" w="4777">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63"/>
            <p:cNvSpPr/>
            <p:nvPr/>
          </p:nvSpPr>
          <p:spPr>
            <a:xfrm>
              <a:off x="3006025" y="2260357"/>
              <a:ext cx="793" cy="553"/>
            </a:xfrm>
            <a:custGeom>
              <a:rect b="b" l="l" r="r" t="t"/>
              <a:pathLst>
                <a:path extrusionOk="0" h="169" w="242">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63"/>
            <p:cNvSpPr/>
            <p:nvPr/>
          </p:nvSpPr>
          <p:spPr>
            <a:xfrm>
              <a:off x="2790124" y="2069323"/>
              <a:ext cx="376068" cy="221963"/>
            </a:xfrm>
            <a:custGeom>
              <a:rect b="b" l="l" r="r" t="t"/>
              <a:pathLst>
                <a:path extrusionOk="0" h="67775" w="11483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63"/>
            <p:cNvSpPr/>
            <p:nvPr/>
          </p:nvSpPr>
          <p:spPr>
            <a:xfrm>
              <a:off x="2559328" y="2381300"/>
              <a:ext cx="1294" cy="21877"/>
            </a:xfrm>
            <a:custGeom>
              <a:rect b="b" l="l" r="r" t="t"/>
              <a:pathLst>
                <a:path extrusionOk="0" h="6680" w="395">
                  <a:moveTo>
                    <a:pt x="395" y="1"/>
                  </a:moveTo>
                  <a:cubicBezTo>
                    <a:pt x="193" y="2219"/>
                    <a:pt x="65" y="4447"/>
                    <a:pt x="1" y="6679"/>
                  </a:cubicBezTo>
                  <a:lnTo>
                    <a:pt x="15" y="6679"/>
                  </a:lnTo>
                  <a:cubicBezTo>
                    <a:pt x="70" y="4447"/>
                    <a:pt x="198" y="2224"/>
                    <a:pt x="395" y="1"/>
                  </a:cubicBezTo>
                  <a:close/>
                </a:path>
              </a:pathLst>
            </a:custGeom>
            <a:solidFill>
              <a:srgbClr val="A5B7C5"/>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63"/>
            <p:cNvSpPr/>
            <p:nvPr/>
          </p:nvSpPr>
          <p:spPr>
            <a:xfrm>
              <a:off x="2565429" y="2084349"/>
              <a:ext cx="327628" cy="318828"/>
            </a:xfrm>
            <a:custGeom>
              <a:rect b="b" l="l" r="r" t="t"/>
              <a:pathLst>
                <a:path extrusionOk="0" h="97352" w="100039">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8" name="Google Shape;11088;p63"/>
            <p:cNvSpPr/>
            <p:nvPr/>
          </p:nvSpPr>
          <p:spPr>
            <a:xfrm>
              <a:off x="2560618" y="2347407"/>
              <a:ext cx="4814" cy="33896"/>
            </a:xfrm>
            <a:custGeom>
              <a:rect b="b" l="l" r="r" t="t"/>
              <a:pathLst>
                <a:path extrusionOk="0" h="10350" w="147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9" name="Google Shape;11089;p63"/>
            <p:cNvSpPr/>
            <p:nvPr/>
          </p:nvSpPr>
          <p:spPr>
            <a:xfrm>
              <a:off x="2559249" y="2285083"/>
              <a:ext cx="222808" cy="417520"/>
            </a:xfrm>
            <a:custGeom>
              <a:rect b="b" l="l" r="r" t="t"/>
              <a:pathLst>
                <a:path extrusionOk="0" h="127487" w="68033">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0" name="Google Shape;11090;p63"/>
          <p:cNvGrpSpPr/>
          <p:nvPr/>
        </p:nvGrpSpPr>
        <p:grpSpPr>
          <a:xfrm>
            <a:off x="7594699" y="970941"/>
            <a:ext cx="845645" cy="711911"/>
            <a:chOff x="951975" y="315800"/>
            <a:chExt cx="5860325" cy="4933550"/>
          </a:xfrm>
        </p:grpSpPr>
        <p:sp>
          <p:nvSpPr>
            <p:cNvPr id="11091" name="Google Shape;11091;p63"/>
            <p:cNvSpPr/>
            <p:nvPr/>
          </p:nvSpPr>
          <p:spPr>
            <a:xfrm>
              <a:off x="6501500" y="3684025"/>
              <a:ext cx="310800" cy="261200"/>
            </a:xfrm>
            <a:custGeom>
              <a:rect b="b" l="l" r="r" t="t"/>
              <a:pathLst>
                <a:path extrusionOk="0" h="10448" w="12432">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63"/>
            <p:cNvSpPr/>
            <p:nvPr/>
          </p:nvSpPr>
          <p:spPr>
            <a:xfrm>
              <a:off x="6501500" y="2945200"/>
              <a:ext cx="310800" cy="261925"/>
            </a:xfrm>
            <a:custGeom>
              <a:rect b="b" l="l" r="r" t="t"/>
              <a:pathLst>
                <a:path extrusionOk="0" h="10477" w="12432">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63"/>
            <p:cNvSpPr/>
            <p:nvPr/>
          </p:nvSpPr>
          <p:spPr>
            <a:xfrm>
              <a:off x="6501500" y="2202650"/>
              <a:ext cx="310800" cy="266400"/>
            </a:xfrm>
            <a:custGeom>
              <a:rect b="b" l="l" r="r" t="t"/>
              <a:pathLst>
                <a:path extrusionOk="0" h="10656" w="12432">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63"/>
            <p:cNvSpPr/>
            <p:nvPr/>
          </p:nvSpPr>
          <p:spPr>
            <a:xfrm>
              <a:off x="951975" y="3495675"/>
              <a:ext cx="5460750" cy="1753675"/>
            </a:xfrm>
            <a:custGeom>
              <a:rect b="b" l="l" r="r" t="t"/>
              <a:pathLst>
                <a:path extrusionOk="0" fill="none" h="70147" w="218430">
                  <a:moveTo>
                    <a:pt x="29746" y="1"/>
                  </a:moveTo>
                  <a:lnTo>
                    <a:pt x="0" y="14430"/>
                  </a:lnTo>
                  <a:lnTo>
                    <a:pt x="109215" y="70147"/>
                  </a:lnTo>
                  <a:lnTo>
                    <a:pt x="218429" y="14430"/>
                  </a:lnTo>
                  <a:lnTo>
                    <a:pt x="188684" y="1"/>
                  </a:lnTo>
                  <a:lnTo>
                    <a:pt x="109215" y="40623"/>
                  </a:lnTo>
                  <a:close/>
                </a:path>
              </a:pathLst>
            </a:custGeom>
            <a:noFill/>
            <a:ln cap="flat" cmpd="sng" w="9525">
              <a:solidFill>
                <a:srgbClr val="435D74"/>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63"/>
            <p:cNvSpPr/>
            <p:nvPr/>
          </p:nvSpPr>
          <p:spPr>
            <a:xfrm>
              <a:off x="951975" y="2757600"/>
              <a:ext cx="5460750" cy="1753675"/>
            </a:xfrm>
            <a:custGeom>
              <a:rect b="b" l="l" r="r" t="t"/>
              <a:pathLst>
                <a:path extrusionOk="0" fill="none" h="70147" w="21843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cap="flat" cmpd="sng" w="9525">
              <a:solidFill>
                <a:srgbClr val="869FB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63"/>
            <p:cNvSpPr/>
            <p:nvPr/>
          </p:nvSpPr>
          <p:spPr>
            <a:xfrm>
              <a:off x="951975" y="2019500"/>
              <a:ext cx="5460750" cy="1753675"/>
            </a:xfrm>
            <a:custGeom>
              <a:rect b="b" l="l" r="r" t="t"/>
              <a:pathLst>
                <a:path extrusionOk="0" fill="none" h="70147" w="21843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cap="flat" cmpd="sng" w="9525">
              <a:solidFill>
                <a:srgbClr val="BAC8D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63"/>
            <p:cNvSpPr/>
            <p:nvPr/>
          </p:nvSpPr>
          <p:spPr>
            <a:xfrm>
              <a:off x="951975" y="315800"/>
              <a:ext cx="5460750" cy="2719300"/>
            </a:xfrm>
            <a:custGeom>
              <a:rect b="b" l="l" r="r" t="t"/>
              <a:pathLst>
                <a:path extrusionOk="0" fill="none" h="108772" w="218430">
                  <a:moveTo>
                    <a:pt x="109215" y="1"/>
                  </a:moveTo>
                  <a:lnTo>
                    <a:pt x="0" y="52832"/>
                  </a:lnTo>
                  <a:lnTo>
                    <a:pt x="109215" y="108771"/>
                  </a:lnTo>
                  <a:lnTo>
                    <a:pt x="218429" y="52832"/>
                  </a:ln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63"/>
            <p:cNvSpPr/>
            <p:nvPr/>
          </p:nvSpPr>
          <p:spPr>
            <a:xfrm>
              <a:off x="6501500" y="1464200"/>
              <a:ext cx="310800" cy="261550"/>
            </a:xfrm>
            <a:custGeom>
              <a:rect b="b" l="l" r="r" t="t"/>
              <a:pathLst>
                <a:path extrusionOk="0" h="10462" w="12432">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63"/>
          <p:cNvGrpSpPr/>
          <p:nvPr/>
        </p:nvGrpSpPr>
        <p:grpSpPr>
          <a:xfrm>
            <a:off x="3691828" y="2707050"/>
            <a:ext cx="1617932" cy="621724"/>
            <a:chOff x="3862800" y="3038525"/>
            <a:chExt cx="1329006" cy="510698"/>
          </a:xfrm>
        </p:grpSpPr>
        <p:sp>
          <p:nvSpPr>
            <p:cNvPr id="11100" name="Google Shape;11100;p63"/>
            <p:cNvSpPr/>
            <p:nvPr/>
          </p:nvSpPr>
          <p:spPr>
            <a:xfrm>
              <a:off x="4185913" y="3040337"/>
              <a:ext cx="71107" cy="143789"/>
            </a:xfrm>
            <a:custGeom>
              <a:rect b="b" l="l" r="r" t="t"/>
              <a:pathLst>
                <a:path extrusionOk="0" h="29770" w="14722">
                  <a:moveTo>
                    <a:pt x="0" y="1"/>
                  </a:moveTo>
                  <a:cubicBezTo>
                    <a:pt x="0" y="11614"/>
                    <a:pt x="5398" y="22573"/>
                    <a:pt x="14721" y="29770"/>
                  </a:cubicBezTo>
                  <a:cubicBezTo>
                    <a:pt x="5562" y="22573"/>
                    <a:pt x="164" y="11614"/>
                    <a:pt x="164" y="1"/>
                  </a:cubicBez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63"/>
            <p:cNvSpPr/>
            <p:nvPr/>
          </p:nvSpPr>
          <p:spPr>
            <a:xfrm>
              <a:off x="3967075" y="3045080"/>
              <a:ext cx="403706" cy="397383"/>
            </a:xfrm>
            <a:custGeom>
              <a:rect b="b" l="l" r="r" t="t"/>
              <a:pathLst>
                <a:path extrusionOk="0" h="82274" w="83583">
                  <a:moveTo>
                    <a:pt x="83583" y="82273"/>
                  </a:moveTo>
                  <a:cubicBezTo>
                    <a:pt x="37948" y="82273"/>
                    <a:pt x="655" y="45635"/>
                    <a:pt x="0" y="0"/>
                  </a:cubicBezTo>
                  <a:cubicBezTo>
                    <a:pt x="655" y="45635"/>
                    <a:pt x="37948" y="82273"/>
                    <a:pt x="83583" y="82273"/>
                  </a:cubicBezTo>
                  <a:close/>
                </a:path>
              </a:pathLst>
            </a:custGeom>
            <a:solidFill>
              <a:srgbClr val="445D73"/>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02" name="Google Shape;11102;p63"/>
            <p:cNvGrpSpPr/>
            <p:nvPr/>
          </p:nvGrpSpPr>
          <p:grpSpPr>
            <a:xfrm>
              <a:off x="3967075" y="3040337"/>
              <a:ext cx="1019927" cy="402126"/>
              <a:chOff x="3967075" y="3040337"/>
              <a:chExt cx="1019927" cy="402126"/>
            </a:xfrm>
          </p:grpSpPr>
          <p:sp>
            <p:nvSpPr>
              <p:cNvPr id="11103" name="Google Shape;11103;p63"/>
              <p:cNvSpPr/>
              <p:nvPr/>
            </p:nvSpPr>
            <p:spPr>
              <a:xfrm>
                <a:off x="4369197" y="3335999"/>
                <a:ext cx="617805" cy="105869"/>
              </a:xfrm>
              <a:custGeom>
                <a:rect b="b" l="l" r="r" t="t"/>
                <a:pathLst>
                  <a:path extrusionOk="0" fill="none" h="21919" w="127910">
                    <a:moveTo>
                      <a:pt x="1" y="21918"/>
                    </a:moveTo>
                    <a:lnTo>
                      <a:pt x="127909" y="21918"/>
                    </a:lnTo>
                    <a:lnTo>
                      <a:pt x="127909" y="1"/>
                    </a:lnTo>
                    <a:lnTo>
                      <a:pt x="164" y="164"/>
                    </a:ln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63"/>
              <p:cNvSpPr/>
              <p:nvPr/>
            </p:nvSpPr>
            <p:spPr>
              <a:xfrm>
                <a:off x="3967075" y="3040337"/>
                <a:ext cx="403706" cy="402126"/>
              </a:xfrm>
              <a:custGeom>
                <a:rect b="b" l="l" r="r" t="t"/>
                <a:pathLst>
                  <a:path extrusionOk="0" fill="none" h="83256" w="83583">
                    <a:moveTo>
                      <a:pt x="83419" y="61501"/>
                    </a:moveTo>
                    <a:cubicBezTo>
                      <a:pt x="49397" y="61501"/>
                      <a:pt x="21755" y="34022"/>
                      <a:pt x="21755" y="1"/>
                    </a:cubicBezTo>
                    <a:lnTo>
                      <a:pt x="0" y="1"/>
                    </a:lnTo>
                    <a:lnTo>
                      <a:pt x="0" y="982"/>
                    </a:lnTo>
                    <a:cubicBezTo>
                      <a:pt x="818" y="46617"/>
                      <a:pt x="37948" y="83255"/>
                      <a:pt x="83583" y="83255"/>
                    </a:cubicBezTo>
                  </a:path>
                </a:pathLst>
              </a:custGeom>
              <a:noFill/>
              <a:ln cap="flat" cmpd="sng" w="9525">
                <a:solidFill>
                  <a:srgbClr val="869FB1"/>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5" name="Google Shape;11105;p63"/>
            <p:cNvGrpSpPr/>
            <p:nvPr/>
          </p:nvGrpSpPr>
          <p:grpSpPr>
            <a:xfrm>
              <a:off x="4186700" y="3040337"/>
              <a:ext cx="390475" cy="183289"/>
              <a:chOff x="4186700" y="3040337"/>
              <a:chExt cx="390475" cy="183289"/>
            </a:xfrm>
          </p:grpSpPr>
          <p:sp>
            <p:nvSpPr>
              <p:cNvPr id="11106" name="Google Shape;11106;p63"/>
              <p:cNvSpPr/>
              <p:nvPr/>
            </p:nvSpPr>
            <p:spPr>
              <a:xfrm>
                <a:off x="4370181" y="3120129"/>
                <a:ext cx="206994" cy="103497"/>
              </a:xfrm>
              <a:custGeom>
                <a:rect b="b" l="l" r="r" t="t"/>
                <a:pathLst>
                  <a:path extrusionOk="0" fill="none" h="21428" w="42856">
                    <a:moveTo>
                      <a:pt x="1" y="21428"/>
                    </a:moveTo>
                    <a:lnTo>
                      <a:pt x="42855" y="21428"/>
                    </a:lnTo>
                    <a:lnTo>
                      <a:pt x="42855" y="1"/>
                    </a:lnTo>
                    <a:lnTo>
                      <a:pt x="1" y="1"/>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63"/>
              <p:cNvSpPr/>
              <p:nvPr/>
            </p:nvSpPr>
            <p:spPr>
              <a:xfrm>
                <a:off x="4186700" y="3040337"/>
                <a:ext cx="184081" cy="183289"/>
              </a:xfrm>
              <a:custGeom>
                <a:rect b="b" l="l" r="r" t="t"/>
                <a:pathLst>
                  <a:path extrusionOk="0" fill="none" h="37948" w="38112">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cap="flat" cmpd="sng" w="9525">
                <a:solidFill>
                  <a:srgbClr val="E3E9ED"/>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08" name="Google Shape;11108;p63"/>
            <p:cNvGrpSpPr/>
            <p:nvPr/>
          </p:nvGrpSpPr>
          <p:grpSpPr>
            <a:xfrm>
              <a:off x="4073727" y="3040337"/>
              <a:ext cx="697794" cy="296263"/>
              <a:chOff x="4073727" y="3040337"/>
              <a:chExt cx="697794" cy="296263"/>
            </a:xfrm>
          </p:grpSpPr>
          <p:sp>
            <p:nvSpPr>
              <p:cNvPr id="11109" name="Google Shape;11109;p63"/>
              <p:cNvSpPr/>
              <p:nvPr/>
            </p:nvSpPr>
            <p:spPr>
              <a:xfrm>
                <a:off x="4370181" y="3223621"/>
                <a:ext cx="401339" cy="112979"/>
              </a:xfrm>
              <a:custGeom>
                <a:rect b="b" l="l" r="r" t="t"/>
                <a:pathLst>
                  <a:path extrusionOk="0" fill="none" h="23391" w="83093">
                    <a:moveTo>
                      <a:pt x="1" y="23391"/>
                    </a:moveTo>
                    <a:lnTo>
                      <a:pt x="83092" y="23391"/>
                    </a:lnTo>
                    <a:lnTo>
                      <a:pt x="83092" y="1"/>
                    </a:lnTo>
                    <a:lnTo>
                      <a:pt x="1" y="1"/>
                    </a:ln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0" name="Google Shape;11110;p63"/>
              <p:cNvSpPr/>
              <p:nvPr/>
            </p:nvSpPr>
            <p:spPr>
              <a:xfrm>
                <a:off x="4073727" y="3040337"/>
                <a:ext cx="297055" cy="296263"/>
              </a:xfrm>
              <a:custGeom>
                <a:rect b="b" l="l" r="r" t="t"/>
                <a:pathLst>
                  <a:path extrusionOk="0" fill="none" h="61338" w="61502">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cap="flat" cmpd="sng" w="9525">
                <a:solidFill>
                  <a:srgbClr val="CFD9E0"/>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1" name="Google Shape;11111;p63"/>
            <p:cNvGrpSpPr/>
            <p:nvPr/>
          </p:nvGrpSpPr>
          <p:grpSpPr>
            <a:xfrm>
              <a:off x="3862800" y="3038525"/>
              <a:ext cx="1329006" cy="510698"/>
              <a:chOff x="3862800" y="3038525"/>
              <a:chExt cx="1329006" cy="510698"/>
            </a:xfrm>
          </p:grpSpPr>
          <p:sp>
            <p:nvSpPr>
              <p:cNvPr id="11112" name="Google Shape;11112;p63"/>
              <p:cNvSpPr/>
              <p:nvPr/>
            </p:nvSpPr>
            <p:spPr>
              <a:xfrm>
                <a:off x="4370175" y="3441875"/>
                <a:ext cx="821631" cy="107348"/>
              </a:xfrm>
              <a:custGeom>
                <a:rect b="b" l="l" r="r" t="t"/>
                <a:pathLst>
                  <a:path extrusionOk="0" fill="none" h="21919" w="170110">
                    <a:moveTo>
                      <a:pt x="1" y="21918"/>
                    </a:moveTo>
                    <a:lnTo>
                      <a:pt x="170110" y="21918"/>
                    </a:lnTo>
                    <a:lnTo>
                      <a:pt x="170110" y="0"/>
                    </a:lnTo>
                    <a:lnTo>
                      <a:pt x="1" y="0"/>
                    </a:ln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63"/>
              <p:cNvSpPr/>
              <p:nvPr/>
            </p:nvSpPr>
            <p:spPr>
              <a:xfrm>
                <a:off x="3862800" y="3038525"/>
                <a:ext cx="507990" cy="510620"/>
              </a:xfrm>
              <a:custGeom>
                <a:rect b="b" l="l" r="r" t="t"/>
                <a:pathLst>
                  <a:path extrusionOk="0" fill="none" h="105500" w="105174">
                    <a:moveTo>
                      <a:pt x="105174" y="83418"/>
                    </a:moveTo>
                    <a:cubicBezTo>
                      <a:pt x="59539" y="83418"/>
                      <a:pt x="22246" y="46780"/>
                      <a:pt x="21591" y="1145"/>
                    </a:cubicBezTo>
                    <a:lnTo>
                      <a:pt x="21591" y="0"/>
                    </a:lnTo>
                    <a:lnTo>
                      <a:pt x="1" y="0"/>
                    </a:lnTo>
                    <a:cubicBezTo>
                      <a:pt x="1" y="58229"/>
                      <a:pt x="46944" y="105336"/>
                      <a:pt x="105174" y="105500"/>
                    </a:cubicBezTo>
                  </a:path>
                </a:pathLst>
              </a:custGeom>
              <a:noFill/>
              <a:ln cap="flat" cmpd="sng" w="9525">
                <a:solidFill>
                  <a:srgbClr val="445D73"/>
                </a:solidFill>
                <a:prstDash val="solid"/>
                <a:miter lim="16356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14" name="Google Shape;11114;p63"/>
          <p:cNvGrpSpPr/>
          <p:nvPr/>
        </p:nvGrpSpPr>
        <p:grpSpPr>
          <a:xfrm>
            <a:off x="700150" y="970941"/>
            <a:ext cx="883205" cy="775176"/>
            <a:chOff x="649648" y="271400"/>
            <a:chExt cx="6215377" cy="5455143"/>
          </a:xfrm>
        </p:grpSpPr>
        <p:sp>
          <p:nvSpPr>
            <p:cNvPr id="11115" name="Google Shape;11115;p63"/>
            <p:cNvSpPr/>
            <p:nvPr/>
          </p:nvSpPr>
          <p:spPr>
            <a:xfrm>
              <a:off x="2641907" y="3717593"/>
              <a:ext cx="3573900" cy="2008950"/>
            </a:xfrm>
            <a:custGeom>
              <a:rect b="b" l="l" r="r" t="t"/>
              <a:pathLst>
                <a:path extrusionOk="0" fill="none" h="80358" w="142956">
                  <a:moveTo>
                    <a:pt x="0" y="50612"/>
                  </a:moveTo>
                  <a:cubicBezTo>
                    <a:pt x="53053" y="80357"/>
                    <a:pt x="120314" y="56605"/>
                    <a:pt x="142956" y="0"/>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63"/>
            <p:cNvSpPr/>
            <p:nvPr/>
          </p:nvSpPr>
          <p:spPr>
            <a:xfrm>
              <a:off x="1359875" y="2446825"/>
              <a:ext cx="338550" cy="1598275"/>
            </a:xfrm>
            <a:custGeom>
              <a:rect b="b" l="l" r="r" t="t"/>
              <a:pathLst>
                <a:path extrusionOk="0" fill="none" h="63931" w="13542">
                  <a:moveTo>
                    <a:pt x="888" y="0"/>
                  </a:moveTo>
                  <a:cubicBezTo>
                    <a:pt x="223" y="4440"/>
                    <a:pt x="1" y="9102"/>
                    <a:pt x="1" y="13763"/>
                  </a:cubicBezTo>
                  <a:cubicBezTo>
                    <a:pt x="1" y="31300"/>
                    <a:pt x="4662" y="48614"/>
                    <a:pt x="13541" y="63931"/>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63"/>
            <p:cNvSpPr/>
            <p:nvPr/>
          </p:nvSpPr>
          <p:spPr>
            <a:xfrm>
              <a:off x="1709500" y="271400"/>
              <a:ext cx="5149975" cy="2519525"/>
            </a:xfrm>
            <a:custGeom>
              <a:rect b="b" l="l" r="r" t="t"/>
              <a:pathLst>
                <a:path extrusionOk="0" fill="none" h="100781" w="205999">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cap="flat" cmpd="sng" w="9525">
              <a:solidFill>
                <a:srgbClr val="325D79"/>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63"/>
            <p:cNvSpPr/>
            <p:nvPr/>
          </p:nvSpPr>
          <p:spPr>
            <a:xfrm>
              <a:off x="5965975" y="415700"/>
              <a:ext cx="754750" cy="754750"/>
            </a:xfrm>
            <a:custGeom>
              <a:rect b="b" l="l" r="r" t="t"/>
              <a:pathLst>
                <a:path extrusionOk="0" fill="none" h="30190" w="3019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63"/>
            <p:cNvSpPr/>
            <p:nvPr/>
          </p:nvSpPr>
          <p:spPr>
            <a:xfrm>
              <a:off x="699475" y="2457925"/>
              <a:ext cx="5183275" cy="2647150"/>
            </a:xfrm>
            <a:custGeom>
              <a:rect b="b" l="l" r="r" t="t"/>
              <a:pathLst>
                <a:path extrusionOk="0" fill="none" h="105886" w="207331">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63"/>
            <p:cNvSpPr/>
            <p:nvPr/>
          </p:nvSpPr>
          <p:spPr>
            <a:xfrm>
              <a:off x="2075775" y="387950"/>
              <a:ext cx="4012325" cy="2402975"/>
            </a:xfrm>
            <a:custGeom>
              <a:rect b="b" l="l" r="r" t="t"/>
              <a:pathLst>
                <a:path extrusionOk="0" fill="none" h="96119" w="160493">
                  <a:moveTo>
                    <a:pt x="160492" y="96118"/>
                  </a:moveTo>
                  <a:cubicBezTo>
                    <a:pt x="160492" y="57494"/>
                    <a:pt x="135630" y="23530"/>
                    <a:pt x="99003" y="11765"/>
                  </a:cubicBezTo>
                  <a:cubicBezTo>
                    <a:pt x="62377" y="0"/>
                    <a:pt x="22420" y="13097"/>
                    <a:pt x="0" y="44397"/>
                  </a:cubicBezTo>
                </a:path>
              </a:pathLst>
            </a:custGeom>
            <a:noFill/>
            <a:ln cap="flat" cmpd="sng" w="9525">
              <a:solidFill>
                <a:srgbClr val="667E92"/>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63"/>
            <p:cNvSpPr/>
            <p:nvPr/>
          </p:nvSpPr>
          <p:spPr>
            <a:xfrm>
              <a:off x="649648" y="670971"/>
              <a:ext cx="5183118" cy="4298214"/>
            </a:xfrm>
            <a:custGeom>
              <a:rect b="b" l="l" r="r" t="t"/>
              <a:pathLst>
                <a:path extrusionOk="0" fill="none" h="170260" w="205333">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cap="flat" cmpd="sng" w="9525">
              <a:solidFill>
                <a:srgbClr val="445D73"/>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63"/>
            <p:cNvSpPr/>
            <p:nvPr/>
          </p:nvSpPr>
          <p:spPr>
            <a:xfrm>
              <a:off x="1731700" y="1059450"/>
              <a:ext cx="5133325" cy="3762600"/>
            </a:xfrm>
            <a:custGeom>
              <a:rect b="b" l="l" r="r" t="t"/>
              <a:pathLst>
                <a:path extrusionOk="0" fill="none" h="150504" w="205333">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cap="flat" cmpd="sng" w="9525">
              <a:solidFill>
                <a:srgbClr val="869FB1"/>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63"/>
            <p:cNvSpPr/>
            <p:nvPr/>
          </p:nvSpPr>
          <p:spPr>
            <a:xfrm>
              <a:off x="5965975" y="2912975"/>
              <a:ext cx="754750" cy="754775"/>
            </a:xfrm>
            <a:custGeom>
              <a:rect b="b" l="l" r="r" t="t"/>
              <a:pathLst>
                <a:path extrusionOk="0" fill="none" h="30191" w="3019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63"/>
            <p:cNvSpPr/>
            <p:nvPr/>
          </p:nvSpPr>
          <p:spPr>
            <a:xfrm>
              <a:off x="2453125" y="1464550"/>
              <a:ext cx="2874675" cy="2785900"/>
            </a:xfrm>
            <a:custGeom>
              <a:rect b="b" l="l" r="r" t="t"/>
              <a:pathLst>
                <a:path extrusionOk="0" fill="none" h="111436" w="114987">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63"/>
            <p:cNvSpPr/>
            <p:nvPr/>
          </p:nvSpPr>
          <p:spPr>
            <a:xfrm>
              <a:off x="732775" y="4183825"/>
              <a:ext cx="754775" cy="760300"/>
            </a:xfrm>
            <a:custGeom>
              <a:rect b="b" l="l" r="r" t="t"/>
              <a:pathLst>
                <a:path extrusionOk="0" fill="none" h="30412" w="30191">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63"/>
            <p:cNvSpPr/>
            <p:nvPr/>
          </p:nvSpPr>
          <p:spPr>
            <a:xfrm>
              <a:off x="732775" y="1669900"/>
              <a:ext cx="754775" cy="754750"/>
            </a:xfrm>
            <a:custGeom>
              <a:rect b="b" l="l" r="r" t="t"/>
              <a:pathLst>
                <a:path extrusionOk="0" fill="none" h="30190" w="30191">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cap="flat" cmpd="sng" w="9525">
              <a:solidFill>
                <a:srgbClr val="E3E9ED"/>
              </a:solidFill>
              <a:prstDash val="solid"/>
              <a:miter lim="221980"/>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7" name="Google Shape;11127;p63"/>
          <p:cNvGrpSpPr/>
          <p:nvPr/>
        </p:nvGrpSpPr>
        <p:grpSpPr>
          <a:xfrm>
            <a:off x="2308452" y="970941"/>
            <a:ext cx="767704" cy="815489"/>
            <a:chOff x="2499700" y="1135950"/>
            <a:chExt cx="732402" cy="777990"/>
          </a:xfrm>
        </p:grpSpPr>
        <p:grpSp>
          <p:nvGrpSpPr>
            <p:cNvPr id="11128" name="Google Shape;11128;p63"/>
            <p:cNvGrpSpPr/>
            <p:nvPr/>
          </p:nvGrpSpPr>
          <p:grpSpPr>
            <a:xfrm>
              <a:off x="2499700" y="1135950"/>
              <a:ext cx="732402" cy="694705"/>
              <a:chOff x="2499700" y="1135950"/>
              <a:chExt cx="732402" cy="694705"/>
            </a:xfrm>
          </p:grpSpPr>
          <p:sp>
            <p:nvSpPr>
              <p:cNvPr id="11129" name="Google Shape;11129;p63"/>
              <p:cNvSpPr/>
              <p:nvPr/>
            </p:nvSpPr>
            <p:spPr>
              <a:xfrm>
                <a:off x="2721907" y="1135950"/>
                <a:ext cx="288719" cy="199571"/>
              </a:xfrm>
              <a:custGeom>
                <a:rect b="b" l="l" r="r" t="t"/>
                <a:pathLst>
                  <a:path extrusionOk="0" h="56376" w="81559">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63"/>
              <p:cNvSpPr/>
              <p:nvPr/>
            </p:nvSpPr>
            <p:spPr>
              <a:xfrm>
                <a:off x="2499700" y="1313180"/>
                <a:ext cx="225119" cy="278853"/>
              </a:xfrm>
              <a:custGeom>
                <a:rect b="b" l="l" r="r" t="t"/>
                <a:pathLst>
                  <a:path extrusionOk="0" h="78772" w="63593">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63"/>
              <p:cNvSpPr/>
              <p:nvPr/>
            </p:nvSpPr>
            <p:spPr>
              <a:xfrm>
                <a:off x="2721907" y="1317604"/>
                <a:ext cx="53599" cy="72899"/>
              </a:xfrm>
              <a:custGeom>
                <a:rect b="b" l="l" r="r" t="t"/>
                <a:pathLst>
                  <a:path extrusionOk="0" h="20593" w="15141">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63"/>
              <p:cNvSpPr/>
              <p:nvPr/>
            </p:nvSpPr>
            <p:spPr>
              <a:xfrm>
                <a:off x="2764773" y="1334751"/>
                <a:ext cx="47171" cy="52173"/>
              </a:xfrm>
              <a:custGeom>
                <a:rect b="b" l="l" r="r" t="t"/>
                <a:pathLst>
                  <a:path extrusionOk="0" h="14738" w="13325">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63"/>
              <p:cNvSpPr/>
              <p:nvPr/>
            </p:nvSpPr>
            <p:spPr>
              <a:xfrm>
                <a:off x="2554001" y="1354757"/>
                <a:ext cx="187956" cy="201536"/>
              </a:xfrm>
              <a:custGeom>
                <a:rect b="b" l="l" r="r" t="t"/>
                <a:pathLst>
                  <a:path extrusionOk="0" h="56931" w="53095">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63"/>
              <p:cNvSpPr/>
              <p:nvPr/>
            </p:nvSpPr>
            <p:spPr>
              <a:xfrm>
                <a:off x="2724763" y="1363329"/>
                <a:ext cx="46455" cy="58605"/>
              </a:xfrm>
              <a:custGeom>
                <a:rect b="b" l="l" r="r" t="t"/>
                <a:pathLst>
                  <a:path extrusionOk="0" h="16555" w="13123">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63"/>
              <p:cNvSpPr/>
              <p:nvPr/>
            </p:nvSpPr>
            <p:spPr>
              <a:xfrm>
                <a:off x="2587581" y="1591246"/>
                <a:ext cx="277288" cy="238695"/>
              </a:xfrm>
              <a:custGeom>
                <a:rect b="b" l="l" r="r" t="t"/>
                <a:pathLst>
                  <a:path extrusionOk="0" h="67428" w="7833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63"/>
              <p:cNvSpPr/>
              <p:nvPr/>
            </p:nvSpPr>
            <p:spPr>
              <a:xfrm>
                <a:off x="2631881" y="1556237"/>
                <a:ext cx="95768" cy="46455"/>
              </a:xfrm>
              <a:custGeom>
                <a:rect b="b" l="l" r="r" t="t"/>
                <a:pathLst>
                  <a:path extrusionOk="0" h="13123" w="27053">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63"/>
              <p:cNvSpPr/>
              <p:nvPr/>
            </p:nvSpPr>
            <p:spPr>
              <a:xfrm>
                <a:off x="2661889" y="1514798"/>
                <a:ext cx="66467" cy="47170"/>
              </a:xfrm>
              <a:custGeom>
                <a:rect b="b" l="l" r="r" t="t"/>
                <a:pathLst>
                  <a:path extrusionOk="0" h="13325" w="18776">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63"/>
              <p:cNvSpPr/>
              <p:nvPr/>
            </p:nvSpPr>
            <p:spPr>
              <a:xfrm>
                <a:off x="2635452" y="1602677"/>
                <a:ext cx="205108" cy="180094"/>
              </a:xfrm>
              <a:custGeom>
                <a:rect b="b" l="l" r="r" t="t"/>
                <a:pathLst>
                  <a:path extrusionOk="0" h="50874" w="5794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63"/>
              <p:cNvSpPr/>
              <p:nvPr/>
            </p:nvSpPr>
            <p:spPr>
              <a:xfrm>
                <a:off x="2676892" y="1560523"/>
                <a:ext cx="76471" cy="45025"/>
              </a:xfrm>
              <a:custGeom>
                <a:rect b="b" l="l" r="r" t="t"/>
                <a:pathLst>
                  <a:path extrusionOk="0" h="12719" w="21602">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63"/>
              <p:cNvSpPr/>
              <p:nvPr/>
            </p:nvSpPr>
            <p:spPr>
              <a:xfrm>
                <a:off x="2864801" y="1592672"/>
                <a:ext cx="278003" cy="237984"/>
              </a:xfrm>
              <a:custGeom>
                <a:rect b="b" l="l" r="r" t="t"/>
                <a:pathLst>
                  <a:path extrusionOk="0" h="67227" w="78532">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63"/>
              <p:cNvSpPr/>
              <p:nvPr/>
            </p:nvSpPr>
            <p:spPr>
              <a:xfrm>
                <a:off x="2840508" y="1660548"/>
                <a:ext cx="49316" cy="100770"/>
              </a:xfrm>
              <a:custGeom>
                <a:rect b="b" l="l" r="r" t="t"/>
                <a:pathLst>
                  <a:path extrusionOk="0" h="28466" w="13931">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63"/>
              <p:cNvSpPr/>
              <p:nvPr/>
            </p:nvSpPr>
            <p:spPr>
              <a:xfrm>
                <a:off x="2816930" y="1644831"/>
                <a:ext cx="47886" cy="77898"/>
              </a:xfrm>
              <a:custGeom>
                <a:rect b="b" l="l" r="r" t="t"/>
                <a:pathLst>
                  <a:path extrusionOk="0" h="22005" w="13527">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63"/>
              <p:cNvSpPr/>
              <p:nvPr/>
            </p:nvSpPr>
            <p:spPr>
              <a:xfrm>
                <a:off x="2889093" y="1602677"/>
                <a:ext cx="205823" cy="180809"/>
              </a:xfrm>
              <a:custGeom>
                <a:rect b="b" l="l" r="r" t="t"/>
                <a:pathLst>
                  <a:path extrusionOk="0" h="51076" w="58142">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63"/>
              <p:cNvSpPr/>
              <p:nvPr/>
            </p:nvSpPr>
            <p:spPr>
              <a:xfrm>
                <a:off x="2864801" y="1644831"/>
                <a:ext cx="48601" cy="77898"/>
              </a:xfrm>
              <a:custGeom>
                <a:rect b="b" l="l" r="r" t="t"/>
                <a:pathLst>
                  <a:path extrusionOk="0" h="22005" w="13729">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5" name="Google Shape;11145;p63"/>
              <p:cNvSpPr/>
              <p:nvPr/>
            </p:nvSpPr>
            <p:spPr>
              <a:xfrm>
                <a:off x="2864086" y="1653402"/>
                <a:ext cx="2149" cy="7151"/>
              </a:xfrm>
              <a:custGeom>
                <a:rect b="b" l="l" r="r" t="t"/>
                <a:pathLst>
                  <a:path extrusionOk="0" h="2020" w="607">
                    <a:moveTo>
                      <a:pt x="1" y="1"/>
                    </a:moveTo>
                    <a:cubicBezTo>
                      <a:pt x="1" y="606"/>
                      <a:pt x="203" y="1414"/>
                      <a:pt x="203" y="2019"/>
                    </a:cubicBezTo>
                    <a:cubicBezTo>
                      <a:pt x="405" y="1414"/>
                      <a:pt x="405" y="606"/>
                      <a:pt x="607" y="1"/>
                    </a:cubicBez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6" name="Google Shape;11146;p63"/>
              <p:cNvSpPr/>
              <p:nvPr/>
            </p:nvSpPr>
            <p:spPr>
              <a:xfrm>
                <a:off x="3006983" y="1313318"/>
                <a:ext cx="225119" cy="279430"/>
              </a:xfrm>
              <a:custGeom>
                <a:rect b="b" l="l" r="r" t="t"/>
                <a:pathLst>
                  <a:path extrusionOk="0" h="78935" w="63593">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63"/>
              <p:cNvSpPr/>
              <p:nvPr/>
            </p:nvSpPr>
            <p:spPr>
              <a:xfrm>
                <a:off x="2956256" y="1319034"/>
                <a:ext cx="54314" cy="72184"/>
              </a:xfrm>
              <a:custGeom>
                <a:rect b="b" l="l" r="r" t="t"/>
                <a:pathLst>
                  <a:path extrusionOk="0" h="20391" w="15343">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63"/>
              <p:cNvSpPr/>
              <p:nvPr/>
            </p:nvSpPr>
            <p:spPr>
              <a:xfrm>
                <a:off x="2919817" y="1335466"/>
                <a:ext cx="47886" cy="52888"/>
              </a:xfrm>
              <a:custGeom>
                <a:rect b="b" l="l" r="r" t="t"/>
                <a:pathLst>
                  <a:path extrusionOk="0" h="14940" w="13527">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63"/>
              <p:cNvSpPr/>
              <p:nvPr/>
            </p:nvSpPr>
            <p:spPr>
              <a:xfrm>
                <a:off x="3002697" y="1557663"/>
                <a:ext cx="95053" cy="46455"/>
              </a:xfrm>
              <a:custGeom>
                <a:rect b="b" l="l" r="r" t="t"/>
                <a:pathLst>
                  <a:path extrusionOk="0" h="13123" w="26851">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63"/>
              <p:cNvSpPr/>
              <p:nvPr/>
            </p:nvSpPr>
            <p:spPr>
              <a:xfrm>
                <a:off x="2975545" y="1561238"/>
                <a:ext cx="78616" cy="45740"/>
              </a:xfrm>
              <a:custGeom>
                <a:rect b="b" l="l" r="r" t="t"/>
                <a:pathLst>
                  <a:path extrusionOk="0" h="12921" w="22208">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63"/>
              <p:cNvSpPr/>
              <p:nvPr/>
            </p:nvSpPr>
            <p:spPr>
              <a:xfrm>
                <a:off x="2959827" y="1364044"/>
                <a:ext cx="47171" cy="60035"/>
              </a:xfrm>
              <a:custGeom>
                <a:rect b="b" l="l" r="r" t="t"/>
                <a:pathLst>
                  <a:path extrusionOk="0" h="16959" w="13325">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63"/>
              <p:cNvSpPr/>
              <p:nvPr/>
            </p:nvSpPr>
            <p:spPr>
              <a:xfrm>
                <a:off x="3002697" y="1515509"/>
                <a:ext cx="67179" cy="47170"/>
              </a:xfrm>
              <a:custGeom>
                <a:rect b="b" l="l" r="r" t="t"/>
                <a:pathLst>
                  <a:path extrusionOk="0" h="13325" w="18977">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3" name="Google Shape;11153;p63"/>
              <p:cNvSpPr/>
              <p:nvPr/>
            </p:nvSpPr>
            <p:spPr>
              <a:xfrm>
                <a:off x="3001982" y="1561238"/>
                <a:ext cx="719" cy="4"/>
              </a:xfrm>
              <a:custGeom>
                <a:rect b="b" l="l" r="r" t="t"/>
                <a:pathLst>
                  <a:path extrusionOk="0" h="1" w="203">
                    <a:moveTo>
                      <a:pt x="202" y="0"/>
                    </a:moveTo>
                    <a:lnTo>
                      <a:pt x="202" y="0"/>
                    </a:lnTo>
                    <a:lnTo>
                      <a:pt x="0" y="0"/>
                    </a:lnTo>
                    <a:close/>
                  </a:path>
                </a:pathLst>
              </a:custGeom>
              <a:solidFill>
                <a:srgbClr val="000000"/>
              </a:solid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4" name="Google Shape;11154;p63"/>
              <p:cNvSpPr/>
              <p:nvPr/>
            </p:nvSpPr>
            <p:spPr>
              <a:xfrm>
                <a:off x="2727622" y="1560523"/>
                <a:ext cx="4" cy="4"/>
              </a:xfrm>
              <a:custGeom>
                <a:rect b="b" l="l" r="r" t="t"/>
                <a:pathLst>
                  <a:path extrusionOk="0" h="1" w="1">
                    <a:moveTo>
                      <a:pt x="0" y="0"/>
                    </a:moveTo>
                    <a:close/>
                  </a:path>
                </a:pathLst>
              </a:custGeom>
              <a:solidFill>
                <a:srgbClr val="FFFFFF"/>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5" name="Google Shape;11155;p63"/>
              <p:cNvSpPr/>
              <p:nvPr/>
            </p:nvSpPr>
            <p:spPr>
              <a:xfrm>
                <a:off x="2706186" y="1356898"/>
                <a:ext cx="321598" cy="311591"/>
              </a:xfrm>
              <a:custGeom>
                <a:rect b="b" l="l" r="r" t="t"/>
                <a:pathLst>
                  <a:path extrusionOk="0" fill="none" h="88020" w="90847">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cap="flat" cmpd="sng" w="9525">
                <a:solidFill>
                  <a:srgbClr val="FFFFFF"/>
                </a:solidFill>
                <a:prstDash val="solid"/>
                <a:miter lim="201878"/>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56" name="Google Shape;11156;p63"/>
            <p:cNvGrpSpPr/>
            <p:nvPr/>
          </p:nvGrpSpPr>
          <p:grpSpPr>
            <a:xfrm>
              <a:off x="2517909" y="1188726"/>
              <a:ext cx="702702" cy="725214"/>
              <a:chOff x="2517909" y="1188726"/>
              <a:chExt cx="702702" cy="725214"/>
            </a:xfrm>
          </p:grpSpPr>
          <p:sp>
            <p:nvSpPr>
              <p:cNvPr id="11157" name="Google Shape;11157;p63"/>
              <p:cNvSpPr/>
              <p:nvPr/>
            </p:nvSpPr>
            <p:spPr>
              <a:xfrm>
                <a:off x="2621966" y="118872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63"/>
              <p:cNvSpPr/>
              <p:nvPr/>
            </p:nvSpPr>
            <p:spPr>
              <a:xfrm>
                <a:off x="2517909" y="154330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63"/>
              <p:cNvSpPr/>
              <p:nvPr/>
            </p:nvSpPr>
            <p:spPr>
              <a:xfrm>
                <a:off x="3174265" y="155689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63"/>
              <p:cNvSpPr/>
              <p:nvPr/>
            </p:nvSpPr>
            <p:spPr>
              <a:xfrm>
                <a:off x="3023194" y="119720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63"/>
              <p:cNvSpPr/>
              <p:nvPr/>
            </p:nvSpPr>
            <p:spPr>
              <a:xfrm rot="8660313">
                <a:off x="2818264" y="180429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62" name="Google Shape;11162;p63"/>
          <p:cNvGrpSpPr/>
          <p:nvPr/>
        </p:nvGrpSpPr>
        <p:grpSpPr>
          <a:xfrm>
            <a:off x="1654184" y="970941"/>
            <a:ext cx="583439" cy="870229"/>
            <a:chOff x="1716825" y="1121550"/>
            <a:chExt cx="622800" cy="928938"/>
          </a:xfrm>
        </p:grpSpPr>
        <p:grpSp>
          <p:nvGrpSpPr>
            <p:cNvPr id="11163" name="Google Shape;11163;p63"/>
            <p:cNvGrpSpPr/>
            <p:nvPr/>
          </p:nvGrpSpPr>
          <p:grpSpPr>
            <a:xfrm>
              <a:off x="1716825" y="1121550"/>
              <a:ext cx="622800" cy="928938"/>
              <a:chOff x="1716825" y="1121550"/>
              <a:chExt cx="622800" cy="928938"/>
            </a:xfrm>
          </p:grpSpPr>
          <p:cxnSp>
            <p:nvCxnSpPr>
              <p:cNvPr id="11164" name="Google Shape;11164;p63"/>
              <p:cNvCxnSpPr/>
              <p:nvPr/>
            </p:nvCxnSpPr>
            <p:spPr>
              <a:xfrm>
                <a:off x="1954750" y="1738188"/>
                <a:ext cx="0" cy="312300"/>
              </a:xfrm>
              <a:prstGeom prst="straightConnector1">
                <a:avLst/>
              </a:prstGeom>
              <a:noFill/>
              <a:ln cap="flat" cmpd="sng" w="9525">
                <a:solidFill>
                  <a:srgbClr val="213B55"/>
                </a:solidFill>
                <a:prstDash val="solid"/>
                <a:round/>
                <a:headEnd len="med" w="med" type="none"/>
                <a:tailEnd len="med" w="med" type="none"/>
              </a:ln>
            </p:spPr>
          </p:cxnSp>
          <p:sp>
            <p:nvSpPr>
              <p:cNvPr id="11165" name="Google Shape;11165;p63"/>
              <p:cNvSpPr/>
              <p:nvPr/>
            </p:nvSpPr>
            <p:spPr>
              <a:xfrm>
                <a:off x="1716825" y="1121550"/>
                <a:ext cx="622800" cy="622800"/>
              </a:xfrm>
              <a:prstGeom prst="ellipse">
                <a:avLst/>
              </a:prstGeom>
              <a:noFill/>
              <a:ln cap="flat" cmpd="sng" w="9525">
                <a:solidFill>
                  <a:srgbClr val="213B5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6" name="Google Shape;11166;p63"/>
            <p:cNvGrpSpPr/>
            <p:nvPr/>
          </p:nvGrpSpPr>
          <p:grpSpPr>
            <a:xfrm>
              <a:off x="1768050" y="1172775"/>
              <a:ext cx="520200" cy="832000"/>
              <a:chOff x="1768050" y="1172775"/>
              <a:chExt cx="520200" cy="832000"/>
            </a:xfrm>
          </p:grpSpPr>
          <p:cxnSp>
            <p:nvCxnSpPr>
              <p:cNvPr id="11167" name="Google Shape;11167;p63"/>
              <p:cNvCxnSpPr/>
              <p:nvPr/>
            </p:nvCxnSpPr>
            <p:spPr>
              <a:xfrm>
                <a:off x="2003025" y="1692475"/>
                <a:ext cx="0" cy="312300"/>
              </a:xfrm>
              <a:prstGeom prst="straightConnector1">
                <a:avLst/>
              </a:prstGeom>
              <a:noFill/>
              <a:ln cap="flat" cmpd="sng" w="9525">
                <a:solidFill>
                  <a:srgbClr val="667E92"/>
                </a:solidFill>
                <a:prstDash val="solid"/>
                <a:round/>
                <a:headEnd len="med" w="med" type="none"/>
                <a:tailEnd len="med" w="med" type="none"/>
              </a:ln>
            </p:spPr>
          </p:cxnSp>
          <p:sp>
            <p:nvSpPr>
              <p:cNvPr id="11168" name="Google Shape;11168;p63"/>
              <p:cNvSpPr/>
              <p:nvPr/>
            </p:nvSpPr>
            <p:spPr>
              <a:xfrm>
                <a:off x="1768050" y="1172775"/>
                <a:ext cx="520200" cy="520200"/>
              </a:xfrm>
              <a:prstGeom prst="ellipse">
                <a:avLst/>
              </a:pr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69" name="Google Shape;11169;p63"/>
            <p:cNvGrpSpPr/>
            <p:nvPr/>
          </p:nvGrpSpPr>
          <p:grpSpPr>
            <a:xfrm>
              <a:off x="1820100" y="1225475"/>
              <a:ext cx="416400" cy="729575"/>
              <a:chOff x="1820100" y="1225475"/>
              <a:chExt cx="416400" cy="729575"/>
            </a:xfrm>
          </p:grpSpPr>
          <p:cxnSp>
            <p:nvCxnSpPr>
              <p:cNvPr id="11170" name="Google Shape;11170;p63"/>
              <p:cNvCxnSpPr/>
              <p:nvPr/>
            </p:nvCxnSpPr>
            <p:spPr>
              <a:xfrm>
                <a:off x="2051300" y="1642750"/>
                <a:ext cx="0" cy="312300"/>
              </a:xfrm>
              <a:prstGeom prst="straightConnector1">
                <a:avLst/>
              </a:prstGeom>
              <a:noFill/>
              <a:ln cap="flat" cmpd="sng" w="9525">
                <a:solidFill>
                  <a:srgbClr val="445D73"/>
                </a:solidFill>
                <a:prstDash val="solid"/>
                <a:round/>
                <a:headEnd len="med" w="med" type="none"/>
                <a:tailEnd len="med" w="med" type="none"/>
              </a:ln>
            </p:spPr>
          </p:cxnSp>
          <p:sp>
            <p:nvSpPr>
              <p:cNvPr id="11171" name="Google Shape;11171;p63"/>
              <p:cNvSpPr/>
              <p:nvPr/>
            </p:nvSpPr>
            <p:spPr>
              <a:xfrm>
                <a:off x="1820100" y="1225475"/>
                <a:ext cx="416400" cy="416400"/>
              </a:xfrm>
              <a:prstGeom prst="ellipse">
                <a:avLst/>
              </a:prstGeom>
              <a:noFill/>
              <a:ln cap="flat" cmpd="sng" w="9525">
                <a:solidFill>
                  <a:srgbClr val="445D7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2" name="Google Shape;11172;p63"/>
            <p:cNvGrpSpPr/>
            <p:nvPr/>
          </p:nvGrpSpPr>
          <p:grpSpPr>
            <a:xfrm>
              <a:off x="1874250" y="1278825"/>
              <a:ext cx="308100" cy="605275"/>
              <a:chOff x="1874250" y="1278825"/>
              <a:chExt cx="308100" cy="605275"/>
            </a:xfrm>
          </p:grpSpPr>
          <p:cxnSp>
            <p:nvCxnSpPr>
              <p:cNvPr id="11173" name="Google Shape;11173;p63"/>
              <p:cNvCxnSpPr/>
              <p:nvPr/>
            </p:nvCxnSpPr>
            <p:spPr>
              <a:xfrm>
                <a:off x="2099575" y="1571800"/>
                <a:ext cx="0" cy="312300"/>
              </a:xfrm>
              <a:prstGeom prst="straightConnector1">
                <a:avLst/>
              </a:prstGeom>
              <a:noFill/>
              <a:ln cap="flat" cmpd="sng" w="9525">
                <a:solidFill>
                  <a:srgbClr val="E3E9ED"/>
                </a:solidFill>
                <a:prstDash val="solid"/>
                <a:round/>
                <a:headEnd len="med" w="med" type="none"/>
                <a:tailEnd len="med" w="med" type="none"/>
              </a:ln>
            </p:spPr>
          </p:cxnSp>
          <p:sp>
            <p:nvSpPr>
              <p:cNvPr id="11174" name="Google Shape;11174;p63"/>
              <p:cNvSpPr/>
              <p:nvPr/>
            </p:nvSpPr>
            <p:spPr>
              <a:xfrm>
                <a:off x="1874250" y="1278825"/>
                <a:ext cx="308100" cy="308100"/>
              </a:xfrm>
              <a:prstGeom prst="ellipse">
                <a:avLst/>
              </a:pr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75" name="Google Shape;11175;p63"/>
            <p:cNvSpPr/>
            <p:nvPr/>
          </p:nvSpPr>
          <p:spPr>
            <a:xfrm>
              <a:off x="1920625" y="1326000"/>
              <a:ext cx="215400" cy="215400"/>
            </a:xfrm>
            <a:prstGeom prst="ellipse">
              <a:avLst/>
            </a:prstGeom>
            <a:noFill/>
            <a:ln cap="flat" cmpd="sng" w="9525">
              <a:solidFill>
                <a:srgbClr val="F2F2F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63"/>
          <p:cNvGrpSpPr/>
          <p:nvPr/>
        </p:nvGrpSpPr>
        <p:grpSpPr>
          <a:xfrm>
            <a:off x="1574007" y="1857263"/>
            <a:ext cx="739072" cy="714152"/>
            <a:chOff x="4334725" y="1355875"/>
            <a:chExt cx="3106650" cy="3001900"/>
          </a:xfrm>
        </p:grpSpPr>
        <p:grpSp>
          <p:nvGrpSpPr>
            <p:cNvPr id="11177" name="Google Shape;11177;p63"/>
            <p:cNvGrpSpPr/>
            <p:nvPr/>
          </p:nvGrpSpPr>
          <p:grpSpPr>
            <a:xfrm>
              <a:off x="4516050" y="1724875"/>
              <a:ext cx="2693725" cy="2632900"/>
              <a:chOff x="4516050" y="1724875"/>
              <a:chExt cx="2693725" cy="2632900"/>
            </a:xfrm>
          </p:grpSpPr>
          <p:sp>
            <p:nvSpPr>
              <p:cNvPr id="11178" name="Google Shape;11178;p63"/>
              <p:cNvSpPr/>
              <p:nvPr/>
            </p:nvSpPr>
            <p:spPr>
              <a:xfrm>
                <a:off x="6227525" y="1737400"/>
                <a:ext cx="982250" cy="1548550"/>
              </a:xfrm>
              <a:custGeom>
                <a:rect b="b" l="l" r="r" t="t"/>
                <a:pathLst>
                  <a:path extrusionOk="0" h="61942" w="3929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63"/>
              <p:cNvSpPr/>
              <p:nvPr/>
            </p:nvSpPr>
            <p:spPr>
              <a:xfrm>
                <a:off x="4516050" y="1724875"/>
                <a:ext cx="1010900" cy="1581800"/>
              </a:xfrm>
              <a:custGeom>
                <a:rect b="b" l="l" r="r" t="t"/>
                <a:pathLst>
                  <a:path extrusionOk="0" h="63272" w="40436">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63"/>
              <p:cNvSpPr/>
              <p:nvPr/>
            </p:nvSpPr>
            <p:spPr>
              <a:xfrm>
                <a:off x="4977525" y="3800325"/>
                <a:ext cx="1782050" cy="557450"/>
              </a:xfrm>
              <a:custGeom>
                <a:rect b="b" l="l" r="r" t="t"/>
                <a:pathLst>
                  <a:path extrusionOk="0" h="22298" w="71282">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1" name="Google Shape;11181;p63"/>
            <p:cNvGrpSpPr/>
            <p:nvPr/>
          </p:nvGrpSpPr>
          <p:grpSpPr>
            <a:xfrm>
              <a:off x="4334725" y="1355875"/>
              <a:ext cx="3106650" cy="2709650"/>
              <a:chOff x="4334725" y="1355875"/>
              <a:chExt cx="3106650" cy="2709650"/>
            </a:xfrm>
          </p:grpSpPr>
          <p:sp>
            <p:nvSpPr>
              <p:cNvPr id="11182" name="Google Shape;11182;p63"/>
              <p:cNvSpPr/>
              <p:nvPr/>
            </p:nvSpPr>
            <p:spPr>
              <a:xfrm>
                <a:off x="5427950" y="1355875"/>
                <a:ext cx="904575" cy="1665925"/>
              </a:xfrm>
              <a:custGeom>
                <a:rect b="b" l="l" r="r" t="t"/>
                <a:pathLst>
                  <a:path extrusionOk="0" fill="none" h="66637" w="36183">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cap="flat" cmpd="sng" w="9525">
                <a:solidFill>
                  <a:srgbClr val="5F7D9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63"/>
              <p:cNvSpPr/>
              <p:nvPr/>
            </p:nvSpPr>
            <p:spPr>
              <a:xfrm>
                <a:off x="4334725" y="2760325"/>
                <a:ext cx="1547125" cy="1304775"/>
              </a:xfrm>
              <a:custGeom>
                <a:rect b="b" l="l" r="r" t="t"/>
                <a:pathLst>
                  <a:path extrusionOk="0" fill="none" h="52191" w="61885">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cap="flat" cmpd="sng" w="9525">
                <a:solidFill>
                  <a:srgbClr val="435D74"/>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63"/>
              <p:cNvSpPr/>
              <p:nvPr/>
            </p:nvSpPr>
            <p:spPr>
              <a:xfrm>
                <a:off x="5881825" y="2760325"/>
                <a:ext cx="1559550" cy="1305200"/>
              </a:xfrm>
              <a:custGeom>
                <a:rect b="b" l="l" r="r" t="t"/>
                <a:pathLst>
                  <a:path extrusionOk="0" fill="none" h="52208" w="62382">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cap="flat" cmpd="sng" w="9525">
                <a:solidFill>
                  <a:srgbClr val="A5B7C5"/>
                </a:solidFill>
                <a:prstDash val="solid"/>
                <a:miter lim="245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185" name="Google Shape;11185;p63"/>
          <p:cNvGrpSpPr/>
          <p:nvPr/>
        </p:nvGrpSpPr>
        <p:grpSpPr>
          <a:xfrm>
            <a:off x="7690956" y="3488034"/>
            <a:ext cx="312074" cy="684173"/>
            <a:chOff x="7645573" y="3754300"/>
            <a:chExt cx="293855" cy="644170"/>
          </a:xfrm>
        </p:grpSpPr>
        <p:sp>
          <p:nvSpPr>
            <p:cNvPr id="11186" name="Google Shape;11186;p63"/>
            <p:cNvSpPr/>
            <p:nvPr/>
          </p:nvSpPr>
          <p:spPr>
            <a:xfrm>
              <a:off x="7645895" y="3855521"/>
              <a:ext cx="293533" cy="164134"/>
            </a:xfrm>
            <a:custGeom>
              <a:rect b="b" l="l" r="r" t="t"/>
              <a:pathLst>
                <a:path extrusionOk="0" h="10698" w="19132">
                  <a:moveTo>
                    <a:pt x="1" y="1"/>
                  </a:moveTo>
                  <a:lnTo>
                    <a:pt x="1" y="10698"/>
                  </a:lnTo>
                  <a:lnTo>
                    <a:pt x="19132" y="10698"/>
                  </a:lnTo>
                  <a:lnTo>
                    <a:pt x="19132" y="1"/>
                  </a:ln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63"/>
            <p:cNvSpPr/>
            <p:nvPr/>
          </p:nvSpPr>
          <p:spPr>
            <a:xfrm>
              <a:off x="7645573" y="3754300"/>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cap="flat" cmpd="sng" w="9525">
              <a:solidFill>
                <a:srgbClr val="5F81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8" name="Google Shape;11188;p63"/>
          <p:cNvGrpSpPr/>
          <p:nvPr/>
        </p:nvGrpSpPr>
        <p:grpSpPr>
          <a:xfrm>
            <a:off x="5612944" y="970941"/>
            <a:ext cx="709011" cy="739359"/>
            <a:chOff x="5830645" y="1256617"/>
            <a:chExt cx="530340" cy="553040"/>
          </a:xfrm>
        </p:grpSpPr>
        <p:grpSp>
          <p:nvGrpSpPr>
            <p:cNvPr id="11189" name="Google Shape;11189;p63"/>
            <p:cNvGrpSpPr/>
            <p:nvPr/>
          </p:nvGrpSpPr>
          <p:grpSpPr>
            <a:xfrm>
              <a:off x="5830645" y="1256617"/>
              <a:ext cx="259743" cy="269909"/>
              <a:chOff x="5830645" y="1256617"/>
              <a:chExt cx="259743" cy="269909"/>
            </a:xfrm>
          </p:grpSpPr>
          <p:sp>
            <p:nvSpPr>
              <p:cNvPr id="11190" name="Google Shape;11190;p63"/>
              <p:cNvSpPr/>
              <p:nvPr/>
            </p:nvSpPr>
            <p:spPr>
              <a:xfrm>
                <a:off x="5830645" y="1294145"/>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63"/>
              <p:cNvSpPr/>
              <p:nvPr/>
            </p:nvSpPr>
            <p:spPr>
              <a:xfrm>
                <a:off x="5922950" y="1256617"/>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2" name="Google Shape;11192;p63"/>
            <p:cNvGrpSpPr/>
            <p:nvPr/>
          </p:nvGrpSpPr>
          <p:grpSpPr>
            <a:xfrm>
              <a:off x="6101293" y="1256617"/>
              <a:ext cx="259692" cy="269909"/>
              <a:chOff x="6101293" y="1256617"/>
              <a:chExt cx="259692" cy="269909"/>
            </a:xfrm>
          </p:grpSpPr>
          <p:sp>
            <p:nvSpPr>
              <p:cNvPr id="11193" name="Google Shape;11193;p63"/>
              <p:cNvSpPr/>
              <p:nvPr/>
            </p:nvSpPr>
            <p:spPr>
              <a:xfrm>
                <a:off x="6101293" y="1294145"/>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63"/>
              <p:cNvSpPr/>
              <p:nvPr/>
            </p:nvSpPr>
            <p:spPr>
              <a:xfrm>
                <a:off x="6193623" y="1256617"/>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5" name="Google Shape;11195;p63"/>
            <p:cNvGrpSpPr/>
            <p:nvPr/>
          </p:nvGrpSpPr>
          <p:grpSpPr>
            <a:xfrm>
              <a:off x="5830645" y="1539749"/>
              <a:ext cx="259692" cy="269909"/>
              <a:chOff x="5830645" y="1539749"/>
              <a:chExt cx="259692" cy="269909"/>
            </a:xfrm>
          </p:grpSpPr>
          <p:sp>
            <p:nvSpPr>
              <p:cNvPr id="11196" name="Google Shape;11196;p63"/>
              <p:cNvSpPr/>
              <p:nvPr/>
            </p:nvSpPr>
            <p:spPr>
              <a:xfrm>
                <a:off x="5830645" y="1539749"/>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63"/>
              <p:cNvSpPr/>
              <p:nvPr/>
            </p:nvSpPr>
            <p:spPr>
              <a:xfrm>
                <a:off x="5922950" y="1734600"/>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8" name="Google Shape;11198;p63"/>
            <p:cNvGrpSpPr/>
            <p:nvPr/>
          </p:nvGrpSpPr>
          <p:grpSpPr>
            <a:xfrm>
              <a:off x="6101293" y="1539749"/>
              <a:ext cx="259692" cy="269909"/>
              <a:chOff x="6101293" y="1539749"/>
              <a:chExt cx="259692" cy="269909"/>
            </a:xfrm>
          </p:grpSpPr>
          <p:sp>
            <p:nvSpPr>
              <p:cNvPr id="11199" name="Google Shape;11199;p63"/>
              <p:cNvSpPr/>
              <p:nvPr/>
            </p:nvSpPr>
            <p:spPr>
              <a:xfrm>
                <a:off x="6101293" y="1539749"/>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0" name="Google Shape;11200;p63"/>
              <p:cNvSpPr/>
              <p:nvPr/>
            </p:nvSpPr>
            <p:spPr>
              <a:xfrm>
                <a:off x="6193623" y="1734600"/>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201" name="Google Shape;11201;p63"/>
            <p:cNvSpPr/>
            <p:nvPr/>
          </p:nvSpPr>
          <p:spPr>
            <a:xfrm>
              <a:off x="5999148" y="1436800"/>
              <a:ext cx="192625" cy="192690"/>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02" name="Google Shape;11202;p63"/>
          <p:cNvGrpSpPr/>
          <p:nvPr/>
        </p:nvGrpSpPr>
        <p:grpSpPr>
          <a:xfrm>
            <a:off x="714438" y="2707057"/>
            <a:ext cx="1452955" cy="621360"/>
            <a:chOff x="732422" y="2990152"/>
            <a:chExt cx="1337773" cy="572102"/>
          </a:xfrm>
        </p:grpSpPr>
        <p:sp>
          <p:nvSpPr>
            <p:cNvPr id="11203" name="Google Shape;11203;p63"/>
            <p:cNvSpPr/>
            <p:nvPr/>
          </p:nvSpPr>
          <p:spPr>
            <a:xfrm>
              <a:off x="923705" y="3182595"/>
              <a:ext cx="380762" cy="379464"/>
            </a:xfrm>
            <a:custGeom>
              <a:rect b="b" l="l" r="r" t="t"/>
              <a:pathLst>
                <a:path extrusionOk="0" h="33040" w="33153">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cap="flat" cmpd="sng" w="9525">
              <a:solidFill>
                <a:srgbClr val="D6DB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63"/>
            <p:cNvSpPr/>
            <p:nvPr/>
          </p:nvSpPr>
          <p:spPr>
            <a:xfrm>
              <a:off x="1309210" y="3183709"/>
              <a:ext cx="378534" cy="377248"/>
            </a:xfrm>
            <a:custGeom>
              <a:rect b="b" l="l" r="r" t="t"/>
              <a:pathLst>
                <a:path extrusionOk="0" h="32847" w="32959">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63"/>
            <p:cNvSpPr/>
            <p:nvPr/>
          </p:nvSpPr>
          <p:spPr>
            <a:xfrm>
              <a:off x="732422" y="2990152"/>
              <a:ext cx="380716" cy="379441"/>
            </a:xfrm>
            <a:custGeom>
              <a:rect b="b" l="l" r="r" t="t"/>
              <a:pathLst>
                <a:path extrusionOk="0" h="33038" w="33149">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cap="flat" cmpd="sng" w="9525">
              <a:solidFill>
                <a:srgbClr val="7994A9"/>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63"/>
            <p:cNvSpPr/>
            <p:nvPr/>
          </p:nvSpPr>
          <p:spPr>
            <a:xfrm>
              <a:off x="1115837" y="2990152"/>
              <a:ext cx="380728" cy="379430"/>
            </a:xfrm>
            <a:custGeom>
              <a:rect b="b" l="l" r="r" t="t"/>
              <a:pathLst>
                <a:path extrusionOk="0" h="33037" w="3315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cap="flat" cmpd="sng" w="9525">
              <a:solidFill>
                <a:srgbClr val="B3C3CE"/>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63"/>
            <p:cNvSpPr/>
            <p:nvPr/>
          </p:nvSpPr>
          <p:spPr>
            <a:xfrm>
              <a:off x="1691707" y="3184996"/>
              <a:ext cx="378488" cy="377259"/>
            </a:xfrm>
            <a:custGeom>
              <a:rect b="b" l="l" r="r" t="t"/>
              <a:pathLst>
                <a:path extrusionOk="0" h="32848" w="32955">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63"/>
            <p:cNvSpPr/>
            <p:nvPr/>
          </p:nvSpPr>
          <p:spPr>
            <a:xfrm>
              <a:off x="1499792" y="2993162"/>
              <a:ext cx="378523" cy="377213"/>
            </a:xfrm>
            <a:custGeom>
              <a:rect b="b" l="l" r="r" t="t"/>
              <a:pathLst>
                <a:path extrusionOk="0" h="32844" w="32958">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212" name="Shape 11212"/>
        <p:cNvGrpSpPr/>
        <p:nvPr/>
      </p:nvGrpSpPr>
      <p:grpSpPr>
        <a:xfrm>
          <a:off x="0" y="0"/>
          <a:ext cx="0" cy="0"/>
          <a:chOff x="0" y="0"/>
          <a:chExt cx="0" cy="0"/>
        </a:xfrm>
      </p:grpSpPr>
      <p:grpSp>
        <p:nvGrpSpPr>
          <p:cNvPr id="11213" name="Google Shape;11213;p64"/>
          <p:cNvGrpSpPr/>
          <p:nvPr/>
        </p:nvGrpSpPr>
        <p:grpSpPr>
          <a:xfrm>
            <a:off x="708575" y="965865"/>
            <a:ext cx="1636117" cy="1526144"/>
            <a:chOff x="729238" y="1179665"/>
            <a:chExt cx="1636117" cy="1526144"/>
          </a:xfrm>
        </p:grpSpPr>
        <p:grpSp>
          <p:nvGrpSpPr>
            <p:cNvPr id="11214" name="Google Shape;11214;p64"/>
            <p:cNvGrpSpPr/>
            <p:nvPr/>
          </p:nvGrpSpPr>
          <p:grpSpPr>
            <a:xfrm>
              <a:off x="729238" y="1179665"/>
              <a:ext cx="80700" cy="1526144"/>
              <a:chOff x="729238" y="1179665"/>
              <a:chExt cx="80700" cy="1526144"/>
            </a:xfrm>
          </p:grpSpPr>
          <p:sp>
            <p:nvSpPr>
              <p:cNvPr id="11215" name="Google Shape;11215;p64"/>
              <p:cNvSpPr/>
              <p:nvPr/>
            </p:nvSpPr>
            <p:spPr>
              <a:xfrm>
                <a:off x="72923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64"/>
              <p:cNvSpPr/>
              <p:nvPr/>
            </p:nvSpPr>
            <p:spPr>
              <a:xfrm>
                <a:off x="72923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64"/>
              <p:cNvSpPr/>
              <p:nvPr/>
            </p:nvSpPr>
            <p:spPr>
              <a:xfrm>
                <a:off x="72923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64"/>
              <p:cNvSpPr/>
              <p:nvPr/>
            </p:nvSpPr>
            <p:spPr>
              <a:xfrm>
                <a:off x="72923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64"/>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64"/>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64"/>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64"/>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64"/>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64"/>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64"/>
            <p:cNvGrpSpPr/>
            <p:nvPr/>
          </p:nvGrpSpPr>
          <p:grpSpPr>
            <a:xfrm>
              <a:off x="903098" y="1179665"/>
              <a:ext cx="80700" cy="1526144"/>
              <a:chOff x="903098" y="1179665"/>
              <a:chExt cx="80700" cy="1526144"/>
            </a:xfrm>
          </p:grpSpPr>
          <p:sp>
            <p:nvSpPr>
              <p:cNvPr id="11226" name="Google Shape;11226;p64"/>
              <p:cNvSpPr/>
              <p:nvPr/>
            </p:nvSpPr>
            <p:spPr>
              <a:xfrm>
                <a:off x="90309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64"/>
              <p:cNvSpPr/>
              <p:nvPr/>
            </p:nvSpPr>
            <p:spPr>
              <a:xfrm>
                <a:off x="90309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64"/>
              <p:cNvSpPr/>
              <p:nvPr/>
            </p:nvSpPr>
            <p:spPr>
              <a:xfrm>
                <a:off x="90309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64"/>
              <p:cNvSpPr/>
              <p:nvPr/>
            </p:nvSpPr>
            <p:spPr>
              <a:xfrm>
                <a:off x="90309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64"/>
              <p:cNvSpPr/>
              <p:nvPr/>
            </p:nvSpPr>
            <p:spPr>
              <a:xfrm>
                <a:off x="90309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64"/>
              <p:cNvSpPr/>
              <p:nvPr/>
            </p:nvSpPr>
            <p:spPr>
              <a:xfrm>
                <a:off x="90309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64"/>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3" name="Google Shape;11233;p64"/>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4" name="Google Shape;11234;p64"/>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64"/>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6" name="Google Shape;11236;p64"/>
            <p:cNvGrpSpPr/>
            <p:nvPr/>
          </p:nvGrpSpPr>
          <p:grpSpPr>
            <a:xfrm>
              <a:off x="1076958" y="1179665"/>
              <a:ext cx="80700" cy="1526144"/>
              <a:chOff x="1076958" y="1179665"/>
              <a:chExt cx="80700" cy="1526144"/>
            </a:xfrm>
          </p:grpSpPr>
          <p:sp>
            <p:nvSpPr>
              <p:cNvPr id="11237" name="Google Shape;11237;p64"/>
              <p:cNvSpPr/>
              <p:nvPr/>
            </p:nvSpPr>
            <p:spPr>
              <a:xfrm>
                <a:off x="1076958"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64"/>
              <p:cNvSpPr/>
              <p:nvPr/>
            </p:nvSpPr>
            <p:spPr>
              <a:xfrm>
                <a:off x="1076958"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64"/>
              <p:cNvSpPr/>
              <p:nvPr/>
            </p:nvSpPr>
            <p:spPr>
              <a:xfrm>
                <a:off x="1076958"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64"/>
              <p:cNvSpPr/>
              <p:nvPr/>
            </p:nvSpPr>
            <p:spPr>
              <a:xfrm>
                <a:off x="1076958"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64"/>
              <p:cNvSpPr/>
              <p:nvPr/>
            </p:nvSpPr>
            <p:spPr>
              <a:xfrm>
                <a:off x="1076958"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64"/>
              <p:cNvSpPr/>
              <p:nvPr/>
            </p:nvSpPr>
            <p:spPr>
              <a:xfrm>
                <a:off x="1076958"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64"/>
              <p:cNvSpPr/>
              <p:nvPr/>
            </p:nvSpPr>
            <p:spPr>
              <a:xfrm>
                <a:off x="1076958"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64"/>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5" name="Google Shape;11245;p64"/>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6" name="Google Shape;11246;p64"/>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7" name="Google Shape;11247;p64"/>
            <p:cNvGrpSpPr/>
            <p:nvPr/>
          </p:nvGrpSpPr>
          <p:grpSpPr>
            <a:xfrm>
              <a:off x="1247707" y="1179665"/>
              <a:ext cx="80700" cy="1526144"/>
              <a:chOff x="1247707" y="1179665"/>
              <a:chExt cx="80700" cy="1526144"/>
            </a:xfrm>
          </p:grpSpPr>
          <p:sp>
            <p:nvSpPr>
              <p:cNvPr id="11248" name="Google Shape;11248;p64"/>
              <p:cNvSpPr/>
              <p:nvPr/>
            </p:nvSpPr>
            <p:spPr>
              <a:xfrm>
                <a:off x="124770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64"/>
              <p:cNvSpPr/>
              <p:nvPr/>
            </p:nvSpPr>
            <p:spPr>
              <a:xfrm>
                <a:off x="124770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64"/>
              <p:cNvSpPr/>
              <p:nvPr/>
            </p:nvSpPr>
            <p:spPr>
              <a:xfrm>
                <a:off x="124770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64"/>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64"/>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64"/>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64"/>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64"/>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64"/>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64"/>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8" name="Google Shape;11258;p64"/>
            <p:cNvGrpSpPr/>
            <p:nvPr/>
          </p:nvGrpSpPr>
          <p:grpSpPr>
            <a:xfrm>
              <a:off x="1421567" y="1179665"/>
              <a:ext cx="80700" cy="1526144"/>
              <a:chOff x="1421567" y="1179665"/>
              <a:chExt cx="80700" cy="1526144"/>
            </a:xfrm>
          </p:grpSpPr>
          <p:sp>
            <p:nvSpPr>
              <p:cNvPr id="11259" name="Google Shape;11259;p64"/>
              <p:cNvSpPr/>
              <p:nvPr/>
            </p:nvSpPr>
            <p:spPr>
              <a:xfrm>
                <a:off x="142156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0" name="Google Shape;11260;p64"/>
              <p:cNvSpPr/>
              <p:nvPr/>
            </p:nvSpPr>
            <p:spPr>
              <a:xfrm>
                <a:off x="142156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64"/>
              <p:cNvSpPr/>
              <p:nvPr/>
            </p:nvSpPr>
            <p:spPr>
              <a:xfrm>
                <a:off x="142156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64"/>
              <p:cNvSpPr/>
              <p:nvPr/>
            </p:nvSpPr>
            <p:spPr>
              <a:xfrm>
                <a:off x="142156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64"/>
              <p:cNvSpPr/>
              <p:nvPr/>
            </p:nvSpPr>
            <p:spPr>
              <a:xfrm>
                <a:off x="142156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64"/>
              <p:cNvSpPr/>
              <p:nvPr/>
            </p:nvSpPr>
            <p:spPr>
              <a:xfrm>
                <a:off x="142156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64"/>
              <p:cNvSpPr/>
              <p:nvPr/>
            </p:nvSpPr>
            <p:spPr>
              <a:xfrm>
                <a:off x="142156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64"/>
              <p:cNvSpPr/>
              <p:nvPr/>
            </p:nvSpPr>
            <p:spPr>
              <a:xfrm>
                <a:off x="142156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64"/>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64"/>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69" name="Google Shape;11269;p64"/>
            <p:cNvGrpSpPr/>
            <p:nvPr/>
          </p:nvGrpSpPr>
          <p:grpSpPr>
            <a:xfrm>
              <a:off x="1592327" y="1179665"/>
              <a:ext cx="80700" cy="1526144"/>
              <a:chOff x="1592327" y="1179665"/>
              <a:chExt cx="80700" cy="1526144"/>
            </a:xfrm>
          </p:grpSpPr>
          <p:sp>
            <p:nvSpPr>
              <p:cNvPr id="11270" name="Google Shape;11270;p64"/>
              <p:cNvSpPr/>
              <p:nvPr/>
            </p:nvSpPr>
            <p:spPr>
              <a:xfrm>
                <a:off x="159232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64"/>
              <p:cNvSpPr/>
              <p:nvPr/>
            </p:nvSpPr>
            <p:spPr>
              <a:xfrm>
                <a:off x="159232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64"/>
              <p:cNvSpPr/>
              <p:nvPr/>
            </p:nvSpPr>
            <p:spPr>
              <a:xfrm>
                <a:off x="159232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64"/>
              <p:cNvSpPr/>
              <p:nvPr/>
            </p:nvSpPr>
            <p:spPr>
              <a:xfrm>
                <a:off x="159232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64"/>
              <p:cNvSpPr/>
              <p:nvPr/>
            </p:nvSpPr>
            <p:spPr>
              <a:xfrm>
                <a:off x="159232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64"/>
              <p:cNvSpPr/>
              <p:nvPr/>
            </p:nvSpPr>
            <p:spPr>
              <a:xfrm>
                <a:off x="159232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64"/>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64"/>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64"/>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64"/>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0" name="Google Shape;11280;p64"/>
            <p:cNvGrpSpPr/>
            <p:nvPr/>
          </p:nvGrpSpPr>
          <p:grpSpPr>
            <a:xfrm>
              <a:off x="1766187" y="1179665"/>
              <a:ext cx="80700" cy="1526144"/>
              <a:chOff x="1766187" y="1179665"/>
              <a:chExt cx="80700" cy="1526144"/>
            </a:xfrm>
          </p:grpSpPr>
          <p:sp>
            <p:nvSpPr>
              <p:cNvPr id="11281" name="Google Shape;11281;p64"/>
              <p:cNvSpPr/>
              <p:nvPr/>
            </p:nvSpPr>
            <p:spPr>
              <a:xfrm>
                <a:off x="1766187"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64"/>
              <p:cNvSpPr/>
              <p:nvPr/>
            </p:nvSpPr>
            <p:spPr>
              <a:xfrm>
                <a:off x="1766187"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64"/>
              <p:cNvSpPr/>
              <p:nvPr/>
            </p:nvSpPr>
            <p:spPr>
              <a:xfrm>
                <a:off x="1766187"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64"/>
              <p:cNvSpPr/>
              <p:nvPr/>
            </p:nvSpPr>
            <p:spPr>
              <a:xfrm>
                <a:off x="1766187"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64"/>
              <p:cNvSpPr/>
              <p:nvPr/>
            </p:nvSpPr>
            <p:spPr>
              <a:xfrm>
                <a:off x="1766187"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64"/>
              <p:cNvSpPr/>
              <p:nvPr/>
            </p:nvSpPr>
            <p:spPr>
              <a:xfrm>
                <a:off x="1766187"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64"/>
              <p:cNvSpPr/>
              <p:nvPr/>
            </p:nvSpPr>
            <p:spPr>
              <a:xfrm>
                <a:off x="1766187" y="214302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8" name="Google Shape;11288;p64"/>
              <p:cNvSpPr/>
              <p:nvPr/>
            </p:nvSpPr>
            <p:spPr>
              <a:xfrm>
                <a:off x="1766187" y="2303717"/>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9" name="Google Shape;11289;p64"/>
              <p:cNvSpPr/>
              <p:nvPr/>
            </p:nvSpPr>
            <p:spPr>
              <a:xfrm>
                <a:off x="1766187" y="2464413"/>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64"/>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91" name="Google Shape;11291;p64"/>
            <p:cNvGrpSpPr/>
            <p:nvPr/>
          </p:nvGrpSpPr>
          <p:grpSpPr>
            <a:xfrm>
              <a:off x="1936935" y="1179665"/>
              <a:ext cx="80700" cy="1526144"/>
              <a:chOff x="1936935" y="1179665"/>
              <a:chExt cx="80700" cy="1526144"/>
            </a:xfrm>
          </p:grpSpPr>
          <p:sp>
            <p:nvSpPr>
              <p:cNvPr id="11292" name="Google Shape;11292;p64"/>
              <p:cNvSpPr/>
              <p:nvPr/>
            </p:nvSpPr>
            <p:spPr>
              <a:xfrm>
                <a:off x="193693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64"/>
              <p:cNvSpPr/>
              <p:nvPr/>
            </p:nvSpPr>
            <p:spPr>
              <a:xfrm>
                <a:off x="193693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64"/>
              <p:cNvSpPr/>
              <p:nvPr/>
            </p:nvSpPr>
            <p:spPr>
              <a:xfrm>
                <a:off x="193693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64"/>
              <p:cNvSpPr/>
              <p:nvPr/>
            </p:nvSpPr>
            <p:spPr>
              <a:xfrm>
                <a:off x="193693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64"/>
              <p:cNvSpPr/>
              <p:nvPr/>
            </p:nvSpPr>
            <p:spPr>
              <a:xfrm>
                <a:off x="193693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64"/>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64"/>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64"/>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64"/>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64"/>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2" name="Google Shape;11302;p64"/>
            <p:cNvGrpSpPr/>
            <p:nvPr/>
          </p:nvGrpSpPr>
          <p:grpSpPr>
            <a:xfrm>
              <a:off x="2110795" y="1179665"/>
              <a:ext cx="80700" cy="1526144"/>
              <a:chOff x="2110795" y="1179665"/>
              <a:chExt cx="80700" cy="1526144"/>
            </a:xfrm>
          </p:grpSpPr>
          <p:sp>
            <p:nvSpPr>
              <p:cNvPr id="11303" name="Google Shape;11303;p64"/>
              <p:cNvSpPr/>
              <p:nvPr/>
            </p:nvSpPr>
            <p:spPr>
              <a:xfrm>
                <a:off x="211079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64"/>
              <p:cNvSpPr/>
              <p:nvPr/>
            </p:nvSpPr>
            <p:spPr>
              <a:xfrm>
                <a:off x="211079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64"/>
              <p:cNvSpPr/>
              <p:nvPr/>
            </p:nvSpPr>
            <p:spPr>
              <a:xfrm>
                <a:off x="211079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64"/>
              <p:cNvSpPr/>
              <p:nvPr/>
            </p:nvSpPr>
            <p:spPr>
              <a:xfrm>
                <a:off x="211079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64"/>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64"/>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64"/>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64"/>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64"/>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64"/>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3" name="Google Shape;11313;p64"/>
            <p:cNvGrpSpPr/>
            <p:nvPr/>
          </p:nvGrpSpPr>
          <p:grpSpPr>
            <a:xfrm>
              <a:off x="2284655" y="1179665"/>
              <a:ext cx="80700" cy="1526144"/>
              <a:chOff x="2284655" y="1179665"/>
              <a:chExt cx="80700" cy="1526144"/>
            </a:xfrm>
          </p:grpSpPr>
          <p:sp>
            <p:nvSpPr>
              <p:cNvPr id="11314" name="Google Shape;11314;p64"/>
              <p:cNvSpPr/>
              <p:nvPr/>
            </p:nvSpPr>
            <p:spPr>
              <a:xfrm>
                <a:off x="2284655" y="1179665"/>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5" name="Google Shape;11315;p64"/>
              <p:cNvSpPr/>
              <p:nvPr/>
            </p:nvSpPr>
            <p:spPr>
              <a:xfrm>
                <a:off x="2284655" y="134036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64"/>
              <p:cNvSpPr/>
              <p:nvPr/>
            </p:nvSpPr>
            <p:spPr>
              <a:xfrm>
                <a:off x="2284655" y="150105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64"/>
              <p:cNvSpPr/>
              <p:nvPr/>
            </p:nvSpPr>
            <p:spPr>
              <a:xfrm>
                <a:off x="2284655" y="1661752"/>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64"/>
              <p:cNvSpPr/>
              <p:nvPr/>
            </p:nvSpPr>
            <p:spPr>
              <a:xfrm>
                <a:off x="2284655" y="1821630"/>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64"/>
              <p:cNvSpPr/>
              <p:nvPr/>
            </p:nvSpPr>
            <p:spPr>
              <a:xfrm>
                <a:off x="2284655" y="1982326"/>
                <a:ext cx="80700" cy="807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64"/>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1" name="Google Shape;11321;p64"/>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2" name="Google Shape;11322;p64"/>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3" name="Google Shape;11323;p64"/>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24" name="Google Shape;11324;p64"/>
          <p:cNvGrpSpPr/>
          <p:nvPr/>
        </p:nvGrpSpPr>
        <p:grpSpPr>
          <a:xfrm>
            <a:off x="2603242" y="985003"/>
            <a:ext cx="1364248" cy="1102133"/>
            <a:chOff x="2623904" y="1198803"/>
            <a:chExt cx="1364248" cy="1102133"/>
          </a:xfrm>
        </p:grpSpPr>
        <p:grpSp>
          <p:nvGrpSpPr>
            <p:cNvPr id="11325" name="Google Shape;11325;p64"/>
            <p:cNvGrpSpPr/>
            <p:nvPr/>
          </p:nvGrpSpPr>
          <p:grpSpPr>
            <a:xfrm>
              <a:off x="2623907" y="1198803"/>
              <a:ext cx="1364245" cy="273000"/>
              <a:chOff x="2623907" y="1198803"/>
              <a:chExt cx="1364245" cy="273000"/>
            </a:xfrm>
          </p:grpSpPr>
          <p:sp>
            <p:nvSpPr>
              <p:cNvPr id="11326" name="Google Shape;11326;p64"/>
              <p:cNvSpPr/>
              <p:nvPr/>
            </p:nvSpPr>
            <p:spPr>
              <a:xfrm>
                <a:off x="3715152" y="1198803"/>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7" name="Google Shape;11327;p64"/>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8" name="Google Shape;11328;p64"/>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64"/>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64"/>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1" name="Google Shape;11331;p64"/>
            <p:cNvGrpSpPr/>
            <p:nvPr/>
          </p:nvGrpSpPr>
          <p:grpSpPr>
            <a:xfrm>
              <a:off x="2623904" y="1476964"/>
              <a:ext cx="1364245" cy="273000"/>
              <a:chOff x="2623904" y="1476964"/>
              <a:chExt cx="1364245" cy="273000"/>
            </a:xfrm>
          </p:grpSpPr>
          <p:sp>
            <p:nvSpPr>
              <p:cNvPr id="11332" name="Google Shape;11332;p64"/>
              <p:cNvSpPr/>
              <p:nvPr/>
            </p:nvSpPr>
            <p:spPr>
              <a:xfrm>
                <a:off x="3169527"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64"/>
              <p:cNvSpPr/>
              <p:nvPr/>
            </p:nvSpPr>
            <p:spPr>
              <a:xfrm>
                <a:off x="3442338"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64"/>
              <p:cNvSpPr/>
              <p:nvPr/>
            </p:nvSpPr>
            <p:spPr>
              <a:xfrm>
                <a:off x="3715149" y="1476964"/>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64"/>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64"/>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37" name="Google Shape;11337;p64"/>
            <p:cNvGrpSpPr/>
            <p:nvPr/>
          </p:nvGrpSpPr>
          <p:grpSpPr>
            <a:xfrm>
              <a:off x="2623907" y="1749775"/>
              <a:ext cx="1364245" cy="273000"/>
              <a:chOff x="2623907" y="1749775"/>
              <a:chExt cx="1364245" cy="273000"/>
            </a:xfrm>
          </p:grpSpPr>
          <p:sp>
            <p:nvSpPr>
              <p:cNvPr id="11338" name="Google Shape;11338;p64"/>
              <p:cNvSpPr/>
              <p:nvPr/>
            </p:nvSpPr>
            <p:spPr>
              <a:xfrm>
                <a:off x="3442341"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64"/>
              <p:cNvSpPr/>
              <p:nvPr/>
            </p:nvSpPr>
            <p:spPr>
              <a:xfrm>
                <a:off x="3715152" y="1749775"/>
                <a:ext cx="273000" cy="273000"/>
              </a:xfrm>
              <a:prstGeom prst="diamond">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64"/>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64"/>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64"/>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3" name="Google Shape;11343;p64"/>
            <p:cNvGrpSpPr/>
            <p:nvPr/>
          </p:nvGrpSpPr>
          <p:grpSpPr>
            <a:xfrm>
              <a:off x="2623904" y="2027936"/>
              <a:ext cx="1364245" cy="273000"/>
              <a:chOff x="2623904" y="2027936"/>
              <a:chExt cx="1364245" cy="273000"/>
            </a:xfrm>
          </p:grpSpPr>
          <p:sp>
            <p:nvSpPr>
              <p:cNvPr id="11344" name="Google Shape;11344;p64"/>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64"/>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64"/>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64"/>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8" name="Google Shape;11348;p64"/>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349" name="Google Shape;11349;p64"/>
          <p:cNvGrpSpPr/>
          <p:nvPr/>
        </p:nvGrpSpPr>
        <p:grpSpPr>
          <a:xfrm>
            <a:off x="2592703" y="2444186"/>
            <a:ext cx="1387541" cy="159124"/>
            <a:chOff x="3200660" y="2180272"/>
            <a:chExt cx="2563824" cy="378237"/>
          </a:xfrm>
        </p:grpSpPr>
        <p:sp>
          <p:nvSpPr>
            <p:cNvPr id="11350" name="Google Shape;11350;p64"/>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64"/>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64"/>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64"/>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64"/>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64"/>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64"/>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64"/>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64"/>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64"/>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0" name="Google Shape;11360;p64"/>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1" name="Google Shape;11361;p64"/>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64"/>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64"/>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64"/>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64"/>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64"/>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64"/>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8" name="Google Shape;11368;p64"/>
          <p:cNvGrpSpPr/>
          <p:nvPr/>
        </p:nvGrpSpPr>
        <p:grpSpPr>
          <a:xfrm>
            <a:off x="2589227" y="2722011"/>
            <a:ext cx="1390502" cy="159625"/>
            <a:chOff x="3530150" y="2790075"/>
            <a:chExt cx="1962600" cy="225300"/>
          </a:xfrm>
        </p:grpSpPr>
        <p:sp>
          <p:nvSpPr>
            <p:cNvPr id="11369" name="Google Shape;11369;p64"/>
            <p:cNvSpPr/>
            <p:nvPr/>
          </p:nvSpPr>
          <p:spPr>
            <a:xfrm>
              <a:off x="3530150" y="2790075"/>
              <a:ext cx="1962600" cy="225300"/>
            </a:xfrm>
            <a:prstGeom prst="rec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64"/>
            <p:cNvSpPr/>
            <p:nvPr/>
          </p:nvSpPr>
          <p:spPr>
            <a:xfrm>
              <a:off x="3535069" y="2794464"/>
              <a:ext cx="1104900" cy="216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1" name="Google Shape;11371;p64"/>
          <p:cNvGrpSpPr/>
          <p:nvPr/>
        </p:nvGrpSpPr>
        <p:grpSpPr>
          <a:xfrm>
            <a:off x="2589880" y="3000337"/>
            <a:ext cx="1411629" cy="153761"/>
            <a:chOff x="3558802" y="4011427"/>
            <a:chExt cx="1866000" cy="111300"/>
          </a:xfrm>
        </p:grpSpPr>
        <p:sp>
          <p:nvSpPr>
            <p:cNvPr id="11372" name="Google Shape;11372;p64"/>
            <p:cNvSpPr/>
            <p:nvPr/>
          </p:nvSpPr>
          <p:spPr>
            <a:xfrm flipH="1" rot="5400000">
              <a:off x="4436152" y="3134077"/>
              <a:ext cx="111300" cy="1866000"/>
            </a:xfrm>
            <a:prstGeom prst="round2SameRect">
              <a:avLst>
                <a:gd fmla="val 50000" name="adj1"/>
                <a:gd fmla="val 50000" name="adj2"/>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64"/>
            <p:cNvSpPr/>
            <p:nvPr/>
          </p:nvSpPr>
          <p:spPr>
            <a:xfrm flipH="1" rot="5400000">
              <a:off x="4162472" y="3415277"/>
              <a:ext cx="104700" cy="13047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74" name="Google Shape;11374;p64"/>
          <p:cNvGrpSpPr/>
          <p:nvPr/>
        </p:nvGrpSpPr>
        <p:grpSpPr>
          <a:xfrm>
            <a:off x="2589573" y="2205736"/>
            <a:ext cx="1383503" cy="119749"/>
            <a:chOff x="3465975" y="2270276"/>
            <a:chExt cx="1986364" cy="171929"/>
          </a:xfrm>
        </p:grpSpPr>
        <p:sp>
          <p:nvSpPr>
            <p:cNvPr id="11375" name="Google Shape;11375;p64"/>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64"/>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64"/>
            <p:cNvSpPr/>
            <p:nvPr/>
          </p:nvSpPr>
          <p:spPr>
            <a:xfrm rot="-5400000">
              <a:off x="4243603"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64"/>
            <p:cNvSpPr/>
            <p:nvPr/>
          </p:nvSpPr>
          <p:spPr>
            <a:xfrm rot="-5400000">
              <a:off x="4502812"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64"/>
            <p:cNvSpPr/>
            <p:nvPr/>
          </p:nvSpPr>
          <p:spPr>
            <a:xfrm rot="-5400000">
              <a:off x="4762021" y="2270305"/>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0" name="Google Shape;11380;p64"/>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1" name="Google Shape;11381;p64"/>
            <p:cNvSpPr/>
            <p:nvPr/>
          </p:nvSpPr>
          <p:spPr>
            <a:xfrm rot="-5400000">
              <a:off x="502123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64"/>
            <p:cNvSpPr/>
            <p:nvPr/>
          </p:nvSpPr>
          <p:spPr>
            <a:xfrm rot="-5400000">
              <a:off x="5280440" y="2270276"/>
              <a:ext cx="171900" cy="171900"/>
            </a:xfrm>
            <a:prstGeom prst="ellipse">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3" name="Google Shape;11383;p64"/>
          <p:cNvGrpSpPr/>
          <p:nvPr/>
        </p:nvGrpSpPr>
        <p:grpSpPr>
          <a:xfrm>
            <a:off x="2600580" y="3569387"/>
            <a:ext cx="1369531" cy="195460"/>
            <a:chOff x="723300" y="4253549"/>
            <a:chExt cx="2276482" cy="324900"/>
          </a:xfrm>
        </p:grpSpPr>
        <p:sp>
          <p:nvSpPr>
            <p:cNvPr id="11384" name="Google Shape;11384;p64"/>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64"/>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64"/>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64"/>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64"/>
            <p:cNvSpPr/>
            <p:nvPr/>
          </p:nvSpPr>
          <p:spPr>
            <a:xfrm>
              <a:off x="2658082" y="4253549"/>
              <a:ext cx="341700" cy="324900"/>
            </a:xfrm>
            <a:prstGeom prst="star5">
              <a:avLst>
                <a:gd fmla="val 19098" name="adj"/>
                <a:gd fmla="val 105146" name="hf"/>
                <a:gd fmla="val 110557" name="vf"/>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9" name="Google Shape;11389;p64"/>
          <p:cNvGrpSpPr/>
          <p:nvPr/>
        </p:nvGrpSpPr>
        <p:grpSpPr>
          <a:xfrm>
            <a:off x="2590141" y="3270567"/>
            <a:ext cx="1389066" cy="180119"/>
            <a:chOff x="705948" y="3788465"/>
            <a:chExt cx="2308953" cy="299400"/>
          </a:xfrm>
        </p:grpSpPr>
        <p:sp>
          <p:nvSpPr>
            <p:cNvPr id="11390" name="Google Shape;11390;p64"/>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64"/>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64"/>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64"/>
            <p:cNvSpPr/>
            <p:nvPr/>
          </p:nvSpPr>
          <p:spPr>
            <a:xfrm>
              <a:off x="2189639"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64"/>
            <p:cNvSpPr/>
            <p:nvPr/>
          </p:nvSpPr>
          <p:spPr>
            <a:xfrm>
              <a:off x="2679500" y="3788465"/>
              <a:ext cx="335400" cy="299400"/>
            </a:xfrm>
            <a:prstGeom prst="heart">
              <a:avLst/>
            </a:pr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5" name="Google Shape;11395;p64"/>
          <p:cNvGrpSpPr/>
          <p:nvPr/>
        </p:nvGrpSpPr>
        <p:grpSpPr>
          <a:xfrm>
            <a:off x="2638078" y="3883547"/>
            <a:ext cx="1304609" cy="294074"/>
            <a:chOff x="2658741" y="4097347"/>
            <a:chExt cx="1304609" cy="294074"/>
          </a:xfrm>
        </p:grpSpPr>
        <p:grpSp>
          <p:nvGrpSpPr>
            <p:cNvPr id="11396" name="Google Shape;11396;p64"/>
            <p:cNvGrpSpPr/>
            <p:nvPr/>
          </p:nvGrpSpPr>
          <p:grpSpPr>
            <a:xfrm>
              <a:off x="2658741" y="4097347"/>
              <a:ext cx="118572" cy="294074"/>
              <a:chOff x="3343310" y="4475555"/>
              <a:chExt cx="127717" cy="316753"/>
            </a:xfrm>
          </p:grpSpPr>
          <p:sp>
            <p:nvSpPr>
              <p:cNvPr id="11397" name="Google Shape;11397;p6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8" name="Google Shape;11398;p6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9" name="Google Shape;11399;p64"/>
            <p:cNvGrpSpPr/>
            <p:nvPr/>
          </p:nvGrpSpPr>
          <p:grpSpPr>
            <a:xfrm>
              <a:off x="3815519" y="4098388"/>
              <a:ext cx="147831" cy="291991"/>
              <a:chOff x="3527539" y="4476677"/>
              <a:chExt cx="159232" cy="314510"/>
            </a:xfrm>
          </p:grpSpPr>
          <p:sp>
            <p:nvSpPr>
              <p:cNvPr id="11400" name="Google Shape;11400;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2" name="Google Shape;11402;p64"/>
            <p:cNvGrpSpPr/>
            <p:nvPr/>
          </p:nvGrpSpPr>
          <p:grpSpPr>
            <a:xfrm>
              <a:off x="3511696" y="4098388"/>
              <a:ext cx="147831" cy="291991"/>
              <a:chOff x="3527539" y="4476677"/>
              <a:chExt cx="159232" cy="314510"/>
            </a:xfrm>
          </p:grpSpPr>
          <p:sp>
            <p:nvSpPr>
              <p:cNvPr id="11403" name="Google Shape;11403;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5" name="Google Shape;11405;p64"/>
            <p:cNvGrpSpPr/>
            <p:nvPr/>
          </p:nvGrpSpPr>
          <p:grpSpPr>
            <a:xfrm>
              <a:off x="3207874" y="4098388"/>
              <a:ext cx="147831" cy="291991"/>
              <a:chOff x="3527539" y="4476677"/>
              <a:chExt cx="159232" cy="314510"/>
            </a:xfrm>
          </p:grpSpPr>
          <p:sp>
            <p:nvSpPr>
              <p:cNvPr id="11406" name="Google Shape;11406;p64"/>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64"/>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08" name="Google Shape;11408;p64"/>
            <p:cNvGrpSpPr/>
            <p:nvPr/>
          </p:nvGrpSpPr>
          <p:grpSpPr>
            <a:xfrm>
              <a:off x="2933305" y="4097347"/>
              <a:ext cx="118572" cy="294074"/>
              <a:chOff x="3343310" y="4475555"/>
              <a:chExt cx="127717" cy="316753"/>
            </a:xfrm>
          </p:grpSpPr>
          <p:sp>
            <p:nvSpPr>
              <p:cNvPr id="11409" name="Google Shape;11409;p64"/>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64"/>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411" name="Google Shape;11411;p64"/>
          <p:cNvGrpSpPr/>
          <p:nvPr/>
        </p:nvGrpSpPr>
        <p:grpSpPr>
          <a:xfrm>
            <a:off x="4256908" y="1866669"/>
            <a:ext cx="1433821" cy="191501"/>
            <a:chOff x="4273350" y="2080469"/>
            <a:chExt cx="1433821" cy="191501"/>
          </a:xfrm>
        </p:grpSpPr>
        <p:grpSp>
          <p:nvGrpSpPr>
            <p:cNvPr id="11412" name="Google Shape;11412;p64"/>
            <p:cNvGrpSpPr/>
            <p:nvPr/>
          </p:nvGrpSpPr>
          <p:grpSpPr>
            <a:xfrm>
              <a:off x="4273350" y="2080469"/>
              <a:ext cx="1433821" cy="0"/>
              <a:chOff x="5224975" y="2962250"/>
              <a:chExt cx="1544400" cy="0"/>
            </a:xfrm>
          </p:grpSpPr>
          <p:cxnSp>
            <p:nvCxnSpPr>
              <p:cNvPr id="11413" name="Google Shape;11413;p6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414" name="Google Shape;11414;p64"/>
              <p:cNvCxnSpPr/>
              <p:nvPr/>
            </p:nvCxnSpPr>
            <p:spPr>
              <a:xfrm>
                <a:off x="5225150" y="2962250"/>
                <a:ext cx="453300" cy="0"/>
              </a:xfrm>
              <a:prstGeom prst="straightConnector1">
                <a:avLst/>
              </a:prstGeom>
              <a:noFill/>
              <a:ln cap="flat" cmpd="sng" w="9525">
                <a:solidFill>
                  <a:srgbClr val="7994A9"/>
                </a:solidFill>
                <a:prstDash val="solid"/>
                <a:round/>
                <a:headEnd len="med" w="med" type="none"/>
                <a:tailEnd len="med" w="med" type="oval"/>
              </a:ln>
            </p:spPr>
          </p:cxnSp>
        </p:grpSp>
        <p:grpSp>
          <p:nvGrpSpPr>
            <p:cNvPr id="11415" name="Google Shape;11415;p64"/>
            <p:cNvGrpSpPr/>
            <p:nvPr/>
          </p:nvGrpSpPr>
          <p:grpSpPr>
            <a:xfrm>
              <a:off x="4273350" y="2271969"/>
              <a:ext cx="1433821" cy="0"/>
              <a:chOff x="5224975" y="2962250"/>
              <a:chExt cx="1544400" cy="0"/>
            </a:xfrm>
          </p:grpSpPr>
          <p:cxnSp>
            <p:nvCxnSpPr>
              <p:cNvPr id="11416" name="Google Shape;11416;p64"/>
              <p:cNvCxnSpPr/>
              <p:nvPr/>
            </p:nvCxnSpPr>
            <p:spPr>
              <a:xfrm>
                <a:off x="5224975" y="2962250"/>
                <a:ext cx="1544400" cy="0"/>
              </a:xfrm>
              <a:prstGeom prst="straightConnector1">
                <a:avLst/>
              </a:prstGeom>
              <a:noFill/>
              <a:ln cap="flat" cmpd="sng" w="9525">
                <a:solidFill>
                  <a:srgbClr val="E3E9ED"/>
                </a:solidFill>
                <a:prstDash val="solid"/>
                <a:round/>
                <a:headEnd len="med" w="med" type="none"/>
                <a:tailEnd len="med" w="med" type="none"/>
              </a:ln>
            </p:spPr>
          </p:cxnSp>
          <p:cxnSp>
            <p:nvCxnSpPr>
              <p:cNvPr id="11417" name="Google Shape;11417;p64"/>
              <p:cNvCxnSpPr/>
              <p:nvPr/>
            </p:nvCxnSpPr>
            <p:spPr>
              <a:xfrm>
                <a:off x="5225150" y="2962250"/>
                <a:ext cx="998700" cy="0"/>
              </a:xfrm>
              <a:prstGeom prst="straightConnector1">
                <a:avLst/>
              </a:prstGeom>
              <a:noFill/>
              <a:ln cap="flat" cmpd="sng" w="9525">
                <a:solidFill>
                  <a:srgbClr val="7994A9"/>
                </a:solidFill>
                <a:prstDash val="solid"/>
                <a:round/>
                <a:headEnd len="med" w="med" type="none"/>
                <a:tailEnd len="med" w="med" type="oval"/>
              </a:ln>
            </p:spPr>
          </p:cxnSp>
        </p:grpSp>
      </p:grpSp>
      <p:grpSp>
        <p:nvGrpSpPr>
          <p:cNvPr id="11418" name="Google Shape;11418;p64"/>
          <p:cNvGrpSpPr/>
          <p:nvPr/>
        </p:nvGrpSpPr>
        <p:grpSpPr>
          <a:xfrm>
            <a:off x="4258463" y="969236"/>
            <a:ext cx="1430711" cy="743389"/>
            <a:chOff x="5159450" y="1919950"/>
            <a:chExt cx="1541050" cy="862500"/>
          </a:xfrm>
        </p:grpSpPr>
        <p:sp>
          <p:nvSpPr>
            <p:cNvPr id="11419" name="Google Shape;11419;p64"/>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11420" name="Google Shape;11420;p64"/>
            <p:cNvGrpSpPr/>
            <p:nvPr/>
          </p:nvGrpSpPr>
          <p:grpSpPr>
            <a:xfrm>
              <a:off x="5159450" y="1919950"/>
              <a:ext cx="1541050" cy="862500"/>
              <a:chOff x="5159450" y="1919950"/>
              <a:chExt cx="1541050" cy="862500"/>
            </a:xfrm>
          </p:grpSpPr>
          <p:cxnSp>
            <p:nvCxnSpPr>
              <p:cNvPr id="11421" name="Google Shape;11421;p64"/>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11422" name="Google Shape;11422;p64"/>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11423" name="Google Shape;11423;p64"/>
          <p:cNvGrpSpPr/>
          <p:nvPr/>
        </p:nvGrpSpPr>
        <p:grpSpPr>
          <a:xfrm>
            <a:off x="4248577" y="2192564"/>
            <a:ext cx="1450484" cy="1052087"/>
            <a:chOff x="5230575" y="1554475"/>
            <a:chExt cx="2137150" cy="1550150"/>
          </a:xfrm>
        </p:grpSpPr>
        <p:sp>
          <p:nvSpPr>
            <p:cNvPr id="11424" name="Google Shape;11424;p64"/>
            <p:cNvSpPr/>
            <p:nvPr/>
          </p:nvSpPr>
          <p:spPr>
            <a:xfrm>
              <a:off x="6296450" y="2863325"/>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5" name="Google Shape;11425;p64"/>
            <p:cNvSpPr/>
            <p:nvPr/>
          </p:nvSpPr>
          <p:spPr>
            <a:xfrm>
              <a:off x="5230575" y="2863325"/>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64"/>
            <p:cNvSpPr/>
            <p:nvPr/>
          </p:nvSpPr>
          <p:spPr>
            <a:xfrm>
              <a:off x="6296450" y="2611125"/>
              <a:ext cx="1071275" cy="157150"/>
            </a:xfrm>
            <a:custGeom>
              <a:rect b="b" l="l" r="r" t="t"/>
              <a:pathLst>
                <a:path extrusionOk="0" h="6286" w="42851">
                  <a:moveTo>
                    <a:pt x="0" y="0"/>
                  </a:moveTo>
                  <a:lnTo>
                    <a:pt x="0" y="6285"/>
                  </a:lnTo>
                  <a:lnTo>
                    <a:pt x="42851" y="6285"/>
                  </a:lnTo>
                  <a:lnTo>
                    <a:pt x="42851"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64"/>
            <p:cNvSpPr/>
            <p:nvPr/>
          </p:nvSpPr>
          <p:spPr>
            <a:xfrm>
              <a:off x="5230575" y="2611125"/>
              <a:ext cx="1071350" cy="157150"/>
            </a:xfrm>
            <a:custGeom>
              <a:rect b="b" l="l" r="r" t="t"/>
              <a:pathLst>
                <a:path extrusionOk="0" h="6286" w="42854">
                  <a:moveTo>
                    <a:pt x="0" y="0"/>
                  </a:moveTo>
                  <a:lnTo>
                    <a:pt x="0" y="6285"/>
                  </a:lnTo>
                  <a:lnTo>
                    <a:pt x="42854" y="6285"/>
                  </a:lnTo>
                  <a:lnTo>
                    <a:pt x="42854"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64"/>
            <p:cNvSpPr/>
            <p:nvPr/>
          </p:nvSpPr>
          <p:spPr>
            <a:xfrm>
              <a:off x="6296450" y="2358900"/>
              <a:ext cx="1071275" cy="157150"/>
            </a:xfrm>
            <a:custGeom>
              <a:rect b="b" l="l" r="r" t="t"/>
              <a:pathLst>
                <a:path extrusionOk="0" h="6286" w="42851">
                  <a:moveTo>
                    <a:pt x="0" y="1"/>
                  </a:moveTo>
                  <a:lnTo>
                    <a:pt x="0" y="6286"/>
                  </a:lnTo>
                  <a:lnTo>
                    <a:pt x="42851" y="6286"/>
                  </a:lnTo>
                  <a:lnTo>
                    <a:pt x="42851"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64"/>
            <p:cNvSpPr/>
            <p:nvPr/>
          </p:nvSpPr>
          <p:spPr>
            <a:xfrm>
              <a:off x="5230575" y="2358900"/>
              <a:ext cx="1071350" cy="157150"/>
            </a:xfrm>
            <a:custGeom>
              <a:rect b="b" l="l" r="r" t="t"/>
              <a:pathLst>
                <a:path extrusionOk="0" h="6286" w="42854">
                  <a:moveTo>
                    <a:pt x="0" y="1"/>
                  </a:moveTo>
                  <a:lnTo>
                    <a:pt x="0" y="6286"/>
                  </a:lnTo>
                  <a:lnTo>
                    <a:pt x="42854" y="6286"/>
                  </a:lnTo>
                  <a:lnTo>
                    <a:pt x="42854"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64"/>
            <p:cNvSpPr/>
            <p:nvPr/>
          </p:nvSpPr>
          <p:spPr>
            <a:xfrm>
              <a:off x="6296450" y="2106700"/>
              <a:ext cx="989900" cy="157150"/>
            </a:xfrm>
            <a:custGeom>
              <a:rect b="b" l="l" r="r" t="t"/>
              <a:pathLst>
                <a:path extrusionOk="0" h="6286" w="39596">
                  <a:moveTo>
                    <a:pt x="0" y="0"/>
                  </a:moveTo>
                  <a:lnTo>
                    <a:pt x="0" y="6285"/>
                  </a:lnTo>
                  <a:lnTo>
                    <a:pt x="39596" y="6285"/>
                  </a:lnTo>
                  <a:lnTo>
                    <a:pt x="3959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64"/>
            <p:cNvSpPr/>
            <p:nvPr/>
          </p:nvSpPr>
          <p:spPr>
            <a:xfrm>
              <a:off x="5474700" y="2106700"/>
              <a:ext cx="827225" cy="157150"/>
            </a:xfrm>
            <a:custGeom>
              <a:rect b="b" l="l" r="r" t="t"/>
              <a:pathLst>
                <a:path extrusionOk="0" h="6286" w="33089">
                  <a:moveTo>
                    <a:pt x="0" y="0"/>
                  </a:moveTo>
                  <a:lnTo>
                    <a:pt x="0" y="6285"/>
                  </a:lnTo>
                  <a:lnTo>
                    <a:pt x="33089" y="6285"/>
                  </a:lnTo>
                  <a:lnTo>
                    <a:pt x="33089"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64"/>
            <p:cNvSpPr/>
            <p:nvPr/>
          </p:nvSpPr>
          <p:spPr>
            <a:xfrm>
              <a:off x="6296450" y="1854475"/>
              <a:ext cx="827225" cy="157175"/>
            </a:xfrm>
            <a:custGeom>
              <a:rect b="b" l="l" r="r" t="t"/>
              <a:pathLst>
                <a:path extrusionOk="0" h="6287" w="33089">
                  <a:moveTo>
                    <a:pt x="0" y="1"/>
                  </a:moveTo>
                  <a:lnTo>
                    <a:pt x="0" y="6286"/>
                  </a:lnTo>
                  <a:lnTo>
                    <a:pt x="33089" y="6286"/>
                  </a:lnTo>
                  <a:lnTo>
                    <a:pt x="3308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64"/>
            <p:cNvSpPr/>
            <p:nvPr/>
          </p:nvSpPr>
          <p:spPr>
            <a:xfrm>
              <a:off x="5637425" y="1854475"/>
              <a:ext cx="664500" cy="157175"/>
            </a:xfrm>
            <a:custGeom>
              <a:rect b="b" l="l" r="r" t="t"/>
              <a:pathLst>
                <a:path extrusionOk="0" h="6287" w="26580">
                  <a:moveTo>
                    <a:pt x="1" y="1"/>
                  </a:moveTo>
                  <a:lnTo>
                    <a:pt x="1" y="6286"/>
                  </a:lnTo>
                  <a:lnTo>
                    <a:pt x="26580" y="6286"/>
                  </a:lnTo>
                  <a:lnTo>
                    <a:pt x="26580"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64"/>
            <p:cNvSpPr/>
            <p:nvPr/>
          </p:nvSpPr>
          <p:spPr>
            <a:xfrm>
              <a:off x="6296450" y="1602275"/>
              <a:ext cx="501750" cy="157075"/>
            </a:xfrm>
            <a:custGeom>
              <a:rect b="b" l="l" r="r" t="t"/>
              <a:pathLst>
                <a:path extrusionOk="0" h="6283" w="20070">
                  <a:moveTo>
                    <a:pt x="0" y="1"/>
                  </a:moveTo>
                  <a:lnTo>
                    <a:pt x="0" y="6283"/>
                  </a:lnTo>
                  <a:lnTo>
                    <a:pt x="20069" y="6283"/>
                  </a:lnTo>
                  <a:lnTo>
                    <a:pt x="20069" y="1"/>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64"/>
            <p:cNvSpPr/>
            <p:nvPr/>
          </p:nvSpPr>
          <p:spPr>
            <a:xfrm>
              <a:off x="5800100" y="1602275"/>
              <a:ext cx="501825" cy="157075"/>
            </a:xfrm>
            <a:custGeom>
              <a:rect b="b" l="l" r="r" t="t"/>
              <a:pathLst>
                <a:path extrusionOk="0" h="6283" w="20073">
                  <a:moveTo>
                    <a:pt x="1" y="1"/>
                  </a:moveTo>
                  <a:lnTo>
                    <a:pt x="1" y="6283"/>
                  </a:lnTo>
                  <a:lnTo>
                    <a:pt x="20073" y="6283"/>
                  </a:lnTo>
                  <a:lnTo>
                    <a:pt x="2007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64"/>
            <p:cNvSpPr/>
            <p:nvPr/>
          </p:nvSpPr>
          <p:spPr>
            <a:xfrm>
              <a:off x="6301225" y="1554475"/>
              <a:ext cx="25" cy="1550150"/>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37" name="Google Shape;11437;p64"/>
          <p:cNvGrpSpPr/>
          <p:nvPr/>
        </p:nvGrpSpPr>
        <p:grpSpPr>
          <a:xfrm rot="10800000">
            <a:off x="4265127" y="3284753"/>
            <a:ext cx="1417383" cy="887946"/>
            <a:chOff x="5645403" y="2920021"/>
            <a:chExt cx="2650800" cy="2180614"/>
          </a:xfrm>
        </p:grpSpPr>
        <p:sp>
          <p:nvSpPr>
            <p:cNvPr id="11438" name="Google Shape;11438;p64"/>
            <p:cNvSpPr/>
            <p:nvPr/>
          </p:nvSpPr>
          <p:spPr>
            <a:xfrm>
              <a:off x="5772903" y="2920021"/>
              <a:ext cx="2523300" cy="469200"/>
            </a:xfrm>
            <a:prstGeom prst="rect">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39" name="Google Shape;11439;p64"/>
            <p:cNvCxnSpPr>
              <a:stCxn id="11438" idx="1"/>
            </p:cNvCxnSpPr>
            <p:nvPr/>
          </p:nvCxnSpPr>
          <p:spPr>
            <a:xfrm rot="10800000">
              <a:off x="5645403" y="3154021"/>
              <a:ext cx="127500" cy="600"/>
            </a:xfrm>
            <a:prstGeom prst="straightConnector1">
              <a:avLst/>
            </a:prstGeom>
            <a:noFill/>
            <a:ln cap="flat" cmpd="sng" w="9525">
              <a:solidFill>
                <a:srgbClr val="435D74"/>
              </a:solidFill>
              <a:prstDash val="solid"/>
              <a:round/>
              <a:headEnd len="med" w="med" type="none"/>
              <a:tailEnd len="med" w="med" type="none"/>
            </a:ln>
          </p:spPr>
        </p:cxnSp>
        <p:sp>
          <p:nvSpPr>
            <p:cNvPr id="11440" name="Google Shape;11440;p64"/>
            <p:cNvSpPr/>
            <p:nvPr/>
          </p:nvSpPr>
          <p:spPr>
            <a:xfrm>
              <a:off x="6010040" y="3500932"/>
              <a:ext cx="2049000" cy="469200"/>
            </a:xfrm>
            <a:prstGeom prst="rect">
              <a:avLst/>
            </a:pr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1" name="Google Shape;11441;p64"/>
            <p:cNvCxnSpPr>
              <a:endCxn id="11440" idx="3"/>
            </p:cNvCxnSpPr>
            <p:nvPr/>
          </p:nvCxnSpPr>
          <p:spPr>
            <a:xfrm rot="10800000">
              <a:off x="8059040" y="3735532"/>
              <a:ext cx="135300" cy="0"/>
            </a:xfrm>
            <a:prstGeom prst="straightConnector1">
              <a:avLst/>
            </a:prstGeom>
            <a:noFill/>
            <a:ln cap="flat" cmpd="sng" w="9525">
              <a:solidFill>
                <a:srgbClr val="5F7D95"/>
              </a:solidFill>
              <a:prstDash val="solid"/>
              <a:round/>
              <a:headEnd len="med" w="med" type="none"/>
              <a:tailEnd len="med" w="med" type="none"/>
            </a:ln>
          </p:spPr>
        </p:cxnSp>
        <p:sp>
          <p:nvSpPr>
            <p:cNvPr id="11442" name="Google Shape;11442;p64"/>
            <p:cNvSpPr/>
            <p:nvPr/>
          </p:nvSpPr>
          <p:spPr>
            <a:xfrm>
              <a:off x="6299123" y="4066183"/>
              <a:ext cx="1470600" cy="469200"/>
            </a:xfrm>
            <a:prstGeom prst="rect">
              <a:avLst/>
            </a:pr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3" name="Google Shape;11443;p64"/>
            <p:cNvCxnSpPr>
              <a:stCxn id="11442" idx="1"/>
            </p:cNvCxnSpPr>
            <p:nvPr/>
          </p:nvCxnSpPr>
          <p:spPr>
            <a:xfrm rot="10800000">
              <a:off x="6175223" y="4300183"/>
              <a:ext cx="123900" cy="600"/>
            </a:xfrm>
            <a:prstGeom prst="straightConnector1">
              <a:avLst/>
            </a:prstGeom>
            <a:noFill/>
            <a:ln cap="flat" cmpd="sng" w="9525">
              <a:solidFill>
                <a:srgbClr val="869FB2"/>
              </a:solidFill>
              <a:prstDash val="solid"/>
              <a:round/>
              <a:headEnd len="med" w="med" type="none"/>
              <a:tailEnd len="med" w="med" type="none"/>
            </a:ln>
          </p:spPr>
        </p:cxnSp>
        <p:sp>
          <p:nvSpPr>
            <p:cNvPr id="11444" name="Google Shape;11444;p64"/>
            <p:cNvSpPr/>
            <p:nvPr/>
          </p:nvSpPr>
          <p:spPr>
            <a:xfrm>
              <a:off x="6629161" y="4631435"/>
              <a:ext cx="810600" cy="469200"/>
            </a:xfrm>
            <a:prstGeom prst="rect">
              <a:avLst/>
            </a:pr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445" name="Google Shape;11445;p64"/>
            <p:cNvCxnSpPr>
              <a:endCxn id="11444" idx="3"/>
            </p:cNvCxnSpPr>
            <p:nvPr/>
          </p:nvCxnSpPr>
          <p:spPr>
            <a:xfrm flipH="1">
              <a:off x="7439761" y="4864535"/>
              <a:ext cx="104400" cy="1500"/>
            </a:xfrm>
            <a:prstGeom prst="straightConnector1">
              <a:avLst/>
            </a:prstGeom>
            <a:noFill/>
            <a:ln cap="flat" cmpd="sng" w="9525">
              <a:solidFill>
                <a:srgbClr val="BAC8D3"/>
              </a:solidFill>
              <a:prstDash val="solid"/>
              <a:round/>
              <a:headEnd len="med" w="med" type="none"/>
              <a:tailEnd len="med" w="med" type="none"/>
            </a:ln>
          </p:spPr>
        </p:cxnSp>
      </p:grpSp>
      <p:grpSp>
        <p:nvGrpSpPr>
          <p:cNvPr id="11446" name="Google Shape;11446;p64"/>
          <p:cNvGrpSpPr/>
          <p:nvPr/>
        </p:nvGrpSpPr>
        <p:grpSpPr>
          <a:xfrm>
            <a:off x="7365487" y="2188108"/>
            <a:ext cx="1071743" cy="1021579"/>
            <a:chOff x="7189833" y="2022667"/>
            <a:chExt cx="1251159" cy="1192597"/>
          </a:xfrm>
        </p:grpSpPr>
        <p:sp>
          <p:nvSpPr>
            <p:cNvPr id="11447" name="Google Shape;11447;p64"/>
            <p:cNvSpPr/>
            <p:nvPr/>
          </p:nvSpPr>
          <p:spPr>
            <a:xfrm>
              <a:off x="7474366" y="2461318"/>
              <a:ext cx="682343" cy="220186"/>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64"/>
            <p:cNvSpPr/>
            <p:nvPr/>
          </p:nvSpPr>
          <p:spPr>
            <a:xfrm>
              <a:off x="7602697" y="2022667"/>
              <a:ext cx="426517" cy="402424"/>
            </a:xfrm>
            <a:custGeom>
              <a:rect b="b" l="l" r="r" t="t"/>
              <a:pathLst>
                <a:path extrusionOk="0" h="74009" w="78476">
                  <a:moveTo>
                    <a:pt x="39246" y="0"/>
                  </a:moveTo>
                  <a:lnTo>
                    <a:pt x="1" y="74009"/>
                  </a:lnTo>
                  <a:lnTo>
                    <a:pt x="78476" y="74009"/>
                  </a:lnTo>
                  <a:lnTo>
                    <a:pt x="39246" y="0"/>
                  </a:lnTo>
                  <a:close/>
                </a:path>
              </a:pathLst>
            </a:custGeom>
            <a:noFill/>
            <a:ln cap="flat" cmpd="sng" w="9525">
              <a:solidFill>
                <a:srgbClr val="667E9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64"/>
            <p:cNvSpPr/>
            <p:nvPr/>
          </p:nvSpPr>
          <p:spPr>
            <a:xfrm>
              <a:off x="7189833" y="2972969"/>
              <a:ext cx="1251159" cy="242295"/>
            </a:xfrm>
            <a:custGeom>
              <a:rect b="b" l="l" r="r" t="t"/>
              <a:pathLst>
                <a:path extrusionOk="0" h="44560" w="230204">
                  <a:moveTo>
                    <a:pt x="25737" y="1"/>
                  </a:moveTo>
                  <a:lnTo>
                    <a:pt x="0" y="44560"/>
                  </a:lnTo>
                  <a:lnTo>
                    <a:pt x="230204" y="44560"/>
                  </a:lnTo>
                  <a:lnTo>
                    <a:pt x="204467"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64"/>
            <p:cNvSpPr/>
            <p:nvPr/>
          </p:nvSpPr>
          <p:spPr>
            <a:xfrm>
              <a:off x="7340931" y="2717730"/>
              <a:ext cx="950049" cy="219012"/>
            </a:xfrm>
            <a:custGeom>
              <a:rect b="b" l="l" r="r" t="t"/>
              <a:pathLst>
                <a:path extrusionOk="0" h="40278" w="174802">
                  <a:moveTo>
                    <a:pt x="22750" y="1"/>
                  </a:moveTo>
                  <a:lnTo>
                    <a:pt x="0" y="40278"/>
                  </a:lnTo>
                  <a:lnTo>
                    <a:pt x="174802" y="40278"/>
                  </a:lnTo>
                  <a:lnTo>
                    <a:pt x="15205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1" name="Google Shape;11451;p64"/>
          <p:cNvGrpSpPr/>
          <p:nvPr/>
        </p:nvGrpSpPr>
        <p:grpSpPr>
          <a:xfrm>
            <a:off x="706758" y="2614515"/>
            <a:ext cx="1695374" cy="1560837"/>
            <a:chOff x="727421" y="2828315"/>
            <a:chExt cx="1695374" cy="1560837"/>
          </a:xfrm>
        </p:grpSpPr>
        <p:grpSp>
          <p:nvGrpSpPr>
            <p:cNvPr id="11452" name="Google Shape;11452;p64"/>
            <p:cNvGrpSpPr/>
            <p:nvPr/>
          </p:nvGrpSpPr>
          <p:grpSpPr>
            <a:xfrm>
              <a:off x="819108" y="2882501"/>
              <a:ext cx="103104" cy="1426186"/>
              <a:chOff x="4674013" y="3100904"/>
              <a:chExt cx="122758" cy="1698043"/>
            </a:xfrm>
          </p:grpSpPr>
          <p:sp>
            <p:nvSpPr>
              <p:cNvPr id="11453" name="Google Shape;11453;p64"/>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64"/>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64"/>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6" name="Google Shape;11456;p64"/>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7" name="Google Shape;11457;p64"/>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64"/>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64"/>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0" name="Google Shape;11460;p64"/>
            <p:cNvGrpSpPr/>
            <p:nvPr/>
          </p:nvGrpSpPr>
          <p:grpSpPr>
            <a:xfrm>
              <a:off x="1062475" y="2882501"/>
              <a:ext cx="103104" cy="1426186"/>
              <a:chOff x="4940438" y="3100904"/>
              <a:chExt cx="122758" cy="1698043"/>
            </a:xfrm>
          </p:grpSpPr>
          <p:sp>
            <p:nvSpPr>
              <p:cNvPr id="11461" name="Google Shape;11461;p64"/>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64"/>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64"/>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64"/>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64"/>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64"/>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64"/>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68" name="Google Shape;11468;p64"/>
            <p:cNvGrpSpPr/>
            <p:nvPr/>
          </p:nvGrpSpPr>
          <p:grpSpPr>
            <a:xfrm>
              <a:off x="1299324" y="2882501"/>
              <a:ext cx="103104" cy="1426186"/>
              <a:chOff x="5206863" y="3100904"/>
              <a:chExt cx="122758" cy="1698043"/>
            </a:xfrm>
          </p:grpSpPr>
          <p:sp>
            <p:nvSpPr>
              <p:cNvPr id="11469" name="Google Shape;11469;p6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6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6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2" name="Google Shape;11472;p6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3" name="Google Shape;11473;p6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6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6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6" name="Google Shape;11476;p64"/>
            <p:cNvGrpSpPr/>
            <p:nvPr/>
          </p:nvGrpSpPr>
          <p:grpSpPr>
            <a:xfrm>
              <a:off x="1786057" y="2882501"/>
              <a:ext cx="103104" cy="1426186"/>
              <a:chOff x="6006138" y="3143629"/>
              <a:chExt cx="122758" cy="1698043"/>
            </a:xfrm>
          </p:grpSpPr>
          <p:sp>
            <p:nvSpPr>
              <p:cNvPr id="11477" name="Google Shape;11477;p6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6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6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6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6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6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6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4" name="Google Shape;11484;p64"/>
            <p:cNvGrpSpPr/>
            <p:nvPr/>
          </p:nvGrpSpPr>
          <p:grpSpPr>
            <a:xfrm>
              <a:off x="2029422" y="2882501"/>
              <a:ext cx="103104" cy="1426186"/>
              <a:chOff x="6805413" y="3100904"/>
              <a:chExt cx="122758" cy="1698043"/>
            </a:xfrm>
          </p:grpSpPr>
          <p:sp>
            <p:nvSpPr>
              <p:cNvPr id="11485" name="Google Shape;11485;p64"/>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6" name="Google Shape;11486;p64"/>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64"/>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64"/>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64"/>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64"/>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64"/>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92" name="Google Shape;11492;p64"/>
            <p:cNvGrpSpPr/>
            <p:nvPr/>
          </p:nvGrpSpPr>
          <p:grpSpPr>
            <a:xfrm>
              <a:off x="727421" y="2828315"/>
              <a:ext cx="1695374" cy="1560837"/>
              <a:chOff x="734799" y="2782450"/>
              <a:chExt cx="1571100" cy="1577400"/>
            </a:xfrm>
          </p:grpSpPr>
          <p:cxnSp>
            <p:nvCxnSpPr>
              <p:cNvPr id="11493" name="Google Shape;11493;p64"/>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11494" name="Google Shape;11494;p64"/>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11495" name="Google Shape;11495;p64"/>
            <p:cNvGrpSpPr/>
            <p:nvPr/>
          </p:nvGrpSpPr>
          <p:grpSpPr>
            <a:xfrm>
              <a:off x="2272795" y="2882501"/>
              <a:ext cx="103104" cy="1426186"/>
              <a:chOff x="5206863" y="3100904"/>
              <a:chExt cx="122758" cy="1698043"/>
            </a:xfrm>
          </p:grpSpPr>
          <p:sp>
            <p:nvSpPr>
              <p:cNvPr id="11496" name="Google Shape;11496;p64"/>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64"/>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64"/>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64"/>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0" name="Google Shape;11500;p64"/>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1" name="Google Shape;11501;p64"/>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64"/>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3" name="Google Shape;11503;p64"/>
            <p:cNvGrpSpPr/>
            <p:nvPr/>
          </p:nvGrpSpPr>
          <p:grpSpPr>
            <a:xfrm>
              <a:off x="1542694" y="2882501"/>
              <a:ext cx="103104" cy="1426186"/>
              <a:chOff x="6006138" y="3143629"/>
              <a:chExt cx="122758" cy="1698043"/>
            </a:xfrm>
          </p:grpSpPr>
          <p:sp>
            <p:nvSpPr>
              <p:cNvPr id="11504" name="Google Shape;11504;p64"/>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64"/>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64"/>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64"/>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64"/>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64"/>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64"/>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1511" name="Google Shape;11511;p64"/>
          <p:cNvGrpSpPr/>
          <p:nvPr/>
        </p:nvGrpSpPr>
        <p:grpSpPr>
          <a:xfrm>
            <a:off x="5915338" y="2192087"/>
            <a:ext cx="1248543" cy="1025319"/>
            <a:chOff x="5183758" y="1210600"/>
            <a:chExt cx="3605380" cy="2960783"/>
          </a:xfrm>
        </p:grpSpPr>
        <p:sp>
          <p:nvSpPr>
            <p:cNvPr id="11512" name="Google Shape;11512;p64"/>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64"/>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64"/>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no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5" name="Google Shape;11515;p64"/>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16" name="Google Shape;11516;p64"/>
            <p:cNvCxnSpPr/>
            <p:nvPr/>
          </p:nvCxnSpPr>
          <p:spPr>
            <a:xfrm>
              <a:off x="5183758" y="2382654"/>
              <a:ext cx="922800" cy="0"/>
            </a:xfrm>
            <a:prstGeom prst="straightConnector1">
              <a:avLst/>
            </a:prstGeom>
            <a:noFill/>
            <a:ln cap="flat" cmpd="sng" w="9525">
              <a:solidFill>
                <a:srgbClr val="869FB2"/>
              </a:solidFill>
              <a:prstDash val="solid"/>
              <a:round/>
              <a:headEnd len="med" w="med" type="oval"/>
              <a:tailEnd len="med" w="med" type="none"/>
            </a:ln>
          </p:spPr>
        </p:cxnSp>
        <p:cxnSp>
          <p:nvCxnSpPr>
            <p:cNvPr id="11517" name="Google Shape;11517;p64"/>
            <p:cNvCxnSpPr/>
            <p:nvPr/>
          </p:nvCxnSpPr>
          <p:spPr>
            <a:xfrm rot="10800000">
              <a:off x="8225195" y="1765431"/>
              <a:ext cx="559200" cy="0"/>
            </a:xfrm>
            <a:prstGeom prst="straightConnector1">
              <a:avLst/>
            </a:prstGeom>
            <a:noFill/>
            <a:ln cap="flat" cmpd="sng" w="9525">
              <a:solidFill>
                <a:srgbClr val="BAC8D3"/>
              </a:solidFill>
              <a:prstDash val="solid"/>
              <a:round/>
              <a:headEnd len="med" w="med" type="oval"/>
              <a:tailEnd len="med" w="med" type="none"/>
            </a:ln>
          </p:spPr>
        </p:cxnSp>
        <p:cxnSp>
          <p:nvCxnSpPr>
            <p:cNvPr id="11518" name="Google Shape;11518;p64"/>
            <p:cNvCxnSpPr/>
            <p:nvPr/>
          </p:nvCxnSpPr>
          <p:spPr>
            <a:xfrm rot="10800000">
              <a:off x="7504838" y="2943528"/>
              <a:ext cx="1284300" cy="0"/>
            </a:xfrm>
            <a:prstGeom prst="straightConnector1">
              <a:avLst/>
            </a:prstGeom>
            <a:noFill/>
            <a:ln cap="flat" cmpd="sng" w="9525">
              <a:solidFill>
                <a:srgbClr val="5F7D95"/>
              </a:solidFill>
              <a:prstDash val="solid"/>
              <a:round/>
              <a:headEnd len="med" w="med" type="oval"/>
              <a:tailEnd len="med" w="med" type="none"/>
            </a:ln>
          </p:spPr>
        </p:cxnSp>
        <p:cxnSp>
          <p:nvCxnSpPr>
            <p:cNvPr id="11519" name="Google Shape;11519;p64"/>
            <p:cNvCxnSpPr/>
            <p:nvPr/>
          </p:nvCxnSpPr>
          <p:spPr>
            <a:xfrm>
              <a:off x="5759284" y="3630350"/>
              <a:ext cx="922800" cy="0"/>
            </a:xfrm>
            <a:prstGeom prst="straightConnector1">
              <a:avLst/>
            </a:prstGeom>
            <a:noFill/>
            <a:ln cap="flat" cmpd="sng" w="9525">
              <a:solidFill>
                <a:srgbClr val="435D74"/>
              </a:solidFill>
              <a:prstDash val="solid"/>
              <a:round/>
              <a:headEnd len="med" w="med" type="oval"/>
              <a:tailEnd len="med" w="med" type="none"/>
            </a:ln>
          </p:spPr>
        </p:cxnSp>
        <p:sp>
          <p:nvSpPr>
            <p:cNvPr id="11520" name="Google Shape;11520;p64"/>
            <p:cNvSpPr/>
            <p:nvPr/>
          </p:nvSpPr>
          <p:spPr>
            <a:xfrm>
              <a:off x="6601902" y="3746583"/>
              <a:ext cx="566400" cy="424800"/>
            </a:xfrm>
            <a:prstGeom prst="downArrow">
              <a:avLst>
                <a:gd fmla="val 50000" name="adj1"/>
                <a:gd fmla="val 50000" name="adj2"/>
              </a:avLst>
            </a:prstGeom>
            <a:noFill/>
            <a:ln cap="flat" cmpd="sng" w="9525">
              <a:solidFill>
                <a:srgbClr val="435D74"/>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1" name="Google Shape;11521;p64"/>
          <p:cNvGrpSpPr/>
          <p:nvPr/>
        </p:nvGrpSpPr>
        <p:grpSpPr>
          <a:xfrm>
            <a:off x="5772399" y="3330404"/>
            <a:ext cx="2664831" cy="843440"/>
            <a:chOff x="5916567" y="1099697"/>
            <a:chExt cx="2556683" cy="809211"/>
          </a:xfrm>
        </p:grpSpPr>
        <p:sp>
          <p:nvSpPr>
            <p:cNvPr id="11522" name="Google Shape;11522;p64"/>
            <p:cNvSpPr/>
            <p:nvPr/>
          </p:nvSpPr>
          <p:spPr>
            <a:xfrm>
              <a:off x="5916567" y="1105515"/>
              <a:ext cx="2329202" cy="797642"/>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cap="flat" cmpd="sng" w="9525">
              <a:solidFill>
                <a:srgbClr val="E3E9ED"/>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3" name="Google Shape;11523;p64"/>
            <p:cNvSpPr/>
            <p:nvPr/>
          </p:nvSpPr>
          <p:spPr>
            <a:xfrm>
              <a:off x="6719328" y="1353967"/>
              <a:ext cx="156983" cy="301221"/>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4" name="Google Shape;11524;p64"/>
            <p:cNvSpPr/>
            <p:nvPr/>
          </p:nvSpPr>
          <p:spPr>
            <a:xfrm>
              <a:off x="7142762" y="1276612"/>
              <a:ext cx="217467" cy="455564"/>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cap="flat" cmpd="sng" w="9525">
              <a:solidFill>
                <a:srgbClr val="A5B7C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64"/>
            <p:cNvSpPr/>
            <p:nvPr/>
          </p:nvSpPr>
          <p:spPr>
            <a:xfrm>
              <a:off x="7621211" y="1188419"/>
              <a:ext cx="293739" cy="631637"/>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64"/>
            <p:cNvSpPr/>
            <p:nvPr/>
          </p:nvSpPr>
          <p:spPr>
            <a:xfrm>
              <a:off x="8279421" y="1099697"/>
              <a:ext cx="54" cy="0"/>
            </a:xfrm>
            <a:custGeom>
              <a:rect b="b" l="l" r="r" t="t"/>
              <a:pathLst>
                <a:path extrusionOk="0" h="0" w="6">
                  <a:moveTo>
                    <a:pt x="5" y="0"/>
                  </a:moveTo>
                  <a:lnTo>
                    <a:pt x="1" y="0"/>
                  </a:lnTo>
                  <a:close/>
                </a:path>
              </a:pathLst>
            </a:custGeom>
            <a:solidFill>
              <a:srgbClr val="E3E9ED"/>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64"/>
            <p:cNvSpPr/>
            <p:nvPr/>
          </p:nvSpPr>
          <p:spPr>
            <a:xfrm>
              <a:off x="8245760" y="1099697"/>
              <a:ext cx="33670" cy="5791"/>
            </a:xfrm>
            <a:custGeom>
              <a:rect b="b" l="l" r="r" t="t"/>
              <a:pathLst>
                <a:path extrusionOk="0" h="647" w="3762">
                  <a:moveTo>
                    <a:pt x="3662" y="0"/>
                  </a:moveTo>
                  <a:cubicBezTo>
                    <a:pt x="2415" y="0"/>
                    <a:pt x="1194" y="222"/>
                    <a:pt x="1" y="646"/>
                  </a:cubicBezTo>
                  <a:lnTo>
                    <a:pt x="3762" y="0"/>
                  </a:lnTo>
                  <a:close/>
                </a:path>
              </a:pathLst>
            </a:custGeom>
            <a:solidFill>
              <a:srgbClr val="CFD9E0"/>
            </a:solidFill>
            <a:ln cap="flat" cmpd="sng" w="95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64"/>
            <p:cNvSpPr/>
            <p:nvPr/>
          </p:nvSpPr>
          <p:spPr>
            <a:xfrm>
              <a:off x="8085689" y="1099747"/>
              <a:ext cx="387562" cy="809161"/>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64"/>
            <p:cNvSpPr/>
            <p:nvPr/>
          </p:nvSpPr>
          <p:spPr>
            <a:xfrm>
              <a:off x="6372480" y="1417485"/>
              <a:ext cx="104679" cy="173370"/>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cap="flat" cmpd="sng" w="9525">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0" name="Google Shape;11530;p64"/>
          <p:cNvGrpSpPr/>
          <p:nvPr/>
        </p:nvGrpSpPr>
        <p:grpSpPr>
          <a:xfrm>
            <a:off x="5879940" y="979263"/>
            <a:ext cx="1299851" cy="1023338"/>
            <a:chOff x="5900602" y="1193063"/>
            <a:chExt cx="1299851" cy="1023338"/>
          </a:xfrm>
        </p:grpSpPr>
        <p:grpSp>
          <p:nvGrpSpPr>
            <p:cNvPr id="11531" name="Google Shape;11531;p64"/>
            <p:cNvGrpSpPr/>
            <p:nvPr/>
          </p:nvGrpSpPr>
          <p:grpSpPr>
            <a:xfrm>
              <a:off x="6743564" y="1193063"/>
              <a:ext cx="456889" cy="700379"/>
              <a:chOff x="6743564" y="1193063"/>
              <a:chExt cx="456889" cy="700379"/>
            </a:xfrm>
          </p:grpSpPr>
          <p:grpSp>
            <p:nvGrpSpPr>
              <p:cNvPr id="11532" name="Google Shape;11532;p64"/>
              <p:cNvGrpSpPr/>
              <p:nvPr/>
            </p:nvGrpSpPr>
            <p:grpSpPr>
              <a:xfrm>
                <a:off x="6743564" y="1690731"/>
                <a:ext cx="214402" cy="202710"/>
                <a:chOff x="6743564" y="1690731"/>
                <a:chExt cx="214402" cy="202710"/>
              </a:xfrm>
            </p:grpSpPr>
            <p:sp>
              <p:nvSpPr>
                <p:cNvPr id="11533" name="Google Shape;11533;p64"/>
                <p:cNvSpPr/>
                <p:nvPr/>
              </p:nvSpPr>
              <p:spPr>
                <a:xfrm rot="-5400000">
                  <a:off x="6796932" y="1637364"/>
                  <a:ext cx="107666" cy="214402"/>
                </a:xfrm>
                <a:custGeom>
                  <a:rect b="b" l="l" r="r" t="t"/>
                  <a:pathLst>
                    <a:path extrusionOk="0" h="24651" w="12379">
                      <a:moveTo>
                        <a:pt x="727" y="0"/>
                      </a:moveTo>
                      <a:cubicBezTo>
                        <a:pt x="483" y="0"/>
                        <a:pt x="243" y="4"/>
                        <a:pt x="1" y="7"/>
                      </a:cubicBezTo>
                      <a:lnTo>
                        <a:pt x="1" y="23223"/>
                      </a:lnTo>
                      <a:lnTo>
                        <a:pt x="727" y="24650"/>
                      </a:lnTo>
                      <a:lnTo>
                        <a:pt x="12378" y="1737"/>
                      </a:lnTo>
                      <a:cubicBezTo>
                        <a:pt x="8795" y="619"/>
                        <a:pt x="4857" y="0"/>
                        <a:pt x="727"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64"/>
                <p:cNvSpPr/>
                <p:nvPr/>
              </p:nvSpPr>
              <p:spPr>
                <a:xfrm rot="-5400000">
                  <a:off x="6797058" y="1744962"/>
                  <a:ext cx="95046" cy="201912"/>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5" name="Google Shape;11535;p64"/>
              <p:cNvGrpSpPr/>
              <p:nvPr/>
            </p:nvGrpSpPr>
            <p:grpSpPr>
              <a:xfrm>
                <a:off x="6915505" y="1193063"/>
                <a:ext cx="284947" cy="589637"/>
                <a:chOff x="6915505" y="1193063"/>
                <a:chExt cx="284947" cy="589637"/>
              </a:xfrm>
            </p:grpSpPr>
            <p:sp>
              <p:nvSpPr>
                <p:cNvPr id="11536" name="Google Shape;11536;p64"/>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37" name="Google Shape;11537;p64"/>
                <p:cNvCxnSpPr/>
                <p:nvPr/>
              </p:nvCxnSpPr>
              <p:spPr>
                <a:xfrm rot="10800000">
                  <a:off x="6938275" y="1279600"/>
                  <a:ext cx="0" cy="50310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38" name="Google Shape;11538;p64"/>
            <p:cNvGrpSpPr/>
            <p:nvPr/>
          </p:nvGrpSpPr>
          <p:grpSpPr>
            <a:xfrm>
              <a:off x="6520337" y="1193063"/>
              <a:ext cx="341815" cy="801589"/>
              <a:chOff x="6520337" y="1193063"/>
              <a:chExt cx="341815" cy="801589"/>
            </a:xfrm>
          </p:grpSpPr>
          <p:grpSp>
            <p:nvGrpSpPr>
              <p:cNvPr id="11539" name="Google Shape;11539;p64"/>
              <p:cNvGrpSpPr/>
              <p:nvPr/>
            </p:nvGrpSpPr>
            <p:grpSpPr>
              <a:xfrm>
                <a:off x="6520337" y="1589527"/>
                <a:ext cx="213950" cy="405125"/>
                <a:chOff x="6520337" y="1589527"/>
                <a:chExt cx="213950" cy="405125"/>
              </a:xfrm>
            </p:grpSpPr>
            <p:sp>
              <p:nvSpPr>
                <p:cNvPr id="11540" name="Google Shape;11540;p64"/>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64"/>
                <p:cNvSpPr/>
                <p:nvPr/>
              </p:nvSpPr>
              <p:spPr>
                <a:xfrm rot="-5400000">
                  <a:off x="6529204" y="178956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2" name="Google Shape;11542;p64"/>
              <p:cNvGrpSpPr/>
              <p:nvPr/>
            </p:nvGrpSpPr>
            <p:grpSpPr>
              <a:xfrm>
                <a:off x="6577204" y="1193063"/>
                <a:ext cx="284947" cy="453562"/>
                <a:chOff x="6577204" y="1193063"/>
                <a:chExt cx="284947" cy="453562"/>
              </a:xfrm>
            </p:grpSpPr>
            <p:sp>
              <p:nvSpPr>
                <p:cNvPr id="11543" name="Google Shape;11543;p64"/>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44" name="Google Shape;11544;p64"/>
                <p:cNvCxnSpPr/>
                <p:nvPr/>
              </p:nvCxnSpPr>
              <p:spPr>
                <a:xfrm rot="10800000">
                  <a:off x="6677825" y="1279425"/>
                  <a:ext cx="0" cy="36720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45" name="Google Shape;11545;p64"/>
            <p:cNvGrpSpPr/>
            <p:nvPr/>
          </p:nvGrpSpPr>
          <p:grpSpPr>
            <a:xfrm>
              <a:off x="6238903" y="1193063"/>
              <a:ext cx="300475" cy="901782"/>
              <a:chOff x="6238903" y="1193063"/>
              <a:chExt cx="300475" cy="901782"/>
            </a:xfrm>
          </p:grpSpPr>
          <p:grpSp>
            <p:nvGrpSpPr>
              <p:cNvPr id="11546" name="Google Shape;11546;p64"/>
              <p:cNvGrpSpPr/>
              <p:nvPr/>
            </p:nvGrpSpPr>
            <p:grpSpPr>
              <a:xfrm>
                <a:off x="6290865" y="1489315"/>
                <a:ext cx="248514" cy="605530"/>
                <a:chOff x="6290865" y="1489315"/>
                <a:chExt cx="248514" cy="605530"/>
              </a:xfrm>
            </p:grpSpPr>
            <p:sp>
              <p:nvSpPr>
                <p:cNvPr id="11547" name="Google Shape;11547;p64"/>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64"/>
                <p:cNvSpPr/>
                <p:nvPr/>
              </p:nvSpPr>
              <p:spPr>
                <a:xfrm rot="-5400000">
                  <a:off x="6266916" y="1822383"/>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49" name="Google Shape;11549;p64"/>
              <p:cNvGrpSpPr/>
              <p:nvPr/>
            </p:nvGrpSpPr>
            <p:grpSpPr>
              <a:xfrm>
                <a:off x="6238903" y="1193063"/>
                <a:ext cx="284947" cy="327512"/>
                <a:chOff x="6238903" y="1193063"/>
                <a:chExt cx="284947" cy="327512"/>
              </a:xfrm>
            </p:grpSpPr>
            <p:sp>
              <p:nvSpPr>
                <p:cNvPr id="11550" name="Google Shape;11550;p64"/>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1" name="Google Shape;11551;p64"/>
                <p:cNvCxnSpPr/>
                <p:nvPr/>
              </p:nvCxnSpPr>
              <p:spPr>
                <a:xfrm rot="10800000">
                  <a:off x="6431250" y="1279375"/>
                  <a:ext cx="0" cy="24120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52" name="Google Shape;11552;p64"/>
            <p:cNvGrpSpPr/>
            <p:nvPr/>
          </p:nvGrpSpPr>
          <p:grpSpPr>
            <a:xfrm>
              <a:off x="5900602" y="1193063"/>
              <a:ext cx="444345" cy="1023338"/>
              <a:chOff x="5900602" y="1193063"/>
              <a:chExt cx="444345" cy="1023338"/>
            </a:xfrm>
          </p:grpSpPr>
          <p:grpSp>
            <p:nvGrpSpPr>
              <p:cNvPr id="11553" name="Google Shape;11553;p64"/>
              <p:cNvGrpSpPr/>
              <p:nvPr/>
            </p:nvGrpSpPr>
            <p:grpSpPr>
              <a:xfrm>
                <a:off x="6046501" y="1367785"/>
                <a:ext cx="298446" cy="848616"/>
                <a:chOff x="6046501" y="1367785"/>
                <a:chExt cx="298446" cy="848616"/>
              </a:xfrm>
            </p:grpSpPr>
            <p:sp>
              <p:nvSpPr>
                <p:cNvPr id="11554" name="Google Shape;11554;p64"/>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64"/>
                <p:cNvSpPr/>
                <p:nvPr/>
              </p:nvSpPr>
              <p:spPr>
                <a:xfrm rot="-5400000">
                  <a:off x="5986745" y="185819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6" name="Google Shape;11556;p64"/>
              <p:cNvGrpSpPr/>
              <p:nvPr/>
            </p:nvGrpSpPr>
            <p:grpSpPr>
              <a:xfrm>
                <a:off x="5900602" y="1193063"/>
                <a:ext cx="284947" cy="182312"/>
                <a:chOff x="5900602" y="1193063"/>
                <a:chExt cx="284947" cy="182312"/>
              </a:xfrm>
            </p:grpSpPr>
            <p:sp>
              <p:nvSpPr>
                <p:cNvPr id="11557" name="Google Shape;11557;p64"/>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noFill/>
                <a:ln cap="flat" cmpd="sng" w="9525">
                  <a:solidFill>
                    <a:srgbClr val="657E9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58" name="Google Shape;11558;p64"/>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grpSp>
        <p:nvGrpSpPr>
          <p:cNvPr id="11559" name="Google Shape;11559;p64"/>
          <p:cNvGrpSpPr/>
          <p:nvPr/>
        </p:nvGrpSpPr>
        <p:grpSpPr>
          <a:xfrm>
            <a:off x="7217822" y="979408"/>
            <a:ext cx="1219413" cy="1051365"/>
            <a:chOff x="7287122" y="1165658"/>
            <a:chExt cx="1219413" cy="1051365"/>
          </a:xfrm>
        </p:grpSpPr>
        <p:grpSp>
          <p:nvGrpSpPr>
            <p:cNvPr id="11560" name="Google Shape;11560;p64"/>
            <p:cNvGrpSpPr/>
            <p:nvPr/>
          </p:nvGrpSpPr>
          <p:grpSpPr>
            <a:xfrm>
              <a:off x="7287122" y="1969723"/>
              <a:ext cx="1219413" cy="247300"/>
              <a:chOff x="7287122" y="1969723"/>
              <a:chExt cx="1219413" cy="247300"/>
            </a:xfrm>
          </p:grpSpPr>
          <p:sp>
            <p:nvSpPr>
              <p:cNvPr id="11561" name="Google Shape;11561;p64"/>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2" name="Google Shape;11562;p64"/>
              <p:cNvGrpSpPr/>
              <p:nvPr/>
            </p:nvGrpSpPr>
            <p:grpSpPr>
              <a:xfrm>
                <a:off x="7287122" y="2063892"/>
                <a:ext cx="1151753" cy="73428"/>
                <a:chOff x="7287122" y="2063892"/>
                <a:chExt cx="1151753" cy="73428"/>
              </a:xfrm>
            </p:grpSpPr>
            <p:sp>
              <p:nvSpPr>
                <p:cNvPr id="11563" name="Google Shape;11563;p64"/>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64" name="Google Shape;11564;p64"/>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11565" name="Google Shape;11565;p64"/>
            <p:cNvGrpSpPr/>
            <p:nvPr/>
          </p:nvGrpSpPr>
          <p:grpSpPr>
            <a:xfrm>
              <a:off x="7287122" y="1712201"/>
              <a:ext cx="1219403" cy="246767"/>
              <a:chOff x="7287122" y="1712201"/>
              <a:chExt cx="1219403" cy="246767"/>
            </a:xfrm>
          </p:grpSpPr>
          <p:sp>
            <p:nvSpPr>
              <p:cNvPr id="11566" name="Google Shape;11566;p64"/>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67" name="Google Shape;11567;p64"/>
              <p:cNvGrpSpPr/>
              <p:nvPr/>
            </p:nvGrpSpPr>
            <p:grpSpPr>
              <a:xfrm>
                <a:off x="7287122" y="1842861"/>
                <a:ext cx="1005303" cy="73419"/>
                <a:chOff x="7287122" y="1842861"/>
                <a:chExt cx="1005303" cy="73419"/>
              </a:xfrm>
            </p:grpSpPr>
            <p:sp>
              <p:nvSpPr>
                <p:cNvPr id="11568" name="Google Shape;11568;p64"/>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A5B7C6"/>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69" name="Google Shape;11569;p64"/>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11570" name="Google Shape;11570;p64"/>
            <p:cNvGrpSpPr/>
            <p:nvPr/>
          </p:nvGrpSpPr>
          <p:grpSpPr>
            <a:xfrm>
              <a:off x="7287122" y="1447520"/>
              <a:ext cx="1219403" cy="286667"/>
              <a:chOff x="7287122" y="1447520"/>
              <a:chExt cx="1219403" cy="286667"/>
            </a:xfrm>
          </p:grpSpPr>
          <p:sp>
            <p:nvSpPr>
              <p:cNvPr id="11571" name="Google Shape;11571;p64"/>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2" name="Google Shape;11572;p64"/>
              <p:cNvGrpSpPr/>
              <p:nvPr/>
            </p:nvGrpSpPr>
            <p:grpSpPr>
              <a:xfrm>
                <a:off x="7287122" y="1581977"/>
                <a:ext cx="852803" cy="73428"/>
                <a:chOff x="7287122" y="1581977"/>
                <a:chExt cx="852803" cy="73428"/>
              </a:xfrm>
            </p:grpSpPr>
            <p:sp>
              <p:nvSpPr>
                <p:cNvPr id="11573" name="Google Shape;11573;p64"/>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no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74" name="Google Shape;11574;p64"/>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11575" name="Google Shape;11575;p64"/>
            <p:cNvGrpSpPr/>
            <p:nvPr/>
          </p:nvGrpSpPr>
          <p:grpSpPr>
            <a:xfrm>
              <a:off x="7287122" y="1165658"/>
              <a:ext cx="1219403" cy="344253"/>
              <a:chOff x="7287122" y="1165658"/>
              <a:chExt cx="1219403" cy="344253"/>
            </a:xfrm>
          </p:grpSpPr>
          <p:sp>
            <p:nvSpPr>
              <p:cNvPr id="11576" name="Google Shape;11576;p64"/>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77" name="Google Shape;11577;p64"/>
              <p:cNvGrpSpPr/>
              <p:nvPr/>
            </p:nvGrpSpPr>
            <p:grpSpPr>
              <a:xfrm>
                <a:off x="7287122" y="1341025"/>
                <a:ext cx="695703" cy="73419"/>
                <a:chOff x="7287122" y="1341025"/>
                <a:chExt cx="695703" cy="73419"/>
              </a:xfrm>
            </p:grpSpPr>
            <p:sp>
              <p:nvSpPr>
                <p:cNvPr id="11578" name="Google Shape;11578;p64"/>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noFill/>
                <a:ln cap="flat" cmpd="sng" w="9525">
                  <a:solidFill>
                    <a:srgbClr val="869FB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11579" name="Google Shape;11579;p64"/>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1583" name="Shape 11583"/>
        <p:cNvGrpSpPr/>
        <p:nvPr/>
      </p:nvGrpSpPr>
      <p:grpSpPr>
        <a:xfrm>
          <a:off x="0" y="0"/>
          <a:ext cx="0" cy="0"/>
          <a:chOff x="0" y="0"/>
          <a:chExt cx="0" cy="0"/>
        </a:xfrm>
      </p:grpSpPr>
      <p:grpSp>
        <p:nvGrpSpPr>
          <p:cNvPr id="11584" name="Google Shape;11584;p65"/>
          <p:cNvGrpSpPr/>
          <p:nvPr/>
        </p:nvGrpSpPr>
        <p:grpSpPr>
          <a:xfrm>
            <a:off x="866243" y="2291587"/>
            <a:ext cx="415546" cy="355053"/>
            <a:chOff x="866243" y="2291587"/>
            <a:chExt cx="415546" cy="355053"/>
          </a:xfrm>
        </p:grpSpPr>
        <p:sp>
          <p:nvSpPr>
            <p:cNvPr id="11585" name="Google Shape;11585;p65"/>
            <p:cNvSpPr/>
            <p:nvPr/>
          </p:nvSpPr>
          <p:spPr>
            <a:xfrm>
              <a:off x="1053756" y="2523748"/>
              <a:ext cx="103998" cy="81706"/>
            </a:xfrm>
            <a:custGeom>
              <a:rect b="b" l="l" r="r" t="t"/>
              <a:pathLst>
                <a:path extrusionOk="0" h="2573" w="3275">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65"/>
            <p:cNvSpPr/>
            <p:nvPr/>
          </p:nvSpPr>
          <p:spPr>
            <a:xfrm>
              <a:off x="1076461" y="2409176"/>
              <a:ext cx="79419" cy="60525"/>
            </a:xfrm>
            <a:custGeom>
              <a:rect b="b" l="l" r="r" t="t"/>
              <a:pathLst>
                <a:path extrusionOk="0" h="1906" w="2501">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65"/>
            <p:cNvSpPr/>
            <p:nvPr/>
          </p:nvSpPr>
          <p:spPr>
            <a:xfrm>
              <a:off x="985324" y="2448488"/>
              <a:ext cx="86628" cy="94185"/>
            </a:xfrm>
            <a:custGeom>
              <a:rect b="b" l="l" r="r" t="t"/>
              <a:pathLst>
                <a:path extrusionOk="0" h="2966" w="2728">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65"/>
            <p:cNvSpPr/>
            <p:nvPr/>
          </p:nvSpPr>
          <p:spPr>
            <a:xfrm>
              <a:off x="1014062" y="2472336"/>
              <a:ext cx="15147" cy="15147"/>
            </a:xfrm>
            <a:custGeom>
              <a:rect b="b" l="l" r="r" t="t"/>
              <a:pathLst>
                <a:path extrusionOk="0" h="477" w="477">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65"/>
            <p:cNvSpPr/>
            <p:nvPr/>
          </p:nvSpPr>
          <p:spPr>
            <a:xfrm>
              <a:off x="866243" y="2291587"/>
              <a:ext cx="415546" cy="355053"/>
            </a:xfrm>
            <a:custGeom>
              <a:rect b="b" l="l" r="r" t="t"/>
              <a:pathLst>
                <a:path extrusionOk="0" h="11181" w="13086">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590" name="Google Shape;11590;p65"/>
          <p:cNvSpPr/>
          <p:nvPr/>
        </p:nvSpPr>
        <p:spPr>
          <a:xfrm>
            <a:off x="1411794" y="2287808"/>
            <a:ext cx="360356" cy="358831"/>
          </a:xfrm>
          <a:custGeom>
            <a:rect b="b" l="l" r="r" t="t"/>
            <a:pathLst>
              <a:path extrusionOk="0" h="11300" w="11348">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591" name="Google Shape;11591;p65"/>
          <p:cNvGrpSpPr/>
          <p:nvPr/>
        </p:nvGrpSpPr>
        <p:grpSpPr>
          <a:xfrm>
            <a:off x="1958520" y="2302574"/>
            <a:ext cx="359213" cy="327807"/>
            <a:chOff x="1958520" y="2302574"/>
            <a:chExt cx="359213" cy="327807"/>
          </a:xfrm>
        </p:grpSpPr>
        <p:sp>
          <p:nvSpPr>
            <p:cNvPr id="11592" name="Google Shape;11592;p65"/>
            <p:cNvSpPr/>
            <p:nvPr/>
          </p:nvSpPr>
          <p:spPr>
            <a:xfrm>
              <a:off x="1958520" y="2302574"/>
              <a:ext cx="359213" cy="327807"/>
            </a:xfrm>
            <a:custGeom>
              <a:rect b="b" l="l" r="r" t="t"/>
              <a:pathLst>
                <a:path extrusionOk="0" h="10323" w="11312">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65"/>
            <p:cNvSpPr/>
            <p:nvPr/>
          </p:nvSpPr>
          <p:spPr>
            <a:xfrm>
              <a:off x="1986877" y="2331313"/>
              <a:ext cx="302117" cy="184909"/>
            </a:xfrm>
            <a:custGeom>
              <a:rect b="b" l="l" r="r" t="t"/>
              <a:pathLst>
                <a:path extrusionOk="0" h="5823" w="9514">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65"/>
            <p:cNvSpPr/>
            <p:nvPr/>
          </p:nvSpPr>
          <p:spPr>
            <a:xfrm>
              <a:off x="2131521" y="2526701"/>
              <a:ext cx="11908" cy="10638"/>
            </a:xfrm>
            <a:custGeom>
              <a:rect b="b" l="l" r="r" t="t"/>
              <a:pathLst>
                <a:path extrusionOk="0" h="335" w="375">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95" name="Google Shape;11595;p65"/>
          <p:cNvGrpSpPr/>
          <p:nvPr/>
        </p:nvGrpSpPr>
        <p:grpSpPr>
          <a:xfrm>
            <a:off x="2579882" y="2287427"/>
            <a:ext cx="207582" cy="359594"/>
            <a:chOff x="2656082" y="2287427"/>
            <a:chExt cx="207582" cy="359594"/>
          </a:xfrm>
        </p:grpSpPr>
        <p:sp>
          <p:nvSpPr>
            <p:cNvPr id="11596" name="Google Shape;11596;p65"/>
            <p:cNvSpPr/>
            <p:nvPr/>
          </p:nvSpPr>
          <p:spPr>
            <a:xfrm>
              <a:off x="2656082" y="2287427"/>
              <a:ext cx="207582" cy="359594"/>
            </a:xfrm>
            <a:custGeom>
              <a:rect b="b" l="l" r="r" t="t"/>
              <a:pathLst>
                <a:path extrusionOk="0" h="11324" w="6537">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65"/>
            <p:cNvSpPr/>
            <p:nvPr/>
          </p:nvSpPr>
          <p:spPr>
            <a:xfrm>
              <a:off x="2754395" y="2308608"/>
              <a:ext cx="31787" cy="10257"/>
            </a:xfrm>
            <a:custGeom>
              <a:rect b="b" l="l" r="r" t="t"/>
              <a:pathLst>
                <a:path extrusionOk="0" h="323" w="1001">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65"/>
            <p:cNvSpPr/>
            <p:nvPr/>
          </p:nvSpPr>
          <p:spPr>
            <a:xfrm>
              <a:off x="2743789" y="2594053"/>
              <a:ext cx="31406" cy="31056"/>
            </a:xfrm>
            <a:custGeom>
              <a:rect b="b" l="l" r="r" t="t"/>
              <a:pathLst>
                <a:path extrusionOk="0" h="978" w="989">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65"/>
            <p:cNvSpPr/>
            <p:nvPr/>
          </p:nvSpPr>
          <p:spPr>
            <a:xfrm>
              <a:off x="2733596" y="2308608"/>
              <a:ext cx="10225" cy="10257"/>
            </a:xfrm>
            <a:custGeom>
              <a:rect b="b" l="l" r="r" t="t"/>
              <a:pathLst>
                <a:path extrusionOk="0" h="323" w="322">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0" name="Google Shape;11600;p65"/>
          <p:cNvGrpSpPr/>
          <p:nvPr/>
        </p:nvGrpSpPr>
        <p:grpSpPr>
          <a:xfrm>
            <a:off x="3049653" y="2321468"/>
            <a:ext cx="362991" cy="290018"/>
            <a:chOff x="3049653" y="2321468"/>
            <a:chExt cx="362991" cy="290018"/>
          </a:xfrm>
        </p:grpSpPr>
        <p:sp>
          <p:nvSpPr>
            <p:cNvPr id="11601" name="Google Shape;11601;p65"/>
            <p:cNvSpPr/>
            <p:nvPr/>
          </p:nvSpPr>
          <p:spPr>
            <a:xfrm>
              <a:off x="3280290" y="2429690"/>
              <a:ext cx="29913" cy="73957"/>
            </a:xfrm>
            <a:custGeom>
              <a:rect b="b" l="l" r="r" t="t"/>
              <a:pathLst>
                <a:path extrusionOk="0" h="2329" w="942">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2" name="Google Shape;11602;p65"/>
            <p:cNvSpPr/>
            <p:nvPr/>
          </p:nvSpPr>
          <p:spPr>
            <a:xfrm>
              <a:off x="3317729" y="2392250"/>
              <a:ext cx="49570" cy="148836"/>
            </a:xfrm>
            <a:custGeom>
              <a:rect b="b" l="l" r="r" t="t"/>
              <a:pathLst>
                <a:path extrusionOk="0" h="4687" w="1561">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3" name="Google Shape;11603;p65"/>
            <p:cNvSpPr/>
            <p:nvPr/>
          </p:nvSpPr>
          <p:spPr>
            <a:xfrm>
              <a:off x="3354406" y="2355954"/>
              <a:ext cx="58239" cy="222317"/>
            </a:xfrm>
            <a:custGeom>
              <a:rect b="b" l="l" r="r" t="t"/>
              <a:pathLst>
                <a:path extrusionOk="0" h="7001" w="1834">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65"/>
            <p:cNvSpPr/>
            <p:nvPr/>
          </p:nvSpPr>
          <p:spPr>
            <a:xfrm>
              <a:off x="3049653" y="2321468"/>
              <a:ext cx="210250" cy="290018"/>
            </a:xfrm>
            <a:custGeom>
              <a:rect b="b" l="l" r="r" t="t"/>
              <a:pathLst>
                <a:path extrusionOk="0" h="9133" w="6621">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5" name="Google Shape;11605;p65"/>
          <p:cNvGrpSpPr/>
          <p:nvPr/>
        </p:nvGrpSpPr>
        <p:grpSpPr>
          <a:xfrm>
            <a:off x="3564243" y="2289904"/>
            <a:ext cx="422342" cy="355243"/>
            <a:chOff x="3564243" y="2289904"/>
            <a:chExt cx="422342" cy="355243"/>
          </a:xfrm>
        </p:grpSpPr>
        <p:sp>
          <p:nvSpPr>
            <p:cNvPr id="11606" name="Google Shape;11606;p65"/>
            <p:cNvSpPr/>
            <p:nvPr/>
          </p:nvSpPr>
          <p:spPr>
            <a:xfrm>
              <a:off x="3564243" y="2291587"/>
              <a:ext cx="66177" cy="351655"/>
            </a:xfrm>
            <a:custGeom>
              <a:rect b="b" l="l" r="r" t="t"/>
              <a:pathLst>
                <a:path extrusionOk="0" h="11074" w="2084">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65"/>
            <p:cNvSpPr/>
            <p:nvPr/>
          </p:nvSpPr>
          <p:spPr>
            <a:xfrm>
              <a:off x="3636835" y="2373674"/>
              <a:ext cx="236702" cy="236289"/>
            </a:xfrm>
            <a:custGeom>
              <a:rect b="b" l="l" r="r" t="t"/>
              <a:pathLst>
                <a:path extrusionOk="0" h="7441" w="7454">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65"/>
            <p:cNvSpPr/>
            <p:nvPr/>
          </p:nvSpPr>
          <p:spPr>
            <a:xfrm>
              <a:off x="3685230" y="2324104"/>
              <a:ext cx="237083" cy="235971"/>
            </a:xfrm>
            <a:custGeom>
              <a:rect b="b" l="l" r="r" t="t"/>
              <a:pathLst>
                <a:path extrusionOk="0" h="7431" w="7466">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65"/>
            <p:cNvSpPr/>
            <p:nvPr/>
          </p:nvSpPr>
          <p:spPr>
            <a:xfrm>
              <a:off x="3663668" y="2351699"/>
              <a:ext cx="230668" cy="230668"/>
            </a:xfrm>
            <a:custGeom>
              <a:rect b="b" l="l" r="r" t="t"/>
              <a:pathLst>
                <a:path extrusionOk="0" h="7264" w="7264">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65"/>
            <p:cNvSpPr/>
            <p:nvPr/>
          </p:nvSpPr>
          <p:spPr>
            <a:xfrm>
              <a:off x="3933998" y="2289904"/>
              <a:ext cx="52586" cy="355243"/>
            </a:xfrm>
            <a:custGeom>
              <a:rect b="b" l="l" r="r" t="t"/>
              <a:pathLst>
                <a:path extrusionOk="0" h="11187" w="1656">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1" name="Google Shape;11611;p65"/>
          <p:cNvSpPr/>
          <p:nvPr/>
        </p:nvSpPr>
        <p:spPr>
          <a:xfrm>
            <a:off x="4143835" y="2288189"/>
            <a:ext cx="357688" cy="357339"/>
          </a:xfrm>
          <a:custGeom>
            <a:rect b="b" l="l" r="r" t="t"/>
            <a:pathLst>
              <a:path extrusionOk="0" h="11253" w="11264">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2" name="Google Shape;11612;p65"/>
          <p:cNvGrpSpPr/>
          <p:nvPr/>
        </p:nvGrpSpPr>
        <p:grpSpPr>
          <a:xfrm>
            <a:off x="4687894" y="2289713"/>
            <a:ext cx="359594" cy="353909"/>
            <a:chOff x="4687894" y="2289713"/>
            <a:chExt cx="359594" cy="353909"/>
          </a:xfrm>
        </p:grpSpPr>
        <p:sp>
          <p:nvSpPr>
            <p:cNvPr id="11613" name="Google Shape;11613;p65"/>
            <p:cNvSpPr/>
            <p:nvPr/>
          </p:nvSpPr>
          <p:spPr>
            <a:xfrm>
              <a:off x="4955207" y="2477227"/>
              <a:ext cx="34041" cy="22356"/>
            </a:xfrm>
            <a:custGeom>
              <a:rect b="b" l="l" r="r" t="t"/>
              <a:pathLst>
                <a:path extrusionOk="0" h="704" w="1072">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65"/>
            <p:cNvSpPr/>
            <p:nvPr/>
          </p:nvSpPr>
          <p:spPr>
            <a:xfrm>
              <a:off x="4687894" y="2289713"/>
              <a:ext cx="359594" cy="353909"/>
            </a:xfrm>
            <a:custGeom>
              <a:rect b="b" l="l" r="r" t="t"/>
              <a:pathLst>
                <a:path extrusionOk="0" h="11145" w="11324">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65"/>
            <p:cNvSpPr/>
            <p:nvPr/>
          </p:nvSpPr>
          <p:spPr>
            <a:xfrm>
              <a:off x="4829299" y="2324485"/>
              <a:ext cx="42393" cy="75291"/>
            </a:xfrm>
            <a:custGeom>
              <a:rect b="b" l="l" r="r" t="t"/>
              <a:pathLst>
                <a:path extrusionOk="0" h="2371" w="1335">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16" name="Google Shape;11616;p65"/>
          <p:cNvSpPr/>
          <p:nvPr/>
        </p:nvSpPr>
        <p:spPr>
          <a:xfrm>
            <a:off x="5234620" y="2287078"/>
            <a:ext cx="358832" cy="359562"/>
          </a:xfrm>
          <a:custGeom>
            <a:rect b="b" l="l" r="r" t="t"/>
            <a:pathLst>
              <a:path extrusionOk="0" h="11323" w="1130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17" name="Google Shape;11617;p65"/>
          <p:cNvGrpSpPr/>
          <p:nvPr/>
        </p:nvGrpSpPr>
        <p:grpSpPr>
          <a:xfrm>
            <a:off x="6372624" y="2308227"/>
            <a:ext cx="263567" cy="317614"/>
            <a:chOff x="6421399" y="2308227"/>
            <a:chExt cx="263567" cy="317614"/>
          </a:xfrm>
        </p:grpSpPr>
        <p:sp>
          <p:nvSpPr>
            <p:cNvPr id="11618" name="Google Shape;11618;p65"/>
            <p:cNvSpPr/>
            <p:nvPr/>
          </p:nvSpPr>
          <p:spPr>
            <a:xfrm>
              <a:off x="6421399" y="2308227"/>
              <a:ext cx="263567" cy="317614"/>
            </a:xfrm>
            <a:custGeom>
              <a:rect b="b" l="l" r="r" t="t"/>
              <a:pathLst>
                <a:path extrusionOk="0" h="10002" w="830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9" name="Google Shape;11619;p65"/>
            <p:cNvSpPr/>
            <p:nvPr/>
          </p:nvSpPr>
          <p:spPr>
            <a:xfrm>
              <a:off x="6539750" y="2414860"/>
              <a:ext cx="26484" cy="162236"/>
            </a:xfrm>
            <a:custGeom>
              <a:rect b="b" l="l" r="r" t="t"/>
              <a:pathLst>
                <a:path extrusionOk="0" h="5109" w="834">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0" name="Google Shape;11620;p65"/>
            <p:cNvSpPr/>
            <p:nvPr/>
          </p:nvSpPr>
          <p:spPr>
            <a:xfrm>
              <a:off x="6590018" y="2414479"/>
              <a:ext cx="30294" cy="162967"/>
            </a:xfrm>
            <a:custGeom>
              <a:rect b="b" l="l" r="r" t="t"/>
              <a:pathLst>
                <a:path extrusionOk="0" h="5132" w="954">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65"/>
            <p:cNvSpPr/>
            <p:nvPr/>
          </p:nvSpPr>
          <p:spPr>
            <a:xfrm>
              <a:off x="6486052" y="2414860"/>
              <a:ext cx="30294" cy="162967"/>
            </a:xfrm>
            <a:custGeom>
              <a:rect b="b" l="l" r="r" t="t"/>
              <a:pathLst>
                <a:path extrusionOk="0" h="5132" w="954">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2" name="Google Shape;11622;p65"/>
          <p:cNvGrpSpPr/>
          <p:nvPr/>
        </p:nvGrpSpPr>
        <p:grpSpPr>
          <a:xfrm>
            <a:off x="6870193" y="2295620"/>
            <a:ext cx="360356" cy="343462"/>
            <a:chOff x="6870193" y="2295620"/>
            <a:chExt cx="360356" cy="343462"/>
          </a:xfrm>
        </p:grpSpPr>
        <p:sp>
          <p:nvSpPr>
            <p:cNvPr id="11623" name="Google Shape;11623;p65"/>
            <p:cNvSpPr/>
            <p:nvPr/>
          </p:nvSpPr>
          <p:spPr>
            <a:xfrm>
              <a:off x="6870193" y="2295620"/>
              <a:ext cx="360356" cy="343462"/>
            </a:xfrm>
            <a:custGeom>
              <a:rect b="b" l="l" r="r" t="t"/>
              <a:pathLst>
                <a:path extrusionOk="0" h="10816" w="11348">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65"/>
            <p:cNvSpPr/>
            <p:nvPr/>
          </p:nvSpPr>
          <p:spPr>
            <a:xfrm>
              <a:off x="6920842" y="2577064"/>
              <a:ext cx="36709" cy="36677"/>
            </a:xfrm>
            <a:custGeom>
              <a:rect b="b" l="l" r="r" t="t"/>
              <a:pathLst>
                <a:path extrusionOk="0" h="1155" w="1156">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5" name="Google Shape;11625;p65"/>
          <p:cNvGrpSpPr/>
          <p:nvPr/>
        </p:nvGrpSpPr>
        <p:grpSpPr>
          <a:xfrm>
            <a:off x="7441465" y="2302860"/>
            <a:ext cx="342192" cy="327140"/>
            <a:chOff x="7441465" y="2302860"/>
            <a:chExt cx="342192" cy="327140"/>
          </a:xfrm>
        </p:grpSpPr>
        <p:sp>
          <p:nvSpPr>
            <p:cNvPr id="11626" name="Google Shape;11626;p65"/>
            <p:cNvSpPr/>
            <p:nvPr/>
          </p:nvSpPr>
          <p:spPr>
            <a:xfrm>
              <a:off x="7441465" y="2337727"/>
              <a:ext cx="299862" cy="292273"/>
            </a:xfrm>
            <a:custGeom>
              <a:rect b="b" l="l" r="r" t="t"/>
              <a:pathLst>
                <a:path extrusionOk="0" h="9204" w="9443">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65"/>
            <p:cNvSpPr/>
            <p:nvPr/>
          </p:nvSpPr>
          <p:spPr>
            <a:xfrm>
              <a:off x="7484588" y="2302860"/>
              <a:ext cx="299069" cy="293130"/>
            </a:xfrm>
            <a:custGeom>
              <a:rect b="b" l="l" r="r" t="t"/>
              <a:pathLst>
                <a:path extrusionOk="0" h="9231" w="9418">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28" name="Google Shape;11628;p65"/>
          <p:cNvGrpSpPr/>
          <p:nvPr/>
        </p:nvGrpSpPr>
        <p:grpSpPr>
          <a:xfrm>
            <a:off x="7989683" y="2350207"/>
            <a:ext cx="332761" cy="234066"/>
            <a:chOff x="7989683" y="2350207"/>
            <a:chExt cx="332761" cy="234066"/>
          </a:xfrm>
        </p:grpSpPr>
        <p:sp>
          <p:nvSpPr>
            <p:cNvPr id="11629" name="Google Shape;11629;p65"/>
            <p:cNvSpPr/>
            <p:nvPr/>
          </p:nvSpPr>
          <p:spPr>
            <a:xfrm>
              <a:off x="8258902" y="2396188"/>
              <a:ext cx="29119" cy="22101"/>
            </a:xfrm>
            <a:custGeom>
              <a:rect b="b" l="l" r="r" t="t"/>
              <a:pathLst>
                <a:path extrusionOk="0" h="696" w="917">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65"/>
            <p:cNvSpPr/>
            <p:nvPr/>
          </p:nvSpPr>
          <p:spPr>
            <a:xfrm>
              <a:off x="8051320" y="2350207"/>
              <a:ext cx="194753" cy="49919"/>
            </a:xfrm>
            <a:custGeom>
              <a:rect b="b" l="l" r="r" t="t"/>
              <a:pathLst>
                <a:path extrusionOk="0" h="1572" w="6133">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65"/>
            <p:cNvSpPr/>
            <p:nvPr/>
          </p:nvSpPr>
          <p:spPr>
            <a:xfrm>
              <a:off x="7989683" y="2378183"/>
              <a:ext cx="332761" cy="206090"/>
            </a:xfrm>
            <a:custGeom>
              <a:rect b="b" l="l" r="r" t="t"/>
              <a:pathLst>
                <a:path extrusionOk="0" h="6490" w="10479">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65"/>
            <p:cNvSpPr/>
            <p:nvPr/>
          </p:nvSpPr>
          <p:spPr>
            <a:xfrm>
              <a:off x="8081201" y="2405746"/>
              <a:ext cx="151598" cy="149884"/>
            </a:xfrm>
            <a:custGeom>
              <a:rect b="b" l="l" r="r" t="t"/>
              <a:pathLst>
                <a:path extrusionOk="0" h="4720" w="4774">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65"/>
            <p:cNvSpPr/>
            <p:nvPr/>
          </p:nvSpPr>
          <p:spPr>
            <a:xfrm>
              <a:off x="8115973" y="2440550"/>
              <a:ext cx="80562" cy="80213"/>
            </a:xfrm>
            <a:custGeom>
              <a:rect b="b" l="l" r="r" t="t"/>
              <a:pathLst>
                <a:path extrusionOk="0" h="2526" w="2537">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65"/>
            <p:cNvSpPr/>
            <p:nvPr/>
          </p:nvSpPr>
          <p:spPr>
            <a:xfrm>
              <a:off x="8164749" y="2447377"/>
              <a:ext cx="24610" cy="24610"/>
            </a:xfrm>
            <a:custGeom>
              <a:rect b="b" l="l" r="r" t="t"/>
              <a:pathLst>
                <a:path extrusionOk="0" h="775" w="775">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5" name="Google Shape;11635;p65"/>
          <p:cNvGrpSpPr/>
          <p:nvPr/>
        </p:nvGrpSpPr>
        <p:grpSpPr>
          <a:xfrm>
            <a:off x="5823294" y="2309751"/>
            <a:ext cx="315327" cy="314978"/>
            <a:chOff x="5823294" y="2309751"/>
            <a:chExt cx="315327" cy="314978"/>
          </a:xfrm>
        </p:grpSpPr>
        <p:sp>
          <p:nvSpPr>
            <p:cNvPr id="11636" name="Google Shape;11636;p65"/>
            <p:cNvSpPr/>
            <p:nvPr/>
          </p:nvSpPr>
          <p:spPr>
            <a:xfrm>
              <a:off x="5823294" y="2309751"/>
              <a:ext cx="315327" cy="314978"/>
            </a:xfrm>
            <a:custGeom>
              <a:rect b="b" l="l" r="r" t="t"/>
              <a:pathLst>
                <a:path extrusionOk="0" h="9919" w="993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7" name="Google Shape;11637;p65"/>
            <p:cNvSpPr/>
            <p:nvPr/>
          </p:nvSpPr>
          <p:spPr>
            <a:xfrm>
              <a:off x="5846348" y="2332805"/>
              <a:ext cx="268457" cy="268489"/>
            </a:xfrm>
            <a:custGeom>
              <a:rect b="b" l="l" r="r" t="t"/>
              <a:pathLst>
                <a:path extrusionOk="0" h="8455" w="8454">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8" name="Google Shape;11638;p65"/>
            <p:cNvSpPr/>
            <p:nvPr/>
          </p:nvSpPr>
          <p:spPr>
            <a:xfrm>
              <a:off x="5869402" y="2462111"/>
              <a:ext cx="15909" cy="9495"/>
            </a:xfrm>
            <a:custGeom>
              <a:rect b="b" l="l" r="r" t="t"/>
              <a:pathLst>
                <a:path extrusionOk="0" h="299" w="501">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65"/>
            <p:cNvSpPr/>
            <p:nvPr/>
          </p:nvSpPr>
          <p:spPr>
            <a:xfrm>
              <a:off x="5976416" y="2354748"/>
              <a:ext cx="116858" cy="116858"/>
            </a:xfrm>
            <a:custGeom>
              <a:rect b="b" l="l" r="r" t="t"/>
              <a:pathLst>
                <a:path extrusionOk="0" h="3680" w="368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65"/>
            <p:cNvSpPr/>
            <p:nvPr/>
          </p:nvSpPr>
          <p:spPr>
            <a:xfrm>
              <a:off x="5976416" y="2562679"/>
              <a:ext cx="9463" cy="16290"/>
            </a:xfrm>
            <a:custGeom>
              <a:rect b="b" l="l" r="r" t="t"/>
              <a:pathLst>
                <a:path extrusionOk="0" h="513" w="298">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65"/>
            <p:cNvSpPr/>
            <p:nvPr/>
          </p:nvSpPr>
          <p:spPr>
            <a:xfrm>
              <a:off x="5900395" y="2386217"/>
              <a:ext cx="15179" cy="13909"/>
            </a:xfrm>
            <a:custGeom>
              <a:rect b="b" l="l" r="r" t="t"/>
              <a:pathLst>
                <a:path extrusionOk="0" h="438" w="478">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65"/>
            <p:cNvSpPr/>
            <p:nvPr/>
          </p:nvSpPr>
          <p:spPr>
            <a:xfrm>
              <a:off x="6047484" y="2533655"/>
              <a:ext cx="15147" cy="13940"/>
            </a:xfrm>
            <a:custGeom>
              <a:rect b="b" l="l" r="r" t="t"/>
              <a:pathLst>
                <a:path extrusionOk="0" h="439" w="477">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65"/>
            <p:cNvSpPr/>
            <p:nvPr/>
          </p:nvSpPr>
          <p:spPr>
            <a:xfrm>
              <a:off x="6047484" y="2386217"/>
              <a:ext cx="15147" cy="13909"/>
            </a:xfrm>
            <a:custGeom>
              <a:rect b="b" l="l" r="r" t="t"/>
              <a:pathLst>
                <a:path extrusionOk="0" h="438" w="477">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65"/>
            <p:cNvSpPr/>
            <p:nvPr/>
          </p:nvSpPr>
          <p:spPr>
            <a:xfrm>
              <a:off x="5900395" y="2533655"/>
              <a:ext cx="15179" cy="13940"/>
            </a:xfrm>
            <a:custGeom>
              <a:rect b="b" l="l" r="r" t="t"/>
              <a:pathLst>
                <a:path extrusionOk="0" h="439" w="478">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65"/>
            <p:cNvSpPr/>
            <p:nvPr/>
          </p:nvSpPr>
          <p:spPr>
            <a:xfrm>
              <a:off x="5877341" y="2420639"/>
              <a:ext cx="16671" cy="11654"/>
            </a:xfrm>
            <a:custGeom>
              <a:rect b="b" l="l" r="r" t="t"/>
              <a:pathLst>
                <a:path extrusionOk="0" h="367" w="525">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6" name="Google Shape;11646;p65"/>
            <p:cNvSpPr/>
            <p:nvPr/>
          </p:nvSpPr>
          <p:spPr>
            <a:xfrm>
              <a:off x="6068665" y="2501519"/>
              <a:ext cx="16671" cy="11654"/>
            </a:xfrm>
            <a:custGeom>
              <a:rect b="b" l="l" r="r" t="t"/>
              <a:pathLst>
                <a:path extrusionOk="0" h="367" w="525">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7" name="Google Shape;11647;p65"/>
            <p:cNvSpPr/>
            <p:nvPr/>
          </p:nvSpPr>
          <p:spPr>
            <a:xfrm>
              <a:off x="6015729" y="2363353"/>
              <a:ext cx="12893" cy="15623"/>
            </a:xfrm>
            <a:custGeom>
              <a:rect b="b" l="l" r="r" t="t"/>
              <a:pathLst>
                <a:path extrusionOk="0" h="492" w="406">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65"/>
            <p:cNvSpPr/>
            <p:nvPr/>
          </p:nvSpPr>
          <p:spPr>
            <a:xfrm>
              <a:off x="5934055" y="2554836"/>
              <a:ext cx="13274" cy="15433"/>
            </a:xfrm>
            <a:custGeom>
              <a:rect b="b" l="l" r="r" t="t"/>
              <a:pathLst>
                <a:path extrusionOk="0" h="486" w="418">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65"/>
            <p:cNvSpPr/>
            <p:nvPr/>
          </p:nvSpPr>
          <p:spPr>
            <a:xfrm>
              <a:off x="5935960" y="2362401"/>
              <a:ext cx="12861" cy="15814"/>
            </a:xfrm>
            <a:custGeom>
              <a:rect b="b" l="l" r="r" t="t"/>
              <a:pathLst>
                <a:path extrusionOk="0" h="498" w="405">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65"/>
            <p:cNvSpPr/>
            <p:nvPr/>
          </p:nvSpPr>
          <p:spPr>
            <a:xfrm>
              <a:off x="6013824" y="2555820"/>
              <a:ext cx="12893" cy="15592"/>
            </a:xfrm>
            <a:custGeom>
              <a:rect b="b" l="l" r="r" t="t"/>
              <a:pathLst>
                <a:path extrusionOk="0" h="491" w="406">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65"/>
            <p:cNvSpPr/>
            <p:nvPr/>
          </p:nvSpPr>
          <p:spPr>
            <a:xfrm>
              <a:off x="6069776" y="2422132"/>
              <a:ext cx="16290" cy="11654"/>
            </a:xfrm>
            <a:custGeom>
              <a:rect b="b" l="l" r="r" t="t"/>
              <a:pathLst>
                <a:path extrusionOk="0" h="367" w="513">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65"/>
            <p:cNvSpPr/>
            <p:nvPr/>
          </p:nvSpPr>
          <p:spPr>
            <a:xfrm>
              <a:off x="5876960" y="2500027"/>
              <a:ext cx="16290" cy="11654"/>
            </a:xfrm>
            <a:custGeom>
              <a:rect b="b" l="l" r="r" t="t"/>
              <a:pathLst>
                <a:path extrusionOk="0" h="367" w="513">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53" name="Google Shape;11653;p65"/>
          <p:cNvGrpSpPr/>
          <p:nvPr/>
        </p:nvGrpSpPr>
        <p:grpSpPr>
          <a:xfrm>
            <a:off x="2497275" y="2744159"/>
            <a:ext cx="370930" cy="370549"/>
            <a:chOff x="2497275" y="2744159"/>
            <a:chExt cx="370930" cy="370549"/>
          </a:xfrm>
        </p:grpSpPr>
        <p:sp>
          <p:nvSpPr>
            <p:cNvPr id="11654" name="Google Shape;11654;p65"/>
            <p:cNvSpPr/>
            <p:nvPr/>
          </p:nvSpPr>
          <p:spPr>
            <a:xfrm>
              <a:off x="2497275" y="2744159"/>
              <a:ext cx="284366" cy="284747"/>
            </a:xfrm>
            <a:custGeom>
              <a:rect b="b" l="l" r="r" t="t"/>
              <a:pathLst>
                <a:path extrusionOk="0" h="8967" w="8955">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65"/>
            <p:cNvSpPr/>
            <p:nvPr/>
          </p:nvSpPr>
          <p:spPr>
            <a:xfrm>
              <a:off x="2592191" y="2821673"/>
              <a:ext cx="113461" cy="98345"/>
            </a:xfrm>
            <a:custGeom>
              <a:rect b="b" l="l" r="r" t="t"/>
              <a:pathLst>
                <a:path extrusionOk="0" h="3097" w="3573">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65"/>
            <p:cNvSpPr/>
            <p:nvPr/>
          </p:nvSpPr>
          <p:spPr>
            <a:xfrm>
              <a:off x="2574408" y="2862129"/>
              <a:ext cx="106665" cy="90756"/>
            </a:xfrm>
            <a:custGeom>
              <a:rect b="b" l="l" r="r" t="t"/>
              <a:pathLst>
                <a:path extrusionOk="0" h="2858" w="3359">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65"/>
            <p:cNvSpPr/>
            <p:nvPr/>
          </p:nvSpPr>
          <p:spPr>
            <a:xfrm>
              <a:off x="2676881" y="2923385"/>
              <a:ext cx="191324" cy="191324"/>
            </a:xfrm>
            <a:custGeom>
              <a:rect b="b" l="l" r="r" t="t"/>
              <a:pathLst>
                <a:path extrusionOk="0" h="6025" w="6025">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65"/>
            <p:cNvSpPr/>
            <p:nvPr/>
          </p:nvSpPr>
          <p:spPr>
            <a:xfrm>
              <a:off x="2738867" y="2986895"/>
              <a:ext cx="65066" cy="65066"/>
            </a:xfrm>
            <a:custGeom>
              <a:rect b="b" l="l" r="r" t="t"/>
              <a:pathLst>
                <a:path extrusionOk="0" h="2049" w="2049">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65"/>
            <p:cNvSpPr/>
            <p:nvPr/>
          </p:nvSpPr>
          <p:spPr>
            <a:xfrm>
              <a:off x="2604670" y="2851904"/>
              <a:ext cx="70718" cy="71131"/>
            </a:xfrm>
            <a:custGeom>
              <a:rect b="b" l="l" r="r" t="t"/>
              <a:pathLst>
                <a:path extrusionOk="0" h="2240" w="2227">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0" name="Google Shape;11660;p65"/>
          <p:cNvGrpSpPr/>
          <p:nvPr/>
        </p:nvGrpSpPr>
        <p:grpSpPr>
          <a:xfrm>
            <a:off x="860940" y="2746477"/>
            <a:ext cx="371883" cy="365691"/>
            <a:chOff x="860940" y="2746477"/>
            <a:chExt cx="371883" cy="365691"/>
          </a:xfrm>
        </p:grpSpPr>
        <p:sp>
          <p:nvSpPr>
            <p:cNvPr id="11661" name="Google Shape;11661;p65"/>
            <p:cNvSpPr/>
            <p:nvPr/>
          </p:nvSpPr>
          <p:spPr>
            <a:xfrm>
              <a:off x="908191" y="3026302"/>
              <a:ext cx="30294" cy="28961"/>
            </a:xfrm>
            <a:custGeom>
              <a:rect b="b" l="l" r="r" t="t"/>
              <a:pathLst>
                <a:path extrusionOk="0" h="912" w="954">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65"/>
            <p:cNvSpPr/>
            <p:nvPr/>
          </p:nvSpPr>
          <p:spPr>
            <a:xfrm>
              <a:off x="943757" y="3061836"/>
              <a:ext cx="30263" cy="28961"/>
            </a:xfrm>
            <a:custGeom>
              <a:rect b="b" l="l" r="r" t="t"/>
              <a:pathLst>
                <a:path extrusionOk="0" h="912" w="953">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65"/>
            <p:cNvSpPr/>
            <p:nvPr/>
          </p:nvSpPr>
          <p:spPr>
            <a:xfrm>
              <a:off x="926355" y="3044085"/>
              <a:ext cx="29881" cy="28579"/>
            </a:xfrm>
            <a:custGeom>
              <a:rect b="b" l="l" r="r" t="t"/>
              <a:pathLst>
                <a:path extrusionOk="0" h="900" w="941">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65"/>
            <p:cNvSpPr/>
            <p:nvPr/>
          </p:nvSpPr>
          <p:spPr>
            <a:xfrm>
              <a:off x="860940" y="2746477"/>
              <a:ext cx="371883" cy="365691"/>
            </a:xfrm>
            <a:custGeom>
              <a:rect b="b" l="l" r="r" t="t"/>
              <a:pathLst>
                <a:path extrusionOk="0" h="11516" w="11711">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5" name="Google Shape;11665;p65"/>
            <p:cNvSpPr/>
            <p:nvPr/>
          </p:nvSpPr>
          <p:spPr>
            <a:xfrm>
              <a:off x="1070396" y="2832057"/>
              <a:ext cx="90406" cy="69035"/>
            </a:xfrm>
            <a:custGeom>
              <a:rect b="b" l="l" r="r" t="t"/>
              <a:pathLst>
                <a:path extrusionOk="0" h="2174" w="2847">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6" name="Google Shape;11666;p65"/>
          <p:cNvGrpSpPr/>
          <p:nvPr/>
        </p:nvGrpSpPr>
        <p:grpSpPr>
          <a:xfrm>
            <a:off x="1493849" y="2775533"/>
            <a:ext cx="283985" cy="341080"/>
            <a:chOff x="1493849" y="2775533"/>
            <a:chExt cx="283985" cy="341080"/>
          </a:xfrm>
        </p:grpSpPr>
        <p:sp>
          <p:nvSpPr>
            <p:cNvPr id="11667" name="Google Shape;11667;p65"/>
            <p:cNvSpPr/>
            <p:nvPr/>
          </p:nvSpPr>
          <p:spPr>
            <a:xfrm>
              <a:off x="1493849" y="2775533"/>
              <a:ext cx="283985" cy="341080"/>
            </a:xfrm>
            <a:custGeom>
              <a:rect b="b" l="l" r="r" t="t"/>
              <a:pathLst>
                <a:path extrusionOk="0" h="10741" w="8943">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65"/>
            <p:cNvSpPr/>
            <p:nvPr/>
          </p:nvSpPr>
          <p:spPr>
            <a:xfrm>
              <a:off x="1590638" y="2834153"/>
              <a:ext cx="88501" cy="84754"/>
            </a:xfrm>
            <a:custGeom>
              <a:rect b="b" l="l" r="r" t="t"/>
              <a:pathLst>
                <a:path extrusionOk="0" h="2669" w="2787">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9" name="Google Shape;11669;p65"/>
          <p:cNvGrpSpPr/>
          <p:nvPr/>
        </p:nvGrpSpPr>
        <p:grpSpPr>
          <a:xfrm>
            <a:off x="1952836" y="2774422"/>
            <a:ext cx="372835" cy="342573"/>
            <a:chOff x="1952836" y="2774422"/>
            <a:chExt cx="372835" cy="342573"/>
          </a:xfrm>
        </p:grpSpPr>
        <p:sp>
          <p:nvSpPr>
            <p:cNvPr id="11670" name="Google Shape;11670;p65"/>
            <p:cNvSpPr/>
            <p:nvPr/>
          </p:nvSpPr>
          <p:spPr>
            <a:xfrm>
              <a:off x="2076490"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65"/>
            <p:cNvSpPr/>
            <p:nvPr/>
          </p:nvSpPr>
          <p:spPr>
            <a:xfrm>
              <a:off x="2208432" y="3057581"/>
              <a:ext cx="40869" cy="40869"/>
            </a:xfrm>
            <a:custGeom>
              <a:rect b="b" l="l" r="r" t="t"/>
              <a:pathLst>
                <a:path extrusionOk="0" h="1287" w="1287">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65"/>
            <p:cNvSpPr/>
            <p:nvPr/>
          </p:nvSpPr>
          <p:spPr>
            <a:xfrm>
              <a:off x="1952836" y="2774422"/>
              <a:ext cx="372835" cy="342573"/>
            </a:xfrm>
            <a:custGeom>
              <a:rect b="b" l="l" r="r" t="t"/>
              <a:pathLst>
                <a:path extrusionOk="0" h="10788" w="11741">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3" name="Google Shape;11673;p65"/>
          <p:cNvGrpSpPr/>
          <p:nvPr/>
        </p:nvGrpSpPr>
        <p:grpSpPr>
          <a:xfrm>
            <a:off x="3079916" y="2744477"/>
            <a:ext cx="332729" cy="372518"/>
            <a:chOff x="3079916" y="2744477"/>
            <a:chExt cx="332729" cy="372518"/>
          </a:xfrm>
        </p:grpSpPr>
        <p:sp>
          <p:nvSpPr>
            <p:cNvPr id="11674" name="Google Shape;11674;p65"/>
            <p:cNvSpPr/>
            <p:nvPr/>
          </p:nvSpPr>
          <p:spPr>
            <a:xfrm>
              <a:off x="3079916" y="2840504"/>
              <a:ext cx="313454" cy="276491"/>
            </a:xfrm>
            <a:custGeom>
              <a:rect b="b" l="l" r="r" t="t"/>
              <a:pathLst>
                <a:path extrusionOk="0" h="8707" w="9871">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65"/>
            <p:cNvSpPr/>
            <p:nvPr/>
          </p:nvSpPr>
          <p:spPr>
            <a:xfrm>
              <a:off x="3244375" y="2840250"/>
              <a:ext cx="124416" cy="45727"/>
            </a:xfrm>
            <a:custGeom>
              <a:rect b="b" l="l" r="r" t="t"/>
              <a:pathLst>
                <a:path extrusionOk="0" h="1440" w="3918">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65"/>
            <p:cNvSpPr/>
            <p:nvPr/>
          </p:nvSpPr>
          <p:spPr>
            <a:xfrm>
              <a:off x="3198267" y="2744477"/>
              <a:ext cx="214378" cy="145279"/>
            </a:xfrm>
            <a:custGeom>
              <a:rect b="b" l="l" r="r" t="t"/>
              <a:pathLst>
                <a:path extrusionOk="0" h="4575" w="6751">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77" name="Google Shape;11677;p65"/>
          <p:cNvGrpSpPr/>
          <p:nvPr/>
        </p:nvGrpSpPr>
        <p:grpSpPr>
          <a:xfrm>
            <a:off x="3620576" y="2745525"/>
            <a:ext cx="336889" cy="355592"/>
            <a:chOff x="3620576" y="2745525"/>
            <a:chExt cx="336889" cy="355592"/>
          </a:xfrm>
        </p:grpSpPr>
        <p:sp>
          <p:nvSpPr>
            <p:cNvPr id="11678" name="Google Shape;11678;p65"/>
            <p:cNvSpPr/>
            <p:nvPr/>
          </p:nvSpPr>
          <p:spPr>
            <a:xfrm>
              <a:off x="3620576" y="2745525"/>
              <a:ext cx="336889" cy="355592"/>
            </a:xfrm>
            <a:custGeom>
              <a:rect b="b" l="l" r="r" t="t"/>
              <a:pathLst>
                <a:path extrusionOk="0" h="11198" w="10609">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65"/>
            <p:cNvSpPr/>
            <p:nvPr/>
          </p:nvSpPr>
          <p:spPr>
            <a:xfrm>
              <a:off x="3738896" y="2800747"/>
              <a:ext cx="218570" cy="258771"/>
            </a:xfrm>
            <a:custGeom>
              <a:rect b="b" l="l" r="r" t="t"/>
              <a:pathLst>
                <a:path extrusionOk="0" h="8149" w="6883">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0" name="Google Shape;11680;p65"/>
          <p:cNvGrpSpPr/>
          <p:nvPr/>
        </p:nvGrpSpPr>
        <p:grpSpPr>
          <a:xfrm>
            <a:off x="4126815" y="2760704"/>
            <a:ext cx="380393" cy="363118"/>
            <a:chOff x="4126815" y="2760704"/>
            <a:chExt cx="380393" cy="363118"/>
          </a:xfrm>
        </p:grpSpPr>
        <p:sp>
          <p:nvSpPr>
            <p:cNvPr id="11681" name="Google Shape;11681;p65"/>
            <p:cNvSpPr/>
            <p:nvPr/>
          </p:nvSpPr>
          <p:spPr>
            <a:xfrm>
              <a:off x="4219825" y="2822435"/>
              <a:ext cx="103267" cy="29056"/>
            </a:xfrm>
            <a:custGeom>
              <a:rect b="b" l="l" r="r" t="t"/>
              <a:pathLst>
                <a:path extrusionOk="0" h="915" w="3252">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65"/>
            <p:cNvSpPr/>
            <p:nvPr/>
          </p:nvSpPr>
          <p:spPr>
            <a:xfrm>
              <a:off x="4126815" y="2760704"/>
              <a:ext cx="380393" cy="363118"/>
            </a:xfrm>
            <a:custGeom>
              <a:rect b="b" l="l" r="r" t="t"/>
              <a:pathLst>
                <a:path extrusionOk="0" h="11435" w="11979">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65"/>
            <p:cNvSpPr/>
            <p:nvPr/>
          </p:nvSpPr>
          <p:spPr>
            <a:xfrm>
              <a:off x="4278826" y="2791379"/>
              <a:ext cx="103998" cy="201962"/>
            </a:xfrm>
            <a:custGeom>
              <a:rect b="b" l="l" r="r" t="t"/>
              <a:pathLst>
                <a:path extrusionOk="0" h="6360" w="3275">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65"/>
            <p:cNvSpPr/>
            <p:nvPr/>
          </p:nvSpPr>
          <p:spPr>
            <a:xfrm>
              <a:off x="4159332" y="2791379"/>
              <a:ext cx="105903" cy="201962"/>
            </a:xfrm>
            <a:custGeom>
              <a:rect b="b" l="l" r="r" t="t"/>
              <a:pathLst>
                <a:path extrusionOk="0" h="6360" w="3335">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5" name="Google Shape;11685;p65"/>
          <p:cNvGrpSpPr/>
          <p:nvPr/>
        </p:nvGrpSpPr>
        <p:grpSpPr>
          <a:xfrm>
            <a:off x="4675986" y="2745684"/>
            <a:ext cx="381346" cy="368644"/>
            <a:chOff x="4675986" y="2745684"/>
            <a:chExt cx="381346" cy="368644"/>
          </a:xfrm>
        </p:grpSpPr>
        <p:sp>
          <p:nvSpPr>
            <p:cNvPr id="11686" name="Google Shape;11686;p65"/>
            <p:cNvSpPr/>
            <p:nvPr/>
          </p:nvSpPr>
          <p:spPr>
            <a:xfrm>
              <a:off x="4828918" y="2895345"/>
              <a:ext cx="69226" cy="69258"/>
            </a:xfrm>
            <a:custGeom>
              <a:rect b="b" l="l" r="r" t="t"/>
              <a:pathLst>
                <a:path extrusionOk="0" h="2181" w="218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65"/>
            <p:cNvSpPr/>
            <p:nvPr/>
          </p:nvSpPr>
          <p:spPr>
            <a:xfrm>
              <a:off x="4675986" y="2745684"/>
              <a:ext cx="381346" cy="368644"/>
            </a:xfrm>
            <a:custGeom>
              <a:rect b="b" l="l" r="r" t="t"/>
              <a:pathLst>
                <a:path extrusionOk="0" h="11609" w="12009">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88" name="Google Shape;11688;p65"/>
          <p:cNvGrpSpPr/>
          <p:nvPr/>
        </p:nvGrpSpPr>
        <p:grpSpPr>
          <a:xfrm>
            <a:off x="5220616" y="2791061"/>
            <a:ext cx="373185" cy="302466"/>
            <a:chOff x="5220616" y="2791061"/>
            <a:chExt cx="373185" cy="302466"/>
          </a:xfrm>
        </p:grpSpPr>
        <p:sp>
          <p:nvSpPr>
            <p:cNvPr id="11689" name="Google Shape;11689;p65"/>
            <p:cNvSpPr/>
            <p:nvPr/>
          </p:nvSpPr>
          <p:spPr>
            <a:xfrm>
              <a:off x="5220616" y="2791061"/>
              <a:ext cx="373185" cy="302466"/>
            </a:xfrm>
            <a:custGeom>
              <a:rect b="b" l="l" r="r" t="t"/>
              <a:pathLst>
                <a:path extrusionOk="0" h="9525" w="11752">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65"/>
            <p:cNvSpPr/>
            <p:nvPr/>
          </p:nvSpPr>
          <p:spPr>
            <a:xfrm>
              <a:off x="5244432" y="2849268"/>
              <a:ext cx="326314" cy="11368"/>
            </a:xfrm>
            <a:custGeom>
              <a:rect b="b" l="l" r="r" t="t"/>
              <a:pathLst>
                <a:path extrusionOk="0" h="358" w="10276">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65"/>
            <p:cNvSpPr/>
            <p:nvPr/>
          </p:nvSpPr>
          <p:spPr>
            <a:xfrm>
              <a:off x="5261834" y="2896139"/>
              <a:ext cx="46521" cy="11400"/>
            </a:xfrm>
            <a:custGeom>
              <a:rect b="b" l="l" r="r" t="t"/>
              <a:pathLst>
                <a:path extrusionOk="0" h="359" w="1465">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65"/>
            <p:cNvSpPr/>
            <p:nvPr/>
          </p:nvSpPr>
          <p:spPr>
            <a:xfrm>
              <a:off x="5343507" y="2896139"/>
              <a:ext cx="46521" cy="11400"/>
            </a:xfrm>
            <a:custGeom>
              <a:rect b="b" l="l" r="r" t="t"/>
              <a:pathLst>
                <a:path extrusionOk="0" h="359" w="1465">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65"/>
            <p:cNvSpPr/>
            <p:nvPr/>
          </p:nvSpPr>
          <p:spPr>
            <a:xfrm>
              <a:off x="5506823" y="2896139"/>
              <a:ext cx="46172" cy="11400"/>
            </a:xfrm>
            <a:custGeom>
              <a:rect b="b" l="l" r="r" t="t"/>
              <a:pathLst>
                <a:path extrusionOk="0" h="359" w="1454">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65"/>
            <p:cNvSpPr/>
            <p:nvPr/>
          </p:nvSpPr>
          <p:spPr>
            <a:xfrm>
              <a:off x="5261834" y="2942660"/>
              <a:ext cx="46521" cy="11368"/>
            </a:xfrm>
            <a:custGeom>
              <a:rect b="b" l="l" r="r" t="t"/>
              <a:pathLst>
                <a:path extrusionOk="0" h="358" w="1465">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65"/>
            <p:cNvSpPr/>
            <p:nvPr/>
          </p:nvSpPr>
          <p:spPr>
            <a:xfrm>
              <a:off x="5424768" y="2942660"/>
              <a:ext cx="46553" cy="11368"/>
            </a:xfrm>
            <a:custGeom>
              <a:rect b="b" l="l" r="r" t="t"/>
              <a:pathLst>
                <a:path extrusionOk="0" h="358" w="1466">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6" name="Google Shape;11696;p65"/>
            <p:cNvSpPr/>
            <p:nvPr/>
          </p:nvSpPr>
          <p:spPr>
            <a:xfrm>
              <a:off x="5261834" y="2989149"/>
              <a:ext cx="46521" cy="11400"/>
            </a:xfrm>
            <a:custGeom>
              <a:rect b="b" l="l" r="r" t="t"/>
              <a:pathLst>
                <a:path extrusionOk="0" h="359" w="1465">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7" name="Google Shape;11697;p65"/>
            <p:cNvSpPr/>
            <p:nvPr/>
          </p:nvSpPr>
          <p:spPr>
            <a:xfrm>
              <a:off x="5343507" y="2989149"/>
              <a:ext cx="46521" cy="11400"/>
            </a:xfrm>
            <a:custGeom>
              <a:rect b="b" l="l" r="r" t="t"/>
              <a:pathLst>
                <a:path extrusionOk="0" h="359" w="1465">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8" name="Google Shape;11698;p65"/>
            <p:cNvSpPr/>
            <p:nvPr/>
          </p:nvSpPr>
          <p:spPr>
            <a:xfrm>
              <a:off x="5506823" y="2989149"/>
              <a:ext cx="46172" cy="11400"/>
            </a:xfrm>
            <a:custGeom>
              <a:rect b="b" l="l" r="r" t="t"/>
              <a:pathLst>
                <a:path extrusionOk="0" h="359" w="1454">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65"/>
            <p:cNvSpPr/>
            <p:nvPr/>
          </p:nvSpPr>
          <p:spPr>
            <a:xfrm>
              <a:off x="5343507" y="3036051"/>
              <a:ext cx="46521" cy="10987"/>
            </a:xfrm>
            <a:custGeom>
              <a:rect b="b" l="l" r="r" t="t"/>
              <a:pathLst>
                <a:path extrusionOk="0" h="346" w="1465">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65"/>
            <p:cNvSpPr/>
            <p:nvPr/>
          </p:nvSpPr>
          <p:spPr>
            <a:xfrm>
              <a:off x="5424768" y="3036051"/>
              <a:ext cx="46553" cy="10987"/>
            </a:xfrm>
            <a:custGeom>
              <a:rect b="b" l="l" r="r" t="t"/>
              <a:pathLst>
                <a:path extrusionOk="0" h="346" w="1466">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65"/>
            <p:cNvSpPr/>
            <p:nvPr/>
          </p:nvSpPr>
          <p:spPr>
            <a:xfrm>
              <a:off x="5506823" y="3036051"/>
              <a:ext cx="46172" cy="10987"/>
            </a:xfrm>
            <a:custGeom>
              <a:rect b="b" l="l" r="r" t="t"/>
              <a:pathLst>
                <a:path extrusionOk="0" h="346" w="1454">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65"/>
            <p:cNvSpPr/>
            <p:nvPr/>
          </p:nvSpPr>
          <p:spPr>
            <a:xfrm>
              <a:off x="5343126" y="2930752"/>
              <a:ext cx="46902" cy="33851"/>
            </a:xfrm>
            <a:custGeom>
              <a:rect b="b" l="l" r="r" t="t"/>
              <a:pathLst>
                <a:path extrusionOk="0" h="1066" w="1477">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65"/>
            <p:cNvSpPr/>
            <p:nvPr/>
          </p:nvSpPr>
          <p:spPr>
            <a:xfrm>
              <a:off x="5506442" y="2930752"/>
              <a:ext cx="47283" cy="33851"/>
            </a:xfrm>
            <a:custGeom>
              <a:rect b="b" l="l" r="r" t="t"/>
              <a:pathLst>
                <a:path extrusionOk="0" h="1066" w="1489">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65"/>
            <p:cNvSpPr/>
            <p:nvPr/>
          </p:nvSpPr>
          <p:spPr>
            <a:xfrm>
              <a:off x="5424419" y="2977336"/>
              <a:ext cx="47283" cy="34168"/>
            </a:xfrm>
            <a:custGeom>
              <a:rect b="b" l="l" r="r" t="t"/>
              <a:pathLst>
                <a:path extrusionOk="0" h="1076" w="1489">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65"/>
            <p:cNvSpPr/>
            <p:nvPr/>
          </p:nvSpPr>
          <p:spPr>
            <a:xfrm>
              <a:off x="5261453" y="3024143"/>
              <a:ext cx="47283" cy="33851"/>
            </a:xfrm>
            <a:custGeom>
              <a:rect b="b" l="l" r="r" t="t"/>
              <a:pathLst>
                <a:path extrusionOk="0" h="1066" w="1489">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65"/>
            <p:cNvSpPr/>
            <p:nvPr/>
          </p:nvSpPr>
          <p:spPr>
            <a:xfrm>
              <a:off x="5424419" y="2884231"/>
              <a:ext cx="47283" cy="33883"/>
            </a:xfrm>
            <a:custGeom>
              <a:rect b="b" l="l" r="r" t="t"/>
              <a:pathLst>
                <a:path extrusionOk="0" h="1067" w="1489">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07" name="Google Shape;11707;p65"/>
          <p:cNvGrpSpPr/>
          <p:nvPr/>
        </p:nvGrpSpPr>
        <p:grpSpPr>
          <a:xfrm>
            <a:off x="5788661" y="2772517"/>
            <a:ext cx="284366" cy="344097"/>
            <a:chOff x="5864861" y="2772517"/>
            <a:chExt cx="284366" cy="344097"/>
          </a:xfrm>
        </p:grpSpPr>
        <p:sp>
          <p:nvSpPr>
            <p:cNvPr id="11708" name="Google Shape;11708;p65"/>
            <p:cNvSpPr/>
            <p:nvPr/>
          </p:nvSpPr>
          <p:spPr>
            <a:xfrm>
              <a:off x="6089464" y="3014490"/>
              <a:ext cx="15147" cy="15147"/>
            </a:xfrm>
            <a:custGeom>
              <a:rect b="b" l="l" r="r" t="t"/>
              <a:pathLst>
                <a:path extrusionOk="0" h="477" w="477">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65"/>
            <p:cNvSpPr/>
            <p:nvPr/>
          </p:nvSpPr>
          <p:spPr>
            <a:xfrm>
              <a:off x="6051644" y="3070823"/>
              <a:ext cx="13274" cy="13274"/>
            </a:xfrm>
            <a:custGeom>
              <a:rect b="b" l="l" r="r" t="t"/>
              <a:pathLst>
                <a:path extrusionOk="0" h="418" w="418">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65"/>
            <p:cNvSpPr/>
            <p:nvPr/>
          </p:nvSpPr>
          <p:spPr>
            <a:xfrm>
              <a:off x="5943518" y="3005789"/>
              <a:ext cx="13242" cy="12893"/>
            </a:xfrm>
            <a:custGeom>
              <a:rect b="b" l="l" r="r" t="t"/>
              <a:pathLst>
                <a:path extrusionOk="0" h="406" w="417">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65"/>
            <p:cNvSpPr/>
            <p:nvPr/>
          </p:nvSpPr>
          <p:spPr>
            <a:xfrm>
              <a:off x="5965429" y="3070823"/>
              <a:ext cx="13655" cy="13274"/>
            </a:xfrm>
            <a:custGeom>
              <a:rect b="b" l="l" r="r" t="t"/>
              <a:pathLst>
                <a:path extrusionOk="0" h="418" w="43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65"/>
            <p:cNvSpPr/>
            <p:nvPr/>
          </p:nvSpPr>
          <p:spPr>
            <a:xfrm>
              <a:off x="6004392" y="3019412"/>
              <a:ext cx="16290" cy="15909"/>
            </a:xfrm>
            <a:custGeom>
              <a:rect b="b" l="l" r="r" t="t"/>
              <a:pathLst>
                <a:path extrusionOk="0" h="501" w="513">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65"/>
            <p:cNvSpPr/>
            <p:nvPr/>
          </p:nvSpPr>
          <p:spPr>
            <a:xfrm>
              <a:off x="5864861" y="2772517"/>
              <a:ext cx="284366" cy="344097"/>
            </a:xfrm>
            <a:custGeom>
              <a:rect b="b" l="l" r="r" t="t"/>
              <a:pathLst>
                <a:path extrusionOk="0" h="10836" w="8955">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14" name="Google Shape;11714;p65"/>
          <p:cNvSpPr/>
          <p:nvPr/>
        </p:nvSpPr>
        <p:spPr>
          <a:xfrm>
            <a:off x="6340868" y="2770643"/>
            <a:ext cx="343335" cy="343303"/>
          </a:xfrm>
          <a:custGeom>
            <a:rect b="b" l="l" r="r" t="t"/>
            <a:pathLst>
              <a:path extrusionOk="0" h="10811" w="10812">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15" name="Google Shape;11715;p65"/>
          <p:cNvGrpSpPr/>
          <p:nvPr/>
        </p:nvGrpSpPr>
        <p:grpSpPr>
          <a:xfrm>
            <a:off x="6974158" y="2789537"/>
            <a:ext cx="255247" cy="327458"/>
            <a:chOff x="6974158" y="2789537"/>
            <a:chExt cx="255247" cy="327458"/>
          </a:xfrm>
        </p:grpSpPr>
        <p:sp>
          <p:nvSpPr>
            <p:cNvPr id="11716" name="Google Shape;11716;p65"/>
            <p:cNvSpPr/>
            <p:nvPr/>
          </p:nvSpPr>
          <p:spPr>
            <a:xfrm>
              <a:off x="7066407" y="2897282"/>
              <a:ext cx="9876" cy="14798"/>
            </a:xfrm>
            <a:custGeom>
              <a:rect b="b" l="l" r="r" t="t"/>
              <a:pathLst>
                <a:path extrusionOk="0" h="466" w="311">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65"/>
            <p:cNvSpPr/>
            <p:nvPr/>
          </p:nvSpPr>
          <p:spPr>
            <a:xfrm>
              <a:off x="7127662" y="2897282"/>
              <a:ext cx="9495" cy="14798"/>
            </a:xfrm>
            <a:custGeom>
              <a:rect b="b" l="l" r="r" t="t"/>
              <a:pathLst>
                <a:path extrusionOk="0" h="466" w="299">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65"/>
            <p:cNvSpPr/>
            <p:nvPr/>
          </p:nvSpPr>
          <p:spPr>
            <a:xfrm>
              <a:off x="7081935" y="2933292"/>
              <a:ext cx="40837" cy="14703"/>
            </a:xfrm>
            <a:custGeom>
              <a:rect b="b" l="l" r="r" t="t"/>
              <a:pathLst>
                <a:path extrusionOk="0" h="463" w="1286">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65"/>
            <p:cNvSpPr/>
            <p:nvPr/>
          </p:nvSpPr>
          <p:spPr>
            <a:xfrm>
              <a:off x="6974158" y="2789537"/>
              <a:ext cx="255247" cy="327458"/>
            </a:xfrm>
            <a:custGeom>
              <a:rect b="b" l="l" r="r" t="t"/>
              <a:pathLst>
                <a:path extrusionOk="0" h="10312" w="8038">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65"/>
            <p:cNvSpPr/>
            <p:nvPr/>
          </p:nvSpPr>
          <p:spPr>
            <a:xfrm>
              <a:off x="7061135" y="2881785"/>
              <a:ext cx="20069" cy="9495"/>
            </a:xfrm>
            <a:custGeom>
              <a:rect b="b" l="l" r="r" t="t"/>
              <a:pathLst>
                <a:path extrusionOk="0" h="299" w="632">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65"/>
            <p:cNvSpPr/>
            <p:nvPr/>
          </p:nvSpPr>
          <p:spPr>
            <a:xfrm>
              <a:off x="7122740" y="2881785"/>
              <a:ext cx="19688" cy="9495"/>
            </a:xfrm>
            <a:custGeom>
              <a:rect b="b" l="l" r="r" t="t"/>
              <a:pathLst>
                <a:path extrusionOk="0" h="299" w="62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2" name="Google Shape;11722;p65"/>
          <p:cNvGrpSpPr/>
          <p:nvPr/>
        </p:nvGrpSpPr>
        <p:grpSpPr>
          <a:xfrm>
            <a:off x="7530697" y="2790299"/>
            <a:ext cx="244291" cy="326314"/>
            <a:chOff x="7530697" y="2790299"/>
            <a:chExt cx="244291" cy="326314"/>
          </a:xfrm>
        </p:grpSpPr>
        <p:sp>
          <p:nvSpPr>
            <p:cNvPr id="11723" name="Google Shape;11723;p65"/>
            <p:cNvSpPr/>
            <p:nvPr/>
          </p:nvSpPr>
          <p:spPr>
            <a:xfrm>
              <a:off x="7616911" y="2907507"/>
              <a:ext cx="9463" cy="14385"/>
            </a:xfrm>
            <a:custGeom>
              <a:rect b="b" l="l" r="r" t="t"/>
              <a:pathLst>
                <a:path extrusionOk="0" h="453" w="298">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65"/>
            <p:cNvSpPr/>
            <p:nvPr/>
          </p:nvSpPr>
          <p:spPr>
            <a:xfrm>
              <a:off x="7678548" y="2907507"/>
              <a:ext cx="9463" cy="14385"/>
            </a:xfrm>
            <a:custGeom>
              <a:rect b="b" l="l" r="r" t="t"/>
              <a:pathLst>
                <a:path extrusionOk="0" h="453" w="298">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5" name="Google Shape;11725;p65"/>
            <p:cNvSpPr/>
            <p:nvPr/>
          </p:nvSpPr>
          <p:spPr>
            <a:xfrm>
              <a:off x="7632408" y="2943136"/>
              <a:ext cx="40869" cy="14671"/>
            </a:xfrm>
            <a:custGeom>
              <a:rect b="b" l="l" r="r" t="t"/>
              <a:pathLst>
                <a:path extrusionOk="0" h="462" w="1287">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6" name="Google Shape;11726;p65"/>
            <p:cNvSpPr/>
            <p:nvPr/>
          </p:nvSpPr>
          <p:spPr>
            <a:xfrm>
              <a:off x="7530697" y="2790299"/>
              <a:ext cx="244291" cy="326314"/>
            </a:xfrm>
            <a:custGeom>
              <a:rect b="b" l="l" r="r" t="t"/>
              <a:pathLst>
                <a:path extrusionOk="0" h="10276" w="7693">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65"/>
            <p:cNvSpPr/>
            <p:nvPr/>
          </p:nvSpPr>
          <p:spPr>
            <a:xfrm>
              <a:off x="7611608" y="2891630"/>
              <a:ext cx="20069" cy="9463"/>
            </a:xfrm>
            <a:custGeom>
              <a:rect b="b" l="l" r="r" t="t"/>
              <a:pathLst>
                <a:path extrusionOk="0" h="298" w="632">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65"/>
            <p:cNvSpPr/>
            <p:nvPr/>
          </p:nvSpPr>
          <p:spPr>
            <a:xfrm>
              <a:off x="7673245" y="2891630"/>
              <a:ext cx="19688" cy="9463"/>
            </a:xfrm>
            <a:custGeom>
              <a:rect b="b" l="l" r="r" t="t"/>
              <a:pathLst>
                <a:path extrusionOk="0" h="298" w="62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9" name="Google Shape;11729;p65"/>
          <p:cNvGrpSpPr/>
          <p:nvPr/>
        </p:nvGrpSpPr>
        <p:grpSpPr>
          <a:xfrm>
            <a:off x="7988191" y="2832248"/>
            <a:ext cx="332348" cy="283985"/>
            <a:chOff x="7988191" y="2832248"/>
            <a:chExt cx="332348" cy="283985"/>
          </a:xfrm>
        </p:grpSpPr>
        <p:sp>
          <p:nvSpPr>
            <p:cNvPr id="11730" name="Google Shape;11730;p65"/>
            <p:cNvSpPr/>
            <p:nvPr/>
          </p:nvSpPr>
          <p:spPr>
            <a:xfrm>
              <a:off x="8046398" y="2894646"/>
              <a:ext cx="40869" cy="45759"/>
            </a:xfrm>
            <a:custGeom>
              <a:rect b="b" l="l" r="r" t="t"/>
              <a:pathLst>
                <a:path extrusionOk="0" h="1441" w="1287">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65"/>
            <p:cNvSpPr/>
            <p:nvPr/>
          </p:nvSpPr>
          <p:spPr>
            <a:xfrm>
              <a:off x="7988191" y="2832248"/>
              <a:ext cx="332348" cy="283985"/>
            </a:xfrm>
            <a:custGeom>
              <a:rect b="b" l="l" r="r" t="t"/>
              <a:pathLst>
                <a:path extrusionOk="0" h="8943" w="10466">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65"/>
            <p:cNvSpPr/>
            <p:nvPr/>
          </p:nvSpPr>
          <p:spPr>
            <a:xfrm>
              <a:off x="8212381" y="2974320"/>
              <a:ext cx="18577" cy="14861"/>
            </a:xfrm>
            <a:custGeom>
              <a:rect b="b" l="l" r="r" t="t"/>
              <a:pathLst>
                <a:path extrusionOk="0" h="468" w="585">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33" name="Google Shape;11733;p65"/>
          <p:cNvSpPr/>
          <p:nvPr/>
        </p:nvSpPr>
        <p:spPr>
          <a:xfrm>
            <a:off x="2498418" y="3245126"/>
            <a:ext cx="365627" cy="292273"/>
          </a:xfrm>
          <a:custGeom>
            <a:rect b="b" l="l" r="r" t="t"/>
            <a:pathLst>
              <a:path extrusionOk="0" h="9204" w="11514">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34" name="Google Shape;11734;p65"/>
          <p:cNvGrpSpPr/>
          <p:nvPr/>
        </p:nvGrpSpPr>
        <p:grpSpPr>
          <a:xfrm>
            <a:off x="3588440" y="3258368"/>
            <a:ext cx="364484" cy="262423"/>
            <a:chOff x="3588440" y="3258368"/>
            <a:chExt cx="364484" cy="262423"/>
          </a:xfrm>
        </p:grpSpPr>
        <p:sp>
          <p:nvSpPr>
            <p:cNvPr id="11735" name="Google Shape;11735;p65"/>
            <p:cNvSpPr/>
            <p:nvPr/>
          </p:nvSpPr>
          <p:spPr>
            <a:xfrm>
              <a:off x="3588440" y="3258368"/>
              <a:ext cx="364484" cy="262423"/>
            </a:xfrm>
            <a:custGeom>
              <a:rect b="b" l="l" r="r" t="t"/>
              <a:pathLst>
                <a:path extrusionOk="0" h="8264" w="11478">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65"/>
            <p:cNvSpPr/>
            <p:nvPr/>
          </p:nvSpPr>
          <p:spPr>
            <a:xfrm>
              <a:off x="3685992" y="3347949"/>
              <a:ext cx="10606" cy="133498"/>
            </a:xfrm>
            <a:custGeom>
              <a:rect b="b" l="l" r="r" t="t"/>
              <a:pathLst>
                <a:path extrusionOk="0" h="4204" w="334">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65"/>
            <p:cNvSpPr/>
            <p:nvPr/>
          </p:nvSpPr>
          <p:spPr>
            <a:xfrm>
              <a:off x="3862549" y="3329785"/>
              <a:ext cx="40107" cy="30675"/>
            </a:xfrm>
            <a:custGeom>
              <a:rect b="b" l="l" r="r" t="t"/>
              <a:pathLst>
                <a:path extrusionOk="0" h="966" w="1263">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65"/>
            <p:cNvSpPr/>
            <p:nvPr/>
          </p:nvSpPr>
          <p:spPr>
            <a:xfrm>
              <a:off x="3703743" y="3323942"/>
              <a:ext cx="183417" cy="182083"/>
            </a:xfrm>
            <a:custGeom>
              <a:rect b="b" l="l" r="r" t="t"/>
              <a:pathLst>
                <a:path extrusionOk="0" h="5734" w="5776">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65"/>
            <p:cNvSpPr/>
            <p:nvPr/>
          </p:nvSpPr>
          <p:spPr>
            <a:xfrm>
              <a:off x="3733624" y="3358174"/>
              <a:ext cx="138039" cy="114667"/>
            </a:xfrm>
            <a:custGeom>
              <a:rect b="b" l="l" r="r" t="t"/>
              <a:pathLst>
                <a:path extrusionOk="0" h="3611" w="4347">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65"/>
            <p:cNvSpPr/>
            <p:nvPr/>
          </p:nvSpPr>
          <p:spPr>
            <a:xfrm>
              <a:off x="3777478" y="3386087"/>
              <a:ext cx="51062" cy="43282"/>
            </a:xfrm>
            <a:custGeom>
              <a:rect b="b" l="l" r="r" t="t"/>
              <a:pathLst>
                <a:path extrusionOk="0" h="1363" w="1608">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41" name="Google Shape;11741;p65"/>
          <p:cNvSpPr/>
          <p:nvPr/>
        </p:nvSpPr>
        <p:spPr>
          <a:xfrm>
            <a:off x="5263326" y="3229852"/>
            <a:ext cx="323298" cy="320789"/>
          </a:xfrm>
          <a:custGeom>
            <a:rect b="b" l="l" r="r" t="t"/>
            <a:pathLst>
              <a:path extrusionOk="0" h="10102" w="10181">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42" name="Google Shape;11742;p65"/>
          <p:cNvGrpSpPr/>
          <p:nvPr/>
        </p:nvGrpSpPr>
        <p:grpSpPr>
          <a:xfrm>
            <a:off x="5765817" y="3227724"/>
            <a:ext cx="364865" cy="324822"/>
            <a:chOff x="5765817" y="3227724"/>
            <a:chExt cx="364865" cy="324822"/>
          </a:xfrm>
        </p:grpSpPr>
        <p:sp>
          <p:nvSpPr>
            <p:cNvPr id="11743" name="Google Shape;11743;p65"/>
            <p:cNvSpPr/>
            <p:nvPr/>
          </p:nvSpPr>
          <p:spPr>
            <a:xfrm>
              <a:off x="5765817" y="3227724"/>
              <a:ext cx="364865" cy="324822"/>
            </a:xfrm>
            <a:custGeom>
              <a:rect b="b" l="l" r="r" t="t"/>
              <a:pathLst>
                <a:path extrusionOk="0" h="10229" w="1149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65"/>
            <p:cNvSpPr/>
            <p:nvPr/>
          </p:nvSpPr>
          <p:spPr>
            <a:xfrm>
              <a:off x="6022144" y="3250429"/>
              <a:ext cx="85484" cy="84341"/>
            </a:xfrm>
            <a:custGeom>
              <a:rect b="b" l="l" r="r" t="t"/>
              <a:pathLst>
                <a:path extrusionOk="0" h="2656" w="2692">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65"/>
            <p:cNvSpPr/>
            <p:nvPr/>
          </p:nvSpPr>
          <p:spPr>
            <a:xfrm>
              <a:off x="5862987" y="3250429"/>
              <a:ext cx="73386" cy="43504"/>
            </a:xfrm>
            <a:custGeom>
              <a:rect b="b" l="l" r="r" t="t"/>
              <a:pathLst>
                <a:path extrusionOk="0" h="1370" w="2311">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46" name="Google Shape;11746;p65"/>
          <p:cNvGrpSpPr/>
          <p:nvPr/>
        </p:nvGrpSpPr>
        <p:grpSpPr>
          <a:xfrm>
            <a:off x="6228583" y="3237664"/>
            <a:ext cx="446539" cy="303895"/>
            <a:chOff x="6228583" y="3237664"/>
            <a:chExt cx="446539" cy="303895"/>
          </a:xfrm>
        </p:grpSpPr>
        <p:sp>
          <p:nvSpPr>
            <p:cNvPr id="11747" name="Google Shape;11747;p65"/>
            <p:cNvSpPr/>
            <p:nvPr/>
          </p:nvSpPr>
          <p:spPr>
            <a:xfrm>
              <a:off x="6357508" y="3277453"/>
              <a:ext cx="26865" cy="25912"/>
            </a:xfrm>
            <a:custGeom>
              <a:rect b="b" l="l" r="r" t="t"/>
              <a:pathLst>
                <a:path extrusionOk="0" h="816" w="846">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65"/>
            <p:cNvSpPr/>
            <p:nvPr/>
          </p:nvSpPr>
          <p:spPr>
            <a:xfrm>
              <a:off x="6276596" y="3358746"/>
              <a:ext cx="26896" cy="25912"/>
            </a:xfrm>
            <a:custGeom>
              <a:rect b="b" l="l" r="r" t="t"/>
              <a:pathLst>
                <a:path extrusionOk="0" h="816" w="847">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65"/>
            <p:cNvSpPr/>
            <p:nvPr/>
          </p:nvSpPr>
          <p:spPr>
            <a:xfrm>
              <a:off x="6357508" y="3358365"/>
              <a:ext cx="26865" cy="25912"/>
            </a:xfrm>
            <a:custGeom>
              <a:rect b="b" l="l" r="r" t="t"/>
              <a:pathLst>
                <a:path extrusionOk="0" h="816" w="846">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65"/>
            <p:cNvSpPr/>
            <p:nvPr/>
          </p:nvSpPr>
          <p:spPr>
            <a:xfrm>
              <a:off x="6276596" y="3277453"/>
              <a:ext cx="26896" cy="25912"/>
            </a:xfrm>
            <a:custGeom>
              <a:rect b="b" l="l" r="r" t="t"/>
              <a:pathLst>
                <a:path extrusionOk="0" h="816" w="847">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65"/>
            <p:cNvSpPr/>
            <p:nvPr/>
          </p:nvSpPr>
          <p:spPr>
            <a:xfrm>
              <a:off x="6526508" y="3290314"/>
              <a:ext cx="21593" cy="19879"/>
            </a:xfrm>
            <a:custGeom>
              <a:rect b="b" l="l" r="r" t="t"/>
              <a:pathLst>
                <a:path extrusionOk="0" h="626" w="68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65"/>
            <p:cNvSpPr/>
            <p:nvPr/>
          </p:nvSpPr>
          <p:spPr>
            <a:xfrm>
              <a:off x="6465253" y="3352299"/>
              <a:ext cx="20831" cy="19498"/>
            </a:xfrm>
            <a:custGeom>
              <a:rect b="b" l="l" r="r" t="t"/>
              <a:pathLst>
                <a:path extrusionOk="0" h="614" w="656">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65"/>
            <p:cNvSpPr/>
            <p:nvPr/>
          </p:nvSpPr>
          <p:spPr>
            <a:xfrm>
              <a:off x="6526508" y="3352299"/>
              <a:ext cx="21593" cy="19498"/>
            </a:xfrm>
            <a:custGeom>
              <a:rect b="b" l="l" r="r" t="t"/>
              <a:pathLst>
                <a:path extrusionOk="0" h="614" w="68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65"/>
            <p:cNvSpPr/>
            <p:nvPr/>
          </p:nvSpPr>
          <p:spPr>
            <a:xfrm>
              <a:off x="6465253" y="3290314"/>
              <a:ext cx="20831" cy="19879"/>
            </a:xfrm>
            <a:custGeom>
              <a:rect b="b" l="l" r="r" t="t"/>
              <a:pathLst>
                <a:path extrusionOk="0" h="626" w="656">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65"/>
            <p:cNvSpPr/>
            <p:nvPr/>
          </p:nvSpPr>
          <p:spPr>
            <a:xfrm>
              <a:off x="6304573" y="3437180"/>
              <a:ext cx="119145" cy="13274"/>
            </a:xfrm>
            <a:custGeom>
              <a:rect b="b" l="l" r="r" t="t"/>
              <a:pathLst>
                <a:path extrusionOk="0" h="418" w="3752">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65"/>
            <p:cNvSpPr/>
            <p:nvPr/>
          </p:nvSpPr>
          <p:spPr>
            <a:xfrm>
              <a:off x="6304573" y="3500341"/>
              <a:ext cx="25372" cy="13242"/>
            </a:xfrm>
            <a:custGeom>
              <a:rect b="b" l="l" r="r" t="t"/>
              <a:pathLst>
                <a:path extrusionOk="0" h="417" w="799">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7" name="Google Shape;11757;p65"/>
            <p:cNvSpPr/>
            <p:nvPr/>
          </p:nvSpPr>
          <p:spPr>
            <a:xfrm>
              <a:off x="6346934" y="3500341"/>
              <a:ext cx="76784" cy="13242"/>
            </a:xfrm>
            <a:custGeom>
              <a:rect b="b" l="l" r="r" t="t"/>
              <a:pathLst>
                <a:path extrusionOk="0" h="417" w="2418">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8" name="Google Shape;11758;p65"/>
            <p:cNvSpPr/>
            <p:nvPr/>
          </p:nvSpPr>
          <p:spPr>
            <a:xfrm>
              <a:off x="6304573" y="3468935"/>
              <a:ext cx="119145" cy="12893"/>
            </a:xfrm>
            <a:custGeom>
              <a:rect b="b" l="l" r="r" t="t"/>
              <a:pathLst>
                <a:path extrusionOk="0" h="406" w="3752">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65"/>
            <p:cNvSpPr/>
            <p:nvPr/>
          </p:nvSpPr>
          <p:spPr>
            <a:xfrm>
              <a:off x="6228583" y="3237664"/>
              <a:ext cx="357688" cy="186338"/>
            </a:xfrm>
            <a:custGeom>
              <a:rect b="b" l="l" r="r" t="t"/>
              <a:pathLst>
                <a:path extrusionOk="0" h="5868" w="11264">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65"/>
            <p:cNvSpPr/>
            <p:nvPr/>
          </p:nvSpPr>
          <p:spPr>
            <a:xfrm>
              <a:off x="6295141" y="3295775"/>
              <a:ext cx="70718" cy="71131"/>
            </a:xfrm>
            <a:custGeom>
              <a:rect b="b" l="l" r="r" t="t"/>
              <a:pathLst>
                <a:path extrusionOk="0" h="2240" w="2227">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65"/>
            <p:cNvSpPr/>
            <p:nvPr/>
          </p:nvSpPr>
          <p:spPr>
            <a:xfrm>
              <a:off x="6482273" y="3306763"/>
              <a:ext cx="48045" cy="48045"/>
            </a:xfrm>
            <a:custGeom>
              <a:rect b="b" l="l" r="r" t="t"/>
              <a:pathLst>
                <a:path extrusionOk="0" h="1513" w="1513">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65"/>
            <p:cNvSpPr/>
            <p:nvPr/>
          </p:nvSpPr>
          <p:spPr>
            <a:xfrm>
              <a:off x="6456584" y="3437180"/>
              <a:ext cx="76784" cy="76403"/>
            </a:xfrm>
            <a:custGeom>
              <a:rect b="b" l="l" r="r" t="t"/>
              <a:pathLst>
                <a:path extrusionOk="0" h="2406" w="2418">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65"/>
            <p:cNvSpPr/>
            <p:nvPr/>
          </p:nvSpPr>
          <p:spPr>
            <a:xfrm>
              <a:off x="6268658" y="3367351"/>
              <a:ext cx="406464" cy="174208"/>
            </a:xfrm>
            <a:custGeom>
              <a:rect b="b" l="l" r="r" t="t"/>
              <a:pathLst>
                <a:path extrusionOk="0" h="5486" w="1280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64" name="Google Shape;11764;p65"/>
          <p:cNvGrpSpPr/>
          <p:nvPr/>
        </p:nvGrpSpPr>
        <p:grpSpPr>
          <a:xfrm>
            <a:off x="865862" y="3207306"/>
            <a:ext cx="364484" cy="364897"/>
            <a:chOff x="865862" y="3207306"/>
            <a:chExt cx="364484" cy="364897"/>
          </a:xfrm>
        </p:grpSpPr>
        <p:sp>
          <p:nvSpPr>
            <p:cNvPr id="11765" name="Google Shape;11765;p65"/>
            <p:cNvSpPr/>
            <p:nvPr/>
          </p:nvSpPr>
          <p:spPr>
            <a:xfrm>
              <a:off x="928229" y="3269323"/>
              <a:ext cx="240131" cy="240100"/>
            </a:xfrm>
            <a:custGeom>
              <a:rect b="b" l="l" r="r" t="t"/>
              <a:pathLst>
                <a:path extrusionOk="0" h="7561" w="7562">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65"/>
            <p:cNvSpPr/>
            <p:nvPr/>
          </p:nvSpPr>
          <p:spPr>
            <a:xfrm>
              <a:off x="956205" y="3297681"/>
              <a:ext cx="184179" cy="184147"/>
            </a:xfrm>
            <a:custGeom>
              <a:rect b="b" l="l" r="r" t="t"/>
              <a:pathLst>
                <a:path extrusionOk="0" h="5799" w="580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65"/>
            <p:cNvSpPr/>
            <p:nvPr/>
          </p:nvSpPr>
          <p:spPr>
            <a:xfrm>
              <a:off x="1042039" y="3207306"/>
              <a:ext cx="12511" cy="47664"/>
            </a:xfrm>
            <a:custGeom>
              <a:rect b="b" l="l" r="r" t="t"/>
              <a:pathLst>
                <a:path extrusionOk="0" h="1501" w="394">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65"/>
            <p:cNvSpPr/>
            <p:nvPr/>
          </p:nvSpPr>
          <p:spPr>
            <a:xfrm>
              <a:off x="1042039" y="3524538"/>
              <a:ext cx="12511" cy="47664"/>
            </a:xfrm>
            <a:custGeom>
              <a:rect b="b" l="l" r="r" t="t"/>
              <a:pathLst>
                <a:path extrusionOk="0" h="1501" w="394">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65"/>
            <p:cNvSpPr/>
            <p:nvPr/>
          </p:nvSpPr>
          <p:spPr>
            <a:xfrm>
              <a:off x="953188" y="3230836"/>
              <a:ext cx="31406" cy="43441"/>
            </a:xfrm>
            <a:custGeom>
              <a:rect b="b" l="l" r="r" t="t"/>
              <a:pathLst>
                <a:path extrusionOk="0" h="1368" w="989">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65"/>
            <p:cNvSpPr/>
            <p:nvPr/>
          </p:nvSpPr>
          <p:spPr>
            <a:xfrm>
              <a:off x="1111614" y="3505485"/>
              <a:ext cx="30644" cy="42520"/>
            </a:xfrm>
            <a:custGeom>
              <a:rect b="b" l="l" r="r" t="t"/>
              <a:pathLst>
                <a:path extrusionOk="0" h="1339" w="965">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1" name="Google Shape;11771;p65"/>
            <p:cNvSpPr/>
            <p:nvPr/>
          </p:nvSpPr>
          <p:spPr>
            <a:xfrm>
              <a:off x="888916" y="3295998"/>
              <a:ext cx="44648" cy="29691"/>
            </a:xfrm>
            <a:custGeom>
              <a:rect b="b" l="l" r="r" t="t"/>
              <a:pathLst>
                <a:path extrusionOk="0" h="935" w="1406">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2" name="Google Shape;11772;p65"/>
            <p:cNvSpPr/>
            <p:nvPr/>
          </p:nvSpPr>
          <p:spPr>
            <a:xfrm>
              <a:off x="1162644" y="3454106"/>
              <a:ext cx="45029" cy="30390"/>
            </a:xfrm>
            <a:custGeom>
              <a:rect b="b" l="l" r="r" t="t"/>
              <a:pathLst>
                <a:path extrusionOk="0" h="957" w="1418">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65"/>
            <p:cNvSpPr/>
            <p:nvPr/>
          </p:nvSpPr>
          <p:spPr>
            <a:xfrm>
              <a:off x="865862" y="3383864"/>
              <a:ext cx="47664" cy="12130"/>
            </a:xfrm>
            <a:custGeom>
              <a:rect b="b" l="l" r="r" t="t"/>
              <a:pathLst>
                <a:path extrusionOk="0" h="382" w="1501">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65"/>
            <p:cNvSpPr/>
            <p:nvPr/>
          </p:nvSpPr>
          <p:spPr>
            <a:xfrm>
              <a:off x="1182300" y="3383864"/>
              <a:ext cx="48045" cy="12130"/>
            </a:xfrm>
            <a:custGeom>
              <a:rect b="b" l="l" r="r" t="t"/>
              <a:pathLst>
                <a:path extrusionOk="0" h="382" w="1513">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65"/>
            <p:cNvSpPr/>
            <p:nvPr/>
          </p:nvSpPr>
          <p:spPr>
            <a:xfrm>
              <a:off x="888916" y="3454011"/>
              <a:ext cx="43885" cy="30104"/>
            </a:xfrm>
            <a:custGeom>
              <a:rect b="b" l="l" r="r" t="t"/>
              <a:pathLst>
                <a:path extrusionOk="0" h="948" w="1382">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65"/>
            <p:cNvSpPr/>
            <p:nvPr/>
          </p:nvSpPr>
          <p:spPr>
            <a:xfrm>
              <a:off x="1163025" y="3295648"/>
              <a:ext cx="44648" cy="30040"/>
            </a:xfrm>
            <a:custGeom>
              <a:rect b="b" l="l" r="r" t="t"/>
              <a:pathLst>
                <a:path extrusionOk="0" h="946" w="1406">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65"/>
            <p:cNvSpPr/>
            <p:nvPr/>
          </p:nvSpPr>
          <p:spPr>
            <a:xfrm>
              <a:off x="953188" y="3505835"/>
              <a:ext cx="31787" cy="43282"/>
            </a:xfrm>
            <a:custGeom>
              <a:rect b="b" l="l" r="r" t="t"/>
              <a:pathLst>
                <a:path extrusionOk="0" h="1363" w="1001">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65"/>
            <p:cNvSpPr/>
            <p:nvPr/>
          </p:nvSpPr>
          <p:spPr>
            <a:xfrm>
              <a:off x="1111614" y="3231726"/>
              <a:ext cx="31025" cy="42933"/>
            </a:xfrm>
            <a:custGeom>
              <a:rect b="b" l="l" r="r" t="t"/>
              <a:pathLst>
                <a:path extrusionOk="0" h="1352" w="977">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9" name="Google Shape;11779;p65"/>
          <p:cNvGrpSpPr/>
          <p:nvPr/>
        </p:nvGrpSpPr>
        <p:grpSpPr>
          <a:xfrm>
            <a:off x="1404617" y="3226962"/>
            <a:ext cx="370168" cy="325965"/>
            <a:chOff x="1404617" y="3226962"/>
            <a:chExt cx="370168" cy="325965"/>
          </a:xfrm>
        </p:grpSpPr>
        <p:sp>
          <p:nvSpPr>
            <p:cNvPr id="11780" name="Google Shape;11780;p65"/>
            <p:cNvSpPr/>
            <p:nvPr/>
          </p:nvSpPr>
          <p:spPr>
            <a:xfrm>
              <a:off x="1535067" y="3226962"/>
              <a:ext cx="12130" cy="37090"/>
            </a:xfrm>
            <a:custGeom>
              <a:rect b="b" l="l" r="r" t="t"/>
              <a:pathLst>
                <a:path extrusionOk="0" h="1168" w="382">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65"/>
            <p:cNvSpPr/>
            <p:nvPr/>
          </p:nvSpPr>
          <p:spPr>
            <a:xfrm>
              <a:off x="1472287" y="3243221"/>
              <a:ext cx="25753" cy="34073"/>
            </a:xfrm>
            <a:custGeom>
              <a:rect b="b" l="l" r="r" t="t"/>
              <a:pathLst>
                <a:path extrusionOk="0" h="1073" w="811">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65"/>
            <p:cNvSpPr/>
            <p:nvPr/>
          </p:nvSpPr>
          <p:spPr>
            <a:xfrm>
              <a:off x="1426179" y="3289266"/>
              <a:ext cx="35947" cy="24705"/>
            </a:xfrm>
            <a:custGeom>
              <a:rect b="b" l="l" r="r" t="t"/>
              <a:pathLst>
                <a:path extrusionOk="0" h="778" w="1132">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65"/>
            <p:cNvSpPr/>
            <p:nvPr/>
          </p:nvSpPr>
          <p:spPr>
            <a:xfrm>
              <a:off x="1410682" y="3350997"/>
              <a:ext cx="37439" cy="12511"/>
            </a:xfrm>
            <a:custGeom>
              <a:rect b="b" l="l" r="r" t="t"/>
              <a:pathLst>
                <a:path extrusionOk="0" h="394" w="1179">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4" name="Google Shape;11784;p65"/>
            <p:cNvSpPr/>
            <p:nvPr/>
          </p:nvSpPr>
          <p:spPr>
            <a:xfrm>
              <a:off x="1426179" y="3400980"/>
              <a:ext cx="35566" cy="24896"/>
            </a:xfrm>
            <a:custGeom>
              <a:rect b="b" l="l" r="r" t="t"/>
              <a:pathLst>
                <a:path extrusionOk="0" h="784" w="112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5" name="Google Shape;11785;p65"/>
            <p:cNvSpPr/>
            <p:nvPr/>
          </p:nvSpPr>
          <p:spPr>
            <a:xfrm>
              <a:off x="1620138" y="3289043"/>
              <a:ext cx="35566" cy="24928"/>
            </a:xfrm>
            <a:custGeom>
              <a:rect b="b" l="l" r="r" t="t"/>
              <a:pathLst>
                <a:path extrusionOk="0" h="785" w="112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6" name="Google Shape;11786;p65"/>
            <p:cNvSpPr/>
            <p:nvPr/>
          </p:nvSpPr>
          <p:spPr>
            <a:xfrm>
              <a:off x="1584224" y="3243507"/>
              <a:ext cx="26103" cy="33787"/>
            </a:xfrm>
            <a:custGeom>
              <a:rect b="b" l="l" r="r" t="t"/>
              <a:pathLst>
                <a:path extrusionOk="0" h="1064" w="822">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65"/>
            <p:cNvSpPr/>
            <p:nvPr/>
          </p:nvSpPr>
          <p:spPr>
            <a:xfrm>
              <a:off x="1404617" y="3271197"/>
              <a:ext cx="285859" cy="281349"/>
            </a:xfrm>
            <a:custGeom>
              <a:rect b="b" l="l" r="r" t="t"/>
              <a:pathLst>
                <a:path extrusionOk="0" h="8860" w="9002">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65"/>
            <p:cNvSpPr/>
            <p:nvPr/>
          </p:nvSpPr>
          <p:spPr>
            <a:xfrm>
              <a:off x="1670026" y="3377672"/>
              <a:ext cx="104760" cy="175256"/>
            </a:xfrm>
            <a:custGeom>
              <a:rect b="b" l="l" r="r" t="t"/>
              <a:pathLst>
                <a:path extrusionOk="0" h="5519" w="3299">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89" name="Google Shape;11789;p65"/>
          <p:cNvGrpSpPr/>
          <p:nvPr/>
        </p:nvGrpSpPr>
        <p:grpSpPr>
          <a:xfrm>
            <a:off x="1953403" y="3216094"/>
            <a:ext cx="366389" cy="354481"/>
            <a:chOff x="1954741" y="3212419"/>
            <a:chExt cx="366389" cy="354481"/>
          </a:xfrm>
        </p:grpSpPr>
        <p:sp>
          <p:nvSpPr>
            <p:cNvPr id="11790" name="Google Shape;11790;p65"/>
            <p:cNvSpPr/>
            <p:nvPr/>
          </p:nvSpPr>
          <p:spPr>
            <a:xfrm>
              <a:off x="1964204" y="3212419"/>
              <a:ext cx="356926" cy="354481"/>
            </a:xfrm>
            <a:custGeom>
              <a:rect b="b" l="l" r="r" t="t"/>
              <a:pathLst>
                <a:path extrusionOk="0" h="11163" w="1124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65"/>
            <p:cNvSpPr/>
            <p:nvPr/>
          </p:nvSpPr>
          <p:spPr>
            <a:xfrm>
              <a:off x="2127520" y="3279898"/>
              <a:ext cx="77546" cy="77546"/>
            </a:xfrm>
            <a:custGeom>
              <a:rect b="b" l="l" r="r" t="t"/>
              <a:pathLst>
                <a:path extrusionOk="0" h="2442" w="2442">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65"/>
            <p:cNvSpPr/>
            <p:nvPr/>
          </p:nvSpPr>
          <p:spPr>
            <a:xfrm>
              <a:off x="2202747" y="3365732"/>
              <a:ext cx="38995" cy="38963"/>
            </a:xfrm>
            <a:custGeom>
              <a:rect b="b" l="l" r="r" t="t"/>
              <a:pathLst>
                <a:path extrusionOk="0" h="1227" w="1228">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65"/>
            <p:cNvSpPr/>
            <p:nvPr/>
          </p:nvSpPr>
          <p:spPr>
            <a:xfrm>
              <a:off x="1964553" y="3518473"/>
              <a:ext cx="38995" cy="38614"/>
            </a:xfrm>
            <a:custGeom>
              <a:rect b="b" l="l" r="r" t="t"/>
              <a:pathLst>
                <a:path extrusionOk="0" h="1216" w="1228">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65"/>
            <p:cNvSpPr/>
            <p:nvPr/>
          </p:nvSpPr>
          <p:spPr>
            <a:xfrm>
              <a:off x="2158894" y="3385007"/>
              <a:ext cx="15909" cy="16290"/>
            </a:xfrm>
            <a:custGeom>
              <a:rect b="b" l="l" r="r" t="t"/>
              <a:pathLst>
                <a:path extrusionOk="0" h="513" w="501">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65"/>
            <p:cNvSpPr/>
            <p:nvPr/>
          </p:nvSpPr>
          <p:spPr>
            <a:xfrm>
              <a:off x="1954741" y="3478779"/>
              <a:ext cx="15909" cy="15909"/>
            </a:xfrm>
            <a:custGeom>
              <a:rect b="b" l="l" r="r" t="t"/>
              <a:pathLst>
                <a:path extrusionOk="0" h="501" w="501">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65"/>
            <p:cNvSpPr/>
            <p:nvPr/>
          </p:nvSpPr>
          <p:spPr>
            <a:xfrm>
              <a:off x="2208813" y="3264020"/>
              <a:ext cx="16290" cy="16290"/>
            </a:xfrm>
            <a:custGeom>
              <a:rect b="b" l="l" r="r" t="t"/>
              <a:pathLst>
                <a:path extrusionOk="0" h="513" w="513">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97" name="Google Shape;11797;p65"/>
          <p:cNvGrpSpPr/>
          <p:nvPr/>
        </p:nvGrpSpPr>
        <p:grpSpPr>
          <a:xfrm>
            <a:off x="3043239" y="3215626"/>
            <a:ext cx="366008" cy="348670"/>
            <a:chOff x="3043239" y="3215626"/>
            <a:chExt cx="366008" cy="348670"/>
          </a:xfrm>
        </p:grpSpPr>
        <p:sp>
          <p:nvSpPr>
            <p:cNvPr id="11798" name="Google Shape;11798;p65"/>
            <p:cNvSpPr/>
            <p:nvPr/>
          </p:nvSpPr>
          <p:spPr>
            <a:xfrm>
              <a:off x="3106749" y="3273198"/>
              <a:ext cx="302498" cy="291098"/>
            </a:xfrm>
            <a:custGeom>
              <a:rect b="b" l="l" r="r" t="t"/>
              <a:pathLst>
                <a:path extrusionOk="0" h="9167" w="9526">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65"/>
            <p:cNvSpPr/>
            <p:nvPr/>
          </p:nvSpPr>
          <p:spPr>
            <a:xfrm>
              <a:off x="3043239" y="3215626"/>
              <a:ext cx="209869" cy="255628"/>
            </a:xfrm>
            <a:custGeom>
              <a:rect b="b" l="l" r="r" t="t"/>
              <a:pathLst>
                <a:path extrusionOk="0" h="8050" w="6609">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0" name="Google Shape;11800;p65"/>
          <p:cNvGrpSpPr/>
          <p:nvPr/>
        </p:nvGrpSpPr>
        <p:grpSpPr>
          <a:xfrm>
            <a:off x="4218333" y="3184982"/>
            <a:ext cx="209107" cy="383442"/>
            <a:chOff x="4218333" y="3184982"/>
            <a:chExt cx="209107" cy="383442"/>
          </a:xfrm>
        </p:grpSpPr>
        <p:sp>
          <p:nvSpPr>
            <p:cNvPr id="11801" name="Google Shape;11801;p65"/>
            <p:cNvSpPr/>
            <p:nvPr/>
          </p:nvSpPr>
          <p:spPr>
            <a:xfrm>
              <a:off x="4218333" y="3184982"/>
              <a:ext cx="207963" cy="117652"/>
            </a:xfrm>
            <a:custGeom>
              <a:rect b="b" l="l" r="r" t="t"/>
              <a:pathLst>
                <a:path extrusionOk="0" h="3705" w="6549">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65"/>
            <p:cNvSpPr/>
            <p:nvPr/>
          </p:nvSpPr>
          <p:spPr>
            <a:xfrm>
              <a:off x="4218333" y="3282946"/>
              <a:ext cx="209107" cy="285477"/>
            </a:xfrm>
            <a:custGeom>
              <a:rect b="b" l="l" r="r" t="t"/>
              <a:pathLst>
                <a:path extrusionOk="0" h="8990" w="6585">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03" name="Google Shape;11803;p65"/>
          <p:cNvSpPr/>
          <p:nvPr/>
        </p:nvSpPr>
        <p:spPr>
          <a:xfrm>
            <a:off x="4816819" y="3186157"/>
            <a:ext cx="83230" cy="379536"/>
          </a:xfrm>
          <a:custGeom>
            <a:rect b="b" l="l" r="r" t="t"/>
            <a:pathLst>
              <a:path extrusionOk="0" h="11952" w="2621">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04" name="Google Shape;11804;p65"/>
          <p:cNvGrpSpPr/>
          <p:nvPr/>
        </p:nvGrpSpPr>
        <p:grpSpPr>
          <a:xfrm>
            <a:off x="6896644" y="3216007"/>
            <a:ext cx="322917" cy="347876"/>
            <a:chOff x="6896644" y="3216007"/>
            <a:chExt cx="322917" cy="347876"/>
          </a:xfrm>
        </p:grpSpPr>
        <p:sp>
          <p:nvSpPr>
            <p:cNvPr id="11805" name="Google Shape;11805;p65"/>
            <p:cNvSpPr/>
            <p:nvPr/>
          </p:nvSpPr>
          <p:spPr>
            <a:xfrm>
              <a:off x="6896644" y="3216007"/>
              <a:ext cx="301387" cy="347876"/>
            </a:xfrm>
            <a:custGeom>
              <a:rect b="b" l="l" r="r" t="t"/>
              <a:pathLst>
                <a:path extrusionOk="0" h="10955" w="9491">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65"/>
            <p:cNvSpPr/>
            <p:nvPr/>
          </p:nvSpPr>
          <p:spPr>
            <a:xfrm>
              <a:off x="6954883" y="3306382"/>
              <a:ext cx="42012" cy="41980"/>
            </a:xfrm>
            <a:custGeom>
              <a:rect b="b" l="l" r="r" t="t"/>
              <a:pathLst>
                <a:path extrusionOk="0" h="1322" w="1323">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65"/>
            <p:cNvSpPr/>
            <p:nvPr/>
          </p:nvSpPr>
          <p:spPr>
            <a:xfrm>
              <a:off x="7013122" y="3306382"/>
              <a:ext cx="32168" cy="10225"/>
            </a:xfrm>
            <a:custGeom>
              <a:rect b="b" l="l" r="r" t="t"/>
              <a:pathLst>
                <a:path extrusionOk="0" h="322" w="1013">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65"/>
            <p:cNvSpPr/>
            <p:nvPr/>
          </p:nvSpPr>
          <p:spPr>
            <a:xfrm>
              <a:off x="7013471" y="3333596"/>
              <a:ext cx="105903" cy="10606"/>
            </a:xfrm>
            <a:custGeom>
              <a:rect b="b" l="l" r="r" t="t"/>
              <a:pathLst>
                <a:path extrusionOk="0" h="334" w="3335">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65"/>
            <p:cNvSpPr/>
            <p:nvPr/>
          </p:nvSpPr>
          <p:spPr>
            <a:xfrm>
              <a:off x="6966982" y="3375576"/>
              <a:ext cx="63923" cy="10606"/>
            </a:xfrm>
            <a:custGeom>
              <a:rect b="b" l="l" r="r" t="t"/>
              <a:pathLst>
                <a:path extrusionOk="0" h="334" w="2013">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65"/>
            <p:cNvSpPr/>
            <p:nvPr/>
          </p:nvSpPr>
          <p:spPr>
            <a:xfrm>
              <a:off x="6928781" y="3524157"/>
              <a:ext cx="52237" cy="10225"/>
            </a:xfrm>
            <a:custGeom>
              <a:rect b="b" l="l" r="r" t="t"/>
              <a:pathLst>
                <a:path extrusionOk="0" h="322" w="1645">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65"/>
            <p:cNvSpPr/>
            <p:nvPr/>
          </p:nvSpPr>
          <p:spPr>
            <a:xfrm>
              <a:off x="6945420" y="3314701"/>
              <a:ext cx="274141" cy="248800"/>
            </a:xfrm>
            <a:custGeom>
              <a:rect b="b" l="l" r="r" t="t"/>
              <a:pathLst>
                <a:path extrusionOk="0" h="7835" w="8633">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2" name="Google Shape;11812;p65"/>
          <p:cNvGrpSpPr/>
          <p:nvPr/>
        </p:nvGrpSpPr>
        <p:grpSpPr>
          <a:xfrm>
            <a:off x="7429366" y="3223183"/>
            <a:ext cx="334634" cy="333904"/>
            <a:chOff x="7429366" y="3223183"/>
            <a:chExt cx="334634" cy="333904"/>
          </a:xfrm>
        </p:grpSpPr>
        <p:sp>
          <p:nvSpPr>
            <p:cNvPr id="11813" name="Google Shape;11813;p65"/>
            <p:cNvSpPr/>
            <p:nvPr/>
          </p:nvSpPr>
          <p:spPr>
            <a:xfrm>
              <a:off x="7429366" y="3223183"/>
              <a:ext cx="334634" cy="333904"/>
            </a:xfrm>
            <a:custGeom>
              <a:rect b="b" l="l" r="r" t="t"/>
              <a:pathLst>
                <a:path extrusionOk="0" h="10515" w="10538">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4" name="Google Shape;11814;p65"/>
            <p:cNvSpPr/>
            <p:nvPr/>
          </p:nvSpPr>
          <p:spPr>
            <a:xfrm>
              <a:off x="7613514" y="3251541"/>
              <a:ext cx="74878" cy="74529"/>
            </a:xfrm>
            <a:custGeom>
              <a:rect b="b" l="l" r="r" t="t"/>
              <a:pathLst>
                <a:path extrusionOk="0" h="2347" w="2358">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15" name="Google Shape;11815;p65"/>
          <p:cNvSpPr/>
          <p:nvPr/>
        </p:nvSpPr>
        <p:spPr>
          <a:xfrm>
            <a:off x="8079296" y="3207306"/>
            <a:ext cx="229906" cy="364135"/>
          </a:xfrm>
          <a:custGeom>
            <a:rect b="b" l="l" r="r" t="t"/>
            <a:pathLst>
              <a:path extrusionOk="0" h="11467" w="724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16" name="Google Shape;11816;p65"/>
          <p:cNvGrpSpPr/>
          <p:nvPr/>
        </p:nvGrpSpPr>
        <p:grpSpPr>
          <a:xfrm>
            <a:off x="5216456" y="3725484"/>
            <a:ext cx="356196" cy="265631"/>
            <a:chOff x="5216456" y="3725484"/>
            <a:chExt cx="356196" cy="265631"/>
          </a:xfrm>
        </p:grpSpPr>
        <p:sp>
          <p:nvSpPr>
            <p:cNvPr id="11817" name="Google Shape;11817;p65"/>
            <p:cNvSpPr/>
            <p:nvPr/>
          </p:nvSpPr>
          <p:spPr>
            <a:xfrm>
              <a:off x="5216456" y="3814335"/>
              <a:ext cx="296465" cy="176780"/>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65"/>
            <p:cNvSpPr/>
            <p:nvPr/>
          </p:nvSpPr>
          <p:spPr>
            <a:xfrm>
              <a:off x="5304925" y="3725484"/>
              <a:ext cx="267726" cy="170715"/>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9" name="Google Shape;11819;p65"/>
          <p:cNvGrpSpPr/>
          <p:nvPr/>
        </p:nvGrpSpPr>
        <p:grpSpPr>
          <a:xfrm>
            <a:off x="6849393" y="3733994"/>
            <a:ext cx="355053" cy="248038"/>
            <a:chOff x="6849393" y="3733994"/>
            <a:chExt cx="355053" cy="248038"/>
          </a:xfrm>
        </p:grpSpPr>
        <p:sp>
          <p:nvSpPr>
            <p:cNvPr id="11820" name="Google Shape;11820;p65"/>
            <p:cNvSpPr/>
            <p:nvPr/>
          </p:nvSpPr>
          <p:spPr>
            <a:xfrm>
              <a:off x="6849393" y="3733994"/>
              <a:ext cx="355053" cy="248038"/>
            </a:xfrm>
            <a:custGeom>
              <a:rect b="b" l="l" r="r" t="t"/>
              <a:pathLst>
                <a:path extrusionOk="0" h="7811" w="11181">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65"/>
            <p:cNvSpPr/>
            <p:nvPr/>
          </p:nvSpPr>
          <p:spPr>
            <a:xfrm>
              <a:off x="7080411" y="3758192"/>
              <a:ext cx="100219" cy="129687"/>
            </a:xfrm>
            <a:custGeom>
              <a:rect b="b" l="l" r="r" t="t"/>
              <a:pathLst>
                <a:path extrusionOk="0" h="4084" w="3156">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65"/>
            <p:cNvSpPr/>
            <p:nvPr/>
          </p:nvSpPr>
          <p:spPr>
            <a:xfrm>
              <a:off x="6873209" y="3757811"/>
              <a:ext cx="100219" cy="130068"/>
            </a:xfrm>
            <a:custGeom>
              <a:rect b="b" l="l" r="r" t="t"/>
              <a:pathLst>
                <a:path extrusionOk="0" h="4096" w="3156">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3" name="Google Shape;11823;p65"/>
            <p:cNvSpPr/>
            <p:nvPr/>
          </p:nvSpPr>
          <p:spPr>
            <a:xfrm>
              <a:off x="6962060" y="3758192"/>
              <a:ext cx="129338" cy="129338"/>
            </a:xfrm>
            <a:custGeom>
              <a:rect b="b" l="l" r="r" t="t"/>
              <a:pathLst>
                <a:path extrusionOk="0" h="4073" w="4073">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4" name="Google Shape;11824;p65"/>
            <p:cNvSpPr/>
            <p:nvPr/>
          </p:nvSpPr>
          <p:spPr>
            <a:xfrm>
              <a:off x="6997244" y="3781627"/>
              <a:ext cx="59382" cy="82436"/>
            </a:xfrm>
            <a:custGeom>
              <a:rect b="b" l="l" r="r" t="t"/>
              <a:pathLst>
                <a:path extrusionOk="0" h="2596" w="187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5" name="Google Shape;11825;p65"/>
          <p:cNvGrpSpPr/>
          <p:nvPr/>
        </p:nvGrpSpPr>
        <p:grpSpPr>
          <a:xfrm>
            <a:off x="7918997" y="3714687"/>
            <a:ext cx="392111" cy="280206"/>
            <a:chOff x="7918997" y="3714687"/>
            <a:chExt cx="392111" cy="280206"/>
          </a:xfrm>
        </p:grpSpPr>
        <p:sp>
          <p:nvSpPr>
            <p:cNvPr id="11826" name="Google Shape;11826;p65"/>
            <p:cNvSpPr/>
            <p:nvPr/>
          </p:nvSpPr>
          <p:spPr>
            <a:xfrm>
              <a:off x="7918997" y="3781246"/>
              <a:ext cx="309675" cy="213648"/>
            </a:xfrm>
            <a:custGeom>
              <a:rect b="b" l="l" r="r" t="t"/>
              <a:pathLst>
                <a:path extrusionOk="0" h="6728" w="9752">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65"/>
            <p:cNvSpPr/>
            <p:nvPr/>
          </p:nvSpPr>
          <p:spPr>
            <a:xfrm>
              <a:off x="8080439" y="3862920"/>
              <a:ext cx="68083" cy="68083"/>
            </a:xfrm>
            <a:custGeom>
              <a:rect b="b" l="l" r="r" t="t"/>
              <a:pathLst>
                <a:path extrusionOk="0" h="2144" w="2144">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65"/>
            <p:cNvSpPr/>
            <p:nvPr/>
          </p:nvSpPr>
          <p:spPr>
            <a:xfrm>
              <a:off x="8000290" y="3885593"/>
              <a:ext cx="45410" cy="45410"/>
            </a:xfrm>
            <a:custGeom>
              <a:rect b="b" l="l" r="r" t="t"/>
              <a:pathLst>
                <a:path extrusionOk="0" h="1430" w="143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65"/>
            <p:cNvSpPr/>
            <p:nvPr/>
          </p:nvSpPr>
          <p:spPr>
            <a:xfrm>
              <a:off x="8006323" y="3714687"/>
              <a:ext cx="304784" cy="277920"/>
            </a:xfrm>
            <a:custGeom>
              <a:rect b="b" l="l" r="r" t="t"/>
              <a:pathLst>
                <a:path extrusionOk="0" h="8752" w="9598">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65"/>
            <p:cNvSpPr/>
            <p:nvPr/>
          </p:nvSpPr>
          <p:spPr>
            <a:xfrm>
              <a:off x="8183643" y="3885593"/>
              <a:ext cx="45410" cy="45410"/>
            </a:xfrm>
            <a:custGeom>
              <a:rect b="b" l="l" r="r" t="t"/>
              <a:pathLst>
                <a:path extrusionOk="0" h="1430" w="143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31" name="Google Shape;11831;p65"/>
          <p:cNvSpPr/>
          <p:nvPr/>
        </p:nvSpPr>
        <p:spPr>
          <a:xfrm>
            <a:off x="867354" y="3694364"/>
            <a:ext cx="355434" cy="326981"/>
          </a:xfrm>
          <a:custGeom>
            <a:rect b="b" l="l" r="r" t="t"/>
            <a:pathLst>
              <a:path extrusionOk="0" h="10297" w="11193">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32" name="Google Shape;11832;p65"/>
          <p:cNvGrpSpPr/>
          <p:nvPr/>
        </p:nvGrpSpPr>
        <p:grpSpPr>
          <a:xfrm>
            <a:off x="1408777" y="3680964"/>
            <a:ext cx="357720" cy="355148"/>
            <a:chOff x="1408777" y="3680964"/>
            <a:chExt cx="357720" cy="355148"/>
          </a:xfrm>
        </p:grpSpPr>
        <p:sp>
          <p:nvSpPr>
            <p:cNvPr id="11833" name="Google Shape;11833;p65"/>
            <p:cNvSpPr/>
            <p:nvPr/>
          </p:nvSpPr>
          <p:spPr>
            <a:xfrm>
              <a:off x="1510488"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65"/>
            <p:cNvSpPr/>
            <p:nvPr/>
          </p:nvSpPr>
          <p:spPr>
            <a:xfrm>
              <a:off x="1627315" y="3814144"/>
              <a:ext cx="37852" cy="49188"/>
            </a:xfrm>
            <a:custGeom>
              <a:rect b="b" l="l" r="r" t="t"/>
              <a:pathLst>
                <a:path extrusionOk="0" h="1549" w="1192">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5" name="Google Shape;11835;p65"/>
            <p:cNvSpPr/>
            <p:nvPr/>
          </p:nvSpPr>
          <p:spPr>
            <a:xfrm>
              <a:off x="1525604" y="3908806"/>
              <a:ext cx="123305" cy="33152"/>
            </a:xfrm>
            <a:custGeom>
              <a:rect b="b" l="l" r="r" t="t"/>
              <a:pathLst>
                <a:path extrusionOk="0" h="1044" w="3883">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6" name="Google Shape;11836;p65"/>
            <p:cNvSpPr/>
            <p:nvPr/>
          </p:nvSpPr>
          <p:spPr>
            <a:xfrm>
              <a:off x="1408777" y="3680964"/>
              <a:ext cx="298338" cy="296528"/>
            </a:xfrm>
            <a:custGeom>
              <a:rect b="b" l="l" r="r" t="t"/>
              <a:pathLst>
                <a:path extrusionOk="0" h="9338" w="9395">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65"/>
            <p:cNvSpPr/>
            <p:nvPr/>
          </p:nvSpPr>
          <p:spPr>
            <a:xfrm>
              <a:off x="1468508" y="3739075"/>
              <a:ext cx="297989" cy="297036"/>
            </a:xfrm>
            <a:custGeom>
              <a:rect b="b" l="l" r="r" t="t"/>
              <a:pathLst>
                <a:path extrusionOk="0" h="9354" w="9384">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8" name="Google Shape;11838;p65"/>
          <p:cNvGrpSpPr/>
          <p:nvPr/>
        </p:nvGrpSpPr>
        <p:grpSpPr>
          <a:xfrm>
            <a:off x="1952836" y="3680964"/>
            <a:ext cx="357720" cy="355148"/>
            <a:chOff x="1952836" y="3680964"/>
            <a:chExt cx="357720" cy="355148"/>
          </a:xfrm>
        </p:grpSpPr>
        <p:sp>
          <p:nvSpPr>
            <p:cNvPr id="11839" name="Google Shape;11839;p65"/>
            <p:cNvSpPr/>
            <p:nvPr/>
          </p:nvSpPr>
          <p:spPr>
            <a:xfrm>
              <a:off x="2054166" y="3814144"/>
              <a:ext cx="38233" cy="49188"/>
            </a:xfrm>
            <a:custGeom>
              <a:rect b="b" l="l" r="r" t="t"/>
              <a:pathLst>
                <a:path extrusionOk="0" h="1549" w="1204">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65"/>
            <p:cNvSpPr/>
            <p:nvPr/>
          </p:nvSpPr>
          <p:spPr>
            <a:xfrm>
              <a:off x="2170992" y="3814144"/>
              <a:ext cx="37852" cy="49188"/>
            </a:xfrm>
            <a:custGeom>
              <a:rect b="b" l="l" r="r" t="t"/>
              <a:pathLst>
                <a:path extrusionOk="0" h="1549" w="1192">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65"/>
            <p:cNvSpPr/>
            <p:nvPr/>
          </p:nvSpPr>
          <p:spPr>
            <a:xfrm>
              <a:off x="2070043" y="3908647"/>
              <a:ext cx="122924" cy="33311"/>
            </a:xfrm>
            <a:custGeom>
              <a:rect b="b" l="l" r="r" t="t"/>
              <a:pathLst>
                <a:path extrusionOk="0" h="1049" w="3871">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65"/>
            <p:cNvSpPr/>
            <p:nvPr/>
          </p:nvSpPr>
          <p:spPr>
            <a:xfrm>
              <a:off x="1952836" y="3680964"/>
              <a:ext cx="298338" cy="296528"/>
            </a:xfrm>
            <a:custGeom>
              <a:rect b="b" l="l" r="r" t="t"/>
              <a:pathLst>
                <a:path extrusionOk="0" h="9338" w="9395">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65"/>
            <p:cNvSpPr/>
            <p:nvPr/>
          </p:nvSpPr>
          <p:spPr>
            <a:xfrm>
              <a:off x="2012217" y="3739075"/>
              <a:ext cx="298338" cy="297036"/>
            </a:xfrm>
            <a:custGeom>
              <a:rect b="b" l="l" r="r" t="t"/>
              <a:pathLst>
                <a:path extrusionOk="0" h="9354" w="9395">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4" name="Google Shape;11844;p65"/>
          <p:cNvGrpSpPr/>
          <p:nvPr/>
        </p:nvGrpSpPr>
        <p:grpSpPr>
          <a:xfrm>
            <a:off x="2496894" y="3680964"/>
            <a:ext cx="357720" cy="355148"/>
            <a:chOff x="2496894" y="3680964"/>
            <a:chExt cx="357720" cy="355148"/>
          </a:xfrm>
        </p:grpSpPr>
        <p:sp>
          <p:nvSpPr>
            <p:cNvPr id="11845" name="Google Shape;11845;p65"/>
            <p:cNvSpPr/>
            <p:nvPr/>
          </p:nvSpPr>
          <p:spPr>
            <a:xfrm>
              <a:off x="2598224"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65"/>
            <p:cNvSpPr/>
            <p:nvPr/>
          </p:nvSpPr>
          <p:spPr>
            <a:xfrm>
              <a:off x="2715051" y="3786549"/>
              <a:ext cx="37852" cy="59763"/>
            </a:xfrm>
            <a:custGeom>
              <a:rect b="b" l="l" r="r" t="t"/>
              <a:pathLst>
                <a:path extrusionOk="0" h="1882" w="1192">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65"/>
            <p:cNvSpPr/>
            <p:nvPr/>
          </p:nvSpPr>
          <p:spPr>
            <a:xfrm>
              <a:off x="2496894" y="3680964"/>
              <a:ext cx="297989" cy="296528"/>
            </a:xfrm>
            <a:custGeom>
              <a:rect b="b" l="l" r="r" t="t"/>
              <a:pathLst>
                <a:path extrusionOk="0" h="9338" w="9384">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65"/>
            <p:cNvSpPr/>
            <p:nvPr/>
          </p:nvSpPr>
          <p:spPr>
            <a:xfrm>
              <a:off x="2555895" y="3739075"/>
              <a:ext cx="298719" cy="297036"/>
            </a:xfrm>
            <a:custGeom>
              <a:rect b="b" l="l" r="r" t="t"/>
              <a:pathLst>
                <a:path extrusionOk="0" h="9354" w="9407">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9" name="Google Shape;11849;p65"/>
            <p:cNvSpPr/>
            <p:nvPr/>
          </p:nvSpPr>
          <p:spPr>
            <a:xfrm>
              <a:off x="2569867" y="3875336"/>
              <a:ext cx="211393" cy="99139"/>
            </a:xfrm>
            <a:custGeom>
              <a:rect b="b" l="l" r="r" t="t"/>
              <a:pathLst>
                <a:path extrusionOk="0" h="3122" w="6657">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0" name="Google Shape;11850;p65"/>
          <p:cNvGrpSpPr/>
          <p:nvPr/>
        </p:nvGrpSpPr>
        <p:grpSpPr>
          <a:xfrm>
            <a:off x="3040984" y="3681059"/>
            <a:ext cx="356164" cy="355815"/>
            <a:chOff x="3040984" y="3681059"/>
            <a:chExt cx="356164" cy="355815"/>
          </a:xfrm>
        </p:grpSpPr>
        <p:sp>
          <p:nvSpPr>
            <p:cNvPr id="11851" name="Google Shape;11851;p65"/>
            <p:cNvSpPr/>
            <p:nvPr/>
          </p:nvSpPr>
          <p:spPr>
            <a:xfrm>
              <a:off x="3040984" y="3681059"/>
              <a:ext cx="356164" cy="355815"/>
            </a:xfrm>
            <a:custGeom>
              <a:rect b="b" l="l" r="r" t="t"/>
              <a:pathLst>
                <a:path extrusionOk="0" h="11205" w="11216">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65"/>
            <p:cNvSpPr/>
            <p:nvPr/>
          </p:nvSpPr>
          <p:spPr>
            <a:xfrm>
              <a:off x="3183120" y="3921508"/>
              <a:ext cx="59414" cy="59382"/>
            </a:xfrm>
            <a:custGeom>
              <a:rect b="b" l="l" r="r" t="t"/>
              <a:pathLst>
                <a:path extrusionOk="0" h="1870" w="1871">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65"/>
            <p:cNvSpPr/>
            <p:nvPr/>
          </p:nvSpPr>
          <p:spPr>
            <a:xfrm>
              <a:off x="3149110" y="3735868"/>
              <a:ext cx="141056" cy="174716"/>
            </a:xfrm>
            <a:custGeom>
              <a:rect b="b" l="l" r="r" t="t"/>
              <a:pathLst>
                <a:path extrusionOk="0" h="5502" w="4442">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4" name="Google Shape;11854;p65"/>
          <p:cNvGrpSpPr/>
          <p:nvPr/>
        </p:nvGrpSpPr>
        <p:grpSpPr>
          <a:xfrm>
            <a:off x="3584280" y="3699191"/>
            <a:ext cx="358069" cy="317995"/>
            <a:chOff x="3584280" y="3699191"/>
            <a:chExt cx="358069" cy="317995"/>
          </a:xfrm>
        </p:grpSpPr>
        <p:sp>
          <p:nvSpPr>
            <p:cNvPr id="11855" name="Google Shape;11855;p65"/>
            <p:cNvSpPr/>
            <p:nvPr/>
          </p:nvSpPr>
          <p:spPr>
            <a:xfrm>
              <a:off x="3584280" y="3699191"/>
              <a:ext cx="358069" cy="317995"/>
            </a:xfrm>
            <a:custGeom>
              <a:rect b="b" l="l" r="r" t="t"/>
              <a:pathLst>
                <a:path extrusionOk="0" h="10014" w="11276">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65"/>
            <p:cNvSpPr/>
            <p:nvPr/>
          </p:nvSpPr>
          <p:spPr>
            <a:xfrm>
              <a:off x="3613400" y="3727167"/>
              <a:ext cx="299831" cy="261661"/>
            </a:xfrm>
            <a:custGeom>
              <a:rect b="b" l="l" r="r" t="t"/>
              <a:pathLst>
                <a:path extrusionOk="0" h="8240" w="9442">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65"/>
            <p:cNvSpPr/>
            <p:nvPr/>
          </p:nvSpPr>
          <p:spPr>
            <a:xfrm>
              <a:off x="3735879" y="3910171"/>
              <a:ext cx="54873" cy="54841"/>
            </a:xfrm>
            <a:custGeom>
              <a:rect b="b" l="l" r="r" t="t"/>
              <a:pathLst>
                <a:path extrusionOk="0" h="1727" w="1728">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65"/>
            <p:cNvSpPr/>
            <p:nvPr/>
          </p:nvSpPr>
          <p:spPr>
            <a:xfrm>
              <a:off x="3738896" y="3788422"/>
              <a:ext cx="49188" cy="114604"/>
            </a:xfrm>
            <a:custGeom>
              <a:rect b="b" l="l" r="r" t="t"/>
              <a:pathLst>
                <a:path extrusionOk="0" h="3609" w="1549">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59" name="Google Shape;11859;p65"/>
          <p:cNvGrpSpPr/>
          <p:nvPr/>
        </p:nvGrpSpPr>
        <p:grpSpPr>
          <a:xfrm>
            <a:off x="4129482" y="3681059"/>
            <a:ext cx="355402" cy="354291"/>
            <a:chOff x="4129482" y="3681059"/>
            <a:chExt cx="355402" cy="354291"/>
          </a:xfrm>
        </p:grpSpPr>
        <p:sp>
          <p:nvSpPr>
            <p:cNvPr id="11860" name="Google Shape;11860;p65"/>
            <p:cNvSpPr/>
            <p:nvPr/>
          </p:nvSpPr>
          <p:spPr>
            <a:xfrm>
              <a:off x="4313979" y="3719578"/>
              <a:ext cx="133117" cy="225016"/>
            </a:xfrm>
            <a:custGeom>
              <a:rect b="b" l="l" r="r" t="t"/>
              <a:pathLst>
                <a:path extrusionOk="0" h="7086" w="4192">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65"/>
            <p:cNvSpPr/>
            <p:nvPr/>
          </p:nvSpPr>
          <p:spPr>
            <a:xfrm>
              <a:off x="4220968" y="3719197"/>
              <a:ext cx="106284" cy="132387"/>
            </a:xfrm>
            <a:custGeom>
              <a:rect b="b" l="l" r="r" t="t"/>
              <a:pathLst>
                <a:path extrusionOk="0" h="4169" w="3347">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65"/>
            <p:cNvSpPr/>
            <p:nvPr/>
          </p:nvSpPr>
          <p:spPr>
            <a:xfrm>
              <a:off x="4167270" y="3772545"/>
              <a:ext cx="226127" cy="225746"/>
            </a:xfrm>
            <a:custGeom>
              <a:rect b="b" l="l" r="r" t="t"/>
              <a:pathLst>
                <a:path extrusionOk="0" h="7109" w="7121">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65"/>
            <p:cNvSpPr/>
            <p:nvPr/>
          </p:nvSpPr>
          <p:spPr>
            <a:xfrm>
              <a:off x="4129482" y="3681059"/>
              <a:ext cx="355402" cy="354291"/>
            </a:xfrm>
            <a:custGeom>
              <a:rect b="b" l="l" r="r" t="t"/>
              <a:pathLst>
                <a:path extrusionOk="0" h="11157" w="11192">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4" name="Google Shape;11864;p65"/>
          <p:cNvGrpSpPr/>
          <p:nvPr/>
        </p:nvGrpSpPr>
        <p:grpSpPr>
          <a:xfrm>
            <a:off x="4673540" y="3680297"/>
            <a:ext cx="355434" cy="355815"/>
            <a:chOff x="4673540" y="3680297"/>
            <a:chExt cx="355434" cy="355815"/>
          </a:xfrm>
        </p:grpSpPr>
        <p:sp>
          <p:nvSpPr>
            <p:cNvPr id="11865" name="Google Shape;11865;p65"/>
            <p:cNvSpPr/>
            <p:nvPr/>
          </p:nvSpPr>
          <p:spPr>
            <a:xfrm>
              <a:off x="4673540" y="3680297"/>
              <a:ext cx="355434" cy="355815"/>
            </a:xfrm>
            <a:custGeom>
              <a:rect b="b" l="l" r="r" t="t"/>
              <a:pathLst>
                <a:path extrusionOk="0" h="11205" w="11193">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65"/>
            <p:cNvSpPr/>
            <p:nvPr/>
          </p:nvSpPr>
          <p:spPr>
            <a:xfrm>
              <a:off x="4805864" y="3736630"/>
              <a:ext cx="93042" cy="92661"/>
            </a:xfrm>
            <a:custGeom>
              <a:rect b="b" l="l" r="r" t="t"/>
              <a:pathLst>
                <a:path extrusionOk="0" h="2918" w="293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65"/>
            <p:cNvSpPr/>
            <p:nvPr/>
          </p:nvSpPr>
          <p:spPr>
            <a:xfrm>
              <a:off x="4779380" y="3841358"/>
              <a:ext cx="143723" cy="138801"/>
            </a:xfrm>
            <a:custGeom>
              <a:rect b="b" l="l" r="r" t="t"/>
              <a:pathLst>
                <a:path extrusionOk="0" h="4371" w="4526">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8" name="Google Shape;11868;p65"/>
          <p:cNvGrpSpPr/>
          <p:nvPr/>
        </p:nvGrpSpPr>
        <p:grpSpPr>
          <a:xfrm>
            <a:off x="5779408" y="3699191"/>
            <a:ext cx="317645" cy="318757"/>
            <a:chOff x="5779408" y="3699191"/>
            <a:chExt cx="317645" cy="318757"/>
          </a:xfrm>
        </p:grpSpPr>
        <p:sp>
          <p:nvSpPr>
            <p:cNvPr id="11869" name="Google Shape;11869;p65"/>
            <p:cNvSpPr/>
            <p:nvPr/>
          </p:nvSpPr>
          <p:spPr>
            <a:xfrm>
              <a:off x="5892837" y="3700334"/>
              <a:ext cx="204216" cy="317614"/>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65"/>
            <p:cNvSpPr/>
            <p:nvPr/>
          </p:nvSpPr>
          <p:spPr>
            <a:xfrm>
              <a:off x="5779408" y="3699191"/>
              <a:ext cx="195134" cy="316883"/>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871" name="Google Shape;11871;p65"/>
          <p:cNvSpPr/>
          <p:nvPr/>
        </p:nvSpPr>
        <p:spPr>
          <a:xfrm>
            <a:off x="6304573" y="3694459"/>
            <a:ext cx="356196" cy="328410"/>
          </a:xfrm>
          <a:custGeom>
            <a:rect b="b" l="l" r="r" t="t"/>
            <a:pathLst>
              <a:path extrusionOk="0" h="10342" w="11217">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872" name="Google Shape;11872;p65"/>
          <p:cNvGrpSpPr/>
          <p:nvPr/>
        </p:nvGrpSpPr>
        <p:grpSpPr>
          <a:xfrm>
            <a:off x="7390435" y="3680868"/>
            <a:ext cx="372073" cy="355243"/>
            <a:chOff x="7390435" y="3680868"/>
            <a:chExt cx="372073" cy="355243"/>
          </a:xfrm>
        </p:grpSpPr>
        <p:sp>
          <p:nvSpPr>
            <p:cNvPr id="11873" name="Google Shape;11873;p65"/>
            <p:cNvSpPr/>
            <p:nvPr/>
          </p:nvSpPr>
          <p:spPr>
            <a:xfrm>
              <a:off x="7390435" y="3744950"/>
              <a:ext cx="294178" cy="291162"/>
            </a:xfrm>
            <a:custGeom>
              <a:rect b="b" l="l" r="r" t="t"/>
              <a:pathLst>
                <a:path extrusionOk="0" h="9169" w="9264">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4" name="Google Shape;11874;p65"/>
            <p:cNvSpPr/>
            <p:nvPr/>
          </p:nvSpPr>
          <p:spPr>
            <a:xfrm>
              <a:off x="7408948" y="3772259"/>
              <a:ext cx="259407" cy="236257"/>
            </a:xfrm>
            <a:custGeom>
              <a:rect b="b" l="l" r="r" t="t"/>
              <a:pathLst>
                <a:path extrusionOk="0" h="7440" w="8169">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5" name="Google Shape;11875;p65"/>
            <p:cNvSpPr/>
            <p:nvPr/>
          </p:nvSpPr>
          <p:spPr>
            <a:xfrm>
              <a:off x="7487986" y="3680868"/>
              <a:ext cx="274522" cy="259565"/>
            </a:xfrm>
            <a:custGeom>
              <a:rect b="b" l="l" r="r" t="t"/>
              <a:pathLst>
                <a:path extrusionOk="0" h="8174" w="8645">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65"/>
            <p:cNvSpPr/>
            <p:nvPr/>
          </p:nvSpPr>
          <p:spPr>
            <a:xfrm>
              <a:off x="7691758" y="3789502"/>
              <a:ext cx="34073" cy="102918"/>
            </a:xfrm>
            <a:custGeom>
              <a:rect b="b" l="l" r="r" t="t"/>
              <a:pathLst>
                <a:path extrusionOk="0" h="3241" w="1073">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65"/>
            <p:cNvSpPr/>
            <p:nvPr/>
          </p:nvSpPr>
          <p:spPr>
            <a:xfrm>
              <a:off x="7536000" y="3708082"/>
              <a:ext cx="173192" cy="72052"/>
            </a:xfrm>
            <a:custGeom>
              <a:rect b="b" l="l" r="r" t="t"/>
              <a:pathLst>
                <a:path extrusionOk="0" h="2269" w="5454">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65"/>
            <p:cNvSpPr/>
            <p:nvPr/>
          </p:nvSpPr>
          <p:spPr>
            <a:xfrm>
              <a:off x="7501228" y="3819415"/>
              <a:ext cx="75640" cy="141437"/>
            </a:xfrm>
            <a:custGeom>
              <a:rect b="b" l="l" r="r" t="t"/>
              <a:pathLst>
                <a:path extrusionOk="0" h="4454" w="2382">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9" name="Google Shape;11879;p65"/>
          <p:cNvGrpSpPr/>
          <p:nvPr/>
        </p:nvGrpSpPr>
        <p:grpSpPr>
          <a:xfrm>
            <a:off x="1421638" y="4125629"/>
            <a:ext cx="374709" cy="374010"/>
            <a:chOff x="1421638" y="4125629"/>
            <a:chExt cx="374709" cy="374010"/>
          </a:xfrm>
        </p:grpSpPr>
        <p:sp>
          <p:nvSpPr>
            <p:cNvPr id="11880" name="Google Shape;11880;p65"/>
            <p:cNvSpPr/>
            <p:nvPr/>
          </p:nvSpPr>
          <p:spPr>
            <a:xfrm>
              <a:off x="1421638" y="4265954"/>
              <a:ext cx="374709" cy="233685"/>
            </a:xfrm>
            <a:custGeom>
              <a:rect b="b" l="l" r="r" t="t"/>
              <a:pathLst>
                <a:path extrusionOk="0" h="7359" w="1180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65"/>
            <p:cNvSpPr/>
            <p:nvPr/>
          </p:nvSpPr>
          <p:spPr>
            <a:xfrm>
              <a:off x="1428052" y="4125629"/>
              <a:ext cx="356958" cy="215585"/>
            </a:xfrm>
            <a:custGeom>
              <a:rect b="b" l="l" r="r" t="t"/>
              <a:pathLst>
                <a:path extrusionOk="0" h="6789" w="11241">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2" name="Google Shape;11882;p65"/>
          <p:cNvGrpSpPr/>
          <p:nvPr/>
        </p:nvGrpSpPr>
        <p:grpSpPr>
          <a:xfrm>
            <a:off x="1973254" y="4156304"/>
            <a:ext cx="357720" cy="342192"/>
            <a:chOff x="1973254" y="4156304"/>
            <a:chExt cx="357720" cy="342192"/>
          </a:xfrm>
        </p:grpSpPr>
        <p:sp>
          <p:nvSpPr>
            <p:cNvPr id="11883" name="Google Shape;11883;p65"/>
            <p:cNvSpPr/>
            <p:nvPr/>
          </p:nvSpPr>
          <p:spPr>
            <a:xfrm>
              <a:off x="2129044" y="4156304"/>
              <a:ext cx="18926" cy="97964"/>
            </a:xfrm>
            <a:custGeom>
              <a:rect b="b" l="l" r="r" t="t"/>
              <a:pathLst>
                <a:path extrusionOk="0" h="3085" w="596">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65"/>
            <p:cNvSpPr/>
            <p:nvPr/>
          </p:nvSpPr>
          <p:spPr>
            <a:xfrm>
              <a:off x="2174771" y="4156304"/>
              <a:ext cx="18958" cy="97964"/>
            </a:xfrm>
            <a:custGeom>
              <a:rect b="b" l="l" r="r" t="t"/>
              <a:pathLst>
                <a:path extrusionOk="0" h="3085" w="597">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65"/>
            <p:cNvSpPr/>
            <p:nvPr/>
          </p:nvSpPr>
          <p:spPr>
            <a:xfrm>
              <a:off x="1992529" y="4460644"/>
              <a:ext cx="338445" cy="37852"/>
            </a:xfrm>
            <a:custGeom>
              <a:rect b="b" l="l" r="r" t="t"/>
              <a:pathLst>
                <a:path extrusionOk="0" h="1192" w="10658">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65"/>
            <p:cNvSpPr/>
            <p:nvPr/>
          </p:nvSpPr>
          <p:spPr>
            <a:xfrm>
              <a:off x="1996340" y="4288627"/>
              <a:ext cx="60525" cy="69226"/>
            </a:xfrm>
            <a:custGeom>
              <a:rect b="b" l="l" r="r" t="t"/>
              <a:pathLst>
                <a:path extrusionOk="0" h="2180" w="1906">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65"/>
            <p:cNvSpPr/>
            <p:nvPr/>
          </p:nvSpPr>
          <p:spPr>
            <a:xfrm>
              <a:off x="1973254" y="4265954"/>
              <a:ext cx="306658" cy="184147"/>
            </a:xfrm>
            <a:custGeom>
              <a:rect b="b" l="l" r="r" t="t"/>
              <a:pathLst>
                <a:path extrusionOk="0" h="5799" w="9657">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65"/>
            <p:cNvSpPr/>
            <p:nvPr/>
          </p:nvSpPr>
          <p:spPr>
            <a:xfrm>
              <a:off x="2155877" y="4319620"/>
              <a:ext cx="93423" cy="99488"/>
            </a:xfrm>
            <a:custGeom>
              <a:rect b="b" l="l" r="r" t="t"/>
              <a:pathLst>
                <a:path extrusionOk="0" h="3133" w="2942">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89" name="Google Shape;11889;p65"/>
          <p:cNvGrpSpPr/>
          <p:nvPr/>
        </p:nvGrpSpPr>
        <p:grpSpPr>
          <a:xfrm>
            <a:off x="2523759" y="4135505"/>
            <a:ext cx="341049" cy="340318"/>
            <a:chOff x="2523759" y="4135505"/>
            <a:chExt cx="341049" cy="340318"/>
          </a:xfrm>
        </p:grpSpPr>
        <p:sp>
          <p:nvSpPr>
            <p:cNvPr id="11890" name="Google Shape;11890;p65"/>
            <p:cNvSpPr/>
            <p:nvPr/>
          </p:nvSpPr>
          <p:spPr>
            <a:xfrm>
              <a:off x="2523759" y="4135505"/>
              <a:ext cx="341049" cy="340318"/>
            </a:xfrm>
            <a:custGeom>
              <a:rect b="b" l="l" r="r" t="t"/>
              <a:pathLst>
                <a:path extrusionOk="0" h="10717" w="1074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65"/>
            <p:cNvSpPr/>
            <p:nvPr/>
          </p:nvSpPr>
          <p:spPr>
            <a:xfrm>
              <a:off x="2561547" y="4278815"/>
              <a:ext cx="36709" cy="37058"/>
            </a:xfrm>
            <a:custGeom>
              <a:rect b="b" l="l" r="r" t="t"/>
              <a:pathLst>
                <a:path extrusionOk="0" h="1167" w="1156">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2" name="Google Shape;11892;p65"/>
          <p:cNvGrpSpPr/>
          <p:nvPr/>
        </p:nvGrpSpPr>
        <p:grpSpPr>
          <a:xfrm>
            <a:off x="3040603" y="4130360"/>
            <a:ext cx="392079" cy="350353"/>
            <a:chOff x="3040603" y="4130360"/>
            <a:chExt cx="392079" cy="350353"/>
          </a:xfrm>
        </p:grpSpPr>
        <p:sp>
          <p:nvSpPr>
            <p:cNvPr id="11893" name="Google Shape;11893;p65"/>
            <p:cNvSpPr/>
            <p:nvPr/>
          </p:nvSpPr>
          <p:spPr>
            <a:xfrm>
              <a:off x="3081059" y="4144523"/>
              <a:ext cx="62780" cy="66241"/>
            </a:xfrm>
            <a:custGeom>
              <a:rect b="b" l="l" r="r" t="t"/>
              <a:pathLst>
                <a:path extrusionOk="0" h="2086" w="1977">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65"/>
            <p:cNvSpPr/>
            <p:nvPr/>
          </p:nvSpPr>
          <p:spPr>
            <a:xfrm>
              <a:off x="3040603" y="4192981"/>
              <a:ext cx="58620" cy="55222"/>
            </a:xfrm>
            <a:custGeom>
              <a:rect b="b" l="l" r="r" t="t"/>
              <a:pathLst>
                <a:path extrusionOk="0" h="1739" w="1846">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65"/>
            <p:cNvSpPr/>
            <p:nvPr/>
          </p:nvSpPr>
          <p:spPr>
            <a:xfrm>
              <a:off x="3147967" y="4130360"/>
              <a:ext cx="55984" cy="69067"/>
            </a:xfrm>
            <a:custGeom>
              <a:rect b="b" l="l" r="r" t="t"/>
              <a:pathLst>
                <a:path extrusionOk="0" h="2175" w="1763">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6" name="Google Shape;11896;p65"/>
            <p:cNvSpPr/>
            <p:nvPr/>
          </p:nvSpPr>
          <p:spPr>
            <a:xfrm>
              <a:off x="3205443" y="4158082"/>
              <a:ext cx="52586" cy="59890"/>
            </a:xfrm>
            <a:custGeom>
              <a:rect b="b" l="l" r="r" t="t"/>
              <a:pathLst>
                <a:path extrusionOk="0" h="1886" w="1656">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7" name="Google Shape;11897;p65"/>
            <p:cNvSpPr/>
            <p:nvPr/>
          </p:nvSpPr>
          <p:spPr>
            <a:xfrm>
              <a:off x="3092777" y="4212002"/>
              <a:ext cx="144453" cy="102759"/>
            </a:xfrm>
            <a:custGeom>
              <a:rect b="b" l="l" r="r" t="t"/>
              <a:pathLst>
                <a:path extrusionOk="0" h="3236" w="4549">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65"/>
            <p:cNvSpPr/>
            <p:nvPr/>
          </p:nvSpPr>
          <p:spPr>
            <a:xfrm>
              <a:off x="3283307" y="4290469"/>
              <a:ext cx="55254" cy="70782"/>
            </a:xfrm>
            <a:custGeom>
              <a:rect b="b" l="l" r="r" t="t"/>
              <a:pathLst>
                <a:path extrusionOk="0" h="2229" w="174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65"/>
            <p:cNvSpPr/>
            <p:nvPr/>
          </p:nvSpPr>
          <p:spPr>
            <a:xfrm>
              <a:off x="3221702" y="4306728"/>
              <a:ext cx="54460" cy="62462"/>
            </a:xfrm>
            <a:custGeom>
              <a:rect b="b" l="l" r="r" t="t"/>
              <a:pathLst>
                <a:path extrusionOk="0" h="1967" w="1715">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65"/>
            <p:cNvSpPr/>
            <p:nvPr/>
          </p:nvSpPr>
          <p:spPr>
            <a:xfrm>
              <a:off x="3333606" y="4316667"/>
              <a:ext cx="66940" cy="62748"/>
            </a:xfrm>
            <a:custGeom>
              <a:rect b="b" l="l" r="r" t="t"/>
              <a:pathLst>
                <a:path extrusionOk="0" h="1976" w="2108">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65"/>
            <p:cNvSpPr/>
            <p:nvPr/>
          </p:nvSpPr>
          <p:spPr>
            <a:xfrm>
              <a:off x="3371046" y="4372587"/>
              <a:ext cx="61636" cy="51792"/>
            </a:xfrm>
            <a:custGeom>
              <a:rect b="b" l="l" r="r" t="t"/>
              <a:pathLst>
                <a:path extrusionOk="0" h="1631" w="1941">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65"/>
            <p:cNvSpPr/>
            <p:nvPr/>
          </p:nvSpPr>
          <p:spPr>
            <a:xfrm>
              <a:off x="3227735" y="4370904"/>
              <a:ext cx="142961" cy="109809"/>
            </a:xfrm>
            <a:custGeom>
              <a:rect b="b" l="l" r="r" t="t"/>
              <a:pathLst>
                <a:path extrusionOk="0" h="3458" w="4502">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65"/>
          <p:cNvGrpSpPr/>
          <p:nvPr/>
        </p:nvGrpSpPr>
        <p:grpSpPr>
          <a:xfrm>
            <a:off x="3662144" y="4135505"/>
            <a:ext cx="232955" cy="340318"/>
            <a:chOff x="3662144" y="4135505"/>
            <a:chExt cx="232955" cy="340318"/>
          </a:xfrm>
        </p:grpSpPr>
        <p:sp>
          <p:nvSpPr>
            <p:cNvPr id="11904" name="Google Shape;11904;p65"/>
            <p:cNvSpPr/>
            <p:nvPr/>
          </p:nvSpPr>
          <p:spPr>
            <a:xfrm>
              <a:off x="3662144" y="4135505"/>
              <a:ext cx="163761" cy="340318"/>
            </a:xfrm>
            <a:custGeom>
              <a:rect b="b" l="l" r="r" t="t"/>
              <a:pathLst>
                <a:path extrusionOk="0" h="10717" w="5157">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65"/>
            <p:cNvSpPr/>
            <p:nvPr/>
          </p:nvSpPr>
          <p:spPr>
            <a:xfrm>
              <a:off x="3689771" y="4162719"/>
              <a:ext cx="109650" cy="285859"/>
            </a:xfrm>
            <a:custGeom>
              <a:rect b="b" l="l" r="r" t="t"/>
              <a:pathLst>
                <a:path extrusionOk="0" h="9002" w="3453">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65"/>
            <p:cNvSpPr/>
            <p:nvPr/>
          </p:nvSpPr>
          <p:spPr>
            <a:xfrm>
              <a:off x="3838352" y="4182375"/>
              <a:ext cx="56746" cy="94947"/>
            </a:xfrm>
            <a:custGeom>
              <a:rect b="b" l="l" r="r" t="t"/>
              <a:pathLst>
                <a:path extrusionOk="0" h="2990" w="1787">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65"/>
            <p:cNvSpPr/>
            <p:nvPr/>
          </p:nvSpPr>
          <p:spPr>
            <a:xfrm>
              <a:off x="3813012" y="4151763"/>
              <a:ext cx="32930" cy="32930"/>
            </a:xfrm>
            <a:custGeom>
              <a:rect b="b" l="l" r="r" t="t"/>
              <a:pathLst>
                <a:path extrusionOk="0" h="1037" w="1037">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8" name="Google Shape;11908;p65"/>
          <p:cNvGrpSpPr/>
          <p:nvPr/>
        </p:nvGrpSpPr>
        <p:grpSpPr>
          <a:xfrm>
            <a:off x="4149138" y="4121151"/>
            <a:ext cx="344065" cy="368644"/>
            <a:chOff x="4149138" y="4121151"/>
            <a:chExt cx="344065" cy="368644"/>
          </a:xfrm>
        </p:grpSpPr>
        <p:sp>
          <p:nvSpPr>
            <p:cNvPr id="11909" name="Google Shape;11909;p65"/>
            <p:cNvSpPr/>
            <p:nvPr/>
          </p:nvSpPr>
          <p:spPr>
            <a:xfrm>
              <a:off x="4205853" y="4182724"/>
              <a:ext cx="225746" cy="307071"/>
            </a:xfrm>
            <a:custGeom>
              <a:rect b="b" l="l" r="r" t="t"/>
              <a:pathLst>
                <a:path extrusionOk="0" h="9670" w="7109">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65"/>
            <p:cNvSpPr/>
            <p:nvPr/>
          </p:nvSpPr>
          <p:spPr>
            <a:xfrm>
              <a:off x="4444777" y="4287484"/>
              <a:ext cx="48426" cy="11400"/>
            </a:xfrm>
            <a:custGeom>
              <a:rect b="b" l="l" r="r" t="t"/>
              <a:pathLst>
                <a:path extrusionOk="0" h="359" w="1525">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65"/>
            <p:cNvSpPr/>
            <p:nvPr/>
          </p:nvSpPr>
          <p:spPr>
            <a:xfrm>
              <a:off x="4149138" y="4287484"/>
              <a:ext cx="48426" cy="11400"/>
            </a:xfrm>
            <a:custGeom>
              <a:rect b="b" l="l" r="r" t="t"/>
              <a:pathLst>
                <a:path extrusionOk="0" h="359" w="1525">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2" name="Google Shape;11912;p65"/>
            <p:cNvSpPr/>
            <p:nvPr/>
          </p:nvSpPr>
          <p:spPr>
            <a:xfrm>
              <a:off x="4315471" y="4121151"/>
              <a:ext cx="11400" cy="48045"/>
            </a:xfrm>
            <a:custGeom>
              <a:rect b="b" l="l" r="r" t="t"/>
              <a:pathLst>
                <a:path extrusionOk="0" h="1513" w="359">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65"/>
            <p:cNvSpPr/>
            <p:nvPr/>
          </p:nvSpPr>
          <p:spPr>
            <a:xfrm>
              <a:off x="4378632" y="4159575"/>
              <a:ext cx="22705" cy="27754"/>
            </a:xfrm>
            <a:custGeom>
              <a:rect b="b" l="l" r="r" t="t"/>
              <a:pathLst>
                <a:path extrusionOk="0" h="874" w="715">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4" name="Google Shape;11914;p65"/>
            <p:cNvSpPr/>
            <p:nvPr/>
          </p:nvSpPr>
          <p:spPr>
            <a:xfrm>
              <a:off x="4240243" y="4399103"/>
              <a:ext cx="22705" cy="27563"/>
            </a:xfrm>
            <a:custGeom>
              <a:rect b="b" l="l" r="r" t="t"/>
              <a:pathLst>
                <a:path extrusionOk="0" h="868" w="715">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5" name="Google Shape;11915;p65"/>
            <p:cNvSpPr/>
            <p:nvPr/>
          </p:nvSpPr>
          <p:spPr>
            <a:xfrm>
              <a:off x="4240243" y="4159130"/>
              <a:ext cx="22705" cy="28198"/>
            </a:xfrm>
            <a:custGeom>
              <a:rect b="b" l="l" r="r" t="t"/>
              <a:pathLst>
                <a:path extrusionOk="0" h="888" w="715">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65"/>
            <p:cNvSpPr/>
            <p:nvPr/>
          </p:nvSpPr>
          <p:spPr>
            <a:xfrm>
              <a:off x="4378632" y="4399230"/>
              <a:ext cx="22705" cy="28198"/>
            </a:xfrm>
            <a:custGeom>
              <a:rect b="b" l="l" r="r" t="t"/>
              <a:pathLst>
                <a:path extrusionOk="0" h="888" w="715">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65"/>
            <p:cNvSpPr/>
            <p:nvPr/>
          </p:nvSpPr>
          <p:spPr>
            <a:xfrm>
              <a:off x="4426264" y="4351851"/>
              <a:ext cx="29532" cy="21117"/>
            </a:xfrm>
            <a:custGeom>
              <a:rect b="b" l="l" r="r" t="t"/>
              <a:pathLst>
                <a:path extrusionOk="0" h="665" w="93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65"/>
            <p:cNvSpPr/>
            <p:nvPr/>
          </p:nvSpPr>
          <p:spPr>
            <a:xfrm>
              <a:off x="4186196" y="4213463"/>
              <a:ext cx="29500" cy="21117"/>
            </a:xfrm>
            <a:custGeom>
              <a:rect b="b" l="l" r="r" t="t"/>
              <a:pathLst>
                <a:path extrusionOk="0" h="665" w="929">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65"/>
            <p:cNvSpPr/>
            <p:nvPr/>
          </p:nvSpPr>
          <p:spPr>
            <a:xfrm>
              <a:off x="4425883" y="4213590"/>
              <a:ext cx="29913" cy="21371"/>
            </a:xfrm>
            <a:custGeom>
              <a:rect b="b" l="l" r="r" t="t"/>
              <a:pathLst>
                <a:path extrusionOk="0" h="673" w="942">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65"/>
            <p:cNvSpPr/>
            <p:nvPr/>
          </p:nvSpPr>
          <p:spPr>
            <a:xfrm>
              <a:off x="4186196" y="4351978"/>
              <a:ext cx="29500" cy="21371"/>
            </a:xfrm>
            <a:custGeom>
              <a:rect b="b" l="l" r="r" t="t"/>
              <a:pathLst>
                <a:path extrusionOk="0" h="673" w="929">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21" name="Google Shape;11921;p65"/>
          <p:cNvSpPr/>
          <p:nvPr/>
        </p:nvSpPr>
        <p:spPr>
          <a:xfrm>
            <a:off x="4692054" y="4135409"/>
            <a:ext cx="344097" cy="340033"/>
          </a:xfrm>
          <a:custGeom>
            <a:rect b="b" l="l" r="r" t="t"/>
            <a:pathLst>
              <a:path extrusionOk="0" h="10708" w="10836">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22" name="Google Shape;11922;p65"/>
          <p:cNvGrpSpPr/>
          <p:nvPr/>
        </p:nvGrpSpPr>
        <p:grpSpPr>
          <a:xfrm>
            <a:off x="5206262" y="4174817"/>
            <a:ext cx="397763" cy="262804"/>
            <a:chOff x="5206262" y="4174817"/>
            <a:chExt cx="397763" cy="262804"/>
          </a:xfrm>
        </p:grpSpPr>
        <p:sp>
          <p:nvSpPr>
            <p:cNvPr id="11923" name="Google Shape;11923;p65"/>
            <p:cNvSpPr/>
            <p:nvPr/>
          </p:nvSpPr>
          <p:spPr>
            <a:xfrm>
              <a:off x="5206262" y="4177104"/>
              <a:ext cx="397763" cy="260518"/>
            </a:xfrm>
            <a:custGeom>
              <a:rect b="b" l="l" r="r" t="t"/>
              <a:pathLst>
                <a:path extrusionOk="0" h="8204" w="12526">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65"/>
            <p:cNvSpPr/>
            <p:nvPr/>
          </p:nvSpPr>
          <p:spPr>
            <a:xfrm>
              <a:off x="5434231" y="4174817"/>
              <a:ext cx="167539" cy="70369"/>
            </a:xfrm>
            <a:custGeom>
              <a:rect b="b" l="l" r="r" t="t"/>
              <a:pathLst>
                <a:path extrusionOk="0" h="2216" w="5276">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65"/>
            <p:cNvSpPr/>
            <p:nvPr/>
          </p:nvSpPr>
          <p:spPr>
            <a:xfrm>
              <a:off x="5360877" y="4298852"/>
              <a:ext cx="15147" cy="15147"/>
            </a:xfrm>
            <a:custGeom>
              <a:rect b="b" l="l" r="r" t="t"/>
              <a:pathLst>
                <a:path extrusionOk="0" h="477" w="477">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65"/>
            <p:cNvSpPr/>
            <p:nvPr/>
          </p:nvSpPr>
          <p:spPr>
            <a:xfrm>
              <a:off x="5329503" y="4298852"/>
              <a:ext cx="15147" cy="15147"/>
            </a:xfrm>
            <a:custGeom>
              <a:rect b="b" l="l" r="r" t="t"/>
              <a:pathLst>
                <a:path extrusionOk="0" h="477" w="477">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65"/>
            <p:cNvSpPr/>
            <p:nvPr/>
          </p:nvSpPr>
          <p:spPr>
            <a:xfrm>
              <a:off x="5298511" y="4299202"/>
              <a:ext cx="14766" cy="15179"/>
            </a:xfrm>
            <a:custGeom>
              <a:rect b="b" l="l" r="r" t="t"/>
              <a:pathLst>
                <a:path extrusionOk="0" h="478" w="465">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65"/>
            <p:cNvSpPr/>
            <p:nvPr/>
          </p:nvSpPr>
          <p:spPr>
            <a:xfrm>
              <a:off x="5267137" y="4298852"/>
              <a:ext cx="15147" cy="15147"/>
            </a:xfrm>
            <a:custGeom>
              <a:rect b="b" l="l" r="r" t="t"/>
              <a:pathLst>
                <a:path extrusionOk="0" h="477" w="477">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65"/>
            <p:cNvSpPr/>
            <p:nvPr/>
          </p:nvSpPr>
          <p:spPr>
            <a:xfrm>
              <a:off x="5492470" y="4298852"/>
              <a:ext cx="15147" cy="15147"/>
            </a:xfrm>
            <a:custGeom>
              <a:rect b="b" l="l" r="r" t="t"/>
              <a:pathLst>
                <a:path extrusionOk="0" h="477" w="477">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0" name="Google Shape;11930;p65"/>
          <p:cNvGrpSpPr/>
          <p:nvPr/>
        </p:nvGrpSpPr>
        <p:grpSpPr>
          <a:xfrm>
            <a:off x="5727616" y="4204699"/>
            <a:ext cx="440505" cy="290018"/>
            <a:chOff x="5727616" y="4204699"/>
            <a:chExt cx="440505" cy="290018"/>
          </a:xfrm>
        </p:grpSpPr>
        <p:sp>
          <p:nvSpPr>
            <p:cNvPr id="11931" name="Google Shape;11931;p65"/>
            <p:cNvSpPr/>
            <p:nvPr/>
          </p:nvSpPr>
          <p:spPr>
            <a:xfrm>
              <a:off x="5727616" y="4204699"/>
              <a:ext cx="440505" cy="290018"/>
            </a:xfrm>
            <a:custGeom>
              <a:rect b="b" l="l" r="r" t="t"/>
              <a:pathLst>
                <a:path extrusionOk="0" h="9133" w="13872">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65"/>
            <p:cNvSpPr/>
            <p:nvPr/>
          </p:nvSpPr>
          <p:spPr>
            <a:xfrm>
              <a:off x="5779789" y="4416409"/>
              <a:ext cx="52205" cy="51475"/>
            </a:xfrm>
            <a:custGeom>
              <a:rect b="b" l="l" r="r" t="t"/>
              <a:pathLst>
                <a:path extrusionOk="0" h="1621" w="1644">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65"/>
            <p:cNvSpPr/>
            <p:nvPr/>
          </p:nvSpPr>
          <p:spPr>
            <a:xfrm>
              <a:off x="6048627" y="4416409"/>
              <a:ext cx="52205" cy="51856"/>
            </a:xfrm>
            <a:custGeom>
              <a:rect b="b" l="l" r="r" t="t"/>
              <a:pathLst>
                <a:path extrusionOk="0" h="1633" w="1644">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65"/>
            <p:cNvSpPr/>
            <p:nvPr/>
          </p:nvSpPr>
          <p:spPr>
            <a:xfrm>
              <a:off x="6000995" y="4365379"/>
              <a:ext cx="122892" cy="58016"/>
            </a:xfrm>
            <a:custGeom>
              <a:rect b="b" l="l" r="r" t="t"/>
              <a:pathLst>
                <a:path extrusionOk="0" h="1827" w="387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65"/>
            <p:cNvSpPr/>
            <p:nvPr/>
          </p:nvSpPr>
          <p:spPr>
            <a:xfrm>
              <a:off x="5816847" y="4230039"/>
              <a:ext cx="124797" cy="193610"/>
            </a:xfrm>
            <a:custGeom>
              <a:rect b="b" l="l" r="r" t="t"/>
              <a:pathLst>
                <a:path extrusionOk="0" h="6097" w="393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65"/>
            <p:cNvSpPr/>
            <p:nvPr/>
          </p:nvSpPr>
          <p:spPr>
            <a:xfrm>
              <a:off x="5954474" y="4230039"/>
              <a:ext cx="120256" cy="102854"/>
            </a:xfrm>
            <a:custGeom>
              <a:rect b="b" l="l" r="r" t="t"/>
              <a:pathLst>
                <a:path extrusionOk="0" h="3239" w="3787">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65"/>
            <p:cNvSpPr/>
            <p:nvPr/>
          </p:nvSpPr>
          <p:spPr>
            <a:xfrm>
              <a:off x="5876198" y="4333243"/>
              <a:ext cx="39376" cy="13274"/>
            </a:xfrm>
            <a:custGeom>
              <a:rect b="b" l="l" r="r" t="t"/>
              <a:pathLst>
                <a:path extrusionOk="0" h="418" w="124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65"/>
            <p:cNvSpPr/>
            <p:nvPr/>
          </p:nvSpPr>
          <p:spPr>
            <a:xfrm>
              <a:off x="5979433" y="4333243"/>
              <a:ext cx="39344" cy="13274"/>
            </a:xfrm>
            <a:custGeom>
              <a:rect b="b" l="l" r="r" t="t"/>
              <a:pathLst>
                <a:path extrusionOk="0" h="418" w="1239">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39" name="Google Shape;11939;p65"/>
          <p:cNvGrpSpPr/>
          <p:nvPr/>
        </p:nvGrpSpPr>
        <p:grpSpPr>
          <a:xfrm>
            <a:off x="6410063" y="4135124"/>
            <a:ext cx="159950" cy="364516"/>
            <a:chOff x="6410063" y="4135124"/>
            <a:chExt cx="159950" cy="364516"/>
          </a:xfrm>
        </p:grpSpPr>
        <p:sp>
          <p:nvSpPr>
            <p:cNvPr id="11940" name="Google Shape;11940;p65"/>
            <p:cNvSpPr/>
            <p:nvPr/>
          </p:nvSpPr>
          <p:spPr>
            <a:xfrm>
              <a:off x="6493991" y="4299202"/>
              <a:ext cx="36328" cy="200438"/>
            </a:xfrm>
            <a:custGeom>
              <a:rect b="b" l="l" r="r" t="t"/>
              <a:pathLst>
                <a:path extrusionOk="0" h="6312" w="1144">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65"/>
            <p:cNvSpPr/>
            <p:nvPr/>
          </p:nvSpPr>
          <p:spPr>
            <a:xfrm>
              <a:off x="6454297" y="4135124"/>
              <a:ext cx="71099" cy="71131"/>
            </a:xfrm>
            <a:custGeom>
              <a:rect b="b" l="l" r="r" t="t"/>
              <a:pathLst>
                <a:path extrusionOk="0" h="2240" w="2239">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65"/>
            <p:cNvSpPr/>
            <p:nvPr/>
          </p:nvSpPr>
          <p:spPr>
            <a:xfrm>
              <a:off x="6410063" y="4252712"/>
              <a:ext cx="94566" cy="246927"/>
            </a:xfrm>
            <a:custGeom>
              <a:rect b="b" l="l" r="r" t="t"/>
              <a:pathLst>
                <a:path extrusionOk="0" h="7776" w="2978">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65"/>
            <p:cNvSpPr/>
            <p:nvPr/>
          </p:nvSpPr>
          <p:spPr>
            <a:xfrm>
              <a:off x="6410063" y="4212638"/>
              <a:ext cx="159950" cy="150519"/>
            </a:xfrm>
            <a:custGeom>
              <a:rect b="b" l="l" r="r" t="t"/>
              <a:pathLst>
                <a:path extrusionOk="0" h="4740" w="5037">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4" name="Google Shape;11944;p65"/>
          <p:cNvGrpSpPr/>
          <p:nvPr/>
        </p:nvGrpSpPr>
        <p:grpSpPr>
          <a:xfrm>
            <a:off x="6924652" y="4135505"/>
            <a:ext cx="214378" cy="364135"/>
            <a:chOff x="6924652" y="4135505"/>
            <a:chExt cx="214378" cy="364135"/>
          </a:xfrm>
        </p:grpSpPr>
        <p:sp>
          <p:nvSpPr>
            <p:cNvPr id="11945" name="Google Shape;11945;p65"/>
            <p:cNvSpPr/>
            <p:nvPr/>
          </p:nvSpPr>
          <p:spPr>
            <a:xfrm>
              <a:off x="6996482" y="4135505"/>
              <a:ext cx="70718" cy="71099"/>
            </a:xfrm>
            <a:custGeom>
              <a:rect b="b" l="l" r="r" t="t"/>
              <a:pathLst>
                <a:path extrusionOk="0" h="2239" w="2227">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65"/>
            <p:cNvSpPr/>
            <p:nvPr/>
          </p:nvSpPr>
          <p:spPr>
            <a:xfrm>
              <a:off x="7018012" y="4345183"/>
              <a:ext cx="88882" cy="154456"/>
            </a:xfrm>
            <a:custGeom>
              <a:rect b="b" l="l" r="r" t="t"/>
              <a:pathLst>
                <a:path extrusionOk="0" h="4864" w="2799">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65"/>
            <p:cNvSpPr/>
            <p:nvPr/>
          </p:nvSpPr>
          <p:spPr>
            <a:xfrm>
              <a:off x="6948850" y="4212638"/>
              <a:ext cx="190181" cy="149884"/>
            </a:xfrm>
            <a:custGeom>
              <a:rect b="b" l="l" r="r" t="t"/>
              <a:pathLst>
                <a:path extrusionOk="0" h="4720" w="5989">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65"/>
            <p:cNvSpPr/>
            <p:nvPr/>
          </p:nvSpPr>
          <p:spPr>
            <a:xfrm>
              <a:off x="6924652" y="4252331"/>
              <a:ext cx="103617" cy="245815"/>
            </a:xfrm>
            <a:custGeom>
              <a:rect b="b" l="l" r="r" t="t"/>
              <a:pathLst>
                <a:path extrusionOk="0" h="7741" w="3263">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49" name="Google Shape;11949;p65"/>
          <p:cNvGrpSpPr/>
          <p:nvPr/>
        </p:nvGrpSpPr>
        <p:grpSpPr>
          <a:xfrm>
            <a:off x="7384751" y="4147984"/>
            <a:ext cx="380012" cy="351274"/>
            <a:chOff x="7384751" y="4147984"/>
            <a:chExt cx="380012" cy="351274"/>
          </a:xfrm>
        </p:grpSpPr>
        <p:sp>
          <p:nvSpPr>
            <p:cNvPr id="11950" name="Google Shape;11950;p65"/>
            <p:cNvSpPr/>
            <p:nvPr/>
          </p:nvSpPr>
          <p:spPr>
            <a:xfrm>
              <a:off x="7385513" y="4225879"/>
              <a:ext cx="379250" cy="273379"/>
            </a:xfrm>
            <a:custGeom>
              <a:rect b="b" l="l" r="r" t="t"/>
              <a:pathLst>
                <a:path extrusionOk="0" h="8609" w="11943">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65"/>
            <p:cNvSpPr/>
            <p:nvPr/>
          </p:nvSpPr>
          <p:spPr>
            <a:xfrm>
              <a:off x="7384751" y="4147984"/>
              <a:ext cx="380012" cy="228382"/>
            </a:xfrm>
            <a:custGeom>
              <a:rect b="b" l="l" r="r" t="t"/>
              <a:pathLst>
                <a:path extrusionOk="0" h="7192" w="11967">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65"/>
            <p:cNvSpPr/>
            <p:nvPr/>
          </p:nvSpPr>
          <p:spPr>
            <a:xfrm>
              <a:off x="7507642" y="4228134"/>
              <a:ext cx="37852" cy="37852"/>
            </a:xfrm>
            <a:custGeom>
              <a:rect b="b" l="l" r="r" t="t"/>
              <a:pathLst>
                <a:path extrusionOk="0" h="1192" w="1192">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65"/>
            <p:cNvSpPr/>
            <p:nvPr/>
          </p:nvSpPr>
          <p:spPr>
            <a:xfrm>
              <a:off x="7573820" y="4228134"/>
              <a:ext cx="37820" cy="37852"/>
            </a:xfrm>
            <a:custGeom>
              <a:rect b="b" l="l" r="r" t="t"/>
              <a:pathLst>
                <a:path extrusionOk="0" h="1192" w="1191">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65"/>
            <p:cNvSpPr/>
            <p:nvPr/>
          </p:nvSpPr>
          <p:spPr>
            <a:xfrm>
              <a:off x="7640728" y="4228134"/>
              <a:ext cx="37852" cy="37852"/>
            </a:xfrm>
            <a:custGeom>
              <a:rect b="b" l="l" r="r" t="t"/>
              <a:pathLst>
                <a:path extrusionOk="0" h="1192" w="1192">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55" name="Google Shape;11955;p65"/>
          <p:cNvSpPr txBox="1"/>
          <p:nvPr/>
        </p:nvSpPr>
        <p:spPr>
          <a:xfrm>
            <a:off x="828875" y="1176707"/>
            <a:ext cx="7525800" cy="7614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You can</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icons without losing quality.</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You can </a:t>
            </a:r>
            <a:r>
              <a:rPr lang="en" sz="1100">
                <a:solidFill>
                  <a:srgbClr val="869FB2"/>
                </a:solidFill>
              </a:rPr>
              <a:t>change the stroke and fill color</a:t>
            </a:r>
            <a:r>
              <a:rPr lang="en" sz="1100">
                <a:solidFill>
                  <a:srgbClr val="FFFFFF"/>
                </a:solidFill>
              </a:rPr>
              <a:t>; just select the icon and click on the</a:t>
            </a:r>
            <a:r>
              <a:rPr lang="en" sz="1100">
                <a:solidFill>
                  <a:srgbClr val="435D74"/>
                </a:solidFill>
              </a:rPr>
              <a:t> </a:t>
            </a:r>
            <a:r>
              <a:rPr lang="en" sz="1100">
                <a:solidFill>
                  <a:srgbClr val="869FB2"/>
                </a:solidFill>
              </a:rPr>
              <a:t>paint bucket/pen</a:t>
            </a:r>
            <a:r>
              <a:rPr lang="en" sz="1100">
                <a:solidFill>
                  <a:srgbClr val="FFFFFF"/>
                </a:solidFill>
              </a:rPr>
              <a:t>.</a:t>
            </a:r>
            <a:endParaRPr sz="1100">
              <a:solidFill>
                <a:srgbClr val="FFFFFF"/>
              </a:solidFill>
            </a:endParaRPr>
          </a:p>
          <a:p>
            <a:pPr indent="0" lvl="0" marL="0" rtl="0" algn="ctr">
              <a:lnSpc>
                <a:spcPct val="115000"/>
              </a:lnSpc>
              <a:spcBef>
                <a:spcPts val="0"/>
              </a:spcBef>
              <a:spcAft>
                <a:spcPts val="0"/>
              </a:spcAft>
              <a:buNone/>
            </a:pPr>
            <a:r>
              <a:rPr lang="en" sz="1100">
                <a:solidFill>
                  <a:srgbClr val="FFFFFF"/>
                </a:solidFill>
              </a:rPr>
              <a:t>In Google Slides, you can also use </a:t>
            </a:r>
            <a:r>
              <a:rPr lang="en" sz="1100">
                <a:solidFill>
                  <a:srgbClr val="869FB2"/>
                </a:solidFill>
                <a:uFill>
                  <a:noFill/>
                </a:uFill>
                <a:hlinkClick r:id="rId3">
                  <a:extLst>
                    <a:ext uri="{A12FA001-AC4F-418D-AE19-62706E023703}">
                      <ahyp:hlinkClr val="tx"/>
                    </a:ext>
                  </a:extLst>
                </a:hlinkClick>
              </a:rPr>
              <a:t>Flaticon’s extension</a:t>
            </a:r>
            <a:r>
              <a:rPr lang="en" sz="1100">
                <a:solidFill>
                  <a:srgbClr val="FFFFFF"/>
                </a:solidFill>
              </a:rPr>
              <a:t>, allowing you to customize and add even more icons.</a:t>
            </a:r>
            <a:br>
              <a:rPr lang="en" sz="1100">
                <a:solidFill>
                  <a:srgbClr val="435D74"/>
                </a:solidFill>
              </a:rPr>
            </a:br>
            <a:endParaRPr sz="1100">
              <a:solidFill>
                <a:srgbClr val="435D74"/>
              </a:solidFill>
            </a:endParaRPr>
          </a:p>
        </p:txBody>
      </p:sp>
      <p:sp>
        <p:nvSpPr>
          <p:cNvPr id="11956" name="Google Shape;11956;p65"/>
          <p:cNvSpPr txBox="1"/>
          <p:nvPr>
            <p:ph type="title"/>
          </p:nvPr>
        </p:nvSpPr>
        <p:spPr>
          <a:xfrm>
            <a:off x="1048350" y="3238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solidFill>
                  <a:schemeClr val="lt1"/>
                </a:solidFill>
              </a:rPr>
              <a:t>...and our sets of editable icons</a:t>
            </a:r>
            <a:endParaRPr/>
          </a:p>
        </p:txBody>
      </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960" name="Shape 11960"/>
        <p:cNvGrpSpPr/>
        <p:nvPr/>
      </p:nvGrpSpPr>
      <p:grpSpPr>
        <a:xfrm>
          <a:off x="0" y="0"/>
          <a:ext cx="0" cy="0"/>
          <a:chOff x="0" y="0"/>
          <a:chExt cx="0" cy="0"/>
        </a:xfrm>
      </p:grpSpPr>
      <p:grpSp>
        <p:nvGrpSpPr>
          <p:cNvPr id="11961" name="Google Shape;11961;p66"/>
          <p:cNvGrpSpPr/>
          <p:nvPr/>
        </p:nvGrpSpPr>
        <p:grpSpPr>
          <a:xfrm>
            <a:off x="1989449" y="4101269"/>
            <a:ext cx="374774" cy="346073"/>
            <a:chOff x="1989449" y="4282269"/>
            <a:chExt cx="374774" cy="346073"/>
          </a:xfrm>
        </p:grpSpPr>
        <p:sp>
          <p:nvSpPr>
            <p:cNvPr id="11962" name="Google Shape;11962;p66"/>
            <p:cNvSpPr/>
            <p:nvPr/>
          </p:nvSpPr>
          <p:spPr>
            <a:xfrm>
              <a:off x="2067590" y="4506432"/>
              <a:ext cx="78172" cy="70941"/>
            </a:xfrm>
            <a:custGeom>
              <a:rect b="b" l="l" r="r" t="t"/>
              <a:pathLst>
                <a:path extrusionOk="0" h="2227" w="2454">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3" name="Google Shape;11963;p66"/>
            <p:cNvSpPr/>
            <p:nvPr/>
          </p:nvSpPr>
          <p:spPr>
            <a:xfrm>
              <a:off x="2036117" y="4422972"/>
              <a:ext cx="77790" cy="70973"/>
            </a:xfrm>
            <a:custGeom>
              <a:rect b="b" l="l" r="r" t="t"/>
              <a:pathLst>
                <a:path extrusionOk="0" h="2228" w="2442">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66"/>
            <p:cNvSpPr/>
            <p:nvPr/>
          </p:nvSpPr>
          <p:spPr>
            <a:xfrm>
              <a:off x="2073292" y="4336327"/>
              <a:ext cx="77758" cy="71419"/>
            </a:xfrm>
            <a:custGeom>
              <a:rect b="b" l="l" r="r" t="t"/>
              <a:pathLst>
                <a:path extrusionOk="0" h="2242" w="2441">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66"/>
            <p:cNvSpPr/>
            <p:nvPr/>
          </p:nvSpPr>
          <p:spPr>
            <a:xfrm>
              <a:off x="2181376" y="4334606"/>
              <a:ext cx="126719" cy="117449"/>
            </a:xfrm>
            <a:custGeom>
              <a:rect b="b" l="l" r="r" t="t"/>
              <a:pathLst>
                <a:path extrusionOk="0" h="3687" w="3978">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66"/>
            <p:cNvSpPr/>
            <p:nvPr/>
          </p:nvSpPr>
          <p:spPr>
            <a:xfrm>
              <a:off x="1989449" y="4282269"/>
              <a:ext cx="374774" cy="346073"/>
            </a:xfrm>
            <a:custGeom>
              <a:rect b="b" l="l" r="r" t="t"/>
              <a:pathLst>
                <a:path extrusionOk="0" h="10864" w="11765">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7" name="Google Shape;11967;p66"/>
          <p:cNvGrpSpPr/>
          <p:nvPr/>
        </p:nvGrpSpPr>
        <p:grpSpPr>
          <a:xfrm>
            <a:off x="2487439" y="4099740"/>
            <a:ext cx="198775" cy="348972"/>
            <a:chOff x="2487439" y="4280740"/>
            <a:chExt cx="198775" cy="348972"/>
          </a:xfrm>
        </p:grpSpPr>
        <p:sp>
          <p:nvSpPr>
            <p:cNvPr id="11968" name="Google Shape;11968;p66"/>
            <p:cNvSpPr/>
            <p:nvPr/>
          </p:nvSpPr>
          <p:spPr>
            <a:xfrm>
              <a:off x="2487439" y="4280740"/>
              <a:ext cx="198775" cy="348972"/>
            </a:xfrm>
            <a:custGeom>
              <a:rect b="b" l="l" r="r" t="t"/>
              <a:pathLst>
                <a:path extrusionOk="0" h="10955" w="624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66"/>
            <p:cNvSpPr/>
            <p:nvPr/>
          </p:nvSpPr>
          <p:spPr>
            <a:xfrm>
              <a:off x="2516267" y="4511784"/>
              <a:ext cx="139620" cy="95565"/>
            </a:xfrm>
            <a:custGeom>
              <a:rect b="b" l="l" r="r" t="t"/>
              <a:pathLst>
                <a:path extrusionOk="0" h="3000" w="4383">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66"/>
            <p:cNvSpPr/>
            <p:nvPr/>
          </p:nvSpPr>
          <p:spPr>
            <a:xfrm>
              <a:off x="2518911" y="4385065"/>
              <a:ext cx="134683" cy="105090"/>
            </a:xfrm>
            <a:custGeom>
              <a:rect b="b" l="l" r="r" t="t"/>
              <a:pathLst>
                <a:path extrusionOk="0" h="3299" w="4228">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66"/>
            <p:cNvSpPr/>
            <p:nvPr/>
          </p:nvSpPr>
          <p:spPr>
            <a:xfrm>
              <a:off x="2580742" y="4501113"/>
              <a:ext cx="11786" cy="13315"/>
            </a:xfrm>
            <a:custGeom>
              <a:rect b="b" l="l" r="r" t="t"/>
              <a:pathLst>
                <a:path extrusionOk="0" h="418" w="37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2" name="Google Shape;11972;p66"/>
          <p:cNvGrpSpPr/>
          <p:nvPr/>
        </p:nvGrpSpPr>
        <p:grpSpPr>
          <a:xfrm>
            <a:off x="2810958" y="4092923"/>
            <a:ext cx="353145" cy="361873"/>
            <a:chOff x="2810958" y="4273923"/>
            <a:chExt cx="353145" cy="361873"/>
          </a:xfrm>
        </p:grpSpPr>
        <p:sp>
          <p:nvSpPr>
            <p:cNvPr id="11973" name="Google Shape;11973;p66"/>
            <p:cNvSpPr/>
            <p:nvPr/>
          </p:nvSpPr>
          <p:spPr>
            <a:xfrm>
              <a:off x="2886837" y="4273923"/>
              <a:ext cx="53867" cy="169946"/>
            </a:xfrm>
            <a:custGeom>
              <a:rect b="b" l="l" r="r" t="t"/>
              <a:pathLst>
                <a:path extrusionOk="0" h="5335" w="1691">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66"/>
            <p:cNvSpPr/>
            <p:nvPr/>
          </p:nvSpPr>
          <p:spPr>
            <a:xfrm>
              <a:off x="2815131" y="4273923"/>
              <a:ext cx="57307" cy="279942"/>
            </a:xfrm>
            <a:custGeom>
              <a:rect b="b" l="l" r="r" t="t"/>
              <a:pathLst>
                <a:path extrusionOk="0" h="8788" w="1799">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66"/>
            <p:cNvSpPr/>
            <p:nvPr/>
          </p:nvSpPr>
          <p:spPr>
            <a:xfrm>
              <a:off x="2883396" y="4463173"/>
              <a:ext cx="60333" cy="90691"/>
            </a:xfrm>
            <a:custGeom>
              <a:rect b="b" l="l" r="r" t="t"/>
              <a:pathLst>
                <a:path extrusionOk="0" h="2847" w="1894">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66"/>
            <p:cNvSpPr/>
            <p:nvPr/>
          </p:nvSpPr>
          <p:spPr>
            <a:xfrm>
              <a:off x="2955835" y="4273923"/>
              <a:ext cx="202948" cy="281439"/>
            </a:xfrm>
            <a:custGeom>
              <a:rect b="b" l="l" r="r" t="t"/>
              <a:pathLst>
                <a:path extrusionOk="0" h="8835" w="6371">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66"/>
            <p:cNvSpPr/>
            <p:nvPr/>
          </p:nvSpPr>
          <p:spPr>
            <a:xfrm>
              <a:off x="3098067" y="4511720"/>
              <a:ext cx="29243" cy="10289"/>
            </a:xfrm>
            <a:custGeom>
              <a:rect b="b" l="l" r="r" t="t"/>
              <a:pathLst>
                <a:path extrusionOk="0" h="323" w="918">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66"/>
            <p:cNvSpPr/>
            <p:nvPr/>
          </p:nvSpPr>
          <p:spPr>
            <a:xfrm>
              <a:off x="3115906" y="4497704"/>
              <a:ext cx="10257" cy="10640"/>
            </a:xfrm>
            <a:custGeom>
              <a:rect b="b" l="l" r="r" t="t"/>
              <a:pathLst>
                <a:path extrusionOk="0" h="334" w="322">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9" name="Google Shape;11979;p66"/>
            <p:cNvSpPr/>
            <p:nvPr/>
          </p:nvSpPr>
          <p:spPr>
            <a:xfrm>
              <a:off x="2810958" y="4563676"/>
              <a:ext cx="353145" cy="72120"/>
            </a:xfrm>
            <a:custGeom>
              <a:rect b="b" l="l" r="r" t="t"/>
              <a:pathLst>
                <a:path extrusionOk="0" h="2264" w="11086">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0" name="Google Shape;11980;p66"/>
          <p:cNvGrpSpPr/>
          <p:nvPr/>
        </p:nvGrpSpPr>
        <p:grpSpPr>
          <a:xfrm>
            <a:off x="6275635" y="4101651"/>
            <a:ext cx="209383" cy="366778"/>
            <a:chOff x="6275635" y="4282651"/>
            <a:chExt cx="209383" cy="366778"/>
          </a:xfrm>
        </p:grpSpPr>
        <p:sp>
          <p:nvSpPr>
            <p:cNvPr id="11981" name="Google Shape;11981;p66"/>
            <p:cNvSpPr/>
            <p:nvPr/>
          </p:nvSpPr>
          <p:spPr>
            <a:xfrm>
              <a:off x="6275635" y="4282651"/>
              <a:ext cx="89162" cy="366778"/>
            </a:xfrm>
            <a:custGeom>
              <a:rect b="b" l="l" r="r" t="t"/>
              <a:pathLst>
                <a:path extrusionOk="0" h="11514" w="2799">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66"/>
            <p:cNvSpPr/>
            <p:nvPr/>
          </p:nvSpPr>
          <p:spPr>
            <a:xfrm>
              <a:off x="6395474" y="4282651"/>
              <a:ext cx="89544" cy="366778"/>
            </a:xfrm>
            <a:custGeom>
              <a:rect b="b" l="l" r="r" t="t"/>
              <a:pathLst>
                <a:path extrusionOk="0" h="11514" w="2811">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3" name="Google Shape;11983;p66"/>
          <p:cNvGrpSpPr/>
          <p:nvPr/>
        </p:nvGrpSpPr>
        <p:grpSpPr>
          <a:xfrm>
            <a:off x="6701186" y="4102033"/>
            <a:ext cx="280292" cy="366396"/>
            <a:chOff x="6701186" y="4283033"/>
            <a:chExt cx="280292" cy="366396"/>
          </a:xfrm>
        </p:grpSpPr>
        <p:sp>
          <p:nvSpPr>
            <p:cNvPr id="11984" name="Google Shape;11984;p66"/>
            <p:cNvSpPr/>
            <p:nvPr/>
          </p:nvSpPr>
          <p:spPr>
            <a:xfrm>
              <a:off x="6772095" y="4345979"/>
              <a:ext cx="209383" cy="302686"/>
            </a:xfrm>
            <a:custGeom>
              <a:rect b="b" l="l" r="r" t="t"/>
              <a:pathLst>
                <a:path extrusionOk="0" h="9502" w="6573">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66"/>
            <p:cNvSpPr/>
            <p:nvPr/>
          </p:nvSpPr>
          <p:spPr>
            <a:xfrm>
              <a:off x="6701186" y="4283033"/>
              <a:ext cx="217347" cy="366396"/>
            </a:xfrm>
            <a:custGeom>
              <a:rect b="b" l="l" r="r" t="t"/>
              <a:pathLst>
                <a:path extrusionOk="0" h="11502" w="6823">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6" name="Google Shape;11986;p66"/>
          <p:cNvGrpSpPr/>
          <p:nvPr/>
        </p:nvGrpSpPr>
        <p:grpSpPr>
          <a:xfrm>
            <a:off x="2609571" y="3643958"/>
            <a:ext cx="373627" cy="347347"/>
            <a:chOff x="2609571" y="3824958"/>
            <a:chExt cx="373627" cy="347347"/>
          </a:xfrm>
        </p:grpSpPr>
        <p:sp>
          <p:nvSpPr>
            <p:cNvPr id="11987" name="Google Shape;11987;p66"/>
            <p:cNvSpPr/>
            <p:nvPr/>
          </p:nvSpPr>
          <p:spPr>
            <a:xfrm>
              <a:off x="2609571" y="3824958"/>
              <a:ext cx="373627" cy="347347"/>
            </a:xfrm>
            <a:custGeom>
              <a:rect b="b" l="l" r="r" t="t"/>
              <a:pathLst>
                <a:path extrusionOk="0" h="10904" w="11729">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66"/>
            <p:cNvSpPr/>
            <p:nvPr/>
          </p:nvSpPr>
          <p:spPr>
            <a:xfrm>
              <a:off x="2735494" y="3933329"/>
              <a:ext cx="72088" cy="72088"/>
            </a:xfrm>
            <a:custGeom>
              <a:rect b="b" l="l" r="r" t="t"/>
              <a:pathLst>
                <a:path extrusionOk="0" h="2263" w="2263">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89" name="Google Shape;11989;p66"/>
          <p:cNvSpPr/>
          <p:nvPr/>
        </p:nvSpPr>
        <p:spPr>
          <a:xfrm>
            <a:off x="1288576" y="3641410"/>
            <a:ext cx="363370" cy="351456"/>
          </a:xfrm>
          <a:custGeom>
            <a:rect b="b" l="l" r="r" t="t"/>
            <a:pathLst>
              <a:path extrusionOk="0" h="11033" w="11407">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0" name="Google Shape;11990;p66"/>
          <p:cNvGrpSpPr/>
          <p:nvPr/>
        </p:nvGrpSpPr>
        <p:grpSpPr>
          <a:xfrm>
            <a:off x="916127" y="3626056"/>
            <a:ext cx="221902" cy="380795"/>
            <a:chOff x="916127" y="3807056"/>
            <a:chExt cx="221902" cy="380795"/>
          </a:xfrm>
        </p:grpSpPr>
        <p:sp>
          <p:nvSpPr>
            <p:cNvPr id="11991" name="Google Shape;11991;p66"/>
            <p:cNvSpPr/>
            <p:nvPr/>
          </p:nvSpPr>
          <p:spPr>
            <a:xfrm>
              <a:off x="916127" y="3807056"/>
              <a:ext cx="221902" cy="380795"/>
            </a:xfrm>
            <a:custGeom>
              <a:rect b="b" l="l" r="r" t="t"/>
              <a:pathLst>
                <a:path extrusionOk="0" h="11954" w="6966">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66"/>
            <p:cNvSpPr/>
            <p:nvPr/>
          </p:nvSpPr>
          <p:spPr>
            <a:xfrm>
              <a:off x="969580" y="3869746"/>
              <a:ext cx="110792" cy="102955"/>
            </a:xfrm>
            <a:custGeom>
              <a:rect b="b" l="l" r="r" t="t"/>
              <a:pathLst>
                <a:path extrusionOk="0" h="3232" w="3478">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66"/>
            <p:cNvSpPr/>
            <p:nvPr/>
          </p:nvSpPr>
          <p:spPr>
            <a:xfrm>
              <a:off x="982863" y="4127517"/>
              <a:ext cx="88015" cy="11404"/>
            </a:xfrm>
            <a:custGeom>
              <a:rect b="b" l="l" r="r" t="t"/>
              <a:pathLst>
                <a:path extrusionOk="0" h="358" w="2763">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66"/>
            <p:cNvSpPr/>
            <p:nvPr/>
          </p:nvSpPr>
          <p:spPr>
            <a:xfrm>
              <a:off x="982863" y="4152173"/>
              <a:ext cx="88015" cy="11404"/>
            </a:xfrm>
            <a:custGeom>
              <a:rect b="b" l="l" r="r" t="t"/>
              <a:pathLst>
                <a:path extrusionOk="0" h="358" w="2763">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95" name="Google Shape;11995;p66"/>
          <p:cNvSpPr/>
          <p:nvPr/>
        </p:nvSpPr>
        <p:spPr>
          <a:xfrm>
            <a:off x="3136771" y="3642174"/>
            <a:ext cx="224928" cy="349131"/>
          </a:xfrm>
          <a:custGeom>
            <a:rect b="b" l="l" r="r" t="t"/>
            <a:pathLst>
              <a:path extrusionOk="0" h="10960" w="7061">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66"/>
          <p:cNvSpPr/>
          <p:nvPr/>
        </p:nvSpPr>
        <p:spPr>
          <a:xfrm>
            <a:off x="2179465" y="3670048"/>
            <a:ext cx="362255" cy="292811"/>
          </a:xfrm>
          <a:custGeom>
            <a:rect b="b" l="l" r="r" t="t"/>
            <a:pathLst>
              <a:path extrusionOk="0" h="9192" w="11372">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97" name="Google Shape;11997;p66"/>
          <p:cNvGrpSpPr/>
          <p:nvPr/>
        </p:nvGrpSpPr>
        <p:grpSpPr>
          <a:xfrm>
            <a:off x="3513010" y="3635134"/>
            <a:ext cx="362223" cy="361108"/>
            <a:chOff x="3513010" y="3816134"/>
            <a:chExt cx="362223" cy="361108"/>
          </a:xfrm>
        </p:grpSpPr>
        <p:sp>
          <p:nvSpPr>
            <p:cNvPr id="11998" name="Google Shape;11998;p66"/>
            <p:cNvSpPr/>
            <p:nvPr/>
          </p:nvSpPr>
          <p:spPr>
            <a:xfrm>
              <a:off x="3513010" y="3816134"/>
              <a:ext cx="362223" cy="361108"/>
            </a:xfrm>
            <a:custGeom>
              <a:rect b="b" l="l" r="r" t="t"/>
              <a:pathLst>
                <a:path extrusionOk="0" h="11336" w="11371">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66"/>
            <p:cNvSpPr/>
            <p:nvPr/>
          </p:nvSpPr>
          <p:spPr>
            <a:xfrm>
              <a:off x="3618450" y="3879112"/>
              <a:ext cx="157045" cy="24688"/>
            </a:xfrm>
            <a:custGeom>
              <a:rect b="b" l="l" r="r" t="t"/>
              <a:pathLst>
                <a:path extrusionOk="0" h="775" w="493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66"/>
            <p:cNvSpPr/>
            <p:nvPr/>
          </p:nvSpPr>
          <p:spPr>
            <a:xfrm>
              <a:off x="3618450" y="3921192"/>
              <a:ext cx="127834" cy="24688"/>
            </a:xfrm>
            <a:custGeom>
              <a:rect b="b" l="l" r="r" t="t"/>
              <a:pathLst>
                <a:path extrusionOk="0" h="775" w="4013">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66"/>
            <p:cNvSpPr/>
            <p:nvPr/>
          </p:nvSpPr>
          <p:spPr>
            <a:xfrm>
              <a:off x="3617304" y="3962922"/>
              <a:ext cx="98655" cy="24688"/>
            </a:xfrm>
            <a:custGeom>
              <a:rect b="b" l="l" r="r" t="t"/>
              <a:pathLst>
                <a:path extrusionOk="0" h="775" w="3097">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2" name="Google Shape;12002;p66"/>
          <p:cNvGrpSpPr/>
          <p:nvPr/>
        </p:nvGrpSpPr>
        <p:grpSpPr>
          <a:xfrm>
            <a:off x="3950316" y="3639307"/>
            <a:ext cx="369805" cy="353782"/>
            <a:chOff x="3950316" y="3820307"/>
            <a:chExt cx="369805" cy="353782"/>
          </a:xfrm>
        </p:grpSpPr>
        <p:sp>
          <p:nvSpPr>
            <p:cNvPr id="12003" name="Google Shape;12003;p66"/>
            <p:cNvSpPr/>
            <p:nvPr/>
          </p:nvSpPr>
          <p:spPr>
            <a:xfrm>
              <a:off x="4040561" y="3880991"/>
              <a:ext cx="99802" cy="28383"/>
            </a:xfrm>
            <a:custGeom>
              <a:rect b="b" l="l" r="r" t="t"/>
              <a:pathLst>
                <a:path extrusionOk="0" h="891" w="3133">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66"/>
            <p:cNvSpPr/>
            <p:nvPr/>
          </p:nvSpPr>
          <p:spPr>
            <a:xfrm>
              <a:off x="3950316" y="3820307"/>
              <a:ext cx="369805" cy="353782"/>
            </a:xfrm>
            <a:custGeom>
              <a:rect b="b" l="l" r="r" t="t"/>
              <a:pathLst>
                <a:path extrusionOk="0" h="11106" w="11609">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66"/>
            <p:cNvSpPr/>
            <p:nvPr/>
          </p:nvSpPr>
          <p:spPr>
            <a:xfrm>
              <a:off x="4098219" y="3850602"/>
              <a:ext cx="101299" cy="195781"/>
            </a:xfrm>
            <a:custGeom>
              <a:rect b="b" l="l" r="r" t="t"/>
              <a:pathLst>
                <a:path extrusionOk="0" h="6146" w="318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66"/>
            <p:cNvSpPr/>
            <p:nvPr/>
          </p:nvSpPr>
          <p:spPr>
            <a:xfrm>
              <a:off x="3981789" y="3849136"/>
              <a:ext cx="103178" cy="198011"/>
            </a:xfrm>
            <a:custGeom>
              <a:rect b="b" l="l" r="r" t="t"/>
              <a:pathLst>
                <a:path extrusionOk="0" h="6216" w="3239">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07" name="Google Shape;12007;p66"/>
          <p:cNvGrpSpPr/>
          <p:nvPr/>
        </p:nvGrpSpPr>
        <p:grpSpPr>
          <a:xfrm>
            <a:off x="1761909" y="3630961"/>
            <a:ext cx="307974" cy="371716"/>
            <a:chOff x="1761909" y="3811961"/>
            <a:chExt cx="307974" cy="371716"/>
          </a:xfrm>
        </p:grpSpPr>
        <p:sp>
          <p:nvSpPr>
            <p:cNvPr id="12008" name="Google Shape;12008;p66"/>
            <p:cNvSpPr/>
            <p:nvPr/>
          </p:nvSpPr>
          <p:spPr>
            <a:xfrm>
              <a:off x="1761909" y="3811961"/>
              <a:ext cx="307974" cy="371716"/>
            </a:xfrm>
            <a:custGeom>
              <a:rect b="b" l="l" r="r" t="t"/>
              <a:pathLst>
                <a:path extrusionOk="0" h="11669" w="9668">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66"/>
            <p:cNvSpPr/>
            <p:nvPr/>
          </p:nvSpPr>
          <p:spPr>
            <a:xfrm>
              <a:off x="1921566" y="3855953"/>
              <a:ext cx="105854" cy="271213"/>
            </a:xfrm>
            <a:custGeom>
              <a:rect b="b" l="l" r="r" t="t"/>
              <a:pathLst>
                <a:path extrusionOk="0" h="8514" w="3323">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66"/>
            <p:cNvSpPr/>
            <p:nvPr/>
          </p:nvSpPr>
          <p:spPr>
            <a:xfrm>
              <a:off x="1803990" y="3855953"/>
              <a:ext cx="106619" cy="165773"/>
            </a:xfrm>
            <a:custGeom>
              <a:rect b="b" l="l" r="r" t="t"/>
              <a:pathLst>
                <a:path extrusionOk="0" h="5204" w="3347">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1" name="Google Shape;12011;p66"/>
            <p:cNvSpPr/>
            <p:nvPr/>
          </p:nvSpPr>
          <p:spPr>
            <a:xfrm>
              <a:off x="1824472" y="3932565"/>
              <a:ext cx="63360" cy="11436"/>
            </a:xfrm>
            <a:custGeom>
              <a:rect b="b" l="l" r="r" t="t"/>
              <a:pathLst>
                <a:path extrusionOk="0" h="359" w="1989">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2" name="Google Shape;12012;p66"/>
            <p:cNvSpPr/>
            <p:nvPr/>
          </p:nvSpPr>
          <p:spPr>
            <a:xfrm>
              <a:off x="1824472" y="3907941"/>
              <a:ext cx="63360" cy="11404"/>
            </a:xfrm>
            <a:custGeom>
              <a:rect b="b" l="l" r="r" t="t"/>
              <a:pathLst>
                <a:path extrusionOk="0" h="358" w="1989">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66"/>
            <p:cNvSpPr/>
            <p:nvPr/>
          </p:nvSpPr>
          <p:spPr>
            <a:xfrm>
              <a:off x="1824472" y="3882903"/>
              <a:ext cx="63360" cy="11404"/>
            </a:xfrm>
            <a:custGeom>
              <a:rect b="b" l="l" r="r" t="t"/>
              <a:pathLst>
                <a:path extrusionOk="0" h="358" w="1989">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66"/>
            <p:cNvSpPr/>
            <p:nvPr/>
          </p:nvSpPr>
          <p:spPr>
            <a:xfrm>
              <a:off x="1824472" y="3957603"/>
              <a:ext cx="63360" cy="11786"/>
            </a:xfrm>
            <a:custGeom>
              <a:rect b="b" l="l" r="r" t="t"/>
              <a:pathLst>
                <a:path extrusionOk="0" h="370" w="1989">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66"/>
            <p:cNvSpPr/>
            <p:nvPr/>
          </p:nvSpPr>
          <p:spPr>
            <a:xfrm>
              <a:off x="1824472" y="3983023"/>
              <a:ext cx="63360" cy="11404"/>
            </a:xfrm>
            <a:custGeom>
              <a:rect b="b" l="l" r="r" t="t"/>
              <a:pathLst>
                <a:path extrusionOk="0" h="358" w="1989">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66"/>
            <p:cNvSpPr/>
            <p:nvPr/>
          </p:nvSpPr>
          <p:spPr>
            <a:xfrm>
              <a:off x="1852919" y="4057372"/>
              <a:ext cx="32269" cy="32269"/>
            </a:xfrm>
            <a:custGeom>
              <a:rect b="b" l="l" r="r" t="t"/>
              <a:pathLst>
                <a:path extrusionOk="0" h="1013" w="1013">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66"/>
            <p:cNvSpPr/>
            <p:nvPr/>
          </p:nvSpPr>
          <p:spPr>
            <a:xfrm>
              <a:off x="1803607" y="4031188"/>
              <a:ext cx="34563" cy="88398"/>
            </a:xfrm>
            <a:custGeom>
              <a:rect b="b" l="l" r="r" t="t"/>
              <a:pathLst>
                <a:path extrusionOk="0" h="2775" w="1085">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8" name="Google Shape;12018;p66"/>
          <p:cNvGrpSpPr/>
          <p:nvPr/>
        </p:nvGrpSpPr>
        <p:grpSpPr>
          <a:xfrm>
            <a:off x="5373342" y="3627935"/>
            <a:ext cx="231395" cy="353145"/>
            <a:chOff x="5373342" y="3808935"/>
            <a:chExt cx="231395" cy="353145"/>
          </a:xfrm>
        </p:grpSpPr>
        <p:sp>
          <p:nvSpPr>
            <p:cNvPr id="12019" name="Google Shape;12019;p66"/>
            <p:cNvSpPr/>
            <p:nvPr/>
          </p:nvSpPr>
          <p:spPr>
            <a:xfrm>
              <a:off x="5422654" y="3832827"/>
              <a:ext cx="132772" cy="114200"/>
            </a:xfrm>
            <a:custGeom>
              <a:rect b="b" l="l" r="r" t="t"/>
              <a:pathLst>
                <a:path extrusionOk="0" h="3585" w="4168">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66"/>
            <p:cNvSpPr/>
            <p:nvPr/>
          </p:nvSpPr>
          <p:spPr>
            <a:xfrm>
              <a:off x="5394590" y="3972415"/>
              <a:ext cx="45139" cy="37557"/>
            </a:xfrm>
            <a:custGeom>
              <a:rect b="b" l="l" r="r" t="t"/>
              <a:pathLst>
                <a:path extrusionOk="0" h="1179" w="1417">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66"/>
            <p:cNvSpPr/>
            <p:nvPr/>
          </p:nvSpPr>
          <p:spPr>
            <a:xfrm>
              <a:off x="5460179" y="3972415"/>
              <a:ext cx="58072" cy="37557"/>
            </a:xfrm>
            <a:custGeom>
              <a:rect b="b" l="l" r="r" t="t"/>
              <a:pathLst>
                <a:path extrusionOk="0" h="1179" w="1823">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66"/>
            <p:cNvSpPr/>
            <p:nvPr/>
          </p:nvSpPr>
          <p:spPr>
            <a:xfrm>
              <a:off x="5538319" y="3972415"/>
              <a:ext cx="45170" cy="37557"/>
            </a:xfrm>
            <a:custGeom>
              <a:rect b="b" l="l" r="r" t="t"/>
              <a:pathLst>
                <a:path extrusionOk="0" h="1179" w="1418">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66"/>
            <p:cNvSpPr/>
            <p:nvPr/>
          </p:nvSpPr>
          <p:spPr>
            <a:xfrm>
              <a:off x="5373342" y="3808935"/>
              <a:ext cx="231395" cy="353145"/>
            </a:xfrm>
            <a:custGeom>
              <a:rect b="b" l="l" r="r" t="t"/>
              <a:pathLst>
                <a:path extrusionOk="0" h="11086" w="7264">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66"/>
            <p:cNvSpPr/>
            <p:nvPr/>
          </p:nvSpPr>
          <p:spPr>
            <a:xfrm>
              <a:off x="5481426" y="4125255"/>
              <a:ext cx="15195" cy="15195"/>
            </a:xfrm>
            <a:custGeom>
              <a:rect b="b" l="l" r="r" t="t"/>
              <a:pathLst>
                <a:path extrusionOk="0" h="477" w="477">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5" name="Google Shape;12025;p66"/>
            <p:cNvSpPr/>
            <p:nvPr/>
          </p:nvSpPr>
          <p:spPr>
            <a:xfrm>
              <a:off x="5447692" y="3873792"/>
              <a:ext cx="29593" cy="48579"/>
            </a:xfrm>
            <a:custGeom>
              <a:rect b="b" l="l" r="r" t="t"/>
              <a:pathLst>
                <a:path extrusionOk="0" h="1525" w="929">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6" name="Google Shape;12026;p66"/>
            <p:cNvSpPr/>
            <p:nvPr/>
          </p:nvSpPr>
          <p:spPr>
            <a:xfrm>
              <a:off x="5500762" y="3873792"/>
              <a:ext cx="29625" cy="48579"/>
            </a:xfrm>
            <a:custGeom>
              <a:rect b="b" l="l" r="r" t="t"/>
              <a:pathLst>
                <a:path extrusionOk="0" h="1525" w="93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66"/>
            <p:cNvSpPr/>
            <p:nvPr/>
          </p:nvSpPr>
          <p:spPr>
            <a:xfrm>
              <a:off x="5482573" y="3909533"/>
              <a:ext cx="15959" cy="17998"/>
            </a:xfrm>
            <a:custGeom>
              <a:rect b="b" l="l" r="r" t="t"/>
              <a:pathLst>
                <a:path extrusionOk="0" h="565" w="501">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28" name="Google Shape;12028;p66"/>
          <p:cNvSpPr/>
          <p:nvPr/>
        </p:nvSpPr>
        <p:spPr>
          <a:xfrm>
            <a:off x="6738361" y="3628700"/>
            <a:ext cx="205210" cy="353399"/>
          </a:xfrm>
          <a:custGeom>
            <a:rect b="b" l="l" r="r" t="t"/>
            <a:pathLst>
              <a:path extrusionOk="0" h="11094" w="6442">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29" name="Google Shape;12029;p66"/>
          <p:cNvGrpSpPr/>
          <p:nvPr/>
        </p:nvGrpSpPr>
        <p:grpSpPr>
          <a:xfrm>
            <a:off x="5833775" y="3628445"/>
            <a:ext cx="235185" cy="352253"/>
            <a:chOff x="5833775" y="3809445"/>
            <a:chExt cx="235185" cy="352253"/>
          </a:xfrm>
        </p:grpSpPr>
        <p:sp>
          <p:nvSpPr>
            <p:cNvPr id="12030" name="Google Shape;12030;p66"/>
            <p:cNvSpPr/>
            <p:nvPr/>
          </p:nvSpPr>
          <p:spPr>
            <a:xfrm>
              <a:off x="5859195" y="3855953"/>
              <a:ext cx="168417" cy="206866"/>
            </a:xfrm>
            <a:custGeom>
              <a:rect b="b" l="l" r="r" t="t"/>
              <a:pathLst>
                <a:path extrusionOk="0" h="6494" w="5287">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66"/>
            <p:cNvSpPr/>
            <p:nvPr/>
          </p:nvSpPr>
          <p:spPr>
            <a:xfrm>
              <a:off x="5833775" y="4034946"/>
              <a:ext cx="128981" cy="126751"/>
            </a:xfrm>
            <a:custGeom>
              <a:rect b="b" l="l" r="r" t="t"/>
              <a:pathLst>
                <a:path extrusionOk="0" h="3979" w="4049">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66"/>
            <p:cNvSpPr/>
            <p:nvPr/>
          </p:nvSpPr>
          <p:spPr>
            <a:xfrm>
              <a:off x="5836068" y="3809445"/>
              <a:ext cx="232892" cy="278285"/>
            </a:xfrm>
            <a:custGeom>
              <a:rect b="b" l="l" r="r" t="t"/>
              <a:pathLst>
                <a:path extrusionOk="0" h="8736" w="7311">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3" name="Google Shape;12033;p66"/>
          <p:cNvGrpSpPr/>
          <p:nvPr/>
        </p:nvGrpSpPr>
        <p:grpSpPr>
          <a:xfrm>
            <a:off x="4942472" y="3628318"/>
            <a:ext cx="238976" cy="352762"/>
            <a:chOff x="4942472" y="3809318"/>
            <a:chExt cx="238976" cy="352762"/>
          </a:xfrm>
        </p:grpSpPr>
        <p:sp>
          <p:nvSpPr>
            <p:cNvPr id="12034" name="Google Shape;12034;p66"/>
            <p:cNvSpPr/>
            <p:nvPr/>
          </p:nvSpPr>
          <p:spPr>
            <a:xfrm>
              <a:off x="4975473" y="3837159"/>
              <a:ext cx="77790" cy="77790"/>
            </a:xfrm>
            <a:custGeom>
              <a:rect b="b" l="l" r="r" t="t"/>
              <a:pathLst>
                <a:path extrusionOk="0" h="2442" w="2442">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66"/>
            <p:cNvSpPr/>
            <p:nvPr/>
          </p:nvSpPr>
          <p:spPr>
            <a:xfrm>
              <a:off x="5056640" y="3837000"/>
              <a:ext cx="90691" cy="77949"/>
            </a:xfrm>
            <a:custGeom>
              <a:rect b="b" l="l" r="r" t="t"/>
              <a:pathLst>
                <a:path extrusionOk="0" h="2447" w="2847">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66"/>
            <p:cNvSpPr/>
            <p:nvPr/>
          </p:nvSpPr>
          <p:spPr>
            <a:xfrm>
              <a:off x="4962572" y="3943969"/>
              <a:ext cx="90691" cy="77662"/>
            </a:xfrm>
            <a:custGeom>
              <a:rect b="b" l="l" r="r" t="t"/>
              <a:pathLst>
                <a:path extrusionOk="0" h="2438" w="2847">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7" name="Google Shape;12037;p66"/>
            <p:cNvSpPr/>
            <p:nvPr/>
          </p:nvSpPr>
          <p:spPr>
            <a:xfrm>
              <a:off x="5056640" y="3943969"/>
              <a:ext cx="90691" cy="77949"/>
            </a:xfrm>
            <a:custGeom>
              <a:rect b="b" l="l" r="r" t="t"/>
              <a:pathLst>
                <a:path extrusionOk="0" h="2447" w="2847">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8" name="Google Shape;12038;p66"/>
            <p:cNvSpPr/>
            <p:nvPr/>
          </p:nvSpPr>
          <p:spPr>
            <a:xfrm>
              <a:off x="4975473" y="4050492"/>
              <a:ext cx="77790" cy="78300"/>
            </a:xfrm>
            <a:custGeom>
              <a:rect b="b" l="l" r="r" t="t"/>
              <a:pathLst>
                <a:path extrusionOk="0" h="2458" w="2442">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66"/>
            <p:cNvSpPr/>
            <p:nvPr/>
          </p:nvSpPr>
          <p:spPr>
            <a:xfrm>
              <a:off x="5056640" y="4051288"/>
              <a:ext cx="90691" cy="77949"/>
            </a:xfrm>
            <a:custGeom>
              <a:rect b="b" l="l" r="r" t="t"/>
              <a:pathLst>
                <a:path extrusionOk="0" h="2447" w="2847">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66"/>
            <p:cNvSpPr/>
            <p:nvPr/>
          </p:nvSpPr>
          <p:spPr>
            <a:xfrm>
              <a:off x="4942472" y="3809318"/>
              <a:ext cx="238976" cy="352762"/>
            </a:xfrm>
            <a:custGeom>
              <a:rect b="b" l="l" r="r" t="t"/>
              <a:pathLst>
                <a:path extrusionOk="0" h="11074" w="7502">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41" name="Google Shape;12041;p66"/>
          <p:cNvGrpSpPr/>
          <p:nvPr/>
        </p:nvGrpSpPr>
        <p:grpSpPr>
          <a:xfrm>
            <a:off x="6266525" y="3626788"/>
            <a:ext cx="260223" cy="353527"/>
            <a:chOff x="6266525" y="3807788"/>
            <a:chExt cx="260223" cy="353527"/>
          </a:xfrm>
        </p:grpSpPr>
        <p:sp>
          <p:nvSpPr>
            <p:cNvPr id="12042" name="Google Shape;12042;p66"/>
            <p:cNvSpPr/>
            <p:nvPr/>
          </p:nvSpPr>
          <p:spPr>
            <a:xfrm>
              <a:off x="6266525" y="3807788"/>
              <a:ext cx="260223" cy="353527"/>
            </a:xfrm>
            <a:custGeom>
              <a:rect b="b" l="l" r="r" t="t"/>
              <a:pathLst>
                <a:path extrusionOk="0" h="11098" w="8169">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66"/>
            <p:cNvSpPr/>
            <p:nvPr/>
          </p:nvSpPr>
          <p:spPr>
            <a:xfrm>
              <a:off x="6370085" y="4004652"/>
              <a:ext cx="13284" cy="13284"/>
            </a:xfrm>
            <a:custGeom>
              <a:rect b="b" l="l" r="r" t="t"/>
              <a:pathLst>
                <a:path extrusionOk="0" h="417" w="417">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66"/>
            <p:cNvSpPr/>
            <p:nvPr/>
          </p:nvSpPr>
          <p:spPr>
            <a:xfrm>
              <a:off x="6423156" y="4017904"/>
              <a:ext cx="13315" cy="13315"/>
            </a:xfrm>
            <a:custGeom>
              <a:rect b="b" l="l" r="r" t="t"/>
              <a:pathLst>
                <a:path extrusionOk="0" h="418" w="418">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66"/>
            <p:cNvSpPr/>
            <p:nvPr/>
          </p:nvSpPr>
          <p:spPr>
            <a:xfrm>
              <a:off x="6364766" y="4050906"/>
              <a:ext cx="13315" cy="13315"/>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046" name="Google Shape;12046;p66"/>
          <p:cNvSpPr/>
          <p:nvPr/>
        </p:nvSpPr>
        <p:spPr>
          <a:xfrm>
            <a:off x="7972870" y="3627967"/>
            <a:ext cx="348749" cy="353877"/>
          </a:xfrm>
          <a:custGeom>
            <a:rect b="b" l="l" r="r" t="t"/>
            <a:pathLst>
              <a:path extrusionOk="0" h="11109" w="10948">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47" name="Google Shape;12047;p66"/>
          <p:cNvGrpSpPr/>
          <p:nvPr/>
        </p:nvGrpSpPr>
        <p:grpSpPr>
          <a:xfrm>
            <a:off x="7184363" y="3628604"/>
            <a:ext cx="202184" cy="352762"/>
            <a:chOff x="7184363" y="3809604"/>
            <a:chExt cx="202184" cy="352762"/>
          </a:xfrm>
        </p:grpSpPr>
        <p:sp>
          <p:nvSpPr>
            <p:cNvPr id="12048" name="Google Shape;12048;p66"/>
            <p:cNvSpPr/>
            <p:nvPr/>
          </p:nvSpPr>
          <p:spPr>
            <a:xfrm>
              <a:off x="7273111" y="3823716"/>
              <a:ext cx="23541" cy="23573"/>
            </a:xfrm>
            <a:custGeom>
              <a:rect b="b" l="l" r="r" t="t"/>
              <a:pathLst>
                <a:path extrusionOk="0" h="740" w="739">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66"/>
            <p:cNvSpPr/>
            <p:nvPr/>
          </p:nvSpPr>
          <p:spPr>
            <a:xfrm>
              <a:off x="7184363" y="3809604"/>
              <a:ext cx="202184" cy="352762"/>
            </a:xfrm>
            <a:custGeom>
              <a:rect b="b" l="l" r="r" t="t"/>
              <a:pathLst>
                <a:path extrusionOk="0" h="11074" w="6347">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66"/>
          <p:cNvGrpSpPr/>
          <p:nvPr/>
        </p:nvGrpSpPr>
        <p:grpSpPr>
          <a:xfrm>
            <a:off x="7571624" y="3627935"/>
            <a:ext cx="292047" cy="352762"/>
            <a:chOff x="7571624" y="3808935"/>
            <a:chExt cx="292047" cy="352762"/>
          </a:xfrm>
        </p:grpSpPr>
        <p:sp>
          <p:nvSpPr>
            <p:cNvPr id="12051" name="Google Shape;12051;p66"/>
            <p:cNvSpPr/>
            <p:nvPr/>
          </p:nvSpPr>
          <p:spPr>
            <a:xfrm>
              <a:off x="7802955" y="4057755"/>
              <a:ext cx="15227" cy="15195"/>
            </a:xfrm>
            <a:custGeom>
              <a:rect b="b" l="l" r="r" t="t"/>
              <a:pathLst>
                <a:path extrusionOk="0" h="477" w="478">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66"/>
            <p:cNvSpPr/>
            <p:nvPr/>
          </p:nvSpPr>
          <p:spPr>
            <a:xfrm>
              <a:off x="7764665" y="4115763"/>
              <a:ext cx="13315" cy="13315"/>
            </a:xfrm>
            <a:custGeom>
              <a:rect b="b" l="l" r="r" t="t"/>
              <a:pathLst>
                <a:path extrusionOk="0" h="418" w="418">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66"/>
            <p:cNvSpPr/>
            <p:nvPr/>
          </p:nvSpPr>
          <p:spPr>
            <a:xfrm>
              <a:off x="7653141" y="4048262"/>
              <a:ext cx="13315" cy="13315"/>
            </a:xfrm>
            <a:custGeom>
              <a:rect b="b" l="l" r="r" t="t"/>
              <a:pathLst>
                <a:path extrusionOk="0" h="418" w="418">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66"/>
            <p:cNvSpPr/>
            <p:nvPr/>
          </p:nvSpPr>
          <p:spPr>
            <a:xfrm>
              <a:off x="7675917" y="4115763"/>
              <a:ext cx="13284" cy="13315"/>
            </a:xfrm>
            <a:custGeom>
              <a:rect b="b" l="l" r="r" t="t"/>
              <a:pathLst>
                <a:path extrusionOk="0" h="418" w="417">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66"/>
            <p:cNvSpPr/>
            <p:nvPr/>
          </p:nvSpPr>
          <p:spPr>
            <a:xfrm>
              <a:off x="7715736" y="4062660"/>
              <a:ext cx="16342" cy="15959"/>
            </a:xfrm>
            <a:custGeom>
              <a:rect b="b" l="l" r="r" t="t"/>
              <a:pathLst>
                <a:path extrusionOk="0" h="501" w="513">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66"/>
            <p:cNvSpPr/>
            <p:nvPr/>
          </p:nvSpPr>
          <p:spPr>
            <a:xfrm>
              <a:off x="7571624" y="3808935"/>
              <a:ext cx="292047" cy="352762"/>
            </a:xfrm>
            <a:custGeom>
              <a:rect b="b" l="l" r="r" t="t"/>
              <a:pathLst>
                <a:path extrusionOk="0" h="11074" w="9168">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66"/>
          <p:cNvGrpSpPr/>
          <p:nvPr/>
        </p:nvGrpSpPr>
        <p:grpSpPr>
          <a:xfrm>
            <a:off x="2174559" y="3175116"/>
            <a:ext cx="364135" cy="359930"/>
            <a:chOff x="2174559" y="3356116"/>
            <a:chExt cx="364135" cy="359930"/>
          </a:xfrm>
        </p:grpSpPr>
        <p:sp>
          <p:nvSpPr>
            <p:cNvPr id="12058" name="Google Shape;12058;p66"/>
            <p:cNvSpPr/>
            <p:nvPr/>
          </p:nvSpPr>
          <p:spPr>
            <a:xfrm>
              <a:off x="2273915" y="3452414"/>
              <a:ext cx="166920" cy="166920"/>
            </a:xfrm>
            <a:custGeom>
              <a:rect b="b" l="l" r="r" t="t"/>
              <a:pathLst>
                <a:path extrusionOk="0" h="5240" w="524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66"/>
            <p:cNvSpPr/>
            <p:nvPr/>
          </p:nvSpPr>
          <p:spPr>
            <a:xfrm>
              <a:off x="2174559" y="3356116"/>
              <a:ext cx="364135" cy="359930"/>
            </a:xfrm>
            <a:custGeom>
              <a:rect b="b" l="l" r="r" t="t"/>
              <a:pathLst>
                <a:path extrusionOk="0" h="11299" w="11431">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0" name="Google Shape;12060;p66"/>
          <p:cNvGrpSpPr/>
          <p:nvPr/>
        </p:nvGrpSpPr>
        <p:grpSpPr>
          <a:xfrm>
            <a:off x="1731934" y="3174639"/>
            <a:ext cx="368371" cy="361554"/>
            <a:chOff x="1731934" y="3355639"/>
            <a:chExt cx="368371" cy="361554"/>
          </a:xfrm>
        </p:grpSpPr>
        <p:sp>
          <p:nvSpPr>
            <p:cNvPr id="12061" name="Google Shape;12061;p66"/>
            <p:cNvSpPr/>
            <p:nvPr/>
          </p:nvSpPr>
          <p:spPr>
            <a:xfrm>
              <a:off x="1812336" y="3533963"/>
              <a:ext cx="41762" cy="41762"/>
            </a:xfrm>
            <a:custGeom>
              <a:rect b="b" l="l" r="r" t="t"/>
              <a:pathLst>
                <a:path extrusionOk="0" h="1311" w="1311">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66"/>
            <p:cNvSpPr/>
            <p:nvPr/>
          </p:nvSpPr>
          <p:spPr>
            <a:xfrm>
              <a:off x="1731934" y="3355639"/>
              <a:ext cx="368371" cy="361554"/>
            </a:xfrm>
            <a:custGeom>
              <a:rect b="b" l="l" r="r" t="t"/>
              <a:pathLst>
                <a:path extrusionOk="0" h="11350" w="11564">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3" name="Google Shape;12063;p66"/>
          <p:cNvGrpSpPr/>
          <p:nvPr/>
        </p:nvGrpSpPr>
        <p:grpSpPr>
          <a:xfrm>
            <a:off x="3990517" y="3173173"/>
            <a:ext cx="279559" cy="363402"/>
            <a:chOff x="3990517" y="3354173"/>
            <a:chExt cx="279559" cy="363402"/>
          </a:xfrm>
        </p:grpSpPr>
        <p:sp>
          <p:nvSpPr>
            <p:cNvPr id="12064" name="Google Shape;12064;p66"/>
            <p:cNvSpPr/>
            <p:nvPr/>
          </p:nvSpPr>
          <p:spPr>
            <a:xfrm>
              <a:off x="3990517" y="3354173"/>
              <a:ext cx="279559" cy="363402"/>
            </a:xfrm>
            <a:custGeom>
              <a:rect b="b" l="l" r="r" t="t"/>
              <a:pathLst>
                <a:path extrusionOk="0" h="11408" w="8776">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66"/>
            <p:cNvSpPr/>
            <p:nvPr/>
          </p:nvSpPr>
          <p:spPr>
            <a:xfrm>
              <a:off x="4102009" y="3418680"/>
              <a:ext cx="36824" cy="37175"/>
            </a:xfrm>
            <a:custGeom>
              <a:rect b="b" l="l" r="r" t="t"/>
              <a:pathLst>
                <a:path extrusionOk="0" h="1167" w="1156">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66"/>
            <p:cNvSpPr/>
            <p:nvPr/>
          </p:nvSpPr>
          <p:spPr>
            <a:xfrm>
              <a:off x="4083820" y="3615129"/>
              <a:ext cx="37175" cy="36824"/>
            </a:xfrm>
            <a:custGeom>
              <a:rect b="b" l="l" r="r" t="t"/>
              <a:pathLst>
                <a:path extrusionOk="0" h="1156" w="1167">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7" name="Google Shape;12067;p66"/>
          <p:cNvGrpSpPr/>
          <p:nvPr/>
        </p:nvGrpSpPr>
        <p:grpSpPr>
          <a:xfrm>
            <a:off x="3497847" y="3236374"/>
            <a:ext cx="379680" cy="237606"/>
            <a:chOff x="3497847" y="3417374"/>
            <a:chExt cx="379680" cy="237606"/>
          </a:xfrm>
        </p:grpSpPr>
        <p:sp>
          <p:nvSpPr>
            <p:cNvPr id="12068" name="Google Shape;12068;p66"/>
            <p:cNvSpPr/>
            <p:nvPr/>
          </p:nvSpPr>
          <p:spPr>
            <a:xfrm>
              <a:off x="3557767" y="3444833"/>
              <a:ext cx="113818" cy="113818"/>
            </a:xfrm>
            <a:custGeom>
              <a:rect b="b" l="l" r="r" t="t"/>
              <a:pathLst>
                <a:path extrusionOk="0" h="3573" w="3573">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9" name="Google Shape;12069;p66"/>
            <p:cNvSpPr/>
            <p:nvPr/>
          </p:nvSpPr>
          <p:spPr>
            <a:xfrm>
              <a:off x="3706434" y="3518418"/>
              <a:ext cx="62595" cy="62595"/>
            </a:xfrm>
            <a:custGeom>
              <a:rect b="b" l="l" r="r" t="t"/>
              <a:pathLst>
                <a:path extrusionOk="0" h="1965" w="1965">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0" name="Google Shape;12070;p66"/>
            <p:cNvSpPr/>
            <p:nvPr/>
          </p:nvSpPr>
          <p:spPr>
            <a:xfrm>
              <a:off x="3780019" y="3518418"/>
              <a:ext cx="62595" cy="62595"/>
            </a:xfrm>
            <a:custGeom>
              <a:rect b="b" l="l" r="r" t="t"/>
              <a:pathLst>
                <a:path extrusionOk="0" h="1965" w="1965">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66"/>
            <p:cNvSpPr/>
            <p:nvPr/>
          </p:nvSpPr>
          <p:spPr>
            <a:xfrm>
              <a:off x="3497847" y="3417374"/>
              <a:ext cx="379680" cy="237606"/>
            </a:xfrm>
            <a:custGeom>
              <a:rect b="b" l="l" r="r" t="t"/>
              <a:pathLst>
                <a:path extrusionOk="0" h="7459" w="11919">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2" name="Google Shape;12072;p66"/>
          <p:cNvGrpSpPr/>
          <p:nvPr/>
        </p:nvGrpSpPr>
        <p:grpSpPr>
          <a:xfrm>
            <a:off x="2612597" y="3186075"/>
            <a:ext cx="376271" cy="337982"/>
            <a:chOff x="2612597" y="3367075"/>
            <a:chExt cx="376271" cy="337982"/>
          </a:xfrm>
        </p:grpSpPr>
        <p:sp>
          <p:nvSpPr>
            <p:cNvPr id="12073" name="Google Shape;12073;p66"/>
            <p:cNvSpPr/>
            <p:nvPr/>
          </p:nvSpPr>
          <p:spPr>
            <a:xfrm>
              <a:off x="2612597" y="3367075"/>
              <a:ext cx="376271" cy="337982"/>
            </a:xfrm>
            <a:custGeom>
              <a:rect b="b" l="l" r="r" t="t"/>
              <a:pathLst>
                <a:path extrusionOk="0" h="10610" w="11812">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66"/>
            <p:cNvSpPr/>
            <p:nvPr/>
          </p:nvSpPr>
          <p:spPr>
            <a:xfrm>
              <a:off x="2784805" y="3588212"/>
              <a:ext cx="31505" cy="47432"/>
            </a:xfrm>
            <a:custGeom>
              <a:rect b="b" l="l" r="r" t="t"/>
              <a:pathLst>
                <a:path extrusionOk="0" h="1489" w="989">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75" name="Google Shape;12075;p66"/>
          <p:cNvGrpSpPr/>
          <p:nvPr/>
        </p:nvGrpSpPr>
        <p:grpSpPr>
          <a:xfrm>
            <a:off x="3071914" y="3183431"/>
            <a:ext cx="343652" cy="342505"/>
            <a:chOff x="3071914" y="3364431"/>
            <a:chExt cx="343652" cy="342505"/>
          </a:xfrm>
        </p:grpSpPr>
        <p:sp>
          <p:nvSpPr>
            <p:cNvPr id="12076" name="Google Shape;12076;p66"/>
            <p:cNvSpPr/>
            <p:nvPr/>
          </p:nvSpPr>
          <p:spPr>
            <a:xfrm>
              <a:off x="3157636" y="3408390"/>
              <a:ext cx="12519" cy="11054"/>
            </a:xfrm>
            <a:custGeom>
              <a:rect b="b" l="l" r="r" t="t"/>
              <a:pathLst>
                <a:path extrusionOk="0" h="347" w="393">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66"/>
            <p:cNvSpPr/>
            <p:nvPr/>
          </p:nvSpPr>
          <p:spPr>
            <a:xfrm>
              <a:off x="3072679" y="3696678"/>
              <a:ext cx="11404" cy="10257"/>
            </a:xfrm>
            <a:custGeom>
              <a:rect b="b" l="l" r="r" t="t"/>
              <a:pathLst>
                <a:path extrusionOk="0" h="322" w="358">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66"/>
            <p:cNvSpPr/>
            <p:nvPr/>
          </p:nvSpPr>
          <p:spPr>
            <a:xfrm>
              <a:off x="3231571" y="3530937"/>
              <a:ext cx="11404" cy="10640"/>
            </a:xfrm>
            <a:custGeom>
              <a:rect b="b" l="l" r="r" t="t"/>
              <a:pathLst>
                <a:path extrusionOk="0" h="334" w="358">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66"/>
            <p:cNvSpPr/>
            <p:nvPr/>
          </p:nvSpPr>
          <p:spPr>
            <a:xfrm>
              <a:off x="3317293" y="3653005"/>
              <a:ext cx="12933" cy="10703"/>
            </a:xfrm>
            <a:custGeom>
              <a:rect b="b" l="l" r="r" t="t"/>
              <a:pathLst>
                <a:path extrusionOk="0" h="336" w="406">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66"/>
            <p:cNvSpPr/>
            <p:nvPr/>
          </p:nvSpPr>
          <p:spPr>
            <a:xfrm>
              <a:off x="3071914" y="3364431"/>
              <a:ext cx="343652" cy="342505"/>
            </a:xfrm>
            <a:custGeom>
              <a:rect b="b" l="l" r="r" t="t"/>
              <a:pathLst>
                <a:path extrusionOk="0" h="10752" w="10788">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1" name="Google Shape;12081;p66"/>
          <p:cNvGrpSpPr/>
          <p:nvPr/>
        </p:nvGrpSpPr>
        <p:grpSpPr>
          <a:xfrm>
            <a:off x="897141" y="3178875"/>
            <a:ext cx="257962" cy="352762"/>
            <a:chOff x="897141" y="3359875"/>
            <a:chExt cx="257962" cy="352762"/>
          </a:xfrm>
        </p:grpSpPr>
        <p:sp>
          <p:nvSpPr>
            <p:cNvPr id="12082" name="Google Shape;12082;p66"/>
            <p:cNvSpPr/>
            <p:nvPr/>
          </p:nvSpPr>
          <p:spPr>
            <a:xfrm>
              <a:off x="897141" y="3359875"/>
              <a:ext cx="257962" cy="352762"/>
            </a:xfrm>
            <a:custGeom>
              <a:rect b="b" l="l" r="r" t="t"/>
              <a:pathLst>
                <a:path extrusionOk="0" h="11074" w="8098">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66"/>
            <p:cNvSpPr/>
            <p:nvPr/>
          </p:nvSpPr>
          <p:spPr>
            <a:xfrm>
              <a:off x="945688" y="3593691"/>
              <a:ext cx="160485" cy="89736"/>
            </a:xfrm>
            <a:custGeom>
              <a:rect b="b" l="l" r="r" t="t"/>
              <a:pathLst>
                <a:path extrusionOk="0" h="2817" w="5038">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66"/>
            <p:cNvSpPr/>
            <p:nvPr/>
          </p:nvSpPr>
          <p:spPr>
            <a:xfrm>
              <a:off x="1045076" y="3638256"/>
              <a:ext cx="27332" cy="27714"/>
            </a:xfrm>
            <a:custGeom>
              <a:rect b="b" l="l" r="r" t="t"/>
              <a:pathLst>
                <a:path extrusionOk="0" h="870" w="858">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66"/>
            <p:cNvSpPr/>
            <p:nvPr/>
          </p:nvSpPr>
          <p:spPr>
            <a:xfrm>
              <a:off x="976046" y="3643194"/>
              <a:ext cx="28096" cy="27332"/>
            </a:xfrm>
            <a:custGeom>
              <a:rect b="b" l="l" r="r" t="t"/>
              <a:pathLst>
                <a:path extrusionOk="0" h="858" w="882">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66"/>
            <p:cNvSpPr/>
            <p:nvPr/>
          </p:nvSpPr>
          <p:spPr>
            <a:xfrm>
              <a:off x="1004493" y="3613218"/>
              <a:ext cx="31505" cy="31154"/>
            </a:xfrm>
            <a:custGeom>
              <a:rect b="b" l="l" r="r" t="t"/>
              <a:pathLst>
                <a:path extrusionOk="0" h="978" w="989">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7" name="Google Shape;12087;p66"/>
            <p:cNvSpPr/>
            <p:nvPr/>
          </p:nvSpPr>
          <p:spPr>
            <a:xfrm>
              <a:off x="991209" y="3555975"/>
              <a:ext cx="31505" cy="31122"/>
            </a:xfrm>
            <a:custGeom>
              <a:rect b="b" l="l" r="r" t="t"/>
              <a:pathLst>
                <a:path extrusionOk="0" h="977" w="989">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8" name="Google Shape;12088;p66"/>
            <p:cNvSpPr/>
            <p:nvPr/>
          </p:nvSpPr>
          <p:spPr>
            <a:xfrm>
              <a:off x="1023447" y="3528261"/>
              <a:ext cx="31505" cy="31154"/>
            </a:xfrm>
            <a:custGeom>
              <a:rect b="b" l="l" r="r" t="t"/>
              <a:pathLst>
                <a:path extrusionOk="0" h="978" w="989">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66"/>
            <p:cNvSpPr/>
            <p:nvPr/>
          </p:nvSpPr>
          <p:spPr>
            <a:xfrm>
              <a:off x="1008284" y="3488442"/>
              <a:ext cx="28096" cy="27714"/>
            </a:xfrm>
            <a:custGeom>
              <a:rect b="b" l="l" r="r" t="t"/>
              <a:pathLst>
                <a:path extrusionOk="0" h="870" w="882">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90" name="Google Shape;12090;p66"/>
          <p:cNvGrpSpPr/>
          <p:nvPr/>
        </p:nvGrpSpPr>
        <p:grpSpPr>
          <a:xfrm>
            <a:off x="1333682" y="3163330"/>
            <a:ext cx="271213" cy="383088"/>
            <a:chOff x="1333682" y="3344330"/>
            <a:chExt cx="271213" cy="383088"/>
          </a:xfrm>
        </p:grpSpPr>
        <p:sp>
          <p:nvSpPr>
            <p:cNvPr id="12091" name="Google Shape;12091;p66"/>
            <p:cNvSpPr/>
            <p:nvPr/>
          </p:nvSpPr>
          <p:spPr>
            <a:xfrm>
              <a:off x="1334065" y="3377332"/>
              <a:ext cx="270831" cy="350086"/>
            </a:xfrm>
            <a:custGeom>
              <a:rect b="b" l="l" r="r" t="t"/>
              <a:pathLst>
                <a:path extrusionOk="0" h="10990" w="8502">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66"/>
            <p:cNvSpPr/>
            <p:nvPr/>
          </p:nvSpPr>
          <p:spPr>
            <a:xfrm>
              <a:off x="1333682" y="3344330"/>
              <a:ext cx="189697" cy="292461"/>
            </a:xfrm>
            <a:custGeom>
              <a:rect b="b" l="l" r="r" t="t"/>
              <a:pathLst>
                <a:path extrusionOk="0" h="9181" w="5955">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66"/>
            <p:cNvSpPr/>
            <p:nvPr/>
          </p:nvSpPr>
          <p:spPr>
            <a:xfrm>
              <a:off x="1444060" y="3469488"/>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66"/>
            <p:cNvSpPr/>
            <p:nvPr/>
          </p:nvSpPr>
          <p:spPr>
            <a:xfrm>
              <a:off x="1444060" y="3493762"/>
              <a:ext cx="100917" cy="11404"/>
            </a:xfrm>
            <a:custGeom>
              <a:rect b="b" l="l" r="r" t="t"/>
              <a:pathLst>
                <a:path extrusionOk="0" h="358" w="3168">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66"/>
            <p:cNvSpPr/>
            <p:nvPr/>
          </p:nvSpPr>
          <p:spPr>
            <a:xfrm>
              <a:off x="1444060" y="3541927"/>
              <a:ext cx="100917" cy="11404"/>
            </a:xfrm>
            <a:custGeom>
              <a:rect b="b" l="l" r="r" t="t"/>
              <a:pathLst>
                <a:path extrusionOk="0" h="358" w="3168">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66"/>
            <p:cNvSpPr/>
            <p:nvPr/>
          </p:nvSpPr>
          <p:spPr>
            <a:xfrm>
              <a:off x="1444060" y="3565818"/>
              <a:ext cx="100917" cy="11404"/>
            </a:xfrm>
            <a:custGeom>
              <a:rect b="b" l="l" r="r" t="t"/>
              <a:pathLst>
                <a:path extrusionOk="0" h="358" w="3168">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66"/>
            <p:cNvSpPr/>
            <p:nvPr/>
          </p:nvSpPr>
          <p:spPr>
            <a:xfrm>
              <a:off x="1444060" y="3614747"/>
              <a:ext cx="100917" cy="11404"/>
            </a:xfrm>
            <a:custGeom>
              <a:rect b="b" l="l" r="r" t="t"/>
              <a:pathLst>
                <a:path extrusionOk="0" h="358" w="3168">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66"/>
            <p:cNvSpPr/>
            <p:nvPr/>
          </p:nvSpPr>
          <p:spPr>
            <a:xfrm>
              <a:off x="1444060" y="3638256"/>
              <a:ext cx="100917" cy="11404"/>
            </a:xfrm>
            <a:custGeom>
              <a:rect b="b" l="l" r="r" t="t"/>
              <a:pathLst>
                <a:path extrusionOk="0" h="358" w="3168">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66"/>
            <p:cNvSpPr/>
            <p:nvPr/>
          </p:nvSpPr>
          <p:spPr>
            <a:xfrm>
              <a:off x="1371622" y="3459454"/>
              <a:ext cx="70208" cy="57084"/>
            </a:xfrm>
            <a:custGeom>
              <a:rect b="b" l="l" r="r" t="t"/>
              <a:pathLst>
                <a:path extrusionOk="0" h="1792" w="2204">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66"/>
            <p:cNvSpPr/>
            <p:nvPr/>
          </p:nvSpPr>
          <p:spPr>
            <a:xfrm>
              <a:off x="1371622" y="3532434"/>
              <a:ext cx="70208" cy="56543"/>
            </a:xfrm>
            <a:custGeom>
              <a:rect b="b" l="l" r="r" t="t"/>
              <a:pathLst>
                <a:path extrusionOk="0" h="1775" w="2204">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66"/>
            <p:cNvSpPr/>
            <p:nvPr/>
          </p:nvSpPr>
          <p:spPr>
            <a:xfrm>
              <a:off x="1371622" y="3605254"/>
              <a:ext cx="70208" cy="55810"/>
            </a:xfrm>
            <a:custGeom>
              <a:rect b="b" l="l" r="r" t="t"/>
              <a:pathLst>
                <a:path extrusionOk="0" h="1752" w="2204">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2" name="Google Shape;12102;p66"/>
          <p:cNvGrpSpPr/>
          <p:nvPr/>
        </p:nvGrpSpPr>
        <p:grpSpPr>
          <a:xfrm>
            <a:off x="6664394" y="3165974"/>
            <a:ext cx="353113" cy="351998"/>
            <a:chOff x="6664394" y="3346974"/>
            <a:chExt cx="353113" cy="351998"/>
          </a:xfrm>
        </p:grpSpPr>
        <p:sp>
          <p:nvSpPr>
            <p:cNvPr id="12103" name="Google Shape;12103;p66"/>
            <p:cNvSpPr/>
            <p:nvPr/>
          </p:nvSpPr>
          <p:spPr>
            <a:xfrm>
              <a:off x="6788023" y="3450917"/>
              <a:ext cx="37207" cy="37175"/>
            </a:xfrm>
            <a:custGeom>
              <a:rect b="b" l="l" r="r" t="t"/>
              <a:pathLst>
                <a:path extrusionOk="0" h="1167" w="1168">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4" name="Google Shape;12104;p66"/>
            <p:cNvSpPr/>
            <p:nvPr/>
          </p:nvSpPr>
          <p:spPr>
            <a:xfrm>
              <a:off x="6874892" y="3495641"/>
              <a:ext cx="36824" cy="36824"/>
            </a:xfrm>
            <a:custGeom>
              <a:rect b="b" l="l" r="r" t="t"/>
              <a:pathLst>
                <a:path extrusionOk="0" h="1156" w="1156">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5" name="Google Shape;12105;p66"/>
            <p:cNvSpPr/>
            <p:nvPr/>
          </p:nvSpPr>
          <p:spPr>
            <a:xfrm>
              <a:off x="6780059" y="3538136"/>
              <a:ext cx="53134" cy="53134"/>
            </a:xfrm>
            <a:custGeom>
              <a:rect b="b" l="l" r="r" t="t"/>
              <a:pathLst>
                <a:path extrusionOk="0" h="1668" w="1668">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66"/>
            <p:cNvSpPr/>
            <p:nvPr/>
          </p:nvSpPr>
          <p:spPr>
            <a:xfrm>
              <a:off x="6664394" y="3346974"/>
              <a:ext cx="353113" cy="351998"/>
            </a:xfrm>
            <a:custGeom>
              <a:rect b="b" l="l" r="r" t="t"/>
              <a:pathLst>
                <a:path extrusionOk="0" h="11050" w="11085">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66"/>
            <p:cNvSpPr/>
            <p:nvPr/>
          </p:nvSpPr>
          <p:spPr>
            <a:xfrm>
              <a:off x="6938984" y="3622042"/>
              <a:ext cx="53899" cy="51605"/>
            </a:xfrm>
            <a:custGeom>
              <a:rect b="b" l="l" r="r" t="t"/>
              <a:pathLst>
                <a:path extrusionOk="0" h="1620" w="1692">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8" name="Google Shape;12108;p66"/>
          <p:cNvGrpSpPr/>
          <p:nvPr/>
        </p:nvGrpSpPr>
        <p:grpSpPr>
          <a:xfrm>
            <a:off x="849741" y="1778307"/>
            <a:ext cx="399398" cy="375443"/>
            <a:chOff x="849741" y="1959307"/>
            <a:chExt cx="399398" cy="375443"/>
          </a:xfrm>
        </p:grpSpPr>
        <p:sp>
          <p:nvSpPr>
            <p:cNvPr id="12109" name="Google Shape;12109;p66"/>
            <p:cNvSpPr/>
            <p:nvPr/>
          </p:nvSpPr>
          <p:spPr>
            <a:xfrm>
              <a:off x="849741" y="1959307"/>
              <a:ext cx="399398" cy="375443"/>
            </a:xfrm>
            <a:custGeom>
              <a:rect b="b" l="l" r="r" t="t"/>
              <a:pathLst>
                <a:path extrusionOk="0" h="11786" w="12538">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66"/>
            <p:cNvSpPr/>
            <p:nvPr/>
          </p:nvSpPr>
          <p:spPr>
            <a:xfrm>
              <a:off x="986654" y="2041588"/>
              <a:ext cx="180204" cy="177082"/>
            </a:xfrm>
            <a:custGeom>
              <a:rect b="b" l="l" r="r" t="t"/>
              <a:pathLst>
                <a:path extrusionOk="0" h="5559" w="5657">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1" name="Google Shape;12111;p66"/>
          <p:cNvGrpSpPr/>
          <p:nvPr/>
        </p:nvGrpSpPr>
        <p:grpSpPr>
          <a:xfrm>
            <a:off x="1284212" y="1782766"/>
            <a:ext cx="379489" cy="366046"/>
            <a:chOff x="1284212" y="1963766"/>
            <a:chExt cx="379489" cy="366046"/>
          </a:xfrm>
        </p:grpSpPr>
        <p:sp>
          <p:nvSpPr>
            <p:cNvPr id="12112" name="Google Shape;12112;p66"/>
            <p:cNvSpPr/>
            <p:nvPr/>
          </p:nvSpPr>
          <p:spPr>
            <a:xfrm>
              <a:off x="1436861" y="2112975"/>
              <a:ext cx="69444" cy="68902"/>
            </a:xfrm>
            <a:custGeom>
              <a:rect b="b" l="l" r="r" t="t"/>
              <a:pathLst>
                <a:path extrusionOk="0" h="2163" w="218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3" name="Google Shape;12113;p66"/>
            <p:cNvSpPr/>
            <p:nvPr/>
          </p:nvSpPr>
          <p:spPr>
            <a:xfrm>
              <a:off x="1284212" y="1963766"/>
              <a:ext cx="379489" cy="366046"/>
            </a:xfrm>
            <a:custGeom>
              <a:rect b="b" l="l" r="r" t="t"/>
              <a:pathLst>
                <a:path extrusionOk="0" h="11491" w="11913">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4" name="Google Shape;12114;p66"/>
          <p:cNvGrpSpPr/>
          <p:nvPr/>
        </p:nvGrpSpPr>
        <p:grpSpPr>
          <a:xfrm>
            <a:off x="3037766" y="1788564"/>
            <a:ext cx="370219" cy="354928"/>
            <a:chOff x="3037766" y="1969564"/>
            <a:chExt cx="370219" cy="354928"/>
          </a:xfrm>
        </p:grpSpPr>
        <p:sp>
          <p:nvSpPr>
            <p:cNvPr id="12115" name="Google Shape;12115;p66"/>
            <p:cNvSpPr/>
            <p:nvPr/>
          </p:nvSpPr>
          <p:spPr>
            <a:xfrm>
              <a:off x="3037766" y="1969564"/>
              <a:ext cx="370219" cy="354928"/>
            </a:xfrm>
            <a:custGeom>
              <a:rect b="b" l="l" r="r" t="t"/>
              <a:pathLst>
                <a:path extrusionOk="0" h="11142" w="11622">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66"/>
            <p:cNvSpPr/>
            <p:nvPr/>
          </p:nvSpPr>
          <p:spPr>
            <a:xfrm>
              <a:off x="3081757" y="2197136"/>
              <a:ext cx="11436" cy="10448"/>
            </a:xfrm>
            <a:custGeom>
              <a:rect b="b" l="l" r="r" t="t"/>
              <a:pathLst>
                <a:path extrusionOk="0" h="328" w="359">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66"/>
            <p:cNvSpPr/>
            <p:nvPr/>
          </p:nvSpPr>
          <p:spPr>
            <a:xfrm>
              <a:off x="3081375" y="2168689"/>
              <a:ext cx="11436" cy="10448"/>
            </a:xfrm>
            <a:custGeom>
              <a:rect b="b" l="l" r="r" t="t"/>
              <a:pathLst>
                <a:path extrusionOk="0" h="328" w="359">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66"/>
            <p:cNvSpPr/>
            <p:nvPr/>
          </p:nvSpPr>
          <p:spPr>
            <a:xfrm>
              <a:off x="3298340" y="2210770"/>
              <a:ext cx="11404" cy="10480"/>
            </a:xfrm>
            <a:custGeom>
              <a:rect b="b" l="l" r="r" t="t"/>
              <a:pathLst>
                <a:path extrusionOk="0" h="329" w="358">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9" name="Google Shape;12119;p66"/>
          <p:cNvGrpSpPr/>
          <p:nvPr/>
        </p:nvGrpSpPr>
        <p:grpSpPr>
          <a:xfrm>
            <a:off x="3982553" y="1790730"/>
            <a:ext cx="304566" cy="350501"/>
            <a:chOff x="3982553" y="1971730"/>
            <a:chExt cx="304566" cy="350501"/>
          </a:xfrm>
        </p:grpSpPr>
        <p:sp>
          <p:nvSpPr>
            <p:cNvPr id="12120" name="Google Shape;12120;p66"/>
            <p:cNvSpPr/>
            <p:nvPr/>
          </p:nvSpPr>
          <p:spPr>
            <a:xfrm>
              <a:off x="4037535" y="2176558"/>
              <a:ext cx="196513" cy="145673"/>
            </a:xfrm>
            <a:custGeom>
              <a:rect b="b" l="l" r="r" t="t"/>
              <a:pathLst>
                <a:path extrusionOk="0" h="4573" w="6169">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66"/>
            <p:cNvSpPr/>
            <p:nvPr/>
          </p:nvSpPr>
          <p:spPr>
            <a:xfrm>
              <a:off x="3982553" y="1971730"/>
              <a:ext cx="304566" cy="272360"/>
            </a:xfrm>
            <a:custGeom>
              <a:rect b="b" l="l" r="r" t="t"/>
              <a:pathLst>
                <a:path extrusionOk="0" h="8550" w="9561">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2" name="Google Shape;12122;p66"/>
          <p:cNvGrpSpPr/>
          <p:nvPr/>
        </p:nvGrpSpPr>
        <p:grpSpPr>
          <a:xfrm>
            <a:off x="2567841" y="1813124"/>
            <a:ext cx="399812" cy="306477"/>
            <a:chOff x="2567841" y="1994124"/>
            <a:chExt cx="399812" cy="306477"/>
          </a:xfrm>
        </p:grpSpPr>
        <p:sp>
          <p:nvSpPr>
            <p:cNvPr id="12123" name="Google Shape;12123;p66"/>
            <p:cNvSpPr/>
            <p:nvPr/>
          </p:nvSpPr>
          <p:spPr>
            <a:xfrm>
              <a:off x="2567841" y="1994124"/>
              <a:ext cx="399812" cy="306477"/>
            </a:xfrm>
            <a:custGeom>
              <a:rect b="b" l="l" r="r" t="t"/>
              <a:pathLst>
                <a:path extrusionOk="0" h="9621" w="12551">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4" name="Google Shape;12124;p66"/>
            <p:cNvSpPr/>
            <p:nvPr/>
          </p:nvSpPr>
          <p:spPr>
            <a:xfrm>
              <a:off x="2623237" y="2113963"/>
              <a:ext cx="287523" cy="77025"/>
            </a:xfrm>
            <a:custGeom>
              <a:rect b="b" l="l" r="r" t="t"/>
              <a:pathLst>
                <a:path extrusionOk="0" h="2418" w="9026">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66"/>
            <p:cNvSpPr/>
            <p:nvPr/>
          </p:nvSpPr>
          <p:spPr>
            <a:xfrm>
              <a:off x="2623237" y="2017251"/>
              <a:ext cx="287523" cy="77025"/>
            </a:xfrm>
            <a:custGeom>
              <a:rect b="b" l="l" r="r" t="t"/>
              <a:pathLst>
                <a:path extrusionOk="0" h="2418" w="9026">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6" name="Google Shape;12126;p66"/>
          <p:cNvGrpSpPr/>
          <p:nvPr/>
        </p:nvGrpSpPr>
        <p:grpSpPr>
          <a:xfrm>
            <a:off x="2212084" y="1779358"/>
            <a:ext cx="324698" cy="372863"/>
            <a:chOff x="2212084" y="1960358"/>
            <a:chExt cx="324698" cy="372863"/>
          </a:xfrm>
        </p:grpSpPr>
        <p:sp>
          <p:nvSpPr>
            <p:cNvPr id="12127" name="Google Shape;12127;p66"/>
            <p:cNvSpPr/>
            <p:nvPr/>
          </p:nvSpPr>
          <p:spPr>
            <a:xfrm>
              <a:off x="2291371" y="2128011"/>
              <a:ext cx="166888" cy="166888"/>
            </a:xfrm>
            <a:custGeom>
              <a:rect b="b" l="l" r="r" t="t"/>
              <a:pathLst>
                <a:path extrusionOk="0" h="5239" w="5239">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66"/>
            <p:cNvSpPr/>
            <p:nvPr/>
          </p:nvSpPr>
          <p:spPr>
            <a:xfrm>
              <a:off x="2212084" y="1960358"/>
              <a:ext cx="324698" cy="372863"/>
            </a:xfrm>
            <a:custGeom>
              <a:rect b="b" l="l" r="r" t="t"/>
              <a:pathLst>
                <a:path extrusionOk="0" h="11705" w="10193">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66"/>
            <p:cNvSpPr/>
            <p:nvPr/>
          </p:nvSpPr>
          <p:spPr>
            <a:xfrm>
              <a:off x="2319435" y="2157190"/>
              <a:ext cx="108880" cy="103210"/>
            </a:xfrm>
            <a:custGeom>
              <a:rect b="b" l="l" r="r" t="t"/>
              <a:pathLst>
                <a:path extrusionOk="0" h="3240" w="3418">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0" name="Google Shape;12130;p66"/>
          <p:cNvGrpSpPr/>
          <p:nvPr/>
        </p:nvGrpSpPr>
        <p:grpSpPr>
          <a:xfrm>
            <a:off x="1805901" y="1779358"/>
            <a:ext cx="284847" cy="373627"/>
            <a:chOff x="1805901" y="1960358"/>
            <a:chExt cx="284847" cy="373627"/>
          </a:xfrm>
        </p:grpSpPr>
        <p:sp>
          <p:nvSpPr>
            <p:cNvPr id="12131" name="Google Shape;12131;p66"/>
            <p:cNvSpPr/>
            <p:nvPr/>
          </p:nvSpPr>
          <p:spPr>
            <a:xfrm>
              <a:off x="1805901" y="1960358"/>
              <a:ext cx="284847" cy="373627"/>
            </a:xfrm>
            <a:custGeom>
              <a:rect b="b" l="l" r="r" t="t"/>
              <a:pathLst>
                <a:path extrusionOk="0" h="11729" w="8942">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66"/>
            <p:cNvSpPr/>
            <p:nvPr/>
          </p:nvSpPr>
          <p:spPr>
            <a:xfrm>
              <a:off x="1841929" y="2295249"/>
              <a:ext cx="165773" cy="13315"/>
            </a:xfrm>
            <a:custGeom>
              <a:rect b="b" l="l" r="r" t="t"/>
              <a:pathLst>
                <a:path extrusionOk="0" h="418" w="5204">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3" name="Google Shape;12133;p66"/>
          <p:cNvSpPr/>
          <p:nvPr/>
        </p:nvSpPr>
        <p:spPr>
          <a:xfrm>
            <a:off x="3505429" y="1799076"/>
            <a:ext cx="342505" cy="334191"/>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66"/>
          <p:cNvSpPr/>
          <p:nvPr/>
        </p:nvSpPr>
        <p:spPr>
          <a:xfrm>
            <a:off x="7100552" y="1803249"/>
            <a:ext cx="368690" cy="334541"/>
          </a:xfrm>
          <a:custGeom>
            <a:rect b="b" l="l" r="r" t="t"/>
            <a:pathLst>
              <a:path extrusionOk="0" h="10502" w="11574">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66"/>
          <p:cNvSpPr/>
          <p:nvPr/>
        </p:nvSpPr>
        <p:spPr>
          <a:xfrm>
            <a:off x="7955445" y="1830198"/>
            <a:ext cx="383088" cy="286472"/>
          </a:xfrm>
          <a:custGeom>
            <a:rect b="b" l="l" r="r" t="t"/>
            <a:pathLst>
              <a:path extrusionOk="0" h="8993" w="12026">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36" name="Google Shape;12136;p66"/>
          <p:cNvGrpSpPr/>
          <p:nvPr/>
        </p:nvGrpSpPr>
        <p:grpSpPr>
          <a:xfrm>
            <a:off x="6656812" y="1848388"/>
            <a:ext cx="368690" cy="245793"/>
            <a:chOff x="6656812" y="2029388"/>
            <a:chExt cx="368690" cy="245793"/>
          </a:xfrm>
        </p:grpSpPr>
        <p:sp>
          <p:nvSpPr>
            <p:cNvPr id="12137" name="Google Shape;12137;p66"/>
            <p:cNvSpPr/>
            <p:nvPr/>
          </p:nvSpPr>
          <p:spPr>
            <a:xfrm>
              <a:off x="6915475" y="2164007"/>
              <a:ext cx="73967" cy="73999"/>
            </a:xfrm>
            <a:custGeom>
              <a:rect b="b" l="l" r="r" t="t"/>
              <a:pathLst>
                <a:path extrusionOk="0" h="2323" w="2322">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8" name="Google Shape;12138;p66"/>
            <p:cNvSpPr/>
            <p:nvPr/>
          </p:nvSpPr>
          <p:spPr>
            <a:xfrm>
              <a:off x="6901427" y="2057070"/>
              <a:ext cx="51605" cy="31154"/>
            </a:xfrm>
            <a:custGeom>
              <a:rect b="b" l="l" r="r" t="t"/>
              <a:pathLst>
                <a:path extrusionOk="0" h="978" w="162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9" name="Google Shape;12139;p66"/>
            <p:cNvSpPr/>
            <p:nvPr/>
          </p:nvSpPr>
          <p:spPr>
            <a:xfrm>
              <a:off x="6901809" y="2091983"/>
              <a:ext cx="51605" cy="30358"/>
            </a:xfrm>
            <a:custGeom>
              <a:rect b="b" l="l" r="r" t="t"/>
              <a:pathLst>
                <a:path extrusionOk="0" h="953" w="162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66"/>
            <p:cNvSpPr/>
            <p:nvPr/>
          </p:nvSpPr>
          <p:spPr>
            <a:xfrm>
              <a:off x="6901809" y="2126099"/>
              <a:ext cx="51605" cy="30772"/>
            </a:xfrm>
            <a:custGeom>
              <a:rect b="b" l="l" r="r" t="t"/>
              <a:pathLst>
                <a:path extrusionOk="0" h="966" w="162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66"/>
            <p:cNvSpPr/>
            <p:nvPr/>
          </p:nvSpPr>
          <p:spPr>
            <a:xfrm>
              <a:off x="6959849" y="2057452"/>
              <a:ext cx="43641" cy="99419"/>
            </a:xfrm>
            <a:custGeom>
              <a:rect b="b" l="l" r="r" t="t"/>
              <a:pathLst>
                <a:path extrusionOk="0" h="3121" w="137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66"/>
            <p:cNvSpPr/>
            <p:nvPr/>
          </p:nvSpPr>
          <p:spPr>
            <a:xfrm>
              <a:off x="6835805" y="2075291"/>
              <a:ext cx="29243" cy="10257"/>
            </a:xfrm>
            <a:custGeom>
              <a:rect b="b" l="l" r="r" t="t"/>
              <a:pathLst>
                <a:path extrusionOk="0" h="322" w="918">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66"/>
            <p:cNvSpPr/>
            <p:nvPr/>
          </p:nvSpPr>
          <p:spPr>
            <a:xfrm>
              <a:off x="6700422" y="2074908"/>
              <a:ext cx="11022" cy="10257"/>
            </a:xfrm>
            <a:custGeom>
              <a:rect b="b" l="l" r="r" t="t"/>
              <a:pathLst>
                <a:path extrusionOk="0" h="322" w="346">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66"/>
            <p:cNvSpPr/>
            <p:nvPr/>
          </p:nvSpPr>
          <p:spPr>
            <a:xfrm>
              <a:off x="6706092" y="2098417"/>
              <a:ext cx="151375" cy="89162"/>
            </a:xfrm>
            <a:custGeom>
              <a:rect b="b" l="l" r="r" t="t"/>
              <a:pathLst>
                <a:path extrusionOk="0" h="2799" w="4752">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66"/>
            <p:cNvSpPr/>
            <p:nvPr/>
          </p:nvSpPr>
          <p:spPr>
            <a:xfrm>
              <a:off x="6656812" y="2029388"/>
              <a:ext cx="368690" cy="245793"/>
            </a:xfrm>
            <a:custGeom>
              <a:rect b="b" l="l" r="r" t="t"/>
              <a:pathLst>
                <a:path extrusionOk="0" h="7716" w="11574">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66"/>
            <p:cNvSpPr/>
            <p:nvPr/>
          </p:nvSpPr>
          <p:spPr>
            <a:xfrm>
              <a:off x="6681818" y="2057070"/>
              <a:ext cx="199540" cy="172622"/>
            </a:xfrm>
            <a:custGeom>
              <a:rect b="b" l="l" r="r" t="t"/>
              <a:pathLst>
                <a:path extrusionOk="0" h="5419" w="6264">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47" name="Google Shape;12147;p66"/>
          <p:cNvGrpSpPr/>
          <p:nvPr/>
        </p:nvGrpSpPr>
        <p:grpSpPr>
          <a:xfrm>
            <a:off x="4869651" y="1831218"/>
            <a:ext cx="376654" cy="281566"/>
            <a:chOff x="4869651" y="2012218"/>
            <a:chExt cx="376654" cy="281566"/>
          </a:xfrm>
        </p:grpSpPr>
        <p:sp>
          <p:nvSpPr>
            <p:cNvPr id="12148" name="Google Shape;12148;p66"/>
            <p:cNvSpPr/>
            <p:nvPr/>
          </p:nvSpPr>
          <p:spPr>
            <a:xfrm>
              <a:off x="4869651" y="2012218"/>
              <a:ext cx="376654" cy="281566"/>
            </a:xfrm>
            <a:custGeom>
              <a:rect b="b" l="l" r="r" t="t"/>
              <a:pathLst>
                <a:path extrusionOk="0" h="8839" w="11824">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66"/>
            <p:cNvSpPr/>
            <p:nvPr/>
          </p:nvSpPr>
          <p:spPr>
            <a:xfrm>
              <a:off x="5073332" y="2140402"/>
              <a:ext cx="44788" cy="20260"/>
            </a:xfrm>
            <a:custGeom>
              <a:rect b="b" l="l" r="r" t="t"/>
              <a:pathLst>
                <a:path extrusionOk="0" h="636" w="1406">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66"/>
            <p:cNvSpPr/>
            <p:nvPr/>
          </p:nvSpPr>
          <p:spPr>
            <a:xfrm>
              <a:off x="5048294" y="2037988"/>
              <a:ext cx="73617" cy="43705"/>
            </a:xfrm>
            <a:custGeom>
              <a:rect b="b" l="l" r="r" t="t"/>
              <a:pathLst>
                <a:path extrusionOk="0" h="1372" w="2311">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66"/>
            <p:cNvSpPr/>
            <p:nvPr/>
          </p:nvSpPr>
          <p:spPr>
            <a:xfrm>
              <a:off x="5026314" y="2238484"/>
              <a:ext cx="59187" cy="30645"/>
            </a:xfrm>
            <a:custGeom>
              <a:rect b="b" l="l" r="r" t="t"/>
              <a:pathLst>
                <a:path extrusionOk="0" h="962" w="1858">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2" name="Google Shape;12152;p66"/>
          <p:cNvGrpSpPr/>
          <p:nvPr/>
        </p:nvGrpSpPr>
        <p:grpSpPr>
          <a:xfrm>
            <a:off x="5306224" y="1831313"/>
            <a:ext cx="367925" cy="281694"/>
            <a:chOff x="5306224" y="2012313"/>
            <a:chExt cx="367925" cy="281694"/>
          </a:xfrm>
        </p:grpSpPr>
        <p:sp>
          <p:nvSpPr>
            <p:cNvPr id="12153" name="Google Shape;12153;p66"/>
            <p:cNvSpPr/>
            <p:nvPr/>
          </p:nvSpPr>
          <p:spPr>
            <a:xfrm>
              <a:off x="5483720" y="2123073"/>
              <a:ext cx="47814" cy="73617"/>
            </a:xfrm>
            <a:custGeom>
              <a:rect b="b" l="l" r="r" t="t"/>
              <a:pathLst>
                <a:path extrusionOk="0" h="2311" w="1501">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66"/>
            <p:cNvSpPr/>
            <p:nvPr/>
          </p:nvSpPr>
          <p:spPr>
            <a:xfrm>
              <a:off x="5306224" y="2012313"/>
              <a:ext cx="367925" cy="281694"/>
            </a:xfrm>
            <a:custGeom>
              <a:rect b="b" l="l" r="r" t="t"/>
              <a:pathLst>
                <a:path extrusionOk="0" h="8843" w="1155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55" name="Google Shape;12155;p66"/>
          <p:cNvSpPr/>
          <p:nvPr/>
        </p:nvSpPr>
        <p:spPr>
          <a:xfrm>
            <a:off x="5754137" y="1824815"/>
            <a:ext cx="370569" cy="293958"/>
          </a:xfrm>
          <a:custGeom>
            <a:rect b="b" l="l" r="r" t="t"/>
            <a:pathLst>
              <a:path extrusionOk="0" h="9228" w="11633">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56" name="Google Shape;12156;p66"/>
          <p:cNvGrpSpPr/>
          <p:nvPr/>
        </p:nvGrpSpPr>
        <p:grpSpPr>
          <a:xfrm>
            <a:off x="6195998" y="1802102"/>
            <a:ext cx="368308" cy="338746"/>
            <a:chOff x="6195998" y="1983102"/>
            <a:chExt cx="368308" cy="338746"/>
          </a:xfrm>
        </p:grpSpPr>
        <p:sp>
          <p:nvSpPr>
            <p:cNvPr id="12157" name="Google Shape;12157;p66"/>
            <p:cNvSpPr/>
            <p:nvPr/>
          </p:nvSpPr>
          <p:spPr>
            <a:xfrm>
              <a:off x="6267289" y="2161012"/>
              <a:ext cx="67533" cy="67150"/>
            </a:xfrm>
            <a:custGeom>
              <a:rect b="b" l="l" r="r" t="t"/>
              <a:pathLst>
                <a:path extrusionOk="0" h="2108" w="212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8" name="Google Shape;12158;p66"/>
            <p:cNvSpPr/>
            <p:nvPr/>
          </p:nvSpPr>
          <p:spPr>
            <a:xfrm>
              <a:off x="6235052" y="2128393"/>
              <a:ext cx="132007" cy="131625"/>
            </a:xfrm>
            <a:custGeom>
              <a:rect b="b" l="l" r="r" t="t"/>
              <a:pathLst>
                <a:path extrusionOk="0" h="4132" w="4144">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9" name="Google Shape;12159;p66"/>
            <p:cNvSpPr/>
            <p:nvPr/>
          </p:nvSpPr>
          <p:spPr>
            <a:xfrm>
              <a:off x="6195998" y="1983102"/>
              <a:ext cx="368308" cy="338746"/>
            </a:xfrm>
            <a:custGeom>
              <a:rect b="b" l="l" r="r" t="t"/>
              <a:pathLst>
                <a:path extrusionOk="0" h="10634" w="11562">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60" name="Google Shape;12160;p66"/>
          <p:cNvGrpSpPr/>
          <p:nvPr/>
        </p:nvGrpSpPr>
        <p:grpSpPr>
          <a:xfrm>
            <a:off x="7542031" y="1830835"/>
            <a:ext cx="369072" cy="280037"/>
            <a:chOff x="7542031" y="2011835"/>
            <a:chExt cx="369072" cy="280037"/>
          </a:xfrm>
        </p:grpSpPr>
        <p:sp>
          <p:nvSpPr>
            <p:cNvPr id="12161" name="Google Shape;12161;p66"/>
            <p:cNvSpPr/>
            <p:nvPr/>
          </p:nvSpPr>
          <p:spPr>
            <a:xfrm>
              <a:off x="7542413" y="2281615"/>
              <a:ext cx="368308" cy="10257"/>
            </a:xfrm>
            <a:custGeom>
              <a:rect b="b" l="l" r="r" t="t"/>
              <a:pathLst>
                <a:path extrusionOk="0" h="322" w="11562">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66"/>
            <p:cNvSpPr/>
            <p:nvPr/>
          </p:nvSpPr>
          <p:spPr>
            <a:xfrm>
              <a:off x="7542031" y="2117753"/>
              <a:ext cx="369072" cy="108753"/>
            </a:xfrm>
            <a:custGeom>
              <a:rect b="b" l="l" r="r" t="t"/>
              <a:pathLst>
                <a:path extrusionOk="0" h="3414" w="11586">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66"/>
            <p:cNvSpPr/>
            <p:nvPr/>
          </p:nvSpPr>
          <p:spPr>
            <a:xfrm>
              <a:off x="7636099" y="2216376"/>
              <a:ext cx="18986" cy="18986"/>
            </a:xfrm>
            <a:custGeom>
              <a:rect b="b" l="l" r="r" t="t"/>
              <a:pathLst>
                <a:path extrusionOk="0" h="596" w="596">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66"/>
            <p:cNvSpPr/>
            <p:nvPr/>
          </p:nvSpPr>
          <p:spPr>
            <a:xfrm>
              <a:off x="7559105" y="2240268"/>
              <a:ext cx="18986" cy="18986"/>
            </a:xfrm>
            <a:custGeom>
              <a:rect b="b" l="l" r="r" t="t"/>
              <a:pathLst>
                <a:path extrusionOk="0" h="596" w="596">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66"/>
            <p:cNvSpPr/>
            <p:nvPr/>
          </p:nvSpPr>
          <p:spPr>
            <a:xfrm>
              <a:off x="7582614" y="2194365"/>
              <a:ext cx="18986" cy="19017"/>
            </a:xfrm>
            <a:custGeom>
              <a:rect b="b" l="l" r="r" t="t"/>
              <a:pathLst>
                <a:path extrusionOk="0" h="597" w="596">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66"/>
            <p:cNvSpPr/>
            <p:nvPr/>
          </p:nvSpPr>
          <p:spPr>
            <a:xfrm>
              <a:off x="7798400" y="2216376"/>
              <a:ext cx="19017" cy="18986"/>
            </a:xfrm>
            <a:custGeom>
              <a:rect b="b" l="l" r="r" t="t"/>
              <a:pathLst>
                <a:path extrusionOk="0" h="596" w="597">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66"/>
            <p:cNvSpPr/>
            <p:nvPr/>
          </p:nvSpPr>
          <p:spPr>
            <a:xfrm>
              <a:off x="7875043" y="2240268"/>
              <a:ext cx="18986" cy="18986"/>
            </a:xfrm>
            <a:custGeom>
              <a:rect b="b" l="l" r="r" t="t"/>
              <a:pathLst>
                <a:path extrusionOk="0" h="596" w="596">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66"/>
            <p:cNvSpPr/>
            <p:nvPr/>
          </p:nvSpPr>
          <p:spPr>
            <a:xfrm>
              <a:off x="7851502" y="2194365"/>
              <a:ext cx="19017" cy="19017"/>
            </a:xfrm>
            <a:custGeom>
              <a:rect b="b" l="l" r="r" t="t"/>
              <a:pathLst>
                <a:path extrusionOk="0" h="597" w="597">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66"/>
            <p:cNvSpPr/>
            <p:nvPr/>
          </p:nvSpPr>
          <p:spPr>
            <a:xfrm>
              <a:off x="7680090" y="2011835"/>
              <a:ext cx="106205" cy="189028"/>
            </a:xfrm>
            <a:custGeom>
              <a:rect b="b" l="l" r="r" t="t"/>
              <a:pathLst>
                <a:path extrusionOk="0" h="5934" w="3334">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70" name="Google Shape;12170;p66"/>
          <p:cNvGrpSpPr/>
          <p:nvPr/>
        </p:nvGrpSpPr>
        <p:grpSpPr>
          <a:xfrm>
            <a:off x="8010427" y="3167503"/>
            <a:ext cx="278795" cy="351615"/>
            <a:chOff x="8010427" y="3348503"/>
            <a:chExt cx="278795" cy="351615"/>
          </a:xfrm>
        </p:grpSpPr>
        <p:sp>
          <p:nvSpPr>
            <p:cNvPr id="12171" name="Google Shape;12171;p66"/>
            <p:cNvSpPr/>
            <p:nvPr/>
          </p:nvSpPr>
          <p:spPr>
            <a:xfrm>
              <a:off x="8010427" y="3348503"/>
              <a:ext cx="278795" cy="351615"/>
            </a:xfrm>
            <a:custGeom>
              <a:rect b="b" l="l" r="r" t="t"/>
              <a:pathLst>
                <a:path extrusionOk="0" h="11038" w="8752">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66"/>
            <p:cNvSpPr/>
            <p:nvPr/>
          </p:nvSpPr>
          <p:spPr>
            <a:xfrm>
              <a:off x="8078692" y="3438653"/>
              <a:ext cx="142264" cy="100216"/>
            </a:xfrm>
            <a:custGeom>
              <a:rect b="b" l="l" r="r" t="t"/>
              <a:pathLst>
                <a:path extrusionOk="0" h="3146" w="4466">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66"/>
            <p:cNvSpPr/>
            <p:nvPr/>
          </p:nvSpPr>
          <p:spPr>
            <a:xfrm>
              <a:off x="8079074" y="3574928"/>
              <a:ext cx="141882" cy="10257"/>
            </a:xfrm>
            <a:custGeom>
              <a:rect b="b" l="l" r="r" t="t"/>
              <a:pathLst>
                <a:path extrusionOk="0" h="322" w="4454">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66"/>
            <p:cNvSpPr/>
            <p:nvPr/>
          </p:nvSpPr>
          <p:spPr>
            <a:xfrm>
              <a:off x="8079074" y="3619685"/>
              <a:ext cx="141882" cy="10640"/>
            </a:xfrm>
            <a:custGeom>
              <a:rect b="b" l="l" r="r" t="t"/>
              <a:pathLst>
                <a:path extrusionOk="0" h="334" w="4454">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75" name="Google Shape;12175;p66"/>
          <p:cNvSpPr/>
          <p:nvPr/>
        </p:nvSpPr>
        <p:spPr>
          <a:xfrm>
            <a:off x="7615138" y="3167917"/>
            <a:ext cx="223304" cy="351201"/>
          </a:xfrm>
          <a:custGeom>
            <a:rect b="b" l="l" r="r" t="t"/>
            <a:pathLst>
              <a:path extrusionOk="0" h="11025" w="701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76" name="Google Shape;12176;p66"/>
          <p:cNvGrpSpPr/>
          <p:nvPr/>
        </p:nvGrpSpPr>
        <p:grpSpPr>
          <a:xfrm>
            <a:off x="7141900" y="3168204"/>
            <a:ext cx="281057" cy="351010"/>
            <a:chOff x="7141900" y="3349204"/>
            <a:chExt cx="281057" cy="351010"/>
          </a:xfrm>
        </p:grpSpPr>
        <p:sp>
          <p:nvSpPr>
            <p:cNvPr id="12177" name="Google Shape;12177;p66"/>
            <p:cNvSpPr/>
            <p:nvPr/>
          </p:nvSpPr>
          <p:spPr>
            <a:xfrm>
              <a:off x="7191944" y="3636186"/>
              <a:ext cx="66418" cy="37111"/>
            </a:xfrm>
            <a:custGeom>
              <a:rect b="b" l="l" r="r" t="t"/>
              <a:pathLst>
                <a:path extrusionOk="0" h="1165" w="2085">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66"/>
            <p:cNvSpPr/>
            <p:nvPr/>
          </p:nvSpPr>
          <p:spPr>
            <a:xfrm>
              <a:off x="7311432" y="3636886"/>
              <a:ext cx="66386" cy="36538"/>
            </a:xfrm>
            <a:custGeom>
              <a:rect b="b" l="l" r="r" t="t"/>
              <a:pathLst>
                <a:path extrusionOk="0" h="1147" w="2084">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66"/>
            <p:cNvSpPr/>
            <p:nvPr/>
          </p:nvSpPr>
          <p:spPr>
            <a:xfrm>
              <a:off x="7141900" y="3349204"/>
              <a:ext cx="281057" cy="351010"/>
            </a:xfrm>
            <a:custGeom>
              <a:rect b="b" l="l" r="r" t="t"/>
              <a:pathLst>
                <a:path extrusionOk="0" h="11019" w="8823">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0" name="Google Shape;12180;p66"/>
          <p:cNvGrpSpPr/>
          <p:nvPr/>
        </p:nvGrpSpPr>
        <p:grpSpPr>
          <a:xfrm>
            <a:off x="5314188" y="3169032"/>
            <a:ext cx="363752" cy="353113"/>
            <a:chOff x="5314188" y="3350032"/>
            <a:chExt cx="363752" cy="353113"/>
          </a:xfrm>
        </p:grpSpPr>
        <p:sp>
          <p:nvSpPr>
            <p:cNvPr id="12181" name="Google Shape;12181;p66"/>
            <p:cNvSpPr/>
            <p:nvPr/>
          </p:nvSpPr>
          <p:spPr>
            <a:xfrm>
              <a:off x="5314188" y="3350032"/>
              <a:ext cx="363752" cy="353113"/>
            </a:xfrm>
            <a:custGeom>
              <a:rect b="b" l="l" r="r" t="t"/>
              <a:pathLst>
                <a:path extrusionOk="0" h="11085" w="11419">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66"/>
            <p:cNvSpPr/>
            <p:nvPr/>
          </p:nvSpPr>
          <p:spPr>
            <a:xfrm>
              <a:off x="5615313" y="3481243"/>
              <a:ext cx="10289" cy="26567"/>
            </a:xfrm>
            <a:custGeom>
              <a:rect b="b" l="l" r="r" t="t"/>
              <a:pathLst>
                <a:path extrusionOk="0" h="834" w="323">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3" name="Google Shape;12183;p66"/>
          <p:cNvGrpSpPr/>
          <p:nvPr/>
        </p:nvGrpSpPr>
        <p:grpSpPr>
          <a:xfrm>
            <a:off x="6203579" y="3167981"/>
            <a:ext cx="351615" cy="350373"/>
            <a:chOff x="6203579" y="3348981"/>
            <a:chExt cx="351615" cy="350373"/>
          </a:xfrm>
        </p:grpSpPr>
        <p:sp>
          <p:nvSpPr>
            <p:cNvPr id="12184" name="Google Shape;12184;p66"/>
            <p:cNvSpPr/>
            <p:nvPr/>
          </p:nvSpPr>
          <p:spPr>
            <a:xfrm>
              <a:off x="6377667" y="3404249"/>
              <a:ext cx="93686" cy="58072"/>
            </a:xfrm>
            <a:custGeom>
              <a:rect b="b" l="l" r="r" t="t"/>
              <a:pathLst>
                <a:path extrusionOk="0" h="1823" w="2941">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66"/>
            <p:cNvSpPr/>
            <p:nvPr/>
          </p:nvSpPr>
          <p:spPr>
            <a:xfrm>
              <a:off x="6260090" y="3449611"/>
              <a:ext cx="76643" cy="44947"/>
            </a:xfrm>
            <a:custGeom>
              <a:rect b="b" l="l" r="r" t="t"/>
              <a:pathLst>
                <a:path extrusionOk="0" h="1411" w="2406">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66"/>
            <p:cNvSpPr/>
            <p:nvPr/>
          </p:nvSpPr>
          <p:spPr>
            <a:xfrm>
              <a:off x="6415574" y="3498349"/>
              <a:ext cx="49343" cy="21598"/>
            </a:xfrm>
            <a:custGeom>
              <a:rect b="b" l="l" r="r" t="t"/>
              <a:pathLst>
                <a:path extrusionOk="0" h="678" w="1549">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66"/>
            <p:cNvSpPr/>
            <p:nvPr/>
          </p:nvSpPr>
          <p:spPr>
            <a:xfrm>
              <a:off x="6344283" y="3473247"/>
              <a:ext cx="41380" cy="32301"/>
            </a:xfrm>
            <a:custGeom>
              <a:rect b="b" l="l" r="r" t="t"/>
              <a:pathLst>
                <a:path extrusionOk="0" h="1014" w="1299">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66"/>
            <p:cNvSpPr/>
            <p:nvPr/>
          </p:nvSpPr>
          <p:spPr>
            <a:xfrm>
              <a:off x="6203579" y="3348981"/>
              <a:ext cx="351615" cy="350373"/>
            </a:xfrm>
            <a:custGeom>
              <a:rect b="b" l="l" r="r" t="t"/>
              <a:pathLst>
                <a:path extrusionOk="0" h="10999" w="11038">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89" name="Google Shape;12189;p66"/>
          <p:cNvGrpSpPr/>
          <p:nvPr/>
        </p:nvGrpSpPr>
        <p:grpSpPr>
          <a:xfrm>
            <a:off x="5829984" y="3169032"/>
            <a:ext cx="220755" cy="352348"/>
            <a:chOff x="5829984" y="3350032"/>
            <a:chExt cx="220755" cy="352348"/>
          </a:xfrm>
        </p:grpSpPr>
        <p:sp>
          <p:nvSpPr>
            <p:cNvPr id="12190" name="Google Shape;12190;p66"/>
            <p:cNvSpPr/>
            <p:nvPr/>
          </p:nvSpPr>
          <p:spPr>
            <a:xfrm>
              <a:off x="5829984" y="3350032"/>
              <a:ext cx="220755" cy="352348"/>
            </a:xfrm>
            <a:custGeom>
              <a:rect b="b" l="l" r="r" t="t"/>
              <a:pathLst>
                <a:path extrusionOk="0" h="11061" w="693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66"/>
            <p:cNvSpPr/>
            <p:nvPr/>
          </p:nvSpPr>
          <p:spPr>
            <a:xfrm>
              <a:off x="5912297" y="3541927"/>
              <a:ext cx="56160" cy="56160"/>
            </a:xfrm>
            <a:custGeom>
              <a:rect b="b" l="l" r="r" t="t"/>
              <a:pathLst>
                <a:path extrusionOk="0" h="1763" w="1763">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66"/>
            <p:cNvSpPr/>
            <p:nvPr/>
          </p:nvSpPr>
          <p:spPr>
            <a:xfrm>
              <a:off x="5885730" y="3515391"/>
              <a:ext cx="109263" cy="109263"/>
            </a:xfrm>
            <a:custGeom>
              <a:rect b="b" l="l" r="r" t="t"/>
              <a:pathLst>
                <a:path extrusionOk="0" h="3430" w="343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66"/>
            <p:cNvSpPr/>
            <p:nvPr/>
          </p:nvSpPr>
          <p:spPr>
            <a:xfrm>
              <a:off x="5862986" y="3476305"/>
              <a:ext cx="154783" cy="188167"/>
            </a:xfrm>
            <a:custGeom>
              <a:rect b="b" l="l" r="r" t="t"/>
              <a:pathLst>
                <a:path extrusionOk="0" h="5907" w="4859">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4" name="Google Shape;12194;p66"/>
          <p:cNvGrpSpPr/>
          <p:nvPr/>
        </p:nvGrpSpPr>
        <p:grpSpPr>
          <a:xfrm>
            <a:off x="4882170" y="3168841"/>
            <a:ext cx="358464" cy="352316"/>
            <a:chOff x="4882170" y="3349841"/>
            <a:chExt cx="358464" cy="352316"/>
          </a:xfrm>
        </p:grpSpPr>
        <p:sp>
          <p:nvSpPr>
            <p:cNvPr id="12195" name="Google Shape;12195;p66"/>
            <p:cNvSpPr/>
            <p:nvPr/>
          </p:nvSpPr>
          <p:spPr>
            <a:xfrm>
              <a:off x="5024403" y="3395521"/>
              <a:ext cx="174119" cy="166156"/>
            </a:xfrm>
            <a:custGeom>
              <a:rect b="b" l="l" r="r" t="t"/>
              <a:pathLst>
                <a:path extrusionOk="0" h="5216" w="5466">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66"/>
            <p:cNvSpPr/>
            <p:nvPr/>
          </p:nvSpPr>
          <p:spPr>
            <a:xfrm>
              <a:off x="4882170" y="3349841"/>
              <a:ext cx="358464" cy="352316"/>
            </a:xfrm>
            <a:custGeom>
              <a:rect b="b" l="l" r="r" t="t"/>
              <a:pathLst>
                <a:path extrusionOk="0" h="11060" w="11253">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97" name="Google Shape;12197;p66"/>
          <p:cNvSpPr/>
          <p:nvPr/>
        </p:nvSpPr>
        <p:spPr>
          <a:xfrm>
            <a:off x="3955221" y="2712008"/>
            <a:ext cx="358464" cy="356808"/>
          </a:xfrm>
          <a:custGeom>
            <a:rect b="b" l="l" r="r" t="t"/>
            <a:pathLst>
              <a:path extrusionOk="0" h="11201" w="11253">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66"/>
          <p:cNvSpPr/>
          <p:nvPr/>
        </p:nvSpPr>
        <p:spPr>
          <a:xfrm>
            <a:off x="3499727" y="2261228"/>
            <a:ext cx="380444" cy="310077"/>
          </a:xfrm>
          <a:custGeom>
            <a:rect b="b" l="l" r="r" t="t"/>
            <a:pathLst>
              <a:path extrusionOk="0" h="9734" w="11943">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199" name="Google Shape;12199;p66"/>
          <p:cNvGrpSpPr/>
          <p:nvPr/>
        </p:nvGrpSpPr>
        <p:grpSpPr>
          <a:xfrm>
            <a:off x="3044965" y="2254220"/>
            <a:ext cx="400194" cy="324316"/>
            <a:chOff x="3044965" y="2435220"/>
            <a:chExt cx="400194" cy="324316"/>
          </a:xfrm>
        </p:grpSpPr>
        <p:sp>
          <p:nvSpPr>
            <p:cNvPr id="12200" name="Google Shape;12200;p66"/>
            <p:cNvSpPr/>
            <p:nvPr/>
          </p:nvSpPr>
          <p:spPr>
            <a:xfrm>
              <a:off x="3105649" y="2649413"/>
              <a:ext cx="68329" cy="66864"/>
            </a:xfrm>
            <a:custGeom>
              <a:rect b="b" l="l" r="r" t="t"/>
              <a:pathLst>
                <a:path extrusionOk="0" h="2099" w="2145">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66"/>
            <p:cNvSpPr/>
            <p:nvPr/>
          </p:nvSpPr>
          <p:spPr>
            <a:xfrm>
              <a:off x="3297193" y="2649413"/>
              <a:ext cx="68297" cy="66864"/>
            </a:xfrm>
            <a:custGeom>
              <a:rect b="b" l="l" r="r" t="t"/>
              <a:pathLst>
                <a:path extrusionOk="0" h="2099" w="2144">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66"/>
            <p:cNvSpPr/>
            <p:nvPr/>
          </p:nvSpPr>
          <p:spPr>
            <a:xfrm>
              <a:off x="3044965" y="2435220"/>
              <a:ext cx="400194" cy="324316"/>
            </a:xfrm>
            <a:custGeom>
              <a:rect b="b" l="l" r="r" t="t"/>
              <a:pathLst>
                <a:path extrusionOk="0" h="10181" w="12563">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3" name="Google Shape;12203;p66"/>
          <p:cNvGrpSpPr/>
          <p:nvPr/>
        </p:nvGrpSpPr>
        <p:grpSpPr>
          <a:xfrm>
            <a:off x="4878379" y="2292892"/>
            <a:ext cx="367161" cy="287523"/>
            <a:chOff x="4878379" y="2473892"/>
            <a:chExt cx="367161" cy="287523"/>
          </a:xfrm>
        </p:grpSpPr>
        <p:sp>
          <p:nvSpPr>
            <p:cNvPr id="12204" name="Google Shape;12204;p66"/>
            <p:cNvSpPr/>
            <p:nvPr/>
          </p:nvSpPr>
          <p:spPr>
            <a:xfrm>
              <a:off x="5110889" y="2554676"/>
              <a:ext cx="75496" cy="71355"/>
            </a:xfrm>
            <a:custGeom>
              <a:rect b="b" l="l" r="r" t="t"/>
              <a:pathLst>
                <a:path extrusionOk="0" h="2240" w="237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66"/>
            <p:cNvSpPr/>
            <p:nvPr/>
          </p:nvSpPr>
          <p:spPr>
            <a:xfrm>
              <a:off x="4958049" y="2691972"/>
              <a:ext cx="45521" cy="45553"/>
            </a:xfrm>
            <a:custGeom>
              <a:rect b="b" l="l" r="r" t="t"/>
              <a:pathLst>
                <a:path extrusionOk="0" h="1430" w="1429">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66"/>
            <p:cNvSpPr/>
            <p:nvPr/>
          </p:nvSpPr>
          <p:spPr>
            <a:xfrm>
              <a:off x="5130225" y="2691972"/>
              <a:ext cx="45553" cy="45553"/>
            </a:xfrm>
            <a:custGeom>
              <a:rect b="b" l="l" r="r" t="t"/>
              <a:pathLst>
                <a:path extrusionOk="0" h="1430" w="143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66"/>
            <p:cNvSpPr/>
            <p:nvPr/>
          </p:nvSpPr>
          <p:spPr>
            <a:xfrm>
              <a:off x="4930717" y="2523586"/>
              <a:ext cx="100917" cy="100534"/>
            </a:xfrm>
            <a:custGeom>
              <a:rect b="b" l="l" r="r" t="t"/>
              <a:pathLst>
                <a:path extrusionOk="0" h="3156" w="3168">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66"/>
            <p:cNvSpPr/>
            <p:nvPr/>
          </p:nvSpPr>
          <p:spPr>
            <a:xfrm>
              <a:off x="4878379" y="2473892"/>
              <a:ext cx="367161" cy="287523"/>
            </a:xfrm>
            <a:custGeom>
              <a:rect b="b" l="l" r="r" t="t"/>
              <a:pathLst>
                <a:path extrusionOk="0" h="9026" w="11526">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09" name="Google Shape;12209;p66"/>
          <p:cNvGrpSpPr/>
          <p:nvPr/>
        </p:nvGrpSpPr>
        <p:grpSpPr>
          <a:xfrm>
            <a:off x="1325719" y="2706689"/>
            <a:ext cx="290581" cy="372481"/>
            <a:chOff x="1325719" y="2887689"/>
            <a:chExt cx="290581" cy="372481"/>
          </a:xfrm>
        </p:grpSpPr>
        <p:sp>
          <p:nvSpPr>
            <p:cNvPr id="12210" name="Google Shape;12210;p66"/>
            <p:cNvSpPr/>
            <p:nvPr/>
          </p:nvSpPr>
          <p:spPr>
            <a:xfrm>
              <a:off x="1424724" y="3106533"/>
              <a:ext cx="37971" cy="37939"/>
            </a:xfrm>
            <a:custGeom>
              <a:rect b="b" l="l" r="r" t="t"/>
              <a:pathLst>
                <a:path extrusionOk="0" h="1191" w="1192">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1" name="Google Shape;12211;p66"/>
            <p:cNvSpPr/>
            <p:nvPr/>
          </p:nvSpPr>
          <p:spPr>
            <a:xfrm>
              <a:off x="1325719" y="2887689"/>
              <a:ext cx="290581" cy="372481"/>
            </a:xfrm>
            <a:custGeom>
              <a:rect b="b" l="l" r="r" t="t"/>
              <a:pathLst>
                <a:path extrusionOk="0" h="11693" w="9122">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12" name="Google Shape;12212;p66"/>
          <p:cNvSpPr/>
          <p:nvPr/>
        </p:nvSpPr>
        <p:spPr>
          <a:xfrm>
            <a:off x="1819153" y="2701369"/>
            <a:ext cx="191194" cy="382738"/>
          </a:xfrm>
          <a:custGeom>
            <a:rect b="b" l="l" r="r" t="t"/>
            <a:pathLst>
              <a:path extrusionOk="0" h="12015" w="6002">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13" name="Google Shape;12213;p66"/>
          <p:cNvGrpSpPr/>
          <p:nvPr/>
        </p:nvGrpSpPr>
        <p:grpSpPr>
          <a:xfrm>
            <a:off x="3510335" y="2711499"/>
            <a:ext cx="360726" cy="361204"/>
            <a:chOff x="3510335" y="2892499"/>
            <a:chExt cx="360726" cy="361204"/>
          </a:xfrm>
        </p:grpSpPr>
        <p:sp>
          <p:nvSpPr>
            <p:cNvPr id="12214" name="Google Shape;12214;p66"/>
            <p:cNvSpPr/>
            <p:nvPr/>
          </p:nvSpPr>
          <p:spPr>
            <a:xfrm>
              <a:off x="3511864" y="2892499"/>
              <a:ext cx="359197" cy="358751"/>
            </a:xfrm>
            <a:custGeom>
              <a:rect b="b" l="l" r="r" t="t"/>
              <a:pathLst>
                <a:path extrusionOk="0" h="11262" w="11276">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66"/>
            <p:cNvSpPr/>
            <p:nvPr/>
          </p:nvSpPr>
          <p:spPr>
            <a:xfrm>
              <a:off x="3510335" y="2959936"/>
              <a:ext cx="176413" cy="43291"/>
            </a:xfrm>
            <a:custGeom>
              <a:rect b="b" l="l" r="r" t="t"/>
              <a:pathLst>
                <a:path extrusionOk="0" h="1359" w="5538">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66"/>
            <p:cNvSpPr/>
            <p:nvPr/>
          </p:nvSpPr>
          <p:spPr>
            <a:xfrm>
              <a:off x="3530435" y="2920213"/>
              <a:ext cx="133918" cy="35072"/>
            </a:xfrm>
            <a:custGeom>
              <a:rect b="b" l="l" r="r" t="t"/>
              <a:pathLst>
                <a:path extrusionOk="0" h="1101" w="4204">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66"/>
            <p:cNvSpPr/>
            <p:nvPr/>
          </p:nvSpPr>
          <p:spPr>
            <a:xfrm>
              <a:off x="3761416" y="3078787"/>
              <a:ext cx="53134" cy="174916"/>
            </a:xfrm>
            <a:custGeom>
              <a:rect b="b" l="l" r="r" t="t"/>
              <a:pathLst>
                <a:path extrusionOk="0" h="5491" w="1668">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66"/>
            <p:cNvSpPr/>
            <p:nvPr/>
          </p:nvSpPr>
          <p:spPr>
            <a:xfrm>
              <a:off x="3809230" y="3100990"/>
              <a:ext cx="42877" cy="132326"/>
            </a:xfrm>
            <a:custGeom>
              <a:rect b="b" l="l" r="r" t="t"/>
              <a:pathLst>
                <a:path extrusionOk="0" h="4154" w="1346">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9" name="Google Shape;12219;p66"/>
          <p:cNvGrpSpPr/>
          <p:nvPr/>
        </p:nvGrpSpPr>
        <p:grpSpPr>
          <a:xfrm>
            <a:off x="3086313" y="2696049"/>
            <a:ext cx="320143" cy="392581"/>
            <a:chOff x="3086313" y="2877049"/>
            <a:chExt cx="320143" cy="392581"/>
          </a:xfrm>
        </p:grpSpPr>
        <p:sp>
          <p:nvSpPr>
            <p:cNvPr id="12220" name="Google Shape;12220;p66"/>
            <p:cNvSpPr/>
            <p:nvPr/>
          </p:nvSpPr>
          <p:spPr>
            <a:xfrm>
              <a:off x="3125749" y="2915371"/>
              <a:ext cx="240505" cy="354259"/>
            </a:xfrm>
            <a:custGeom>
              <a:rect b="b" l="l" r="r" t="t"/>
              <a:pathLst>
                <a:path extrusionOk="0" h="11121" w="755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66"/>
            <p:cNvSpPr/>
            <p:nvPr/>
          </p:nvSpPr>
          <p:spPr>
            <a:xfrm>
              <a:off x="3263076" y="2942511"/>
              <a:ext cx="79287" cy="99579"/>
            </a:xfrm>
            <a:custGeom>
              <a:rect b="b" l="l" r="r" t="t"/>
              <a:pathLst>
                <a:path extrusionOk="0" h="3126" w="2489">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66"/>
            <p:cNvSpPr/>
            <p:nvPr/>
          </p:nvSpPr>
          <p:spPr>
            <a:xfrm>
              <a:off x="3237656" y="2939262"/>
              <a:ext cx="20897" cy="14462"/>
            </a:xfrm>
            <a:custGeom>
              <a:rect b="b" l="l" r="r" t="t"/>
              <a:pathLst>
                <a:path extrusionOk="0" h="454" w="656">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66"/>
            <p:cNvSpPr/>
            <p:nvPr/>
          </p:nvSpPr>
          <p:spPr>
            <a:xfrm>
              <a:off x="3379888" y="3029539"/>
              <a:ext cx="26567" cy="14048"/>
            </a:xfrm>
            <a:custGeom>
              <a:rect b="b" l="l" r="r" t="t"/>
              <a:pathLst>
                <a:path extrusionOk="0" h="441" w="834">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66"/>
            <p:cNvSpPr/>
            <p:nvPr/>
          </p:nvSpPr>
          <p:spPr>
            <a:xfrm>
              <a:off x="3086313" y="3029539"/>
              <a:ext cx="26599" cy="14048"/>
            </a:xfrm>
            <a:custGeom>
              <a:rect b="b" l="l" r="r" t="t"/>
              <a:pathLst>
                <a:path extrusionOk="0" h="441" w="835">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66"/>
            <p:cNvSpPr/>
            <p:nvPr/>
          </p:nvSpPr>
          <p:spPr>
            <a:xfrm>
              <a:off x="3359788" y="2953469"/>
              <a:ext cx="26567" cy="20355"/>
            </a:xfrm>
            <a:custGeom>
              <a:rect b="b" l="l" r="r" t="t"/>
              <a:pathLst>
                <a:path extrusionOk="0" h="639" w="834">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66"/>
            <p:cNvSpPr/>
            <p:nvPr/>
          </p:nvSpPr>
          <p:spPr>
            <a:xfrm>
              <a:off x="3106413" y="3100034"/>
              <a:ext cx="26599" cy="20164"/>
            </a:xfrm>
            <a:custGeom>
              <a:rect b="b" l="l" r="r" t="t"/>
              <a:pathLst>
                <a:path extrusionOk="0" h="633" w="835">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66"/>
            <p:cNvSpPr/>
            <p:nvPr/>
          </p:nvSpPr>
          <p:spPr>
            <a:xfrm>
              <a:off x="3308565" y="2897277"/>
              <a:ext cx="22044" cy="24178"/>
            </a:xfrm>
            <a:custGeom>
              <a:rect b="b" l="l" r="r" t="t"/>
              <a:pathLst>
                <a:path extrusionOk="0" h="759" w="692">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66"/>
            <p:cNvSpPr/>
            <p:nvPr/>
          </p:nvSpPr>
          <p:spPr>
            <a:xfrm>
              <a:off x="3239153" y="2877049"/>
              <a:ext cx="14080" cy="26599"/>
            </a:xfrm>
            <a:custGeom>
              <a:rect b="b" l="l" r="r" t="t"/>
              <a:pathLst>
                <a:path extrusionOk="0" h="835" w="442">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66"/>
            <p:cNvSpPr/>
            <p:nvPr/>
          </p:nvSpPr>
          <p:spPr>
            <a:xfrm>
              <a:off x="3161809" y="2897500"/>
              <a:ext cx="22394" cy="24337"/>
            </a:xfrm>
            <a:custGeom>
              <a:rect b="b" l="l" r="r" t="t"/>
              <a:pathLst>
                <a:path extrusionOk="0" h="764" w="703">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66"/>
            <p:cNvSpPr/>
            <p:nvPr/>
          </p:nvSpPr>
          <p:spPr>
            <a:xfrm>
              <a:off x="3106413" y="2953151"/>
              <a:ext cx="26599" cy="19909"/>
            </a:xfrm>
            <a:custGeom>
              <a:rect b="b" l="l" r="r" t="t"/>
              <a:pathLst>
                <a:path extrusionOk="0" h="625" w="835">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66"/>
            <p:cNvSpPr/>
            <p:nvPr/>
          </p:nvSpPr>
          <p:spPr>
            <a:xfrm>
              <a:off x="3360520" y="3099811"/>
              <a:ext cx="25834" cy="20005"/>
            </a:xfrm>
            <a:custGeom>
              <a:rect b="b" l="l" r="r" t="t"/>
              <a:pathLst>
                <a:path extrusionOk="0" h="628" w="811">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2" name="Google Shape;12232;p66"/>
          <p:cNvSpPr/>
          <p:nvPr/>
        </p:nvSpPr>
        <p:spPr>
          <a:xfrm>
            <a:off x="2253814" y="2713123"/>
            <a:ext cx="210530" cy="357700"/>
          </a:xfrm>
          <a:custGeom>
            <a:rect b="b" l="l" r="r" t="t"/>
            <a:pathLst>
              <a:path extrusionOk="0" h="11229" w="6609">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3" name="Google Shape;12233;p66"/>
          <p:cNvGrpSpPr/>
          <p:nvPr/>
        </p:nvGrpSpPr>
        <p:grpSpPr>
          <a:xfrm>
            <a:off x="861113" y="2704746"/>
            <a:ext cx="333809" cy="373277"/>
            <a:chOff x="861113" y="2885746"/>
            <a:chExt cx="333809" cy="373277"/>
          </a:xfrm>
        </p:grpSpPr>
        <p:sp>
          <p:nvSpPr>
            <p:cNvPr id="12234" name="Google Shape;12234;p66"/>
            <p:cNvSpPr/>
            <p:nvPr/>
          </p:nvSpPr>
          <p:spPr>
            <a:xfrm>
              <a:off x="861113" y="2981533"/>
              <a:ext cx="315970" cy="277489"/>
            </a:xfrm>
            <a:custGeom>
              <a:rect b="b" l="l" r="r" t="t"/>
              <a:pathLst>
                <a:path extrusionOk="0" h="8711" w="9919">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66"/>
            <p:cNvSpPr/>
            <p:nvPr/>
          </p:nvSpPr>
          <p:spPr>
            <a:xfrm>
              <a:off x="1024976" y="2981756"/>
              <a:ext cx="125572" cy="45903"/>
            </a:xfrm>
            <a:custGeom>
              <a:rect b="b" l="l" r="r" t="t"/>
              <a:pathLst>
                <a:path extrusionOk="0" h="1441" w="3942">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6" name="Google Shape;12236;p66"/>
            <p:cNvSpPr/>
            <p:nvPr/>
          </p:nvSpPr>
          <p:spPr>
            <a:xfrm>
              <a:off x="979455" y="2885746"/>
              <a:ext cx="215467" cy="145705"/>
            </a:xfrm>
            <a:custGeom>
              <a:rect b="b" l="l" r="r" t="t"/>
              <a:pathLst>
                <a:path extrusionOk="0" h="4574" w="6764">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37" name="Google Shape;12237;p66"/>
          <p:cNvSpPr/>
          <p:nvPr/>
        </p:nvSpPr>
        <p:spPr>
          <a:xfrm>
            <a:off x="2616005" y="2705542"/>
            <a:ext cx="371366" cy="372353"/>
          </a:xfrm>
          <a:custGeom>
            <a:rect b="b" l="l" r="r" t="t"/>
            <a:pathLst>
              <a:path extrusionOk="0" h="11689" w="11658">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66"/>
          <p:cNvSpPr/>
          <p:nvPr/>
        </p:nvSpPr>
        <p:spPr>
          <a:xfrm>
            <a:off x="2160129" y="1335235"/>
            <a:ext cx="399780" cy="341740"/>
          </a:xfrm>
          <a:custGeom>
            <a:rect b="b" l="l" r="r" t="t"/>
            <a:pathLst>
              <a:path extrusionOk="0" h="10728" w="1255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39" name="Google Shape;12239;p66"/>
          <p:cNvGrpSpPr/>
          <p:nvPr/>
        </p:nvGrpSpPr>
        <p:grpSpPr>
          <a:xfrm>
            <a:off x="1297654" y="1323481"/>
            <a:ext cx="349354" cy="362223"/>
            <a:chOff x="1297654" y="1504481"/>
            <a:chExt cx="349354" cy="362223"/>
          </a:xfrm>
        </p:grpSpPr>
        <p:sp>
          <p:nvSpPr>
            <p:cNvPr id="12240" name="Google Shape;12240;p66"/>
            <p:cNvSpPr/>
            <p:nvPr/>
          </p:nvSpPr>
          <p:spPr>
            <a:xfrm>
              <a:off x="1297654" y="1504481"/>
              <a:ext cx="349354" cy="362223"/>
            </a:xfrm>
            <a:custGeom>
              <a:rect b="b" l="l" r="r" t="t"/>
              <a:pathLst>
                <a:path extrusionOk="0" h="11371" w="10967">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66"/>
            <p:cNvSpPr/>
            <p:nvPr/>
          </p:nvSpPr>
          <p:spPr>
            <a:xfrm>
              <a:off x="1354930" y="1618713"/>
              <a:ext cx="224960" cy="206516"/>
            </a:xfrm>
            <a:custGeom>
              <a:rect b="b" l="l" r="r" t="t"/>
              <a:pathLst>
                <a:path extrusionOk="0" h="6483" w="7062">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66"/>
            <p:cNvSpPr/>
            <p:nvPr/>
          </p:nvSpPr>
          <p:spPr>
            <a:xfrm>
              <a:off x="1453553" y="1643305"/>
              <a:ext cx="73235" cy="141436"/>
            </a:xfrm>
            <a:custGeom>
              <a:rect b="b" l="l" r="r" t="t"/>
              <a:pathLst>
                <a:path extrusionOk="0" h="4440" w="2299">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43" name="Google Shape;12243;p66"/>
          <p:cNvSpPr/>
          <p:nvPr/>
        </p:nvSpPr>
        <p:spPr>
          <a:xfrm>
            <a:off x="3945378" y="1349729"/>
            <a:ext cx="381209" cy="312466"/>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44" name="Google Shape;12244;p66"/>
          <p:cNvGrpSpPr/>
          <p:nvPr/>
        </p:nvGrpSpPr>
        <p:grpSpPr>
          <a:xfrm>
            <a:off x="852385" y="1329916"/>
            <a:ext cx="353145" cy="351998"/>
            <a:chOff x="852385" y="1510916"/>
            <a:chExt cx="353145" cy="351998"/>
          </a:xfrm>
        </p:grpSpPr>
        <p:sp>
          <p:nvSpPr>
            <p:cNvPr id="12245" name="Google Shape;12245;p66"/>
            <p:cNvSpPr/>
            <p:nvPr/>
          </p:nvSpPr>
          <p:spPr>
            <a:xfrm>
              <a:off x="852385" y="1510916"/>
              <a:ext cx="353145" cy="187785"/>
            </a:xfrm>
            <a:custGeom>
              <a:rect b="b" l="l" r="r" t="t"/>
              <a:pathLst>
                <a:path extrusionOk="0" h="5895" w="11086">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66"/>
            <p:cNvSpPr/>
            <p:nvPr/>
          </p:nvSpPr>
          <p:spPr>
            <a:xfrm>
              <a:off x="852385" y="1609921"/>
              <a:ext cx="353145" cy="252992"/>
            </a:xfrm>
            <a:custGeom>
              <a:rect b="b" l="l" r="r" t="t"/>
              <a:pathLst>
                <a:path extrusionOk="0" h="7942" w="11086">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66"/>
            <p:cNvSpPr/>
            <p:nvPr/>
          </p:nvSpPr>
          <p:spPr>
            <a:xfrm>
              <a:off x="928264" y="1584501"/>
              <a:ext cx="198775" cy="140735"/>
            </a:xfrm>
            <a:custGeom>
              <a:rect b="b" l="l" r="r" t="t"/>
              <a:pathLst>
                <a:path extrusionOk="0" h="4418" w="624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48" name="Google Shape;12248;p66"/>
          <p:cNvGrpSpPr/>
          <p:nvPr/>
        </p:nvGrpSpPr>
        <p:grpSpPr>
          <a:xfrm>
            <a:off x="1745217" y="1334471"/>
            <a:ext cx="343269" cy="342505"/>
            <a:chOff x="1745217" y="1515471"/>
            <a:chExt cx="343269" cy="342505"/>
          </a:xfrm>
        </p:grpSpPr>
        <p:sp>
          <p:nvSpPr>
            <p:cNvPr id="12249" name="Google Shape;12249;p66"/>
            <p:cNvSpPr/>
            <p:nvPr/>
          </p:nvSpPr>
          <p:spPr>
            <a:xfrm>
              <a:off x="1854448" y="1647096"/>
              <a:ext cx="22012" cy="21630"/>
            </a:xfrm>
            <a:custGeom>
              <a:rect b="b" l="l" r="r" t="t"/>
              <a:pathLst>
                <a:path extrusionOk="0" h="679" w="691">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66"/>
            <p:cNvSpPr/>
            <p:nvPr/>
          </p:nvSpPr>
          <p:spPr>
            <a:xfrm>
              <a:off x="1906021" y="1647096"/>
              <a:ext cx="21661" cy="21630"/>
            </a:xfrm>
            <a:custGeom>
              <a:rect b="b" l="l" r="r" t="t"/>
              <a:pathLst>
                <a:path extrusionOk="0" h="679" w="68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66"/>
            <p:cNvSpPr/>
            <p:nvPr/>
          </p:nvSpPr>
          <p:spPr>
            <a:xfrm>
              <a:off x="1956830" y="1647096"/>
              <a:ext cx="22044" cy="21630"/>
            </a:xfrm>
            <a:custGeom>
              <a:rect b="b" l="l" r="r" t="t"/>
              <a:pathLst>
                <a:path extrusionOk="0" h="679" w="692">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66"/>
            <p:cNvSpPr/>
            <p:nvPr/>
          </p:nvSpPr>
          <p:spPr>
            <a:xfrm>
              <a:off x="1745217" y="1515471"/>
              <a:ext cx="343269" cy="342505"/>
            </a:xfrm>
            <a:custGeom>
              <a:rect b="b" l="l" r="r" t="t"/>
              <a:pathLst>
                <a:path extrusionOk="0" h="10752" w="10776">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53" name="Google Shape;12253;p66"/>
          <p:cNvSpPr/>
          <p:nvPr/>
        </p:nvSpPr>
        <p:spPr>
          <a:xfrm>
            <a:off x="3509220" y="1324437"/>
            <a:ext cx="365632" cy="363561"/>
          </a:xfrm>
          <a:custGeom>
            <a:rect b="b" l="l" r="r" t="t"/>
            <a:pathLst>
              <a:path extrusionOk="0" h="11413" w="11478">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54" name="Google Shape;12254;p66"/>
          <p:cNvGrpSpPr/>
          <p:nvPr/>
        </p:nvGrpSpPr>
        <p:grpSpPr>
          <a:xfrm>
            <a:off x="3042703" y="1348137"/>
            <a:ext cx="411535" cy="315587"/>
            <a:chOff x="3042703" y="1529137"/>
            <a:chExt cx="411535" cy="315587"/>
          </a:xfrm>
        </p:grpSpPr>
        <p:sp>
          <p:nvSpPr>
            <p:cNvPr id="12255" name="Google Shape;12255;p66"/>
            <p:cNvSpPr/>
            <p:nvPr/>
          </p:nvSpPr>
          <p:spPr>
            <a:xfrm>
              <a:off x="3042703" y="1529137"/>
              <a:ext cx="411535" cy="315587"/>
            </a:xfrm>
            <a:custGeom>
              <a:rect b="b" l="l" r="r" t="t"/>
              <a:pathLst>
                <a:path extrusionOk="0" h="9907" w="12919">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6" name="Google Shape;12256;p66"/>
            <p:cNvSpPr/>
            <p:nvPr/>
          </p:nvSpPr>
          <p:spPr>
            <a:xfrm>
              <a:off x="3077967" y="1557965"/>
              <a:ext cx="12169" cy="12551"/>
            </a:xfrm>
            <a:custGeom>
              <a:rect b="b" l="l" r="r" t="t"/>
              <a:pathLst>
                <a:path extrusionOk="0" h="394" w="382">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7" name="Google Shape;12257;p66"/>
            <p:cNvSpPr/>
            <p:nvPr/>
          </p:nvSpPr>
          <p:spPr>
            <a:xfrm>
              <a:off x="3099978" y="1557965"/>
              <a:ext cx="12551" cy="12551"/>
            </a:xfrm>
            <a:custGeom>
              <a:rect b="b" l="l" r="r" t="t"/>
              <a:pathLst>
                <a:path extrusionOk="0" h="394" w="394">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66"/>
            <p:cNvSpPr/>
            <p:nvPr/>
          </p:nvSpPr>
          <p:spPr>
            <a:xfrm>
              <a:off x="3122341" y="1557965"/>
              <a:ext cx="12551" cy="12551"/>
            </a:xfrm>
            <a:custGeom>
              <a:rect b="b" l="l" r="r" t="t"/>
              <a:pathLst>
                <a:path extrusionOk="0" h="394" w="394">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66"/>
            <p:cNvSpPr/>
            <p:nvPr/>
          </p:nvSpPr>
          <p:spPr>
            <a:xfrm>
              <a:off x="3342331" y="1557965"/>
              <a:ext cx="79669" cy="12551"/>
            </a:xfrm>
            <a:custGeom>
              <a:rect b="b" l="l" r="r" t="t"/>
              <a:pathLst>
                <a:path extrusionOk="0" h="394" w="2501">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66"/>
            <p:cNvSpPr/>
            <p:nvPr/>
          </p:nvSpPr>
          <p:spPr>
            <a:xfrm>
              <a:off x="3306303" y="1557965"/>
              <a:ext cx="26949" cy="12551"/>
            </a:xfrm>
            <a:custGeom>
              <a:rect b="b" l="l" r="r" t="t"/>
              <a:pathLst>
                <a:path extrusionOk="0" h="394" w="846">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66"/>
            <p:cNvSpPr/>
            <p:nvPr/>
          </p:nvSpPr>
          <p:spPr>
            <a:xfrm>
              <a:off x="3165217" y="1622822"/>
              <a:ext cx="166888" cy="121750"/>
            </a:xfrm>
            <a:custGeom>
              <a:rect b="b" l="l" r="r" t="t"/>
              <a:pathLst>
                <a:path extrusionOk="0" h="3822" w="5239">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66"/>
            <p:cNvSpPr/>
            <p:nvPr/>
          </p:nvSpPr>
          <p:spPr>
            <a:xfrm>
              <a:off x="3222843" y="1657226"/>
              <a:ext cx="54281" cy="53612"/>
            </a:xfrm>
            <a:custGeom>
              <a:rect b="b" l="l" r="r" t="t"/>
              <a:pathLst>
                <a:path extrusionOk="0" h="1683" w="1704">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66"/>
            <p:cNvSpPr/>
            <p:nvPr/>
          </p:nvSpPr>
          <p:spPr>
            <a:xfrm>
              <a:off x="3087459" y="1800700"/>
              <a:ext cx="160454" cy="12519"/>
            </a:xfrm>
            <a:custGeom>
              <a:rect b="b" l="l" r="r" t="t"/>
              <a:pathLst>
                <a:path extrusionOk="0" h="393" w="5037">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66"/>
            <p:cNvSpPr/>
            <p:nvPr/>
          </p:nvSpPr>
          <p:spPr>
            <a:xfrm>
              <a:off x="3368866" y="1800318"/>
              <a:ext cx="43673" cy="12169"/>
            </a:xfrm>
            <a:custGeom>
              <a:rect b="b" l="l" r="r" t="t"/>
              <a:pathLst>
                <a:path extrusionOk="0" h="382" w="1371">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65" name="Google Shape;12265;p66"/>
          <p:cNvGrpSpPr/>
          <p:nvPr/>
        </p:nvGrpSpPr>
        <p:grpSpPr>
          <a:xfrm>
            <a:off x="2629289" y="1363682"/>
            <a:ext cx="350501" cy="284497"/>
            <a:chOff x="2629289" y="1544682"/>
            <a:chExt cx="350501" cy="284497"/>
          </a:xfrm>
        </p:grpSpPr>
        <p:sp>
          <p:nvSpPr>
            <p:cNvPr id="12266" name="Google Shape;12266;p66"/>
            <p:cNvSpPr/>
            <p:nvPr/>
          </p:nvSpPr>
          <p:spPr>
            <a:xfrm>
              <a:off x="2835614" y="1818507"/>
              <a:ext cx="10289" cy="10671"/>
            </a:xfrm>
            <a:custGeom>
              <a:rect b="b" l="l" r="r" t="t"/>
              <a:pathLst>
                <a:path extrusionOk="0" h="335" w="323">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66"/>
            <p:cNvSpPr/>
            <p:nvPr/>
          </p:nvSpPr>
          <p:spPr>
            <a:xfrm>
              <a:off x="2629289" y="1544682"/>
              <a:ext cx="318614" cy="284497"/>
            </a:xfrm>
            <a:custGeom>
              <a:rect b="b" l="l" r="r" t="t"/>
              <a:pathLst>
                <a:path extrusionOk="0" h="8931" w="10002">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66"/>
            <p:cNvSpPr/>
            <p:nvPr/>
          </p:nvSpPr>
          <p:spPr>
            <a:xfrm>
              <a:off x="2876962" y="1818507"/>
              <a:ext cx="30740" cy="10671"/>
            </a:xfrm>
            <a:custGeom>
              <a:rect b="b" l="l" r="r" t="t"/>
              <a:pathLst>
                <a:path extrusionOk="0" h="335" w="965">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66"/>
            <p:cNvSpPr/>
            <p:nvPr/>
          </p:nvSpPr>
          <p:spPr>
            <a:xfrm>
              <a:off x="2969118" y="1818507"/>
              <a:ext cx="10671" cy="10671"/>
            </a:xfrm>
            <a:custGeom>
              <a:rect b="b" l="l" r="r" t="t"/>
              <a:pathLst>
                <a:path extrusionOk="0" h="335" w="335">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66"/>
            <p:cNvSpPr/>
            <p:nvPr/>
          </p:nvSpPr>
          <p:spPr>
            <a:xfrm>
              <a:off x="2916780" y="1818507"/>
              <a:ext cx="34563" cy="10671"/>
            </a:xfrm>
            <a:custGeom>
              <a:rect b="b" l="l" r="r" t="t"/>
              <a:pathLst>
                <a:path extrusionOk="0" h="335" w="1085">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1" name="Google Shape;12271;p66"/>
          <p:cNvGrpSpPr/>
          <p:nvPr/>
        </p:nvGrpSpPr>
        <p:grpSpPr>
          <a:xfrm>
            <a:off x="5305077" y="1321633"/>
            <a:ext cx="367893" cy="365218"/>
            <a:chOff x="5305077" y="1502633"/>
            <a:chExt cx="367893" cy="365218"/>
          </a:xfrm>
        </p:grpSpPr>
        <p:sp>
          <p:nvSpPr>
            <p:cNvPr id="12272" name="Google Shape;12272;p66"/>
            <p:cNvSpPr/>
            <p:nvPr/>
          </p:nvSpPr>
          <p:spPr>
            <a:xfrm>
              <a:off x="5305077" y="1502633"/>
              <a:ext cx="261338" cy="365218"/>
            </a:xfrm>
            <a:custGeom>
              <a:rect b="b" l="l" r="r" t="t"/>
              <a:pathLst>
                <a:path extrusionOk="0" h="11465" w="8204">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66"/>
            <p:cNvSpPr/>
            <p:nvPr/>
          </p:nvSpPr>
          <p:spPr>
            <a:xfrm>
              <a:off x="5495092" y="1503111"/>
              <a:ext cx="177878" cy="233147"/>
            </a:xfrm>
            <a:custGeom>
              <a:rect b="b" l="l" r="r" t="t"/>
              <a:pathLst>
                <a:path extrusionOk="0" h="7319" w="5584">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4" name="Google Shape;12274;p66"/>
          <p:cNvGrpSpPr/>
          <p:nvPr/>
        </p:nvGrpSpPr>
        <p:grpSpPr>
          <a:xfrm>
            <a:off x="7100170" y="1319117"/>
            <a:ext cx="368308" cy="367033"/>
            <a:chOff x="7100170" y="1500117"/>
            <a:chExt cx="368308" cy="367033"/>
          </a:xfrm>
        </p:grpSpPr>
        <p:sp>
          <p:nvSpPr>
            <p:cNvPr id="12275" name="Google Shape;12275;p66"/>
            <p:cNvSpPr/>
            <p:nvPr/>
          </p:nvSpPr>
          <p:spPr>
            <a:xfrm>
              <a:off x="7328698" y="1501041"/>
              <a:ext cx="139780" cy="97126"/>
            </a:xfrm>
            <a:custGeom>
              <a:rect b="b" l="l" r="r" t="t"/>
              <a:pathLst>
                <a:path extrusionOk="0" h="3049" w="4388">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66"/>
            <p:cNvSpPr/>
            <p:nvPr/>
          </p:nvSpPr>
          <p:spPr>
            <a:xfrm>
              <a:off x="7100170" y="1500117"/>
              <a:ext cx="192691" cy="307942"/>
            </a:xfrm>
            <a:custGeom>
              <a:rect b="b" l="l" r="r" t="t"/>
              <a:pathLst>
                <a:path extrusionOk="0" h="9667" w="6049">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7" name="Google Shape;12277;p66"/>
            <p:cNvSpPr/>
            <p:nvPr/>
          </p:nvSpPr>
          <p:spPr>
            <a:xfrm>
              <a:off x="7160089" y="1766170"/>
              <a:ext cx="19017" cy="18986"/>
            </a:xfrm>
            <a:custGeom>
              <a:rect b="b" l="l" r="r" t="t"/>
              <a:pathLst>
                <a:path extrusionOk="0" h="596" w="597">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8" name="Google Shape;12278;p66"/>
            <p:cNvSpPr/>
            <p:nvPr/>
          </p:nvSpPr>
          <p:spPr>
            <a:xfrm>
              <a:off x="7295505" y="1540031"/>
              <a:ext cx="18986" cy="19081"/>
            </a:xfrm>
            <a:custGeom>
              <a:rect b="b" l="l" r="r" t="t"/>
              <a:pathLst>
                <a:path extrusionOk="0" h="599" w="596">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66"/>
            <p:cNvSpPr/>
            <p:nvPr/>
          </p:nvSpPr>
          <p:spPr>
            <a:xfrm>
              <a:off x="7337968" y="1631519"/>
              <a:ext cx="19017" cy="19017"/>
            </a:xfrm>
            <a:custGeom>
              <a:rect b="b" l="l" r="r" t="t"/>
              <a:pathLst>
                <a:path extrusionOk="0" h="597" w="597">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66"/>
            <p:cNvSpPr/>
            <p:nvPr/>
          </p:nvSpPr>
          <p:spPr>
            <a:xfrm>
              <a:off x="7275404" y="1612947"/>
              <a:ext cx="18986" cy="18986"/>
            </a:xfrm>
            <a:custGeom>
              <a:rect b="b" l="l" r="r" t="t"/>
              <a:pathLst>
                <a:path extrusionOk="0" h="596" w="596">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66"/>
            <p:cNvSpPr/>
            <p:nvPr/>
          </p:nvSpPr>
          <p:spPr>
            <a:xfrm>
              <a:off x="7248837" y="1688029"/>
              <a:ext cx="19017" cy="19017"/>
            </a:xfrm>
            <a:custGeom>
              <a:rect b="b" l="l" r="r" t="t"/>
              <a:pathLst>
                <a:path extrusionOk="0" h="597" w="597">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66"/>
            <p:cNvSpPr/>
            <p:nvPr/>
          </p:nvSpPr>
          <p:spPr>
            <a:xfrm>
              <a:off x="7413464" y="1587527"/>
              <a:ext cx="18986" cy="19017"/>
            </a:xfrm>
            <a:custGeom>
              <a:rect b="b" l="l" r="r" t="t"/>
              <a:pathLst>
                <a:path extrusionOk="0" h="597" w="596">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66"/>
            <p:cNvSpPr/>
            <p:nvPr/>
          </p:nvSpPr>
          <p:spPr>
            <a:xfrm>
              <a:off x="7114218" y="1832906"/>
              <a:ext cx="18986" cy="19017"/>
            </a:xfrm>
            <a:custGeom>
              <a:rect b="b" l="l" r="r" t="t"/>
              <a:pathLst>
                <a:path extrusionOk="0" h="597" w="596">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66"/>
            <p:cNvSpPr/>
            <p:nvPr/>
          </p:nvSpPr>
          <p:spPr>
            <a:xfrm>
              <a:off x="7128999" y="1785506"/>
              <a:ext cx="18986" cy="19017"/>
            </a:xfrm>
            <a:custGeom>
              <a:rect b="b" l="l" r="r" t="t"/>
              <a:pathLst>
                <a:path extrusionOk="0" h="597" w="596">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66"/>
            <p:cNvSpPr/>
            <p:nvPr/>
          </p:nvSpPr>
          <p:spPr>
            <a:xfrm>
              <a:off x="7148335" y="1815481"/>
              <a:ext cx="18986" cy="18986"/>
            </a:xfrm>
            <a:custGeom>
              <a:rect b="b" l="l" r="r" t="t"/>
              <a:pathLst>
                <a:path extrusionOk="0" h="596" w="596">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66"/>
            <p:cNvSpPr/>
            <p:nvPr/>
          </p:nvSpPr>
          <p:spPr>
            <a:xfrm>
              <a:off x="7158592" y="1661494"/>
              <a:ext cx="208236" cy="205656"/>
            </a:xfrm>
            <a:custGeom>
              <a:rect b="b" l="l" r="r" t="t"/>
              <a:pathLst>
                <a:path extrusionOk="0" h="6456" w="6537">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66"/>
            <p:cNvSpPr/>
            <p:nvPr/>
          </p:nvSpPr>
          <p:spPr>
            <a:xfrm>
              <a:off x="7374696" y="1635660"/>
              <a:ext cx="93781" cy="28478"/>
            </a:xfrm>
            <a:custGeom>
              <a:rect b="b" l="l" r="r" t="t"/>
              <a:pathLst>
                <a:path extrusionOk="0" h="894" w="2944">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288" name="Google Shape;12288;p66"/>
          <p:cNvSpPr/>
          <p:nvPr/>
        </p:nvSpPr>
        <p:spPr>
          <a:xfrm>
            <a:off x="7539642" y="1319180"/>
            <a:ext cx="372958" cy="366747"/>
          </a:xfrm>
          <a:custGeom>
            <a:rect b="b" l="l" r="r" t="t"/>
            <a:pathLst>
              <a:path extrusionOk="0" h="11513" w="11708">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289" name="Google Shape;12289;p66"/>
          <p:cNvGrpSpPr/>
          <p:nvPr/>
        </p:nvGrpSpPr>
        <p:grpSpPr>
          <a:xfrm>
            <a:off x="6649231" y="1319021"/>
            <a:ext cx="390287" cy="367065"/>
            <a:chOff x="6649231" y="1500021"/>
            <a:chExt cx="390287" cy="367065"/>
          </a:xfrm>
        </p:grpSpPr>
        <p:sp>
          <p:nvSpPr>
            <p:cNvPr id="12290" name="Google Shape;12290;p66"/>
            <p:cNvSpPr/>
            <p:nvPr/>
          </p:nvSpPr>
          <p:spPr>
            <a:xfrm>
              <a:off x="6649231" y="1500021"/>
              <a:ext cx="390287" cy="367065"/>
            </a:xfrm>
            <a:custGeom>
              <a:rect b="b" l="l" r="r" t="t"/>
              <a:pathLst>
                <a:path extrusionOk="0" h="11523" w="12252">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66"/>
            <p:cNvSpPr/>
            <p:nvPr/>
          </p:nvSpPr>
          <p:spPr>
            <a:xfrm>
              <a:off x="6759194" y="1602435"/>
              <a:ext cx="161983" cy="161409"/>
            </a:xfrm>
            <a:custGeom>
              <a:rect b="b" l="l" r="r" t="t"/>
              <a:pathLst>
                <a:path extrusionOk="0" h="5067" w="5085">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66"/>
            <p:cNvSpPr/>
            <p:nvPr/>
          </p:nvSpPr>
          <p:spPr>
            <a:xfrm>
              <a:off x="6718229" y="1625179"/>
              <a:ext cx="15227" cy="14239"/>
            </a:xfrm>
            <a:custGeom>
              <a:rect b="b" l="l" r="r" t="t"/>
              <a:pathLst>
                <a:path extrusionOk="0" h="447" w="478">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66"/>
            <p:cNvSpPr/>
            <p:nvPr/>
          </p:nvSpPr>
          <p:spPr>
            <a:xfrm>
              <a:off x="6712176" y="1588005"/>
              <a:ext cx="16533" cy="14048"/>
            </a:xfrm>
            <a:custGeom>
              <a:rect b="b" l="l" r="r" t="t"/>
              <a:pathLst>
                <a:path extrusionOk="0" h="441" w="519">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66"/>
            <p:cNvSpPr/>
            <p:nvPr/>
          </p:nvSpPr>
          <p:spPr>
            <a:xfrm>
              <a:off x="6744796" y="1555003"/>
              <a:ext cx="16628" cy="14367"/>
            </a:xfrm>
            <a:custGeom>
              <a:rect b="b" l="l" r="r" t="t"/>
              <a:pathLst>
                <a:path extrusionOk="0" h="451" w="522">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66"/>
            <p:cNvSpPr/>
            <p:nvPr/>
          </p:nvSpPr>
          <p:spPr>
            <a:xfrm>
              <a:off x="6750115" y="1593707"/>
              <a:ext cx="15577" cy="13952"/>
            </a:xfrm>
            <a:custGeom>
              <a:rect b="b" l="l" r="r" t="t"/>
              <a:pathLst>
                <a:path extrusionOk="0" h="438" w="489">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66"/>
            <p:cNvSpPr/>
            <p:nvPr/>
          </p:nvSpPr>
          <p:spPr>
            <a:xfrm>
              <a:off x="6782353" y="1561852"/>
              <a:ext cx="16692" cy="14335"/>
            </a:xfrm>
            <a:custGeom>
              <a:rect b="b" l="l" r="r" t="t"/>
              <a:pathLst>
                <a:path extrusionOk="0" h="450" w="524">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66"/>
            <p:cNvSpPr/>
            <p:nvPr/>
          </p:nvSpPr>
          <p:spPr>
            <a:xfrm>
              <a:off x="6884735" y="1791686"/>
              <a:ext cx="15227" cy="14239"/>
            </a:xfrm>
            <a:custGeom>
              <a:rect b="b" l="l" r="r" t="t"/>
              <a:pathLst>
                <a:path extrusionOk="0" h="447" w="478">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66"/>
            <p:cNvSpPr/>
            <p:nvPr/>
          </p:nvSpPr>
          <p:spPr>
            <a:xfrm>
              <a:off x="6922292" y="1797738"/>
              <a:ext cx="15195" cy="14271"/>
            </a:xfrm>
            <a:custGeom>
              <a:rect b="b" l="l" r="r" t="t"/>
              <a:pathLst>
                <a:path extrusionOk="0" h="448" w="477">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66"/>
            <p:cNvSpPr/>
            <p:nvPr/>
          </p:nvSpPr>
          <p:spPr>
            <a:xfrm>
              <a:off x="6954911" y="1765118"/>
              <a:ext cx="15195" cy="14271"/>
            </a:xfrm>
            <a:custGeom>
              <a:rect b="b" l="l" r="r" t="t"/>
              <a:pathLst>
                <a:path extrusionOk="0" h="448" w="477">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66"/>
            <p:cNvSpPr/>
            <p:nvPr/>
          </p:nvSpPr>
          <p:spPr>
            <a:xfrm>
              <a:off x="6916590" y="1759831"/>
              <a:ext cx="16724" cy="14335"/>
            </a:xfrm>
            <a:custGeom>
              <a:rect b="b" l="l" r="r" t="t"/>
              <a:pathLst>
                <a:path extrusionOk="0" h="450" w="525">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66"/>
            <p:cNvSpPr/>
            <p:nvPr/>
          </p:nvSpPr>
          <p:spPr>
            <a:xfrm>
              <a:off x="6948477" y="1727593"/>
              <a:ext cx="16979" cy="14367"/>
            </a:xfrm>
            <a:custGeom>
              <a:rect b="b" l="l" r="r" t="t"/>
              <a:pathLst>
                <a:path extrusionOk="0" h="451" w="533">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2" name="Google Shape;12302;p66"/>
          <p:cNvGrpSpPr/>
          <p:nvPr/>
        </p:nvGrpSpPr>
        <p:grpSpPr>
          <a:xfrm>
            <a:off x="5746938" y="1362503"/>
            <a:ext cx="387261" cy="280356"/>
            <a:chOff x="5746938" y="1543503"/>
            <a:chExt cx="387261" cy="280356"/>
          </a:xfrm>
        </p:grpSpPr>
        <p:sp>
          <p:nvSpPr>
            <p:cNvPr id="12303" name="Google Shape;12303;p66"/>
            <p:cNvSpPr/>
            <p:nvPr/>
          </p:nvSpPr>
          <p:spPr>
            <a:xfrm>
              <a:off x="5746938" y="1543503"/>
              <a:ext cx="186256" cy="279591"/>
            </a:xfrm>
            <a:custGeom>
              <a:rect b="b" l="l" r="r" t="t"/>
              <a:pathLst>
                <a:path extrusionOk="0" h="8777" w="5847">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66"/>
            <p:cNvSpPr/>
            <p:nvPr/>
          </p:nvSpPr>
          <p:spPr>
            <a:xfrm>
              <a:off x="5949090" y="1543949"/>
              <a:ext cx="185109" cy="279910"/>
            </a:xfrm>
            <a:custGeom>
              <a:rect b="b" l="l" r="r" t="t"/>
              <a:pathLst>
                <a:path extrusionOk="0" h="8787" w="5811">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5" name="Google Shape;12305;p66"/>
          <p:cNvGrpSpPr/>
          <p:nvPr/>
        </p:nvGrpSpPr>
        <p:grpSpPr>
          <a:xfrm>
            <a:off x="6196730" y="1344346"/>
            <a:ext cx="369072" cy="317467"/>
            <a:chOff x="6196730" y="1525346"/>
            <a:chExt cx="369072" cy="317467"/>
          </a:xfrm>
        </p:grpSpPr>
        <p:sp>
          <p:nvSpPr>
            <p:cNvPr id="12306" name="Google Shape;12306;p66"/>
            <p:cNvSpPr/>
            <p:nvPr/>
          </p:nvSpPr>
          <p:spPr>
            <a:xfrm>
              <a:off x="6285478" y="1697140"/>
              <a:ext cx="193870" cy="145673"/>
            </a:xfrm>
            <a:custGeom>
              <a:rect b="b" l="l" r="r" t="t"/>
              <a:pathLst>
                <a:path extrusionOk="0" h="4573" w="6086">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66"/>
            <p:cNvSpPr/>
            <p:nvPr/>
          </p:nvSpPr>
          <p:spPr>
            <a:xfrm>
              <a:off x="6391301" y="1525346"/>
              <a:ext cx="174502" cy="317467"/>
            </a:xfrm>
            <a:custGeom>
              <a:rect b="b" l="l" r="r" t="t"/>
              <a:pathLst>
                <a:path extrusionOk="0" h="9966" w="5478">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66"/>
            <p:cNvSpPr/>
            <p:nvPr/>
          </p:nvSpPr>
          <p:spPr>
            <a:xfrm>
              <a:off x="6196730" y="1525346"/>
              <a:ext cx="172622" cy="317467"/>
            </a:xfrm>
            <a:custGeom>
              <a:rect b="b" l="l" r="r" t="t"/>
              <a:pathLst>
                <a:path extrusionOk="0" h="9966" w="5419">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9" name="Google Shape;12309;p66"/>
          <p:cNvGrpSpPr/>
          <p:nvPr/>
        </p:nvGrpSpPr>
        <p:grpSpPr>
          <a:xfrm>
            <a:off x="4940592" y="1319690"/>
            <a:ext cx="246558" cy="367161"/>
            <a:chOff x="4940592" y="1500690"/>
            <a:chExt cx="246558" cy="367161"/>
          </a:xfrm>
        </p:grpSpPr>
        <p:sp>
          <p:nvSpPr>
            <p:cNvPr id="12310" name="Google Shape;12310;p66"/>
            <p:cNvSpPr/>
            <p:nvPr/>
          </p:nvSpPr>
          <p:spPr>
            <a:xfrm>
              <a:off x="4961075" y="1766934"/>
              <a:ext cx="44024" cy="74732"/>
            </a:xfrm>
            <a:custGeom>
              <a:rect b="b" l="l" r="r" t="t"/>
              <a:pathLst>
                <a:path extrusionOk="0" h="2346" w="1382">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66"/>
            <p:cNvSpPr/>
            <p:nvPr/>
          </p:nvSpPr>
          <p:spPr>
            <a:xfrm>
              <a:off x="5009240" y="1623937"/>
              <a:ext cx="37207" cy="36824"/>
            </a:xfrm>
            <a:custGeom>
              <a:rect b="b" l="l" r="r" t="t"/>
              <a:pathLst>
                <a:path extrusionOk="0" h="1156" w="1168">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66"/>
            <p:cNvSpPr/>
            <p:nvPr/>
          </p:nvSpPr>
          <p:spPr>
            <a:xfrm>
              <a:off x="5110125" y="1785123"/>
              <a:ext cx="50458" cy="50108"/>
            </a:xfrm>
            <a:custGeom>
              <a:rect b="b" l="l" r="r" t="t"/>
              <a:pathLst>
                <a:path extrusionOk="0" h="1573" w="1584">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66"/>
            <p:cNvSpPr/>
            <p:nvPr/>
          </p:nvSpPr>
          <p:spPr>
            <a:xfrm>
              <a:off x="4940592" y="1500690"/>
              <a:ext cx="246558" cy="367161"/>
            </a:xfrm>
            <a:custGeom>
              <a:rect b="b" l="l" r="r" t="t"/>
              <a:pathLst>
                <a:path extrusionOk="0" h="11526" w="774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4" name="Google Shape;12314;p66"/>
          <p:cNvGrpSpPr/>
          <p:nvPr/>
        </p:nvGrpSpPr>
        <p:grpSpPr>
          <a:xfrm>
            <a:off x="7964906" y="1318894"/>
            <a:ext cx="380858" cy="367575"/>
            <a:chOff x="7964906" y="1499894"/>
            <a:chExt cx="380858" cy="367575"/>
          </a:xfrm>
        </p:grpSpPr>
        <p:sp>
          <p:nvSpPr>
            <p:cNvPr id="12315" name="Google Shape;12315;p66"/>
            <p:cNvSpPr/>
            <p:nvPr/>
          </p:nvSpPr>
          <p:spPr>
            <a:xfrm>
              <a:off x="7964906" y="1501359"/>
              <a:ext cx="377099" cy="365600"/>
            </a:xfrm>
            <a:custGeom>
              <a:rect b="b" l="l" r="r" t="t"/>
              <a:pathLst>
                <a:path extrusionOk="0" h="11477" w="11838">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66"/>
            <p:cNvSpPr/>
            <p:nvPr/>
          </p:nvSpPr>
          <p:spPr>
            <a:xfrm>
              <a:off x="7965288" y="1499894"/>
              <a:ext cx="202948" cy="193870"/>
            </a:xfrm>
            <a:custGeom>
              <a:rect b="b" l="l" r="r" t="t"/>
              <a:pathLst>
                <a:path extrusionOk="0" h="6086" w="6371">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66"/>
            <p:cNvSpPr/>
            <p:nvPr/>
          </p:nvSpPr>
          <p:spPr>
            <a:xfrm>
              <a:off x="8137879" y="1673440"/>
              <a:ext cx="207886" cy="194029"/>
            </a:xfrm>
            <a:custGeom>
              <a:rect b="b" l="l" r="r" t="t"/>
              <a:pathLst>
                <a:path extrusionOk="0" h="6091" w="6526">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18" name="Google Shape;12318;p66"/>
          <p:cNvSpPr/>
          <p:nvPr/>
        </p:nvSpPr>
        <p:spPr>
          <a:xfrm>
            <a:off x="5779557" y="2721087"/>
            <a:ext cx="322787" cy="355788"/>
          </a:xfrm>
          <a:custGeom>
            <a:rect b="b" l="l" r="r" t="t"/>
            <a:pathLst>
              <a:path extrusionOk="0" h="11169" w="10133">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19" name="Google Shape;12319;p66"/>
          <p:cNvGrpSpPr/>
          <p:nvPr/>
        </p:nvGrpSpPr>
        <p:grpSpPr>
          <a:xfrm>
            <a:off x="8007400" y="2721278"/>
            <a:ext cx="285230" cy="355597"/>
            <a:chOff x="8007400" y="2902278"/>
            <a:chExt cx="285230" cy="355597"/>
          </a:xfrm>
        </p:grpSpPr>
        <p:sp>
          <p:nvSpPr>
            <p:cNvPr id="12320" name="Google Shape;12320;p66"/>
            <p:cNvSpPr/>
            <p:nvPr/>
          </p:nvSpPr>
          <p:spPr>
            <a:xfrm>
              <a:off x="8134820" y="3165305"/>
              <a:ext cx="39851" cy="39851"/>
            </a:xfrm>
            <a:custGeom>
              <a:rect b="b" l="l" r="r" t="t"/>
              <a:pathLst>
                <a:path extrusionOk="0" h="1251" w="1251">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66"/>
            <p:cNvSpPr/>
            <p:nvPr/>
          </p:nvSpPr>
          <p:spPr>
            <a:xfrm>
              <a:off x="8007400" y="2902278"/>
              <a:ext cx="285230" cy="355597"/>
            </a:xfrm>
            <a:custGeom>
              <a:rect b="b" l="l" r="r" t="t"/>
              <a:pathLst>
                <a:path extrusionOk="0" h="11163" w="8954">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2" name="Google Shape;12322;p66"/>
          <p:cNvGrpSpPr/>
          <p:nvPr/>
        </p:nvGrpSpPr>
        <p:grpSpPr>
          <a:xfrm>
            <a:off x="6219124" y="2721788"/>
            <a:ext cx="318231" cy="355470"/>
            <a:chOff x="6219124" y="2902788"/>
            <a:chExt cx="318231" cy="355470"/>
          </a:xfrm>
        </p:grpSpPr>
        <p:sp>
          <p:nvSpPr>
            <p:cNvPr id="12323" name="Google Shape;12323;p66"/>
            <p:cNvSpPr/>
            <p:nvPr/>
          </p:nvSpPr>
          <p:spPr>
            <a:xfrm>
              <a:off x="6219124" y="2990994"/>
              <a:ext cx="140353" cy="267263"/>
            </a:xfrm>
            <a:custGeom>
              <a:rect b="b" l="l" r="r" t="t"/>
              <a:pathLst>
                <a:path extrusionOk="0" h="8390" w="4406">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66"/>
            <p:cNvSpPr/>
            <p:nvPr/>
          </p:nvSpPr>
          <p:spPr>
            <a:xfrm>
              <a:off x="6268054" y="2902788"/>
              <a:ext cx="269302" cy="354705"/>
            </a:xfrm>
            <a:custGeom>
              <a:rect b="b" l="l" r="r" t="t"/>
              <a:pathLst>
                <a:path extrusionOk="0" h="11135" w="8454">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66"/>
            <p:cNvSpPr/>
            <p:nvPr/>
          </p:nvSpPr>
          <p:spPr>
            <a:xfrm>
              <a:off x="6407993" y="2995773"/>
              <a:ext cx="31505" cy="37207"/>
            </a:xfrm>
            <a:custGeom>
              <a:rect b="b" l="l" r="r" t="t"/>
              <a:pathLst>
                <a:path extrusionOk="0" h="1168" w="989">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26" name="Google Shape;12326;p66"/>
          <p:cNvGrpSpPr/>
          <p:nvPr/>
        </p:nvGrpSpPr>
        <p:grpSpPr>
          <a:xfrm>
            <a:off x="4969421" y="2721852"/>
            <a:ext cx="185109" cy="355406"/>
            <a:chOff x="4969421" y="2902852"/>
            <a:chExt cx="185109" cy="355406"/>
          </a:xfrm>
        </p:grpSpPr>
        <p:sp>
          <p:nvSpPr>
            <p:cNvPr id="12327" name="Google Shape;12327;p66"/>
            <p:cNvSpPr/>
            <p:nvPr/>
          </p:nvSpPr>
          <p:spPr>
            <a:xfrm>
              <a:off x="5022906" y="3084138"/>
              <a:ext cx="16310" cy="15959"/>
            </a:xfrm>
            <a:custGeom>
              <a:rect b="b" l="l" r="r" t="t"/>
              <a:pathLst>
                <a:path extrusionOk="0" h="501" w="512">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66"/>
            <p:cNvSpPr/>
            <p:nvPr/>
          </p:nvSpPr>
          <p:spPr>
            <a:xfrm>
              <a:off x="5086998" y="3107265"/>
              <a:ext cx="13284" cy="13315"/>
            </a:xfrm>
            <a:custGeom>
              <a:rect b="b" l="l" r="r" t="t"/>
              <a:pathLst>
                <a:path extrusionOk="0" h="418" w="417">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66"/>
            <p:cNvSpPr/>
            <p:nvPr/>
          </p:nvSpPr>
          <p:spPr>
            <a:xfrm>
              <a:off x="5039566" y="3205092"/>
              <a:ext cx="13315" cy="13347"/>
            </a:xfrm>
            <a:custGeom>
              <a:rect b="b" l="l" r="r" t="t"/>
              <a:pathLst>
                <a:path extrusionOk="0" h="419" w="418">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66"/>
            <p:cNvSpPr/>
            <p:nvPr/>
          </p:nvSpPr>
          <p:spPr>
            <a:xfrm>
              <a:off x="5086998" y="3175530"/>
              <a:ext cx="13284" cy="13315"/>
            </a:xfrm>
            <a:custGeom>
              <a:rect b="b" l="l" r="r" t="t"/>
              <a:pathLst>
                <a:path extrusionOk="0" h="418" w="417">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66"/>
            <p:cNvSpPr/>
            <p:nvPr/>
          </p:nvSpPr>
          <p:spPr>
            <a:xfrm>
              <a:off x="5033131" y="3137623"/>
              <a:ext cx="17106" cy="17106"/>
            </a:xfrm>
            <a:custGeom>
              <a:rect b="b" l="l" r="r" t="t"/>
              <a:pathLst>
                <a:path extrusionOk="0" h="537" w="537">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66"/>
            <p:cNvSpPr/>
            <p:nvPr/>
          </p:nvSpPr>
          <p:spPr>
            <a:xfrm>
              <a:off x="4969421" y="2902852"/>
              <a:ext cx="185109" cy="355406"/>
            </a:xfrm>
            <a:custGeom>
              <a:rect b="b" l="l" r="r" t="t"/>
              <a:pathLst>
                <a:path extrusionOk="0" h="11157" w="5811">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33" name="Google Shape;12333;p66"/>
          <p:cNvSpPr/>
          <p:nvPr/>
        </p:nvSpPr>
        <p:spPr>
          <a:xfrm>
            <a:off x="7574555" y="2722043"/>
            <a:ext cx="303387" cy="355597"/>
          </a:xfrm>
          <a:custGeom>
            <a:rect b="b" l="l" r="r" t="t"/>
            <a:pathLst>
              <a:path extrusionOk="0" h="11163" w="9524">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4" name="Google Shape;12334;p66"/>
          <p:cNvSpPr/>
          <p:nvPr/>
        </p:nvSpPr>
        <p:spPr>
          <a:xfrm>
            <a:off x="7121800" y="2721852"/>
            <a:ext cx="318231" cy="354642"/>
          </a:xfrm>
          <a:custGeom>
            <a:rect b="b" l="l" r="r" t="t"/>
            <a:pathLst>
              <a:path extrusionOk="0" h="11133" w="999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35" name="Google Shape;12335;p66"/>
          <p:cNvGrpSpPr/>
          <p:nvPr/>
        </p:nvGrpSpPr>
        <p:grpSpPr>
          <a:xfrm>
            <a:off x="6685259" y="2721852"/>
            <a:ext cx="311414" cy="355406"/>
            <a:chOff x="6685259" y="2902852"/>
            <a:chExt cx="311414" cy="355406"/>
          </a:xfrm>
        </p:grpSpPr>
        <p:sp>
          <p:nvSpPr>
            <p:cNvPr id="12336" name="Google Shape;12336;p66"/>
            <p:cNvSpPr/>
            <p:nvPr/>
          </p:nvSpPr>
          <p:spPr>
            <a:xfrm>
              <a:off x="6835805" y="3045466"/>
              <a:ext cx="10671" cy="155134"/>
            </a:xfrm>
            <a:custGeom>
              <a:rect b="b" l="l" r="r" t="t"/>
              <a:pathLst>
                <a:path extrusionOk="0" h="4870" w="335">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66"/>
            <p:cNvSpPr/>
            <p:nvPr/>
          </p:nvSpPr>
          <p:spPr>
            <a:xfrm>
              <a:off x="6765661" y="2938497"/>
              <a:ext cx="149846" cy="63774"/>
            </a:xfrm>
            <a:custGeom>
              <a:rect b="b" l="l" r="r" t="t"/>
              <a:pathLst>
                <a:path extrusionOk="0" h="2002" w="4704">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66"/>
            <p:cNvSpPr/>
            <p:nvPr/>
          </p:nvSpPr>
          <p:spPr>
            <a:xfrm>
              <a:off x="6685259" y="2902852"/>
              <a:ext cx="311414" cy="355406"/>
            </a:xfrm>
            <a:custGeom>
              <a:rect b="b" l="l" r="r" t="t"/>
              <a:pathLst>
                <a:path extrusionOk="0" h="11157" w="9776">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9" name="Google Shape;12339;p66"/>
          <p:cNvGrpSpPr/>
          <p:nvPr/>
        </p:nvGrpSpPr>
        <p:grpSpPr>
          <a:xfrm>
            <a:off x="5309250" y="2722170"/>
            <a:ext cx="359579" cy="355852"/>
            <a:chOff x="5309250" y="2903170"/>
            <a:chExt cx="359579" cy="355852"/>
          </a:xfrm>
        </p:grpSpPr>
        <p:sp>
          <p:nvSpPr>
            <p:cNvPr id="12340" name="Google Shape;12340;p66"/>
            <p:cNvSpPr/>
            <p:nvPr/>
          </p:nvSpPr>
          <p:spPr>
            <a:xfrm>
              <a:off x="5410517" y="3006317"/>
              <a:ext cx="77854" cy="76452"/>
            </a:xfrm>
            <a:custGeom>
              <a:rect b="b" l="l" r="r" t="t"/>
              <a:pathLst>
                <a:path extrusionOk="0" h="2400" w="2444">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66"/>
            <p:cNvSpPr/>
            <p:nvPr/>
          </p:nvSpPr>
          <p:spPr>
            <a:xfrm>
              <a:off x="5309250" y="2903170"/>
              <a:ext cx="359579" cy="355852"/>
            </a:xfrm>
            <a:custGeom>
              <a:rect b="b" l="l" r="r" t="t"/>
              <a:pathLst>
                <a:path extrusionOk="0" h="11171" w="11288">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66"/>
            <p:cNvSpPr/>
            <p:nvPr/>
          </p:nvSpPr>
          <p:spPr>
            <a:xfrm>
              <a:off x="5466263" y="3032979"/>
              <a:ext cx="127101" cy="146214"/>
            </a:xfrm>
            <a:custGeom>
              <a:rect b="b" l="l" r="r" t="t"/>
              <a:pathLst>
                <a:path extrusionOk="0" h="4590" w="399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3" name="Google Shape;12343;p66"/>
          <p:cNvGrpSpPr/>
          <p:nvPr/>
        </p:nvGrpSpPr>
        <p:grpSpPr>
          <a:xfrm>
            <a:off x="2199565" y="2240172"/>
            <a:ext cx="312179" cy="353431"/>
            <a:chOff x="2199565" y="2421172"/>
            <a:chExt cx="312179" cy="353431"/>
          </a:xfrm>
        </p:grpSpPr>
        <p:sp>
          <p:nvSpPr>
            <p:cNvPr id="12344" name="Google Shape;12344;p66"/>
            <p:cNvSpPr/>
            <p:nvPr/>
          </p:nvSpPr>
          <p:spPr>
            <a:xfrm>
              <a:off x="2199565" y="2421172"/>
              <a:ext cx="312179" cy="353431"/>
            </a:xfrm>
            <a:custGeom>
              <a:rect b="b" l="l" r="r" t="t"/>
              <a:pathLst>
                <a:path extrusionOk="0" h="11095" w="980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66"/>
            <p:cNvSpPr/>
            <p:nvPr/>
          </p:nvSpPr>
          <p:spPr>
            <a:xfrm>
              <a:off x="2335745" y="2471248"/>
              <a:ext cx="40997" cy="40615"/>
            </a:xfrm>
            <a:custGeom>
              <a:rect b="b" l="l" r="r" t="t"/>
              <a:pathLst>
                <a:path extrusionOk="0" h="1275" w="1287">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6" name="Google Shape;12346;p66"/>
          <p:cNvGrpSpPr/>
          <p:nvPr/>
        </p:nvGrpSpPr>
        <p:grpSpPr>
          <a:xfrm>
            <a:off x="1750887" y="2244727"/>
            <a:ext cx="320143" cy="343269"/>
            <a:chOff x="1750887" y="2425727"/>
            <a:chExt cx="320143" cy="343269"/>
          </a:xfrm>
        </p:grpSpPr>
        <p:sp>
          <p:nvSpPr>
            <p:cNvPr id="12347" name="Google Shape;12347;p66"/>
            <p:cNvSpPr/>
            <p:nvPr/>
          </p:nvSpPr>
          <p:spPr>
            <a:xfrm>
              <a:off x="1750887" y="2425727"/>
              <a:ext cx="320143" cy="289052"/>
            </a:xfrm>
            <a:custGeom>
              <a:rect b="b" l="l" r="r" t="t"/>
              <a:pathLst>
                <a:path extrusionOk="0" h="9074" w="1005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66"/>
            <p:cNvSpPr/>
            <p:nvPr/>
          </p:nvSpPr>
          <p:spPr>
            <a:xfrm>
              <a:off x="1751652" y="2558467"/>
              <a:ext cx="319378" cy="210530"/>
            </a:xfrm>
            <a:custGeom>
              <a:rect b="b" l="l" r="r" t="t"/>
              <a:pathLst>
                <a:path extrusionOk="0" h="6609" w="10026">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49" name="Google Shape;12349;p66"/>
          <p:cNvGrpSpPr/>
          <p:nvPr/>
        </p:nvGrpSpPr>
        <p:grpSpPr>
          <a:xfrm>
            <a:off x="1298037" y="2244727"/>
            <a:ext cx="338364" cy="342887"/>
            <a:chOff x="1298037" y="2425727"/>
            <a:chExt cx="338364" cy="342887"/>
          </a:xfrm>
        </p:grpSpPr>
        <p:sp>
          <p:nvSpPr>
            <p:cNvPr id="12350" name="Google Shape;12350;p66"/>
            <p:cNvSpPr/>
            <p:nvPr/>
          </p:nvSpPr>
          <p:spPr>
            <a:xfrm>
              <a:off x="1339384" y="2471631"/>
              <a:ext cx="256050" cy="136180"/>
            </a:xfrm>
            <a:custGeom>
              <a:rect b="b" l="l" r="r" t="t"/>
              <a:pathLst>
                <a:path extrusionOk="0" h="4275" w="8038">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66"/>
            <p:cNvSpPr/>
            <p:nvPr/>
          </p:nvSpPr>
          <p:spPr>
            <a:xfrm>
              <a:off x="1341646" y="2618036"/>
              <a:ext cx="50490" cy="50458"/>
            </a:xfrm>
            <a:custGeom>
              <a:rect b="b" l="l" r="r" t="t"/>
              <a:pathLst>
                <a:path extrusionOk="0" h="1584" w="1585">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66"/>
            <p:cNvSpPr/>
            <p:nvPr/>
          </p:nvSpPr>
          <p:spPr>
            <a:xfrm>
              <a:off x="1542301" y="2618036"/>
              <a:ext cx="50076" cy="50458"/>
            </a:xfrm>
            <a:custGeom>
              <a:rect b="b" l="l" r="r" t="t"/>
              <a:pathLst>
                <a:path extrusionOk="0" h="1584" w="1572">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66"/>
            <p:cNvSpPr/>
            <p:nvPr/>
          </p:nvSpPr>
          <p:spPr>
            <a:xfrm>
              <a:off x="1298037" y="2425727"/>
              <a:ext cx="338364" cy="342887"/>
            </a:xfrm>
            <a:custGeom>
              <a:rect b="b" l="l" r="r" t="t"/>
              <a:pathLst>
                <a:path extrusionOk="0" h="10764" w="10622">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54" name="Google Shape;12354;p66"/>
          <p:cNvSpPr/>
          <p:nvPr/>
        </p:nvSpPr>
        <p:spPr>
          <a:xfrm>
            <a:off x="848977" y="2237528"/>
            <a:ext cx="347060" cy="357286"/>
          </a:xfrm>
          <a:custGeom>
            <a:rect b="b" l="l" r="r" t="t"/>
            <a:pathLst>
              <a:path extrusionOk="0" h="11216" w="10895">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55" name="Google Shape;12355;p66"/>
          <p:cNvGrpSpPr/>
          <p:nvPr/>
        </p:nvGrpSpPr>
        <p:grpSpPr>
          <a:xfrm>
            <a:off x="3974207" y="2248009"/>
            <a:ext cx="320143" cy="338491"/>
            <a:chOff x="3974207" y="2429009"/>
            <a:chExt cx="320143" cy="338491"/>
          </a:xfrm>
        </p:grpSpPr>
        <p:sp>
          <p:nvSpPr>
            <p:cNvPr id="12356" name="Google Shape;12356;p66"/>
            <p:cNvSpPr/>
            <p:nvPr/>
          </p:nvSpPr>
          <p:spPr>
            <a:xfrm>
              <a:off x="3974207" y="2429009"/>
              <a:ext cx="320143" cy="338491"/>
            </a:xfrm>
            <a:custGeom>
              <a:rect b="b" l="l" r="r" t="t"/>
              <a:pathLst>
                <a:path extrusionOk="0" h="10626" w="1005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66"/>
            <p:cNvSpPr/>
            <p:nvPr/>
          </p:nvSpPr>
          <p:spPr>
            <a:xfrm>
              <a:off x="4086846" y="2479977"/>
              <a:ext cx="207503" cy="245793"/>
            </a:xfrm>
            <a:custGeom>
              <a:rect b="b" l="l" r="r" t="t"/>
              <a:pathLst>
                <a:path extrusionOk="0" h="7716" w="6514">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58" name="Google Shape;12358;p66"/>
          <p:cNvGrpSpPr/>
          <p:nvPr/>
        </p:nvGrpSpPr>
        <p:grpSpPr>
          <a:xfrm>
            <a:off x="2623237" y="2250047"/>
            <a:ext cx="355024" cy="332630"/>
            <a:chOff x="2623237" y="2431047"/>
            <a:chExt cx="355024" cy="332630"/>
          </a:xfrm>
        </p:grpSpPr>
        <p:sp>
          <p:nvSpPr>
            <p:cNvPr id="12359" name="Google Shape;12359;p66"/>
            <p:cNvSpPr/>
            <p:nvPr/>
          </p:nvSpPr>
          <p:spPr>
            <a:xfrm>
              <a:off x="2655856" y="2604370"/>
              <a:ext cx="48579" cy="64506"/>
            </a:xfrm>
            <a:custGeom>
              <a:rect b="b" l="l" r="r" t="t"/>
              <a:pathLst>
                <a:path extrusionOk="0" h="2025" w="1525">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66"/>
            <p:cNvSpPr/>
            <p:nvPr/>
          </p:nvSpPr>
          <p:spPr>
            <a:xfrm>
              <a:off x="2623237" y="2431047"/>
              <a:ext cx="355024" cy="332630"/>
            </a:xfrm>
            <a:custGeom>
              <a:rect b="b" l="l" r="r" t="t"/>
              <a:pathLst>
                <a:path extrusionOk="0" h="10442" w="11145">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66"/>
            <p:cNvSpPr/>
            <p:nvPr/>
          </p:nvSpPr>
          <p:spPr>
            <a:xfrm>
              <a:off x="2897827" y="2604753"/>
              <a:ext cx="48197" cy="64506"/>
            </a:xfrm>
            <a:custGeom>
              <a:rect b="b" l="l" r="r" t="t"/>
              <a:pathLst>
                <a:path extrusionOk="0" h="2025" w="1513">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66"/>
            <p:cNvSpPr/>
            <p:nvPr/>
          </p:nvSpPr>
          <p:spPr>
            <a:xfrm>
              <a:off x="2775695" y="2551650"/>
              <a:ext cx="51223" cy="51223"/>
            </a:xfrm>
            <a:custGeom>
              <a:rect b="b" l="l" r="r" t="t"/>
              <a:pathLst>
                <a:path extrusionOk="0" h="1608" w="1608">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3" name="Google Shape;12363;p66"/>
          <p:cNvGrpSpPr/>
          <p:nvPr/>
        </p:nvGrpSpPr>
        <p:grpSpPr>
          <a:xfrm>
            <a:off x="6657194" y="2253073"/>
            <a:ext cx="375507" cy="367925"/>
            <a:chOff x="6657194" y="2434073"/>
            <a:chExt cx="375507" cy="367925"/>
          </a:xfrm>
        </p:grpSpPr>
        <p:sp>
          <p:nvSpPr>
            <p:cNvPr id="12364" name="Google Shape;12364;p66"/>
            <p:cNvSpPr/>
            <p:nvPr/>
          </p:nvSpPr>
          <p:spPr>
            <a:xfrm>
              <a:off x="6657194" y="2434073"/>
              <a:ext cx="190780" cy="367925"/>
            </a:xfrm>
            <a:custGeom>
              <a:rect b="b" l="l" r="r" t="t"/>
              <a:pathLst>
                <a:path extrusionOk="0" h="11550" w="5989">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5" name="Google Shape;12365;p66"/>
            <p:cNvSpPr/>
            <p:nvPr/>
          </p:nvSpPr>
          <p:spPr>
            <a:xfrm>
              <a:off x="6854409" y="2464399"/>
              <a:ext cx="178292" cy="162365"/>
            </a:xfrm>
            <a:custGeom>
              <a:rect b="b" l="l" r="r" t="t"/>
              <a:pathLst>
                <a:path extrusionOk="0" h="5097" w="5597">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6" name="Google Shape;12366;p66"/>
            <p:cNvSpPr/>
            <p:nvPr/>
          </p:nvSpPr>
          <p:spPr>
            <a:xfrm>
              <a:off x="6854409" y="2631288"/>
              <a:ext cx="177528" cy="162365"/>
            </a:xfrm>
            <a:custGeom>
              <a:rect b="b" l="l" r="r" t="t"/>
              <a:pathLst>
                <a:path extrusionOk="0" h="5097" w="5573">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7" name="Google Shape;12367;p66"/>
          <p:cNvGrpSpPr/>
          <p:nvPr/>
        </p:nvGrpSpPr>
        <p:grpSpPr>
          <a:xfrm>
            <a:off x="7101317" y="2260655"/>
            <a:ext cx="367925" cy="352380"/>
            <a:chOff x="7101317" y="2441655"/>
            <a:chExt cx="367925" cy="352380"/>
          </a:xfrm>
        </p:grpSpPr>
        <p:sp>
          <p:nvSpPr>
            <p:cNvPr id="12368" name="Google Shape;12368;p66"/>
            <p:cNvSpPr/>
            <p:nvPr/>
          </p:nvSpPr>
          <p:spPr>
            <a:xfrm>
              <a:off x="7101317" y="2441655"/>
              <a:ext cx="367925" cy="352380"/>
            </a:xfrm>
            <a:custGeom>
              <a:rect b="b" l="l" r="r" t="t"/>
              <a:pathLst>
                <a:path extrusionOk="0" h="11062" w="1155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66"/>
            <p:cNvSpPr/>
            <p:nvPr/>
          </p:nvSpPr>
          <p:spPr>
            <a:xfrm>
              <a:off x="7222302" y="2588443"/>
              <a:ext cx="124426" cy="124043"/>
            </a:xfrm>
            <a:custGeom>
              <a:rect b="b" l="l" r="r" t="t"/>
              <a:pathLst>
                <a:path extrusionOk="0" h="3894" w="3906">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70" name="Google Shape;12370;p66"/>
          <p:cNvGrpSpPr/>
          <p:nvPr/>
        </p:nvGrpSpPr>
        <p:grpSpPr>
          <a:xfrm>
            <a:off x="5756399" y="2253456"/>
            <a:ext cx="367925" cy="367161"/>
            <a:chOff x="5756399" y="2434456"/>
            <a:chExt cx="367925" cy="367161"/>
          </a:xfrm>
        </p:grpSpPr>
        <p:sp>
          <p:nvSpPr>
            <p:cNvPr id="12371" name="Google Shape;12371;p66"/>
            <p:cNvSpPr/>
            <p:nvPr/>
          </p:nvSpPr>
          <p:spPr>
            <a:xfrm>
              <a:off x="5864865" y="2563023"/>
              <a:ext cx="39882" cy="68297"/>
            </a:xfrm>
            <a:custGeom>
              <a:rect b="b" l="l" r="r" t="t"/>
              <a:pathLst>
                <a:path extrusionOk="0" h="2144" w="1252">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66"/>
            <p:cNvSpPr/>
            <p:nvPr/>
          </p:nvSpPr>
          <p:spPr>
            <a:xfrm>
              <a:off x="5920261" y="2563023"/>
              <a:ext cx="40233" cy="68297"/>
            </a:xfrm>
            <a:custGeom>
              <a:rect b="b" l="l" r="r" t="t"/>
              <a:pathLst>
                <a:path extrusionOk="0" h="2144" w="1263">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66"/>
            <p:cNvSpPr/>
            <p:nvPr/>
          </p:nvSpPr>
          <p:spPr>
            <a:xfrm>
              <a:off x="5790165" y="2646451"/>
              <a:ext cx="39851" cy="68329"/>
            </a:xfrm>
            <a:custGeom>
              <a:rect b="b" l="l" r="r" t="t"/>
              <a:pathLst>
                <a:path extrusionOk="0" h="2145" w="1251">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66"/>
            <p:cNvSpPr/>
            <p:nvPr/>
          </p:nvSpPr>
          <p:spPr>
            <a:xfrm>
              <a:off x="6050707" y="2646451"/>
              <a:ext cx="39882" cy="68329"/>
            </a:xfrm>
            <a:custGeom>
              <a:rect b="b" l="l" r="r" t="t"/>
              <a:pathLst>
                <a:path extrusionOk="0" h="2145" w="1252">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66"/>
            <p:cNvSpPr/>
            <p:nvPr/>
          </p:nvSpPr>
          <p:spPr>
            <a:xfrm>
              <a:off x="5976007" y="2563023"/>
              <a:ext cx="39851" cy="68297"/>
            </a:xfrm>
            <a:custGeom>
              <a:rect b="b" l="l" r="r" t="t"/>
              <a:pathLst>
                <a:path extrusionOk="0" h="2144" w="1251">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66"/>
            <p:cNvSpPr/>
            <p:nvPr/>
          </p:nvSpPr>
          <p:spPr>
            <a:xfrm>
              <a:off x="5919114" y="2453027"/>
              <a:ext cx="42877" cy="43673"/>
            </a:xfrm>
            <a:custGeom>
              <a:rect b="b" l="l" r="r" t="t"/>
              <a:pathLst>
                <a:path extrusionOk="0" h="1371" w="1346">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66"/>
            <p:cNvSpPr/>
            <p:nvPr/>
          </p:nvSpPr>
          <p:spPr>
            <a:xfrm>
              <a:off x="5756399" y="2434456"/>
              <a:ext cx="367925" cy="367161"/>
            </a:xfrm>
            <a:custGeom>
              <a:rect b="b" l="l" r="r" t="t"/>
              <a:pathLst>
                <a:path extrusionOk="0" h="11526" w="1155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78" name="Google Shape;12378;p66"/>
          <p:cNvSpPr/>
          <p:nvPr/>
        </p:nvSpPr>
        <p:spPr>
          <a:xfrm>
            <a:off x="5304695" y="2253551"/>
            <a:ext cx="368308" cy="366970"/>
          </a:xfrm>
          <a:custGeom>
            <a:rect b="b" l="l" r="r" t="t"/>
            <a:pathLst>
              <a:path extrusionOk="0" h="11520" w="11562">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66"/>
          <p:cNvSpPr/>
          <p:nvPr/>
        </p:nvSpPr>
        <p:spPr>
          <a:xfrm>
            <a:off x="7542031" y="2264541"/>
            <a:ext cx="370187" cy="344034"/>
          </a:xfrm>
          <a:custGeom>
            <a:rect b="b" l="l" r="r" t="t"/>
            <a:pathLst>
              <a:path extrusionOk="0" h="10800" w="11621">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380" name="Google Shape;12380;p66"/>
          <p:cNvGrpSpPr/>
          <p:nvPr/>
        </p:nvGrpSpPr>
        <p:grpSpPr>
          <a:xfrm>
            <a:off x="7964906" y="2253073"/>
            <a:ext cx="373627" cy="367925"/>
            <a:chOff x="7964906" y="2434073"/>
            <a:chExt cx="373627" cy="367925"/>
          </a:xfrm>
        </p:grpSpPr>
        <p:sp>
          <p:nvSpPr>
            <p:cNvPr id="12381" name="Google Shape;12381;p66"/>
            <p:cNvSpPr/>
            <p:nvPr/>
          </p:nvSpPr>
          <p:spPr>
            <a:xfrm>
              <a:off x="8252397" y="2622942"/>
              <a:ext cx="46699" cy="46317"/>
            </a:xfrm>
            <a:custGeom>
              <a:rect b="b" l="l" r="r" t="t"/>
              <a:pathLst>
                <a:path extrusionOk="0" h="1454" w="1466">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66"/>
            <p:cNvSpPr/>
            <p:nvPr/>
          </p:nvSpPr>
          <p:spPr>
            <a:xfrm>
              <a:off x="7964906" y="2434073"/>
              <a:ext cx="373627" cy="367925"/>
            </a:xfrm>
            <a:custGeom>
              <a:rect b="b" l="l" r="r" t="t"/>
              <a:pathLst>
                <a:path extrusionOk="0" h="11550" w="11729">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3" name="Google Shape;12383;p66"/>
          <p:cNvGrpSpPr/>
          <p:nvPr/>
        </p:nvGrpSpPr>
        <p:grpSpPr>
          <a:xfrm>
            <a:off x="6194086" y="2256737"/>
            <a:ext cx="369837" cy="360471"/>
            <a:chOff x="6194086" y="2437737"/>
            <a:chExt cx="369837" cy="360471"/>
          </a:xfrm>
        </p:grpSpPr>
        <p:sp>
          <p:nvSpPr>
            <p:cNvPr id="12384" name="Google Shape;12384;p66"/>
            <p:cNvSpPr/>
            <p:nvPr/>
          </p:nvSpPr>
          <p:spPr>
            <a:xfrm>
              <a:off x="6194086" y="2437737"/>
              <a:ext cx="369837" cy="360471"/>
            </a:xfrm>
            <a:custGeom>
              <a:rect b="b" l="l" r="r" t="t"/>
              <a:pathLst>
                <a:path extrusionOk="0" h="11316" w="1161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66"/>
            <p:cNvSpPr/>
            <p:nvPr/>
          </p:nvSpPr>
          <p:spPr>
            <a:xfrm>
              <a:off x="6251362" y="2655721"/>
              <a:ext cx="89927" cy="88621"/>
            </a:xfrm>
            <a:custGeom>
              <a:rect b="b" l="l" r="r" t="t"/>
              <a:pathLst>
                <a:path extrusionOk="0" h="2782" w="2823">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386" name="Google Shape;12386;p66"/>
          <p:cNvSpPr txBox="1"/>
          <p:nvPr/>
        </p:nvSpPr>
        <p:spPr>
          <a:xfrm>
            <a:off x="849675"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Educational Icons</a:t>
            </a:r>
            <a:endParaRPr sz="2400">
              <a:solidFill>
                <a:srgbClr val="FFFFFF"/>
              </a:solidFill>
            </a:endParaRPr>
          </a:p>
        </p:txBody>
      </p:sp>
      <p:sp>
        <p:nvSpPr>
          <p:cNvPr id="12387" name="Google Shape;12387;p66"/>
          <p:cNvSpPr txBox="1"/>
          <p:nvPr/>
        </p:nvSpPr>
        <p:spPr>
          <a:xfrm>
            <a:off x="4858400" y="722092"/>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62" name="Shape 2562"/>
        <p:cNvGrpSpPr/>
        <p:nvPr/>
      </p:nvGrpSpPr>
      <p:grpSpPr>
        <a:xfrm>
          <a:off x="0" y="0"/>
          <a:ext cx="0" cy="0"/>
          <a:chOff x="0" y="0"/>
          <a:chExt cx="0" cy="0"/>
        </a:xfrm>
      </p:grpSpPr>
      <p:sp>
        <p:nvSpPr>
          <p:cNvPr id="2563" name="Google Shape;2563;p31"/>
          <p:cNvSpPr txBox="1"/>
          <p:nvPr>
            <p:ph type="title"/>
          </p:nvPr>
        </p:nvSpPr>
        <p:spPr>
          <a:xfrm>
            <a:off x="2290050" y="3179758"/>
            <a:ext cx="4563900" cy="531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—Someone</a:t>
            </a:r>
            <a:r>
              <a:rPr lang="en"/>
              <a:t> famous</a:t>
            </a:r>
            <a:endParaRPr/>
          </a:p>
        </p:txBody>
      </p:sp>
      <p:sp>
        <p:nvSpPr>
          <p:cNvPr id="2564" name="Google Shape;2564;p31"/>
          <p:cNvSpPr txBox="1"/>
          <p:nvPr>
            <p:ph idx="1" type="subTitle"/>
          </p:nvPr>
        </p:nvSpPr>
        <p:spPr>
          <a:xfrm>
            <a:off x="2206650" y="1431842"/>
            <a:ext cx="4730700" cy="1740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“This is a quote, words full of wisdom that someone important said and can make the reader get inspired.”</a:t>
            </a:r>
            <a:endParaRPr/>
          </a:p>
        </p:txBody>
      </p:sp>
      <p:grpSp>
        <p:nvGrpSpPr>
          <p:cNvPr id="2565" name="Google Shape;2565;p31"/>
          <p:cNvGrpSpPr/>
          <p:nvPr/>
        </p:nvGrpSpPr>
        <p:grpSpPr>
          <a:xfrm>
            <a:off x="4332861" y="3992841"/>
            <a:ext cx="478276" cy="478265"/>
            <a:chOff x="1050700" y="2895275"/>
            <a:chExt cx="1167950" cy="1167925"/>
          </a:xfrm>
        </p:grpSpPr>
        <p:sp>
          <p:nvSpPr>
            <p:cNvPr id="2566" name="Google Shape;2566;p31"/>
            <p:cNvSpPr/>
            <p:nvPr/>
          </p:nvSpPr>
          <p:spPr>
            <a:xfrm>
              <a:off x="1050700" y="2895275"/>
              <a:ext cx="1167950" cy="1167925"/>
            </a:xfrm>
            <a:custGeom>
              <a:rect b="b" l="l" r="r" t="t"/>
              <a:pathLst>
                <a:path extrusionOk="0" h="46717" w="46718">
                  <a:moveTo>
                    <a:pt x="23359" y="1718"/>
                  </a:moveTo>
                  <a:lnTo>
                    <a:pt x="29701" y="8054"/>
                  </a:lnTo>
                  <a:lnTo>
                    <a:pt x="38664" y="8054"/>
                  </a:lnTo>
                  <a:lnTo>
                    <a:pt x="38664" y="17016"/>
                  </a:lnTo>
                  <a:lnTo>
                    <a:pt x="45000" y="23359"/>
                  </a:lnTo>
                  <a:lnTo>
                    <a:pt x="38664" y="29695"/>
                  </a:lnTo>
                  <a:lnTo>
                    <a:pt x="38664" y="38657"/>
                  </a:lnTo>
                  <a:lnTo>
                    <a:pt x="29701" y="38657"/>
                  </a:lnTo>
                  <a:lnTo>
                    <a:pt x="23359" y="45000"/>
                  </a:lnTo>
                  <a:lnTo>
                    <a:pt x="17022" y="38657"/>
                  </a:lnTo>
                  <a:lnTo>
                    <a:pt x="8054" y="38657"/>
                  </a:lnTo>
                  <a:lnTo>
                    <a:pt x="8054" y="29695"/>
                  </a:lnTo>
                  <a:lnTo>
                    <a:pt x="1718" y="23359"/>
                  </a:lnTo>
                  <a:lnTo>
                    <a:pt x="8054" y="17016"/>
                  </a:lnTo>
                  <a:lnTo>
                    <a:pt x="8054" y="8054"/>
                  </a:lnTo>
                  <a:lnTo>
                    <a:pt x="17022" y="8054"/>
                  </a:lnTo>
                  <a:lnTo>
                    <a:pt x="23359" y="1718"/>
                  </a:lnTo>
                  <a:close/>
                  <a:moveTo>
                    <a:pt x="23359" y="0"/>
                  </a:moveTo>
                  <a:lnTo>
                    <a:pt x="16518" y="6841"/>
                  </a:lnTo>
                  <a:lnTo>
                    <a:pt x="6842" y="6841"/>
                  </a:lnTo>
                  <a:lnTo>
                    <a:pt x="6842" y="16517"/>
                  </a:lnTo>
                  <a:lnTo>
                    <a:pt x="0" y="23359"/>
                  </a:lnTo>
                  <a:lnTo>
                    <a:pt x="6842" y="30200"/>
                  </a:lnTo>
                  <a:lnTo>
                    <a:pt x="6842" y="39876"/>
                  </a:lnTo>
                  <a:lnTo>
                    <a:pt x="16518" y="39876"/>
                  </a:lnTo>
                  <a:lnTo>
                    <a:pt x="23359" y="46717"/>
                  </a:lnTo>
                  <a:lnTo>
                    <a:pt x="30200" y="39876"/>
                  </a:lnTo>
                  <a:lnTo>
                    <a:pt x="39876" y="39876"/>
                  </a:lnTo>
                  <a:lnTo>
                    <a:pt x="39876" y="30200"/>
                  </a:lnTo>
                  <a:lnTo>
                    <a:pt x="46717" y="23359"/>
                  </a:lnTo>
                  <a:lnTo>
                    <a:pt x="39876" y="16517"/>
                  </a:lnTo>
                  <a:lnTo>
                    <a:pt x="39876" y="6841"/>
                  </a:lnTo>
                  <a:lnTo>
                    <a:pt x="30200" y="6841"/>
                  </a:lnTo>
                  <a:lnTo>
                    <a:pt x="2335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31"/>
            <p:cNvSpPr/>
            <p:nvPr/>
          </p:nvSpPr>
          <p:spPr>
            <a:xfrm>
              <a:off x="1296900" y="3141475"/>
              <a:ext cx="675550" cy="675525"/>
            </a:xfrm>
            <a:custGeom>
              <a:rect b="b" l="l" r="r" t="t"/>
              <a:pathLst>
                <a:path extrusionOk="0" h="27021" w="27022">
                  <a:moveTo>
                    <a:pt x="25809" y="1213"/>
                  </a:moveTo>
                  <a:lnTo>
                    <a:pt x="25809" y="10866"/>
                  </a:lnTo>
                  <a:lnTo>
                    <a:pt x="16857" y="10866"/>
                  </a:lnTo>
                  <a:lnTo>
                    <a:pt x="14485" y="13511"/>
                  </a:lnTo>
                  <a:lnTo>
                    <a:pt x="16863" y="16150"/>
                  </a:lnTo>
                  <a:lnTo>
                    <a:pt x="25809" y="16150"/>
                  </a:lnTo>
                  <a:lnTo>
                    <a:pt x="25809" y="25808"/>
                  </a:lnTo>
                  <a:lnTo>
                    <a:pt x="16156" y="25808"/>
                  </a:lnTo>
                  <a:lnTo>
                    <a:pt x="16156" y="16857"/>
                  </a:lnTo>
                  <a:lnTo>
                    <a:pt x="13511" y="14486"/>
                  </a:lnTo>
                  <a:lnTo>
                    <a:pt x="10866" y="16857"/>
                  </a:lnTo>
                  <a:lnTo>
                    <a:pt x="10866" y="25808"/>
                  </a:lnTo>
                  <a:lnTo>
                    <a:pt x="1213" y="25808"/>
                  </a:lnTo>
                  <a:lnTo>
                    <a:pt x="1213" y="16150"/>
                  </a:lnTo>
                  <a:lnTo>
                    <a:pt x="10164" y="16150"/>
                  </a:lnTo>
                  <a:lnTo>
                    <a:pt x="12537" y="13511"/>
                  </a:lnTo>
                  <a:lnTo>
                    <a:pt x="10164" y="10866"/>
                  </a:lnTo>
                  <a:lnTo>
                    <a:pt x="1213" y="10866"/>
                  </a:lnTo>
                  <a:lnTo>
                    <a:pt x="1213" y="1213"/>
                  </a:lnTo>
                  <a:lnTo>
                    <a:pt x="10866" y="1213"/>
                  </a:lnTo>
                  <a:lnTo>
                    <a:pt x="10866" y="10158"/>
                  </a:lnTo>
                  <a:lnTo>
                    <a:pt x="13511" y="12536"/>
                  </a:lnTo>
                  <a:lnTo>
                    <a:pt x="16156" y="10158"/>
                  </a:lnTo>
                  <a:lnTo>
                    <a:pt x="16156" y="1213"/>
                  </a:lnTo>
                  <a:close/>
                  <a:moveTo>
                    <a:pt x="1" y="0"/>
                  </a:moveTo>
                  <a:lnTo>
                    <a:pt x="1" y="12078"/>
                  </a:lnTo>
                  <a:lnTo>
                    <a:pt x="9624" y="12078"/>
                  </a:lnTo>
                  <a:lnTo>
                    <a:pt x="10908" y="13511"/>
                  </a:lnTo>
                  <a:lnTo>
                    <a:pt x="9624" y="14937"/>
                  </a:lnTo>
                  <a:lnTo>
                    <a:pt x="1" y="14937"/>
                  </a:lnTo>
                  <a:lnTo>
                    <a:pt x="1" y="27021"/>
                  </a:lnTo>
                  <a:lnTo>
                    <a:pt x="12084" y="27021"/>
                  </a:lnTo>
                  <a:lnTo>
                    <a:pt x="12084" y="17398"/>
                  </a:lnTo>
                  <a:lnTo>
                    <a:pt x="13511" y="16114"/>
                  </a:lnTo>
                  <a:lnTo>
                    <a:pt x="14943" y="17398"/>
                  </a:lnTo>
                  <a:lnTo>
                    <a:pt x="14943" y="27021"/>
                  </a:lnTo>
                  <a:lnTo>
                    <a:pt x="27021" y="27021"/>
                  </a:lnTo>
                  <a:lnTo>
                    <a:pt x="27021" y="14937"/>
                  </a:lnTo>
                  <a:lnTo>
                    <a:pt x="17404" y="14937"/>
                  </a:lnTo>
                  <a:lnTo>
                    <a:pt x="16120" y="13511"/>
                  </a:lnTo>
                  <a:lnTo>
                    <a:pt x="17404" y="12078"/>
                  </a:lnTo>
                  <a:lnTo>
                    <a:pt x="27021" y="12078"/>
                  </a:lnTo>
                  <a:lnTo>
                    <a:pt x="27021" y="0"/>
                  </a:lnTo>
                  <a:lnTo>
                    <a:pt x="14943" y="0"/>
                  </a:lnTo>
                  <a:lnTo>
                    <a:pt x="14943" y="9618"/>
                  </a:lnTo>
                  <a:lnTo>
                    <a:pt x="13511" y="10902"/>
                  </a:lnTo>
                  <a:lnTo>
                    <a:pt x="12084" y="9618"/>
                  </a:lnTo>
                  <a:lnTo>
                    <a:pt x="12084"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31"/>
            <p:cNvSpPr/>
            <p:nvPr/>
          </p:nvSpPr>
          <p:spPr>
            <a:xfrm>
              <a:off x="1410875" y="3001675"/>
              <a:ext cx="447450" cy="304200"/>
            </a:xfrm>
            <a:custGeom>
              <a:rect b="b" l="l" r="r" t="t"/>
              <a:pathLst>
                <a:path extrusionOk="0" h="12168" w="17898">
                  <a:moveTo>
                    <a:pt x="8952" y="1712"/>
                  </a:moveTo>
                  <a:lnTo>
                    <a:pt x="16167" y="8873"/>
                  </a:lnTo>
                  <a:lnTo>
                    <a:pt x="14046" y="10955"/>
                  </a:lnTo>
                  <a:lnTo>
                    <a:pt x="3858" y="10955"/>
                  </a:lnTo>
                  <a:lnTo>
                    <a:pt x="1730" y="8873"/>
                  </a:lnTo>
                  <a:lnTo>
                    <a:pt x="8952" y="1712"/>
                  </a:lnTo>
                  <a:close/>
                  <a:moveTo>
                    <a:pt x="8952" y="1"/>
                  </a:moveTo>
                  <a:lnTo>
                    <a:pt x="1" y="8880"/>
                  </a:lnTo>
                  <a:lnTo>
                    <a:pt x="3359" y="12167"/>
                  </a:lnTo>
                  <a:lnTo>
                    <a:pt x="14539" y="12167"/>
                  </a:lnTo>
                  <a:lnTo>
                    <a:pt x="17897" y="8886"/>
                  </a:lnTo>
                  <a:lnTo>
                    <a:pt x="8952"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31"/>
            <p:cNvSpPr/>
            <p:nvPr/>
          </p:nvSpPr>
          <p:spPr>
            <a:xfrm>
              <a:off x="1808050" y="3255600"/>
              <a:ext cx="304225" cy="447425"/>
            </a:xfrm>
            <a:custGeom>
              <a:rect b="b" l="l" r="r" t="t"/>
              <a:pathLst>
                <a:path extrusionOk="0" h="17897" w="12169">
                  <a:moveTo>
                    <a:pt x="3294" y="1730"/>
                  </a:moveTo>
                  <a:lnTo>
                    <a:pt x="10462" y="8951"/>
                  </a:lnTo>
                  <a:lnTo>
                    <a:pt x="3294" y="16168"/>
                  </a:lnTo>
                  <a:lnTo>
                    <a:pt x="1213" y="14039"/>
                  </a:lnTo>
                  <a:lnTo>
                    <a:pt x="1213" y="3859"/>
                  </a:lnTo>
                  <a:lnTo>
                    <a:pt x="3294" y="1730"/>
                  </a:lnTo>
                  <a:close/>
                  <a:moveTo>
                    <a:pt x="3288" y="0"/>
                  </a:moveTo>
                  <a:lnTo>
                    <a:pt x="0" y="3360"/>
                  </a:lnTo>
                  <a:lnTo>
                    <a:pt x="0" y="14539"/>
                  </a:lnTo>
                  <a:lnTo>
                    <a:pt x="3281" y="17897"/>
                  </a:lnTo>
                  <a:lnTo>
                    <a:pt x="12168" y="8951"/>
                  </a:lnTo>
                  <a:lnTo>
                    <a:pt x="3288"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31"/>
            <p:cNvSpPr/>
            <p:nvPr/>
          </p:nvSpPr>
          <p:spPr>
            <a:xfrm>
              <a:off x="1156925" y="3255600"/>
              <a:ext cx="304200" cy="447425"/>
            </a:xfrm>
            <a:custGeom>
              <a:rect b="b" l="l" r="r" t="t"/>
              <a:pathLst>
                <a:path extrusionOk="0" h="17897" w="12168">
                  <a:moveTo>
                    <a:pt x="8875" y="1730"/>
                  </a:moveTo>
                  <a:lnTo>
                    <a:pt x="10955" y="3859"/>
                  </a:lnTo>
                  <a:lnTo>
                    <a:pt x="10955" y="14039"/>
                  </a:lnTo>
                  <a:lnTo>
                    <a:pt x="8875" y="16168"/>
                  </a:lnTo>
                  <a:lnTo>
                    <a:pt x="1713" y="8946"/>
                  </a:lnTo>
                  <a:lnTo>
                    <a:pt x="8875" y="1730"/>
                  </a:lnTo>
                  <a:close/>
                  <a:moveTo>
                    <a:pt x="8886" y="0"/>
                  </a:moveTo>
                  <a:lnTo>
                    <a:pt x="1" y="8946"/>
                  </a:lnTo>
                  <a:lnTo>
                    <a:pt x="8886" y="17897"/>
                  </a:lnTo>
                  <a:lnTo>
                    <a:pt x="12167" y="14539"/>
                  </a:lnTo>
                  <a:lnTo>
                    <a:pt x="12167" y="3360"/>
                  </a:lnTo>
                  <a:lnTo>
                    <a:pt x="8886"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31"/>
            <p:cNvSpPr/>
            <p:nvPr/>
          </p:nvSpPr>
          <p:spPr>
            <a:xfrm>
              <a:off x="1410875" y="3652800"/>
              <a:ext cx="447450" cy="304175"/>
            </a:xfrm>
            <a:custGeom>
              <a:rect b="b" l="l" r="r" t="t"/>
              <a:pathLst>
                <a:path extrusionOk="0" h="12167" w="17898">
                  <a:moveTo>
                    <a:pt x="14046" y="1213"/>
                  </a:moveTo>
                  <a:lnTo>
                    <a:pt x="16167" y="3292"/>
                  </a:lnTo>
                  <a:lnTo>
                    <a:pt x="8946" y="10455"/>
                  </a:lnTo>
                  <a:lnTo>
                    <a:pt x="1730" y="3292"/>
                  </a:lnTo>
                  <a:lnTo>
                    <a:pt x="3858" y="1213"/>
                  </a:lnTo>
                  <a:close/>
                  <a:moveTo>
                    <a:pt x="3359" y="0"/>
                  </a:moveTo>
                  <a:lnTo>
                    <a:pt x="1" y="3281"/>
                  </a:lnTo>
                  <a:lnTo>
                    <a:pt x="8946" y="12167"/>
                  </a:lnTo>
                  <a:lnTo>
                    <a:pt x="17897" y="3281"/>
                  </a:lnTo>
                  <a:lnTo>
                    <a:pt x="14539"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cxnSp>
        <p:nvCxnSpPr>
          <p:cNvPr id="2572" name="Google Shape;2572;p31"/>
          <p:cNvCxnSpPr/>
          <p:nvPr/>
        </p:nvCxnSpPr>
        <p:spPr>
          <a:xfrm>
            <a:off x="3214650" y="3733069"/>
            <a:ext cx="2714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2391" name="Shape 12391"/>
        <p:cNvGrpSpPr/>
        <p:nvPr/>
      </p:nvGrpSpPr>
      <p:grpSpPr>
        <a:xfrm>
          <a:off x="0" y="0"/>
          <a:ext cx="0" cy="0"/>
          <a:chOff x="0" y="0"/>
          <a:chExt cx="0" cy="0"/>
        </a:xfrm>
      </p:grpSpPr>
      <p:grpSp>
        <p:nvGrpSpPr>
          <p:cNvPr id="12392" name="Google Shape;12392;p67"/>
          <p:cNvGrpSpPr/>
          <p:nvPr/>
        </p:nvGrpSpPr>
        <p:grpSpPr>
          <a:xfrm>
            <a:off x="3541011" y="1334344"/>
            <a:ext cx="350166" cy="349434"/>
            <a:chOff x="3541011" y="1508594"/>
            <a:chExt cx="350166" cy="349434"/>
          </a:xfrm>
        </p:grpSpPr>
        <p:sp>
          <p:nvSpPr>
            <p:cNvPr id="12393" name="Google Shape;12393;p67"/>
            <p:cNvSpPr/>
            <p:nvPr/>
          </p:nvSpPr>
          <p:spPr>
            <a:xfrm>
              <a:off x="3600879" y="1568270"/>
              <a:ext cx="230049" cy="289758"/>
            </a:xfrm>
            <a:custGeom>
              <a:rect b="b" l="l" r="r" t="t"/>
              <a:pathLst>
                <a:path extrusionOk="0" h="9104" w="7228">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67"/>
            <p:cNvSpPr/>
            <p:nvPr/>
          </p:nvSpPr>
          <p:spPr>
            <a:xfrm>
              <a:off x="3541011" y="1677980"/>
              <a:ext cx="48919" cy="10630"/>
            </a:xfrm>
            <a:custGeom>
              <a:rect b="b" l="l" r="r" t="t"/>
              <a:pathLst>
                <a:path extrusionOk="0" h="334" w="1537">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67"/>
            <p:cNvSpPr/>
            <p:nvPr/>
          </p:nvSpPr>
          <p:spPr>
            <a:xfrm>
              <a:off x="3842259" y="1677980"/>
              <a:ext cx="48919" cy="10630"/>
            </a:xfrm>
            <a:custGeom>
              <a:rect b="b" l="l" r="r" t="t"/>
              <a:pathLst>
                <a:path extrusionOk="0" h="334" w="1537">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67"/>
            <p:cNvSpPr/>
            <p:nvPr/>
          </p:nvSpPr>
          <p:spPr>
            <a:xfrm>
              <a:off x="3711161" y="1508594"/>
              <a:ext cx="10248" cy="48537"/>
            </a:xfrm>
            <a:custGeom>
              <a:rect b="b" l="l" r="r" t="t"/>
              <a:pathLst>
                <a:path extrusionOk="0" h="1525" w="322">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67"/>
            <p:cNvSpPr/>
            <p:nvPr/>
          </p:nvSpPr>
          <p:spPr>
            <a:xfrm>
              <a:off x="3633470" y="1792018"/>
              <a:ext cx="22757" cy="29249"/>
            </a:xfrm>
            <a:custGeom>
              <a:rect b="b" l="l" r="r" t="t"/>
              <a:pathLst>
                <a:path extrusionOk="0" h="919" w="715">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67"/>
            <p:cNvSpPr/>
            <p:nvPr/>
          </p:nvSpPr>
          <p:spPr>
            <a:xfrm>
              <a:off x="3775962" y="1545195"/>
              <a:ext cx="22757" cy="28995"/>
            </a:xfrm>
            <a:custGeom>
              <a:rect b="b" l="l" r="r" t="t"/>
              <a:pathLst>
                <a:path extrusionOk="0" h="911" w="715">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67"/>
            <p:cNvSpPr/>
            <p:nvPr/>
          </p:nvSpPr>
          <p:spPr>
            <a:xfrm>
              <a:off x="3577390" y="1601498"/>
              <a:ext cx="31095" cy="21197"/>
            </a:xfrm>
            <a:custGeom>
              <a:rect b="b" l="l" r="r" t="t"/>
              <a:pathLst>
                <a:path extrusionOk="0" h="666" w="977">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67"/>
            <p:cNvSpPr/>
            <p:nvPr/>
          </p:nvSpPr>
          <p:spPr>
            <a:xfrm>
              <a:off x="3823703" y="1743608"/>
              <a:ext cx="31095" cy="21197"/>
            </a:xfrm>
            <a:custGeom>
              <a:rect b="b" l="l" r="r" t="t"/>
              <a:pathLst>
                <a:path extrusionOk="0" h="666" w="977">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67"/>
            <p:cNvSpPr/>
            <p:nvPr/>
          </p:nvSpPr>
          <p:spPr>
            <a:xfrm>
              <a:off x="3775962" y="1792018"/>
              <a:ext cx="22757" cy="29249"/>
            </a:xfrm>
            <a:custGeom>
              <a:rect b="b" l="l" r="r" t="t"/>
              <a:pathLst>
                <a:path extrusionOk="0" h="919" w="715">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67"/>
            <p:cNvSpPr/>
            <p:nvPr/>
          </p:nvSpPr>
          <p:spPr>
            <a:xfrm>
              <a:off x="3633470" y="1545195"/>
              <a:ext cx="22757" cy="28995"/>
            </a:xfrm>
            <a:custGeom>
              <a:rect b="b" l="l" r="r" t="t"/>
              <a:pathLst>
                <a:path extrusionOk="0" h="911" w="715">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67"/>
            <p:cNvSpPr/>
            <p:nvPr/>
          </p:nvSpPr>
          <p:spPr>
            <a:xfrm>
              <a:off x="3823703" y="1601498"/>
              <a:ext cx="31095" cy="21197"/>
            </a:xfrm>
            <a:custGeom>
              <a:rect b="b" l="l" r="r" t="t"/>
              <a:pathLst>
                <a:path extrusionOk="0" h="666" w="977">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67"/>
            <p:cNvSpPr/>
            <p:nvPr/>
          </p:nvSpPr>
          <p:spPr>
            <a:xfrm>
              <a:off x="3577390" y="1743608"/>
              <a:ext cx="31095" cy="21197"/>
            </a:xfrm>
            <a:custGeom>
              <a:rect b="b" l="l" r="r" t="t"/>
              <a:pathLst>
                <a:path extrusionOk="0" h="666" w="977">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67"/>
            <p:cNvSpPr/>
            <p:nvPr/>
          </p:nvSpPr>
          <p:spPr>
            <a:xfrm>
              <a:off x="3732358" y="1593032"/>
              <a:ext cx="71294" cy="62255"/>
            </a:xfrm>
            <a:custGeom>
              <a:rect b="b" l="l" r="r" t="t"/>
              <a:pathLst>
                <a:path extrusionOk="0" h="1956" w="224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06" name="Google Shape;12406;p67"/>
          <p:cNvGrpSpPr/>
          <p:nvPr/>
        </p:nvGrpSpPr>
        <p:grpSpPr>
          <a:xfrm>
            <a:off x="3122257" y="1334344"/>
            <a:ext cx="294850" cy="349434"/>
            <a:chOff x="3122257" y="1508594"/>
            <a:chExt cx="294850" cy="349434"/>
          </a:xfrm>
        </p:grpSpPr>
        <p:sp>
          <p:nvSpPr>
            <p:cNvPr id="12407" name="Google Shape;12407;p67"/>
            <p:cNvSpPr/>
            <p:nvPr/>
          </p:nvSpPr>
          <p:spPr>
            <a:xfrm>
              <a:off x="3226110" y="1659042"/>
              <a:ext cx="87557" cy="29568"/>
            </a:xfrm>
            <a:custGeom>
              <a:rect b="b" l="l" r="r" t="t"/>
              <a:pathLst>
                <a:path extrusionOk="0" h="929" w="2751">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67"/>
            <p:cNvSpPr/>
            <p:nvPr/>
          </p:nvSpPr>
          <p:spPr>
            <a:xfrm>
              <a:off x="3171144" y="1612033"/>
              <a:ext cx="196694" cy="245613"/>
            </a:xfrm>
            <a:custGeom>
              <a:rect b="b" l="l" r="r" t="t"/>
              <a:pathLst>
                <a:path extrusionOk="0" h="7717" w="618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67"/>
            <p:cNvSpPr/>
            <p:nvPr/>
          </p:nvSpPr>
          <p:spPr>
            <a:xfrm>
              <a:off x="3204117" y="1836767"/>
              <a:ext cx="10630" cy="21261"/>
            </a:xfrm>
            <a:custGeom>
              <a:rect b="b" l="l" r="r" t="t"/>
              <a:pathLst>
                <a:path extrusionOk="0" h="668" w="334">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67"/>
            <p:cNvSpPr/>
            <p:nvPr/>
          </p:nvSpPr>
          <p:spPr>
            <a:xfrm>
              <a:off x="3324616" y="1836767"/>
              <a:ext cx="10280" cy="21261"/>
            </a:xfrm>
            <a:custGeom>
              <a:rect b="b" l="l" r="r" t="t"/>
              <a:pathLst>
                <a:path extrusionOk="0" h="668" w="323">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67"/>
            <p:cNvSpPr/>
            <p:nvPr/>
          </p:nvSpPr>
          <p:spPr>
            <a:xfrm>
              <a:off x="3122257" y="1508594"/>
              <a:ext cx="294850" cy="278554"/>
            </a:xfrm>
            <a:custGeom>
              <a:rect b="b" l="l" r="r" t="t"/>
              <a:pathLst>
                <a:path extrusionOk="0" h="8752" w="9264">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12" name="Google Shape;12412;p67"/>
          <p:cNvGrpSpPr/>
          <p:nvPr/>
        </p:nvGrpSpPr>
        <p:grpSpPr>
          <a:xfrm>
            <a:off x="910723" y="1333962"/>
            <a:ext cx="251660" cy="350166"/>
            <a:chOff x="910723" y="1508212"/>
            <a:chExt cx="251660" cy="350166"/>
          </a:xfrm>
        </p:grpSpPr>
        <p:sp>
          <p:nvSpPr>
            <p:cNvPr id="12413" name="Google Shape;12413;p67"/>
            <p:cNvSpPr/>
            <p:nvPr/>
          </p:nvSpPr>
          <p:spPr>
            <a:xfrm>
              <a:off x="910723" y="1508212"/>
              <a:ext cx="251660" cy="350166"/>
            </a:xfrm>
            <a:custGeom>
              <a:rect b="b" l="l" r="r" t="t"/>
              <a:pathLst>
                <a:path extrusionOk="0" h="11002" w="7907">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67"/>
            <p:cNvSpPr/>
            <p:nvPr/>
          </p:nvSpPr>
          <p:spPr>
            <a:xfrm>
              <a:off x="1031604" y="1530205"/>
              <a:ext cx="10280" cy="10248"/>
            </a:xfrm>
            <a:custGeom>
              <a:rect b="b" l="l" r="r" t="t"/>
              <a:pathLst>
                <a:path extrusionOk="0" h="322" w="323">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67"/>
            <p:cNvSpPr/>
            <p:nvPr/>
          </p:nvSpPr>
          <p:spPr>
            <a:xfrm>
              <a:off x="932334" y="1551784"/>
              <a:ext cx="208088" cy="273653"/>
            </a:xfrm>
            <a:custGeom>
              <a:rect b="b" l="l" r="r" t="t"/>
              <a:pathLst>
                <a:path extrusionOk="0" h="8598" w="6538">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67"/>
            <p:cNvSpPr/>
            <p:nvPr/>
          </p:nvSpPr>
          <p:spPr>
            <a:xfrm>
              <a:off x="965689" y="1661302"/>
              <a:ext cx="32241" cy="32241"/>
            </a:xfrm>
            <a:custGeom>
              <a:rect b="b" l="l" r="r" t="t"/>
              <a:pathLst>
                <a:path extrusionOk="0" h="1013" w="1013">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67"/>
            <p:cNvSpPr/>
            <p:nvPr/>
          </p:nvSpPr>
          <p:spPr>
            <a:xfrm>
              <a:off x="965689" y="1710571"/>
              <a:ext cx="32241" cy="32241"/>
            </a:xfrm>
            <a:custGeom>
              <a:rect b="b" l="l" r="r" t="t"/>
              <a:pathLst>
                <a:path extrusionOk="0" h="1013" w="1013">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67"/>
            <p:cNvSpPr/>
            <p:nvPr/>
          </p:nvSpPr>
          <p:spPr>
            <a:xfrm>
              <a:off x="965689" y="1760604"/>
              <a:ext cx="32241" cy="31859"/>
            </a:xfrm>
            <a:custGeom>
              <a:rect b="b" l="l" r="r" t="t"/>
              <a:pathLst>
                <a:path extrusionOk="0" h="1001" w="1013">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67"/>
            <p:cNvSpPr/>
            <p:nvPr/>
          </p:nvSpPr>
          <p:spPr>
            <a:xfrm>
              <a:off x="1009643" y="1661302"/>
              <a:ext cx="59899" cy="10662"/>
            </a:xfrm>
            <a:custGeom>
              <a:rect b="b" l="l" r="r" t="t"/>
              <a:pathLst>
                <a:path extrusionOk="0" h="335" w="1882">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67"/>
            <p:cNvSpPr/>
            <p:nvPr/>
          </p:nvSpPr>
          <p:spPr>
            <a:xfrm>
              <a:off x="1009643" y="1683677"/>
              <a:ext cx="98188" cy="10630"/>
            </a:xfrm>
            <a:custGeom>
              <a:rect b="b" l="l" r="r" t="t"/>
              <a:pathLst>
                <a:path extrusionOk="0" h="334" w="3085">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67"/>
            <p:cNvSpPr/>
            <p:nvPr/>
          </p:nvSpPr>
          <p:spPr>
            <a:xfrm>
              <a:off x="1009643" y="1710571"/>
              <a:ext cx="59899" cy="10630"/>
            </a:xfrm>
            <a:custGeom>
              <a:rect b="b" l="l" r="r" t="t"/>
              <a:pathLst>
                <a:path extrusionOk="0" h="334" w="1882">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67"/>
            <p:cNvSpPr/>
            <p:nvPr/>
          </p:nvSpPr>
          <p:spPr>
            <a:xfrm>
              <a:off x="1009643" y="1732946"/>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67"/>
            <p:cNvSpPr/>
            <p:nvPr/>
          </p:nvSpPr>
          <p:spPr>
            <a:xfrm>
              <a:off x="1009643" y="1760604"/>
              <a:ext cx="59899" cy="10248"/>
            </a:xfrm>
            <a:custGeom>
              <a:rect b="b" l="l" r="r" t="t"/>
              <a:pathLst>
                <a:path extrusionOk="0" h="322" w="1882">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67"/>
            <p:cNvSpPr/>
            <p:nvPr/>
          </p:nvSpPr>
          <p:spPr>
            <a:xfrm>
              <a:off x="1009643" y="1782183"/>
              <a:ext cx="98188" cy="10662"/>
            </a:xfrm>
            <a:custGeom>
              <a:rect b="b" l="l" r="r" t="t"/>
              <a:pathLst>
                <a:path extrusionOk="0" h="335" w="3085">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67"/>
            <p:cNvSpPr/>
            <p:nvPr/>
          </p:nvSpPr>
          <p:spPr>
            <a:xfrm>
              <a:off x="1009643" y="1579473"/>
              <a:ext cx="98188" cy="10630"/>
            </a:xfrm>
            <a:custGeom>
              <a:rect b="b" l="l" r="r" t="t"/>
              <a:pathLst>
                <a:path extrusionOk="0" h="334" w="3085">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67"/>
            <p:cNvSpPr/>
            <p:nvPr/>
          </p:nvSpPr>
          <p:spPr>
            <a:xfrm>
              <a:off x="965689" y="1628711"/>
              <a:ext cx="142142" cy="10662"/>
            </a:xfrm>
            <a:custGeom>
              <a:rect b="b" l="l" r="r" t="t"/>
              <a:pathLst>
                <a:path extrusionOk="0" h="335" w="4466">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7" name="Google Shape;12427;p67"/>
            <p:cNvSpPr/>
            <p:nvPr/>
          </p:nvSpPr>
          <p:spPr>
            <a:xfrm>
              <a:off x="1009643" y="1601434"/>
              <a:ext cx="26926" cy="10280"/>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8" name="Google Shape;12428;p67"/>
            <p:cNvSpPr/>
            <p:nvPr/>
          </p:nvSpPr>
          <p:spPr>
            <a:xfrm>
              <a:off x="1047550" y="1601434"/>
              <a:ext cx="26926" cy="10280"/>
            </a:xfrm>
            <a:custGeom>
              <a:rect b="b" l="l" r="r" t="t"/>
              <a:pathLst>
                <a:path extrusionOk="0" h="323" w="846">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67"/>
            <p:cNvSpPr/>
            <p:nvPr/>
          </p:nvSpPr>
          <p:spPr>
            <a:xfrm>
              <a:off x="966071" y="1579473"/>
              <a:ext cx="32241" cy="32241"/>
            </a:xfrm>
            <a:custGeom>
              <a:rect b="b" l="l" r="r" t="t"/>
              <a:pathLst>
                <a:path extrusionOk="0" h="1013" w="1013">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0" name="Google Shape;12430;p67"/>
          <p:cNvGrpSpPr/>
          <p:nvPr/>
        </p:nvGrpSpPr>
        <p:grpSpPr>
          <a:xfrm>
            <a:off x="1308631" y="1333580"/>
            <a:ext cx="350166" cy="350198"/>
            <a:chOff x="1308631" y="1507830"/>
            <a:chExt cx="350166" cy="350198"/>
          </a:xfrm>
        </p:grpSpPr>
        <p:sp>
          <p:nvSpPr>
            <p:cNvPr id="12431" name="Google Shape;12431;p67"/>
            <p:cNvSpPr/>
            <p:nvPr/>
          </p:nvSpPr>
          <p:spPr>
            <a:xfrm>
              <a:off x="1308631" y="1507830"/>
              <a:ext cx="350166" cy="350198"/>
            </a:xfrm>
            <a:custGeom>
              <a:rect b="b" l="l" r="r" t="t"/>
              <a:pathLst>
                <a:path extrusionOk="0" h="11003" w="11002">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67"/>
            <p:cNvSpPr/>
            <p:nvPr/>
          </p:nvSpPr>
          <p:spPr>
            <a:xfrm>
              <a:off x="1373049" y="1574063"/>
              <a:ext cx="181544" cy="179730"/>
            </a:xfrm>
            <a:custGeom>
              <a:rect b="b" l="l" r="r" t="t"/>
              <a:pathLst>
                <a:path extrusionOk="0" h="5647" w="5704">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67"/>
            <p:cNvSpPr/>
            <p:nvPr/>
          </p:nvSpPr>
          <p:spPr>
            <a:xfrm>
              <a:off x="1411338" y="1606368"/>
              <a:ext cx="182276" cy="186477"/>
            </a:xfrm>
            <a:custGeom>
              <a:rect b="b" l="l" r="r" t="t"/>
              <a:pathLst>
                <a:path extrusionOk="0" h="5859" w="5727">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67"/>
            <p:cNvSpPr/>
            <p:nvPr/>
          </p:nvSpPr>
          <p:spPr>
            <a:xfrm>
              <a:off x="1461721" y="1634026"/>
              <a:ext cx="43986" cy="15564"/>
            </a:xfrm>
            <a:custGeom>
              <a:rect b="b" l="l" r="r" t="t"/>
              <a:pathLst>
                <a:path extrusionOk="0" h="489" w="1382">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35" name="Google Shape;12435;p67"/>
          <p:cNvGrpSpPr/>
          <p:nvPr/>
        </p:nvGrpSpPr>
        <p:grpSpPr>
          <a:xfrm>
            <a:off x="1756921" y="1335489"/>
            <a:ext cx="345997" cy="345997"/>
            <a:chOff x="1756921" y="1509739"/>
            <a:chExt cx="345997" cy="345997"/>
          </a:xfrm>
        </p:grpSpPr>
        <p:sp>
          <p:nvSpPr>
            <p:cNvPr id="12436" name="Google Shape;12436;p67"/>
            <p:cNvSpPr/>
            <p:nvPr/>
          </p:nvSpPr>
          <p:spPr>
            <a:xfrm>
              <a:off x="1756921" y="1509739"/>
              <a:ext cx="345997" cy="345997"/>
            </a:xfrm>
            <a:custGeom>
              <a:rect b="b" l="l" r="r" t="t"/>
              <a:pathLst>
                <a:path extrusionOk="0" h="10871" w="10871">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67"/>
            <p:cNvSpPr/>
            <p:nvPr/>
          </p:nvSpPr>
          <p:spPr>
            <a:xfrm>
              <a:off x="1781937" y="1535488"/>
              <a:ext cx="295614" cy="295614"/>
            </a:xfrm>
            <a:custGeom>
              <a:rect b="b" l="l" r="r" t="t"/>
              <a:pathLst>
                <a:path extrusionOk="0" h="9288" w="9288">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67"/>
            <p:cNvSpPr/>
            <p:nvPr/>
          </p:nvSpPr>
          <p:spPr>
            <a:xfrm>
              <a:off x="1806954" y="1677980"/>
              <a:ext cx="17441" cy="10630"/>
            </a:xfrm>
            <a:custGeom>
              <a:rect b="b" l="l" r="r" t="t"/>
              <a:pathLst>
                <a:path extrusionOk="0" h="334" w="548">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67"/>
            <p:cNvSpPr/>
            <p:nvPr/>
          </p:nvSpPr>
          <p:spPr>
            <a:xfrm>
              <a:off x="1924429" y="1560122"/>
              <a:ext cx="128106" cy="128488"/>
            </a:xfrm>
            <a:custGeom>
              <a:rect b="b" l="l" r="r" t="t"/>
              <a:pathLst>
                <a:path extrusionOk="0" h="4037" w="4025">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67"/>
            <p:cNvSpPr/>
            <p:nvPr/>
          </p:nvSpPr>
          <p:spPr>
            <a:xfrm>
              <a:off x="1924811" y="1788644"/>
              <a:ext cx="10630" cy="17823"/>
            </a:xfrm>
            <a:custGeom>
              <a:rect b="b" l="l" r="r" t="t"/>
              <a:pathLst>
                <a:path extrusionOk="0" h="560" w="334">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67"/>
            <p:cNvSpPr/>
            <p:nvPr/>
          </p:nvSpPr>
          <p:spPr>
            <a:xfrm>
              <a:off x="1841423" y="1594719"/>
              <a:ext cx="16328" cy="15086"/>
            </a:xfrm>
            <a:custGeom>
              <a:rect b="b" l="l" r="r" t="t"/>
              <a:pathLst>
                <a:path extrusionOk="0" h="474" w="513">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67"/>
            <p:cNvSpPr/>
            <p:nvPr/>
          </p:nvSpPr>
          <p:spPr>
            <a:xfrm>
              <a:off x="2002470" y="1756243"/>
              <a:ext cx="16709" cy="15755"/>
            </a:xfrm>
            <a:custGeom>
              <a:rect b="b" l="l" r="r" t="t"/>
              <a:pathLst>
                <a:path extrusionOk="0" h="495" w="525">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67"/>
            <p:cNvSpPr/>
            <p:nvPr/>
          </p:nvSpPr>
          <p:spPr>
            <a:xfrm>
              <a:off x="2002470" y="1594719"/>
              <a:ext cx="16328" cy="15086"/>
            </a:xfrm>
            <a:custGeom>
              <a:rect b="b" l="l" r="r" t="t"/>
              <a:pathLst>
                <a:path extrusionOk="0" h="474" w="513">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67"/>
            <p:cNvSpPr/>
            <p:nvPr/>
          </p:nvSpPr>
          <p:spPr>
            <a:xfrm>
              <a:off x="1841041" y="1756530"/>
              <a:ext cx="16709" cy="15468"/>
            </a:xfrm>
            <a:custGeom>
              <a:rect b="b" l="l" r="r" t="t"/>
              <a:pathLst>
                <a:path extrusionOk="0" h="486" w="525">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67"/>
            <p:cNvSpPr/>
            <p:nvPr/>
          </p:nvSpPr>
          <p:spPr>
            <a:xfrm>
              <a:off x="1816025" y="1632084"/>
              <a:ext cx="17855" cy="13336"/>
            </a:xfrm>
            <a:custGeom>
              <a:rect b="b" l="l" r="r" t="t"/>
              <a:pathLst>
                <a:path extrusionOk="0" h="419" w="561">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67"/>
            <p:cNvSpPr/>
            <p:nvPr/>
          </p:nvSpPr>
          <p:spPr>
            <a:xfrm>
              <a:off x="2026341" y="1721297"/>
              <a:ext cx="17855" cy="13177"/>
            </a:xfrm>
            <a:custGeom>
              <a:rect b="b" l="l" r="r" t="t"/>
              <a:pathLst>
                <a:path extrusionOk="0" h="414" w="561">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67"/>
            <p:cNvSpPr/>
            <p:nvPr/>
          </p:nvSpPr>
          <p:spPr>
            <a:xfrm>
              <a:off x="1967619" y="1569702"/>
              <a:ext cx="14036" cy="16996"/>
            </a:xfrm>
            <a:custGeom>
              <a:rect b="b" l="l" r="r" t="t"/>
              <a:pathLst>
                <a:path extrusionOk="0" h="534" w="441">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67"/>
            <p:cNvSpPr/>
            <p:nvPr/>
          </p:nvSpPr>
          <p:spPr>
            <a:xfrm>
              <a:off x="1877802" y="1780019"/>
              <a:ext cx="14450" cy="16996"/>
            </a:xfrm>
            <a:custGeom>
              <a:rect b="b" l="l" r="r" t="t"/>
              <a:pathLst>
                <a:path extrusionOk="0" h="534" w="454">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67"/>
            <p:cNvSpPr/>
            <p:nvPr/>
          </p:nvSpPr>
          <p:spPr>
            <a:xfrm>
              <a:off x="1879711" y="1568652"/>
              <a:ext cx="14418" cy="16900"/>
            </a:xfrm>
            <a:custGeom>
              <a:rect b="b" l="l" r="r" t="t"/>
              <a:pathLst>
                <a:path extrusionOk="0" h="531" w="453">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0" name="Google Shape;12450;p67"/>
            <p:cNvSpPr/>
            <p:nvPr/>
          </p:nvSpPr>
          <p:spPr>
            <a:xfrm>
              <a:off x="1965709" y="1780846"/>
              <a:ext cx="14068" cy="16900"/>
            </a:xfrm>
            <a:custGeom>
              <a:rect b="b" l="l" r="r" t="t"/>
              <a:pathLst>
                <a:path extrusionOk="0" h="531" w="442">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1" name="Google Shape;12451;p67"/>
            <p:cNvSpPr/>
            <p:nvPr/>
          </p:nvSpPr>
          <p:spPr>
            <a:xfrm>
              <a:off x="2026723" y="1633644"/>
              <a:ext cx="17855" cy="13304"/>
            </a:xfrm>
            <a:custGeom>
              <a:rect b="b" l="l" r="r" t="t"/>
              <a:pathLst>
                <a:path extrusionOk="0" h="418" w="561">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67"/>
            <p:cNvSpPr/>
            <p:nvPr/>
          </p:nvSpPr>
          <p:spPr>
            <a:xfrm>
              <a:off x="1814911" y="1719419"/>
              <a:ext cx="18205" cy="13177"/>
            </a:xfrm>
            <a:custGeom>
              <a:rect b="b" l="l" r="r" t="t"/>
              <a:pathLst>
                <a:path extrusionOk="0" h="414" w="572">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3" name="Google Shape;12453;p67"/>
          <p:cNvGrpSpPr/>
          <p:nvPr/>
        </p:nvGrpSpPr>
        <p:grpSpPr>
          <a:xfrm>
            <a:off x="2216956" y="1336253"/>
            <a:ext cx="318721" cy="345615"/>
            <a:chOff x="2216956" y="1510503"/>
            <a:chExt cx="318721" cy="345615"/>
          </a:xfrm>
        </p:grpSpPr>
        <p:sp>
          <p:nvSpPr>
            <p:cNvPr id="12454" name="Google Shape;12454;p67"/>
            <p:cNvSpPr/>
            <p:nvPr/>
          </p:nvSpPr>
          <p:spPr>
            <a:xfrm>
              <a:off x="2386724" y="1510503"/>
              <a:ext cx="142524" cy="151594"/>
            </a:xfrm>
            <a:custGeom>
              <a:rect b="b" l="l" r="r" t="t"/>
              <a:pathLst>
                <a:path extrusionOk="0" h="4763" w="4478">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67"/>
            <p:cNvSpPr/>
            <p:nvPr/>
          </p:nvSpPr>
          <p:spPr>
            <a:xfrm>
              <a:off x="2423102" y="1541185"/>
              <a:ext cx="77723" cy="77723"/>
            </a:xfrm>
            <a:custGeom>
              <a:rect b="b" l="l" r="r" t="t"/>
              <a:pathLst>
                <a:path extrusionOk="0" h="2442" w="2442">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67"/>
            <p:cNvSpPr/>
            <p:nvPr/>
          </p:nvSpPr>
          <p:spPr>
            <a:xfrm>
              <a:off x="2216956" y="1538543"/>
              <a:ext cx="318721" cy="317575"/>
            </a:xfrm>
            <a:custGeom>
              <a:rect b="b" l="l" r="r" t="t"/>
              <a:pathLst>
                <a:path extrusionOk="0" h="9978" w="10014">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67"/>
            <p:cNvSpPr/>
            <p:nvPr/>
          </p:nvSpPr>
          <p:spPr>
            <a:xfrm>
              <a:off x="2275327" y="1662448"/>
              <a:ext cx="100066" cy="39434"/>
            </a:xfrm>
            <a:custGeom>
              <a:rect b="b" l="l" r="r" t="t"/>
              <a:pathLst>
                <a:path extrusionOk="0" h="1239" w="3144">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67"/>
            <p:cNvSpPr/>
            <p:nvPr/>
          </p:nvSpPr>
          <p:spPr>
            <a:xfrm>
              <a:off x="2371192" y="1745422"/>
              <a:ext cx="101211" cy="60663"/>
            </a:xfrm>
            <a:custGeom>
              <a:rect b="b" l="l" r="r" t="t"/>
              <a:pathLst>
                <a:path extrusionOk="0" h="1906" w="318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9" name="Google Shape;12459;p67"/>
          <p:cNvGrpSpPr/>
          <p:nvPr/>
        </p:nvGrpSpPr>
        <p:grpSpPr>
          <a:xfrm>
            <a:off x="3988156" y="1394211"/>
            <a:ext cx="349052" cy="230049"/>
            <a:chOff x="3988156" y="1568461"/>
            <a:chExt cx="349052" cy="230049"/>
          </a:xfrm>
        </p:grpSpPr>
        <p:sp>
          <p:nvSpPr>
            <p:cNvPr id="12460" name="Google Shape;12460;p67"/>
            <p:cNvSpPr/>
            <p:nvPr/>
          </p:nvSpPr>
          <p:spPr>
            <a:xfrm>
              <a:off x="3988156" y="1571135"/>
              <a:ext cx="349052" cy="227376"/>
            </a:xfrm>
            <a:custGeom>
              <a:rect b="b" l="l" r="r" t="t"/>
              <a:pathLst>
                <a:path extrusionOk="0" h="7144" w="10967">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67"/>
            <p:cNvSpPr/>
            <p:nvPr/>
          </p:nvSpPr>
          <p:spPr>
            <a:xfrm>
              <a:off x="4188256" y="1568461"/>
              <a:ext cx="146661" cy="61809"/>
            </a:xfrm>
            <a:custGeom>
              <a:rect b="b" l="l" r="r" t="t"/>
              <a:pathLst>
                <a:path extrusionOk="0" h="1942" w="4608">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67"/>
            <p:cNvSpPr/>
            <p:nvPr/>
          </p:nvSpPr>
          <p:spPr>
            <a:xfrm>
              <a:off x="4123805" y="1677598"/>
              <a:ext cx="13304" cy="13304"/>
            </a:xfrm>
            <a:custGeom>
              <a:rect b="b" l="l" r="r" t="t"/>
              <a:pathLst>
                <a:path extrusionOk="0" h="418" w="418">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67"/>
            <p:cNvSpPr/>
            <p:nvPr/>
          </p:nvSpPr>
          <p:spPr>
            <a:xfrm>
              <a:off x="4096147" y="1677598"/>
              <a:ext cx="13304" cy="13304"/>
            </a:xfrm>
            <a:custGeom>
              <a:rect b="b" l="l" r="r" t="t"/>
              <a:pathLst>
                <a:path extrusionOk="0" h="418" w="418">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67"/>
            <p:cNvSpPr/>
            <p:nvPr/>
          </p:nvSpPr>
          <p:spPr>
            <a:xfrm>
              <a:off x="4068871" y="1677598"/>
              <a:ext cx="13686" cy="13304"/>
            </a:xfrm>
            <a:custGeom>
              <a:rect b="b" l="l" r="r" t="t"/>
              <a:pathLst>
                <a:path extrusionOk="0" h="418" w="43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5" name="Google Shape;12465;p67"/>
            <p:cNvSpPr/>
            <p:nvPr/>
          </p:nvSpPr>
          <p:spPr>
            <a:xfrm>
              <a:off x="4041594" y="1677598"/>
              <a:ext cx="13304" cy="13304"/>
            </a:xfrm>
            <a:custGeom>
              <a:rect b="b" l="l" r="r" t="t"/>
              <a:pathLst>
                <a:path extrusionOk="0" h="418" w="418">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6" name="Google Shape;12466;p67"/>
            <p:cNvSpPr/>
            <p:nvPr/>
          </p:nvSpPr>
          <p:spPr>
            <a:xfrm>
              <a:off x="4239402" y="1677598"/>
              <a:ext cx="13304" cy="13304"/>
            </a:xfrm>
            <a:custGeom>
              <a:rect b="b" l="l" r="r" t="t"/>
              <a:pathLst>
                <a:path extrusionOk="0" h="418" w="418">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7" name="Google Shape;12467;p67"/>
          <p:cNvGrpSpPr/>
          <p:nvPr/>
        </p:nvGrpSpPr>
        <p:grpSpPr>
          <a:xfrm>
            <a:off x="2633037" y="1325623"/>
            <a:ext cx="379002" cy="366112"/>
            <a:chOff x="2633037" y="1499873"/>
            <a:chExt cx="379002" cy="366112"/>
          </a:xfrm>
        </p:grpSpPr>
        <p:sp>
          <p:nvSpPr>
            <p:cNvPr id="12468" name="Google Shape;12468;p67"/>
            <p:cNvSpPr/>
            <p:nvPr/>
          </p:nvSpPr>
          <p:spPr>
            <a:xfrm>
              <a:off x="2798635" y="1499873"/>
              <a:ext cx="20497" cy="106145"/>
            </a:xfrm>
            <a:custGeom>
              <a:rect b="b" l="l" r="r" t="t"/>
              <a:pathLst>
                <a:path extrusionOk="0" h="3335" w="644">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67"/>
            <p:cNvSpPr/>
            <p:nvPr/>
          </p:nvSpPr>
          <p:spPr>
            <a:xfrm>
              <a:off x="2847140" y="1499873"/>
              <a:ext cx="20115" cy="106145"/>
            </a:xfrm>
            <a:custGeom>
              <a:rect b="b" l="l" r="r" t="t"/>
              <a:pathLst>
                <a:path extrusionOk="0" h="3335" w="632">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67"/>
            <p:cNvSpPr/>
            <p:nvPr/>
          </p:nvSpPr>
          <p:spPr>
            <a:xfrm>
              <a:off x="2652738" y="1825405"/>
              <a:ext cx="359301" cy="40580"/>
            </a:xfrm>
            <a:custGeom>
              <a:rect b="b" l="l" r="r" t="t"/>
              <a:pathLst>
                <a:path extrusionOk="0" h="1275" w="11289">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67"/>
            <p:cNvSpPr/>
            <p:nvPr/>
          </p:nvSpPr>
          <p:spPr>
            <a:xfrm>
              <a:off x="2657289" y="1641983"/>
              <a:ext cx="64833" cy="73935"/>
            </a:xfrm>
            <a:custGeom>
              <a:rect b="b" l="l" r="r" t="t"/>
              <a:pathLst>
                <a:path extrusionOk="0" h="2323" w="2037">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67"/>
            <p:cNvSpPr/>
            <p:nvPr/>
          </p:nvSpPr>
          <p:spPr>
            <a:xfrm>
              <a:off x="2633037" y="1617730"/>
              <a:ext cx="325945" cy="195198"/>
            </a:xfrm>
            <a:custGeom>
              <a:rect b="b" l="l" r="r" t="t"/>
              <a:pathLst>
                <a:path extrusionOk="0" h="6133" w="10241">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67"/>
            <p:cNvSpPr/>
            <p:nvPr/>
          </p:nvSpPr>
          <p:spPr>
            <a:xfrm>
              <a:off x="2826293" y="1674574"/>
              <a:ext cx="99334" cy="106145"/>
            </a:xfrm>
            <a:custGeom>
              <a:rect b="b" l="l" r="r" t="t"/>
              <a:pathLst>
                <a:path extrusionOk="0" h="3335" w="3121">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74" name="Google Shape;12474;p67"/>
          <p:cNvGrpSpPr/>
          <p:nvPr/>
        </p:nvGrpSpPr>
        <p:grpSpPr>
          <a:xfrm>
            <a:off x="6675256" y="1341919"/>
            <a:ext cx="327823" cy="357009"/>
            <a:chOff x="6675256" y="1516169"/>
            <a:chExt cx="327823" cy="357009"/>
          </a:xfrm>
        </p:grpSpPr>
        <p:sp>
          <p:nvSpPr>
            <p:cNvPr id="12475" name="Google Shape;12475;p67"/>
            <p:cNvSpPr/>
            <p:nvPr/>
          </p:nvSpPr>
          <p:spPr>
            <a:xfrm>
              <a:off x="6675256" y="1516169"/>
              <a:ext cx="111078" cy="188737"/>
            </a:xfrm>
            <a:custGeom>
              <a:rect b="b" l="l" r="r" t="t"/>
              <a:pathLst>
                <a:path extrusionOk="0" h="5930" w="349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67"/>
            <p:cNvSpPr/>
            <p:nvPr/>
          </p:nvSpPr>
          <p:spPr>
            <a:xfrm>
              <a:off x="6696103" y="1679507"/>
              <a:ext cx="10630" cy="26162"/>
            </a:xfrm>
            <a:custGeom>
              <a:rect b="b" l="l" r="r" t="t"/>
              <a:pathLst>
                <a:path extrusionOk="0" h="822" w="334">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67"/>
            <p:cNvSpPr/>
            <p:nvPr/>
          </p:nvSpPr>
          <p:spPr>
            <a:xfrm>
              <a:off x="6752183" y="1679507"/>
              <a:ext cx="10280" cy="26162"/>
            </a:xfrm>
            <a:custGeom>
              <a:rect b="b" l="l" r="r" t="t"/>
              <a:pathLst>
                <a:path extrusionOk="0" h="822" w="323">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67"/>
            <p:cNvSpPr/>
            <p:nvPr/>
          </p:nvSpPr>
          <p:spPr>
            <a:xfrm>
              <a:off x="6919310" y="1734060"/>
              <a:ext cx="45131" cy="15946"/>
            </a:xfrm>
            <a:custGeom>
              <a:rect b="b" l="l" r="r" t="t"/>
              <a:pathLst>
                <a:path extrusionOk="0" h="501" w="1418">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67"/>
            <p:cNvSpPr/>
            <p:nvPr/>
          </p:nvSpPr>
          <p:spPr>
            <a:xfrm>
              <a:off x="6879907" y="1706020"/>
              <a:ext cx="123172" cy="167158"/>
            </a:xfrm>
            <a:custGeom>
              <a:rect b="b" l="l" r="r" t="t"/>
              <a:pathLst>
                <a:path extrusionOk="0" h="5252" w="387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67"/>
            <p:cNvSpPr/>
            <p:nvPr/>
          </p:nvSpPr>
          <p:spPr>
            <a:xfrm>
              <a:off x="6902632" y="1840173"/>
              <a:ext cx="10630" cy="32623"/>
            </a:xfrm>
            <a:custGeom>
              <a:rect b="b" l="l" r="r" t="t"/>
              <a:pathLst>
                <a:path extrusionOk="0" h="1025" w="334">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67"/>
            <p:cNvSpPr/>
            <p:nvPr/>
          </p:nvSpPr>
          <p:spPr>
            <a:xfrm>
              <a:off x="6970075" y="1840173"/>
              <a:ext cx="10280" cy="32623"/>
            </a:xfrm>
            <a:custGeom>
              <a:rect b="b" l="l" r="r" t="t"/>
              <a:pathLst>
                <a:path extrusionOk="0" h="1025" w="323">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67"/>
            <p:cNvSpPr/>
            <p:nvPr/>
          </p:nvSpPr>
          <p:spPr>
            <a:xfrm>
              <a:off x="6772267" y="1594241"/>
              <a:ext cx="182690" cy="100830"/>
            </a:xfrm>
            <a:custGeom>
              <a:rect b="b" l="l" r="r" t="t"/>
              <a:pathLst>
                <a:path extrusionOk="0" h="3168" w="574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3" name="Google Shape;12483;p67"/>
            <p:cNvSpPr/>
            <p:nvPr/>
          </p:nvSpPr>
          <p:spPr>
            <a:xfrm>
              <a:off x="6716950" y="1716268"/>
              <a:ext cx="181926" cy="100448"/>
            </a:xfrm>
            <a:custGeom>
              <a:rect b="b" l="l" r="r" t="t"/>
              <a:pathLst>
                <a:path extrusionOk="0" h="3156" w="5716">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4" name="Google Shape;12484;p67"/>
          <p:cNvGrpSpPr/>
          <p:nvPr/>
        </p:nvGrpSpPr>
        <p:grpSpPr>
          <a:xfrm>
            <a:off x="8020159" y="1342301"/>
            <a:ext cx="300897" cy="356627"/>
            <a:chOff x="8020159" y="1516551"/>
            <a:chExt cx="300897" cy="356627"/>
          </a:xfrm>
        </p:grpSpPr>
        <p:sp>
          <p:nvSpPr>
            <p:cNvPr id="12485" name="Google Shape;12485;p67"/>
            <p:cNvSpPr/>
            <p:nvPr/>
          </p:nvSpPr>
          <p:spPr>
            <a:xfrm>
              <a:off x="8126240" y="1669482"/>
              <a:ext cx="88703" cy="30523"/>
            </a:xfrm>
            <a:custGeom>
              <a:rect b="b" l="l" r="r" t="t"/>
              <a:pathLst>
                <a:path extrusionOk="0" h="959" w="2787">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67"/>
            <p:cNvSpPr/>
            <p:nvPr/>
          </p:nvSpPr>
          <p:spPr>
            <a:xfrm>
              <a:off x="8069778" y="1621518"/>
              <a:ext cx="200513" cy="251278"/>
            </a:xfrm>
            <a:custGeom>
              <a:rect b="b" l="l" r="r" t="t"/>
              <a:pathLst>
                <a:path extrusionOk="0" h="7895" w="630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67"/>
            <p:cNvSpPr/>
            <p:nvPr/>
          </p:nvSpPr>
          <p:spPr>
            <a:xfrm>
              <a:off x="8103515" y="1851535"/>
              <a:ext cx="10630" cy="21643"/>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67"/>
            <p:cNvSpPr/>
            <p:nvPr/>
          </p:nvSpPr>
          <p:spPr>
            <a:xfrm>
              <a:off x="8226306" y="1851535"/>
              <a:ext cx="10248" cy="21643"/>
            </a:xfrm>
            <a:custGeom>
              <a:rect b="b" l="l" r="r" t="t"/>
              <a:pathLst>
                <a:path extrusionOk="0" h="680" w="322">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67"/>
            <p:cNvSpPr/>
            <p:nvPr/>
          </p:nvSpPr>
          <p:spPr>
            <a:xfrm>
              <a:off x="8020159" y="1516551"/>
              <a:ext cx="300897" cy="284251"/>
            </a:xfrm>
            <a:custGeom>
              <a:rect b="b" l="l" r="r" t="t"/>
              <a:pathLst>
                <a:path extrusionOk="0" h="8931" w="9454">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90" name="Google Shape;12490;p67"/>
          <p:cNvGrpSpPr/>
          <p:nvPr/>
        </p:nvGrpSpPr>
        <p:grpSpPr>
          <a:xfrm>
            <a:off x="5377363" y="1341919"/>
            <a:ext cx="257357" cy="356627"/>
            <a:chOff x="5377363" y="1516169"/>
            <a:chExt cx="257357" cy="356627"/>
          </a:xfrm>
        </p:grpSpPr>
        <p:sp>
          <p:nvSpPr>
            <p:cNvPr id="12491" name="Google Shape;12491;p67"/>
            <p:cNvSpPr/>
            <p:nvPr/>
          </p:nvSpPr>
          <p:spPr>
            <a:xfrm>
              <a:off x="5377363" y="1516169"/>
              <a:ext cx="257357" cy="356627"/>
            </a:xfrm>
            <a:custGeom>
              <a:rect b="b" l="l" r="r" t="t"/>
              <a:pathLst>
                <a:path extrusionOk="0" h="11205" w="8086">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67"/>
            <p:cNvSpPr/>
            <p:nvPr/>
          </p:nvSpPr>
          <p:spPr>
            <a:xfrm>
              <a:off x="5501681" y="1538925"/>
              <a:ext cx="10248" cy="10248"/>
            </a:xfrm>
            <a:custGeom>
              <a:rect b="b" l="l" r="r" t="t"/>
              <a:pathLst>
                <a:path extrusionOk="0" h="322" w="322">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67"/>
            <p:cNvSpPr/>
            <p:nvPr/>
          </p:nvSpPr>
          <p:spPr>
            <a:xfrm>
              <a:off x="5401233" y="1560886"/>
              <a:ext cx="211112" cy="278554"/>
            </a:xfrm>
            <a:custGeom>
              <a:rect b="b" l="l" r="r" t="t"/>
              <a:pathLst>
                <a:path extrusionOk="0" h="8752" w="6633">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67"/>
            <p:cNvSpPr/>
            <p:nvPr/>
          </p:nvSpPr>
          <p:spPr>
            <a:xfrm>
              <a:off x="5434207" y="1672664"/>
              <a:ext cx="33387" cy="33387"/>
            </a:xfrm>
            <a:custGeom>
              <a:rect b="b" l="l" r="r" t="t"/>
              <a:pathLst>
                <a:path extrusionOk="0" h="1049" w="1049">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67"/>
            <p:cNvSpPr/>
            <p:nvPr/>
          </p:nvSpPr>
          <p:spPr>
            <a:xfrm>
              <a:off x="5434207" y="1723079"/>
              <a:ext cx="33387" cy="33005"/>
            </a:xfrm>
            <a:custGeom>
              <a:rect b="b" l="l" r="r" t="t"/>
              <a:pathLst>
                <a:path extrusionOk="0" h="1037" w="1049">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67"/>
            <p:cNvSpPr/>
            <p:nvPr/>
          </p:nvSpPr>
          <p:spPr>
            <a:xfrm>
              <a:off x="5434207" y="1773112"/>
              <a:ext cx="33387" cy="33355"/>
            </a:xfrm>
            <a:custGeom>
              <a:rect b="b" l="l" r="r" t="t"/>
              <a:pathLst>
                <a:path extrusionOk="0" h="1048" w="1049">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67"/>
            <p:cNvSpPr/>
            <p:nvPr/>
          </p:nvSpPr>
          <p:spPr>
            <a:xfrm>
              <a:off x="5478924" y="1672664"/>
              <a:ext cx="60663" cy="10662"/>
            </a:xfrm>
            <a:custGeom>
              <a:rect b="b" l="l" r="r" t="t"/>
              <a:pathLst>
                <a:path extrusionOk="0" h="335" w="1906">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67"/>
            <p:cNvSpPr/>
            <p:nvPr/>
          </p:nvSpPr>
          <p:spPr>
            <a:xfrm>
              <a:off x="5478924" y="1695039"/>
              <a:ext cx="99716" cy="10630"/>
            </a:xfrm>
            <a:custGeom>
              <a:rect b="b" l="l" r="r" t="t"/>
              <a:pathLst>
                <a:path extrusionOk="0" h="334" w="3133">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67"/>
            <p:cNvSpPr/>
            <p:nvPr/>
          </p:nvSpPr>
          <p:spPr>
            <a:xfrm>
              <a:off x="5478924" y="1723079"/>
              <a:ext cx="60663" cy="10248"/>
            </a:xfrm>
            <a:custGeom>
              <a:rect b="b" l="l" r="r" t="t"/>
              <a:pathLst>
                <a:path extrusionOk="0" h="322" w="1906">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67"/>
            <p:cNvSpPr/>
            <p:nvPr/>
          </p:nvSpPr>
          <p:spPr>
            <a:xfrm>
              <a:off x="5478924" y="1745422"/>
              <a:ext cx="99716" cy="10280"/>
            </a:xfrm>
            <a:custGeom>
              <a:rect b="b" l="l" r="r" t="t"/>
              <a:pathLst>
                <a:path extrusionOk="0" h="323" w="3133">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67"/>
            <p:cNvSpPr/>
            <p:nvPr/>
          </p:nvSpPr>
          <p:spPr>
            <a:xfrm>
              <a:off x="5478924" y="1773112"/>
              <a:ext cx="60663" cy="10630"/>
            </a:xfrm>
            <a:custGeom>
              <a:rect b="b" l="l" r="r" t="t"/>
              <a:pathLst>
                <a:path extrusionOk="0" h="334" w="1906">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67"/>
            <p:cNvSpPr/>
            <p:nvPr/>
          </p:nvSpPr>
          <p:spPr>
            <a:xfrm>
              <a:off x="5478924" y="1795455"/>
              <a:ext cx="99716" cy="10630"/>
            </a:xfrm>
            <a:custGeom>
              <a:rect b="b" l="l" r="r" t="t"/>
              <a:pathLst>
                <a:path extrusionOk="0" h="334"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67"/>
            <p:cNvSpPr/>
            <p:nvPr/>
          </p:nvSpPr>
          <p:spPr>
            <a:xfrm>
              <a:off x="5478924" y="1588926"/>
              <a:ext cx="99716" cy="10662"/>
            </a:xfrm>
            <a:custGeom>
              <a:rect b="b" l="l" r="r" t="t"/>
              <a:pathLst>
                <a:path extrusionOk="0" h="335" w="3133">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67"/>
            <p:cNvSpPr/>
            <p:nvPr/>
          </p:nvSpPr>
          <p:spPr>
            <a:xfrm>
              <a:off x="5434207" y="1639341"/>
              <a:ext cx="144783" cy="10248"/>
            </a:xfrm>
            <a:custGeom>
              <a:rect b="b" l="l" r="r" t="t"/>
              <a:pathLst>
                <a:path extrusionOk="0" h="322" w="4549">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67"/>
            <p:cNvSpPr/>
            <p:nvPr/>
          </p:nvSpPr>
          <p:spPr>
            <a:xfrm>
              <a:off x="5479306" y="1611301"/>
              <a:ext cx="26926" cy="10248"/>
            </a:xfrm>
            <a:custGeom>
              <a:rect b="b" l="l" r="r" t="t"/>
              <a:pathLst>
                <a:path extrusionOk="0" h="322" w="846">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67"/>
            <p:cNvSpPr/>
            <p:nvPr/>
          </p:nvSpPr>
          <p:spPr>
            <a:xfrm>
              <a:off x="5518327" y="1611301"/>
              <a:ext cx="26958" cy="10248"/>
            </a:xfrm>
            <a:custGeom>
              <a:rect b="b" l="l" r="r" t="t"/>
              <a:pathLst>
                <a:path extrusionOk="0" h="322" w="847">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67"/>
            <p:cNvSpPr/>
            <p:nvPr/>
          </p:nvSpPr>
          <p:spPr>
            <a:xfrm>
              <a:off x="5434207" y="1588926"/>
              <a:ext cx="32623" cy="32623"/>
            </a:xfrm>
            <a:custGeom>
              <a:rect b="b" l="l" r="r" t="t"/>
              <a:pathLst>
                <a:path extrusionOk="0" h="1025" w="1025">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8" name="Google Shape;12508;p67"/>
          <p:cNvGrpSpPr/>
          <p:nvPr/>
        </p:nvGrpSpPr>
        <p:grpSpPr>
          <a:xfrm>
            <a:off x="4880567" y="1361620"/>
            <a:ext cx="356245" cy="317607"/>
            <a:chOff x="4880567" y="1535870"/>
            <a:chExt cx="356245" cy="317607"/>
          </a:xfrm>
        </p:grpSpPr>
        <p:sp>
          <p:nvSpPr>
            <p:cNvPr id="12509" name="Google Shape;12509;p67"/>
            <p:cNvSpPr/>
            <p:nvPr/>
          </p:nvSpPr>
          <p:spPr>
            <a:xfrm>
              <a:off x="5103774" y="1535870"/>
              <a:ext cx="100448" cy="128138"/>
            </a:xfrm>
            <a:custGeom>
              <a:rect b="b" l="l" r="r" t="t"/>
              <a:pathLst>
                <a:path extrusionOk="0" h="4026" w="3156">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0" name="Google Shape;12510;p67"/>
            <p:cNvSpPr/>
            <p:nvPr/>
          </p:nvSpPr>
          <p:spPr>
            <a:xfrm>
              <a:off x="4880567" y="1552929"/>
              <a:ext cx="200895" cy="300547"/>
            </a:xfrm>
            <a:custGeom>
              <a:rect b="b" l="l" r="r" t="t"/>
              <a:pathLst>
                <a:path extrusionOk="0" h="9443" w="6312">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67"/>
            <p:cNvSpPr/>
            <p:nvPr/>
          </p:nvSpPr>
          <p:spPr>
            <a:xfrm>
              <a:off x="4919620"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67"/>
            <p:cNvSpPr/>
            <p:nvPr/>
          </p:nvSpPr>
          <p:spPr>
            <a:xfrm>
              <a:off x="5031398" y="1820471"/>
              <a:ext cx="10248" cy="33005"/>
            </a:xfrm>
            <a:custGeom>
              <a:rect b="b" l="l" r="r" t="t"/>
              <a:pathLst>
                <a:path extrusionOk="0" h="1037" w="322">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67"/>
            <p:cNvSpPr/>
            <p:nvPr/>
          </p:nvSpPr>
          <p:spPr>
            <a:xfrm>
              <a:off x="5070418" y="1552547"/>
              <a:ext cx="166394" cy="173969"/>
            </a:xfrm>
            <a:custGeom>
              <a:rect b="b" l="l" r="r" t="t"/>
              <a:pathLst>
                <a:path extrusionOk="0" h="5466" w="5228">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4" name="Google Shape;12514;p67"/>
          <p:cNvGrpSpPr/>
          <p:nvPr/>
        </p:nvGrpSpPr>
        <p:grpSpPr>
          <a:xfrm>
            <a:off x="5771483" y="1341537"/>
            <a:ext cx="357359" cy="357391"/>
            <a:chOff x="5771483" y="1515787"/>
            <a:chExt cx="357359" cy="357391"/>
          </a:xfrm>
        </p:grpSpPr>
        <p:sp>
          <p:nvSpPr>
            <p:cNvPr id="12515" name="Google Shape;12515;p67"/>
            <p:cNvSpPr/>
            <p:nvPr/>
          </p:nvSpPr>
          <p:spPr>
            <a:xfrm>
              <a:off x="5771483" y="1515787"/>
              <a:ext cx="357359" cy="357391"/>
            </a:xfrm>
            <a:custGeom>
              <a:rect b="b" l="l" r="r" t="t"/>
              <a:pathLst>
                <a:path extrusionOk="0" h="11229" w="11228">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67"/>
            <p:cNvSpPr/>
            <p:nvPr/>
          </p:nvSpPr>
          <p:spPr>
            <a:xfrm>
              <a:off x="5837429" y="1583070"/>
              <a:ext cx="185713" cy="183613"/>
            </a:xfrm>
            <a:custGeom>
              <a:rect b="b" l="l" r="r" t="t"/>
              <a:pathLst>
                <a:path extrusionOk="0" h="5769" w="5835">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67"/>
            <p:cNvSpPr/>
            <p:nvPr/>
          </p:nvSpPr>
          <p:spPr>
            <a:xfrm>
              <a:off x="5876068" y="1616584"/>
              <a:ext cx="186859" cy="189501"/>
            </a:xfrm>
            <a:custGeom>
              <a:rect b="b" l="l" r="r" t="t"/>
              <a:pathLst>
                <a:path extrusionOk="0" h="5954" w="5871">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67"/>
            <p:cNvSpPr/>
            <p:nvPr/>
          </p:nvSpPr>
          <p:spPr>
            <a:xfrm>
              <a:off x="5928360" y="1644624"/>
              <a:ext cx="45131" cy="16328"/>
            </a:xfrm>
            <a:custGeom>
              <a:rect b="b" l="l" r="r" t="t"/>
              <a:pathLst>
                <a:path extrusionOk="0" h="513" w="1418">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19" name="Google Shape;12519;p67"/>
          <p:cNvGrpSpPr/>
          <p:nvPr/>
        </p:nvGrpSpPr>
        <p:grpSpPr>
          <a:xfrm>
            <a:off x="7121669" y="1359360"/>
            <a:ext cx="321362" cy="321362"/>
            <a:chOff x="7121669" y="1533610"/>
            <a:chExt cx="321362" cy="321362"/>
          </a:xfrm>
        </p:grpSpPr>
        <p:sp>
          <p:nvSpPr>
            <p:cNvPr id="12520" name="Google Shape;12520;p67"/>
            <p:cNvSpPr/>
            <p:nvPr/>
          </p:nvSpPr>
          <p:spPr>
            <a:xfrm>
              <a:off x="7121669" y="1600289"/>
              <a:ext cx="142142" cy="192556"/>
            </a:xfrm>
            <a:custGeom>
              <a:rect b="b" l="l" r="r" t="t"/>
              <a:pathLst>
                <a:path extrusionOk="0" h="6050" w="4466">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67"/>
            <p:cNvSpPr/>
            <p:nvPr/>
          </p:nvSpPr>
          <p:spPr>
            <a:xfrm>
              <a:off x="7170938" y="1533610"/>
              <a:ext cx="223206" cy="53852"/>
            </a:xfrm>
            <a:custGeom>
              <a:rect b="b" l="l" r="r" t="t"/>
              <a:pathLst>
                <a:path extrusionOk="0" h="1692" w="7013">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67"/>
            <p:cNvSpPr/>
            <p:nvPr/>
          </p:nvSpPr>
          <p:spPr>
            <a:xfrm>
              <a:off x="7175107" y="1804558"/>
              <a:ext cx="215249" cy="50415"/>
            </a:xfrm>
            <a:custGeom>
              <a:rect b="b" l="l" r="r" t="t"/>
              <a:pathLst>
                <a:path extrusionOk="0" h="1584" w="6763">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67"/>
            <p:cNvSpPr/>
            <p:nvPr/>
          </p:nvSpPr>
          <p:spPr>
            <a:xfrm>
              <a:off x="7300539" y="1600289"/>
              <a:ext cx="142492" cy="191793"/>
            </a:xfrm>
            <a:custGeom>
              <a:rect b="b" l="l" r="r" t="t"/>
              <a:pathLst>
                <a:path extrusionOk="0" h="6026" w="4477">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4" name="Google Shape;12524;p67"/>
          <p:cNvGrpSpPr/>
          <p:nvPr/>
        </p:nvGrpSpPr>
        <p:grpSpPr>
          <a:xfrm>
            <a:off x="7562766" y="1340614"/>
            <a:ext cx="327059" cy="360192"/>
            <a:chOff x="7562766" y="1514864"/>
            <a:chExt cx="327059" cy="360192"/>
          </a:xfrm>
        </p:grpSpPr>
        <p:sp>
          <p:nvSpPr>
            <p:cNvPr id="12525" name="Google Shape;12525;p67"/>
            <p:cNvSpPr/>
            <p:nvPr/>
          </p:nvSpPr>
          <p:spPr>
            <a:xfrm>
              <a:off x="7662418" y="1600289"/>
              <a:ext cx="127724" cy="165248"/>
            </a:xfrm>
            <a:custGeom>
              <a:rect b="b" l="l" r="r" t="t"/>
              <a:pathLst>
                <a:path extrusionOk="0" h="5192" w="4013">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67"/>
            <p:cNvSpPr/>
            <p:nvPr/>
          </p:nvSpPr>
          <p:spPr>
            <a:xfrm>
              <a:off x="7599527" y="1548951"/>
              <a:ext cx="258853" cy="154841"/>
            </a:xfrm>
            <a:custGeom>
              <a:rect b="b" l="l" r="r" t="t"/>
              <a:pathLst>
                <a:path extrusionOk="0" h="4865" w="8133">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67"/>
            <p:cNvSpPr/>
            <p:nvPr/>
          </p:nvSpPr>
          <p:spPr>
            <a:xfrm>
              <a:off x="7599909" y="1648380"/>
              <a:ext cx="242175" cy="190679"/>
            </a:xfrm>
            <a:custGeom>
              <a:rect b="b" l="l" r="r" t="t"/>
              <a:pathLst>
                <a:path extrusionOk="0" h="5991" w="7609">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67"/>
            <p:cNvSpPr/>
            <p:nvPr/>
          </p:nvSpPr>
          <p:spPr>
            <a:xfrm>
              <a:off x="7562766" y="1514864"/>
              <a:ext cx="327059" cy="360192"/>
            </a:xfrm>
            <a:custGeom>
              <a:rect b="b" l="l" r="r" t="t"/>
              <a:pathLst>
                <a:path extrusionOk="0" h="11317" w="10276">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29" name="Google Shape;12529;p67"/>
          <p:cNvGrpSpPr/>
          <p:nvPr/>
        </p:nvGrpSpPr>
        <p:grpSpPr>
          <a:xfrm>
            <a:off x="6221229" y="1324423"/>
            <a:ext cx="361636" cy="362183"/>
            <a:chOff x="6259175" y="1559008"/>
            <a:chExt cx="271743" cy="272093"/>
          </a:xfrm>
        </p:grpSpPr>
        <p:sp>
          <p:nvSpPr>
            <p:cNvPr id="12530" name="Google Shape;12530;p67"/>
            <p:cNvSpPr/>
            <p:nvPr/>
          </p:nvSpPr>
          <p:spPr>
            <a:xfrm>
              <a:off x="6259175" y="1559008"/>
              <a:ext cx="271743" cy="272093"/>
            </a:xfrm>
            <a:custGeom>
              <a:rect b="b" l="l" r="r" t="t"/>
              <a:pathLst>
                <a:path extrusionOk="0" h="8549" w="8538">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67"/>
            <p:cNvSpPr/>
            <p:nvPr/>
          </p:nvSpPr>
          <p:spPr>
            <a:xfrm>
              <a:off x="6278145" y="1577946"/>
              <a:ext cx="231927" cy="232309"/>
            </a:xfrm>
            <a:custGeom>
              <a:rect b="b" l="l" r="r" t="t"/>
              <a:pathLst>
                <a:path extrusionOk="0" h="7299" w="7287">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67"/>
            <p:cNvSpPr/>
            <p:nvPr/>
          </p:nvSpPr>
          <p:spPr>
            <a:xfrm>
              <a:off x="6297846" y="1690870"/>
              <a:ext cx="13272" cy="7607"/>
            </a:xfrm>
            <a:custGeom>
              <a:rect b="b" l="l" r="r" t="t"/>
              <a:pathLst>
                <a:path extrusionOk="0" h="239" w="417">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3" name="Google Shape;12533;p67"/>
            <p:cNvSpPr/>
            <p:nvPr/>
          </p:nvSpPr>
          <p:spPr>
            <a:xfrm>
              <a:off x="6390687" y="1598029"/>
              <a:ext cx="100448" cy="100448"/>
            </a:xfrm>
            <a:custGeom>
              <a:rect b="b" l="l" r="r" t="t"/>
              <a:pathLst>
                <a:path extrusionOk="0" h="3156" w="3156">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4" name="Google Shape;12534;p67"/>
            <p:cNvSpPr/>
            <p:nvPr/>
          </p:nvSpPr>
          <p:spPr>
            <a:xfrm>
              <a:off x="6390305" y="1778013"/>
              <a:ext cx="7607" cy="13304"/>
            </a:xfrm>
            <a:custGeom>
              <a:rect b="b" l="l" r="r" t="t"/>
              <a:pathLst>
                <a:path extrusionOk="0" h="418" w="239">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67"/>
            <p:cNvSpPr/>
            <p:nvPr/>
          </p:nvSpPr>
          <p:spPr>
            <a:xfrm>
              <a:off x="6324358" y="1624923"/>
              <a:ext cx="12922" cy="11776"/>
            </a:xfrm>
            <a:custGeom>
              <a:rect b="b" l="l" r="r" t="t"/>
              <a:pathLst>
                <a:path extrusionOk="0" h="370" w="406">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67"/>
            <p:cNvSpPr/>
            <p:nvPr/>
          </p:nvSpPr>
          <p:spPr>
            <a:xfrm>
              <a:off x="6451700" y="1752265"/>
              <a:ext cx="12890" cy="11776"/>
            </a:xfrm>
            <a:custGeom>
              <a:rect b="b" l="l" r="r" t="t"/>
              <a:pathLst>
                <a:path extrusionOk="0" h="370" w="405">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67"/>
            <p:cNvSpPr/>
            <p:nvPr/>
          </p:nvSpPr>
          <p:spPr>
            <a:xfrm>
              <a:off x="6451700" y="1624923"/>
              <a:ext cx="12890" cy="11776"/>
            </a:xfrm>
            <a:custGeom>
              <a:rect b="b" l="l" r="r" t="t"/>
              <a:pathLst>
                <a:path extrusionOk="0" h="370" w="405">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67"/>
            <p:cNvSpPr/>
            <p:nvPr/>
          </p:nvSpPr>
          <p:spPr>
            <a:xfrm>
              <a:off x="6324358" y="1751883"/>
              <a:ext cx="12922" cy="11776"/>
            </a:xfrm>
            <a:custGeom>
              <a:rect b="b" l="l" r="r" t="t"/>
              <a:pathLst>
                <a:path extrusionOk="0" h="370" w="406">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67"/>
            <p:cNvSpPr/>
            <p:nvPr/>
          </p:nvSpPr>
          <p:spPr>
            <a:xfrm>
              <a:off x="6304657" y="1653823"/>
              <a:ext cx="14036" cy="10567"/>
            </a:xfrm>
            <a:custGeom>
              <a:rect b="b" l="l" r="r" t="t"/>
              <a:pathLst>
                <a:path extrusionOk="0" h="332" w="441">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67"/>
            <p:cNvSpPr/>
            <p:nvPr/>
          </p:nvSpPr>
          <p:spPr>
            <a:xfrm>
              <a:off x="6469874" y="1724511"/>
              <a:ext cx="14068" cy="10344"/>
            </a:xfrm>
            <a:custGeom>
              <a:rect b="b" l="l" r="r" t="t"/>
              <a:pathLst>
                <a:path extrusionOk="0" h="325" w="442">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67"/>
            <p:cNvSpPr/>
            <p:nvPr/>
          </p:nvSpPr>
          <p:spPr>
            <a:xfrm>
              <a:off x="6424392" y="1605158"/>
              <a:ext cx="11394" cy="13368"/>
            </a:xfrm>
            <a:custGeom>
              <a:rect b="b" l="l" r="r" t="t"/>
              <a:pathLst>
                <a:path extrusionOk="0" h="420" w="358">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67"/>
            <p:cNvSpPr/>
            <p:nvPr/>
          </p:nvSpPr>
          <p:spPr>
            <a:xfrm>
              <a:off x="6353926" y="1770916"/>
              <a:ext cx="11394" cy="13208"/>
            </a:xfrm>
            <a:custGeom>
              <a:rect b="b" l="l" r="r" t="t"/>
              <a:pathLst>
                <a:path extrusionOk="0" h="415" w="358">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67"/>
            <p:cNvSpPr/>
            <p:nvPr/>
          </p:nvSpPr>
          <p:spPr>
            <a:xfrm>
              <a:off x="6355040" y="1604363"/>
              <a:ext cx="11044" cy="13399"/>
            </a:xfrm>
            <a:custGeom>
              <a:rect b="b" l="l" r="r" t="t"/>
              <a:pathLst>
                <a:path extrusionOk="0" h="421" w="347">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67"/>
            <p:cNvSpPr/>
            <p:nvPr/>
          </p:nvSpPr>
          <p:spPr>
            <a:xfrm>
              <a:off x="6422514" y="1771489"/>
              <a:ext cx="11012" cy="13017"/>
            </a:xfrm>
            <a:custGeom>
              <a:rect b="b" l="l" r="r" t="t"/>
              <a:pathLst>
                <a:path extrusionOk="0" h="409" w="346">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67"/>
            <p:cNvSpPr/>
            <p:nvPr/>
          </p:nvSpPr>
          <p:spPr>
            <a:xfrm>
              <a:off x="6470637" y="1655541"/>
              <a:ext cx="14036" cy="10726"/>
            </a:xfrm>
            <a:custGeom>
              <a:rect b="b" l="l" r="r" t="t"/>
              <a:pathLst>
                <a:path extrusionOk="0" h="337" w="441">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67"/>
            <p:cNvSpPr/>
            <p:nvPr/>
          </p:nvSpPr>
          <p:spPr>
            <a:xfrm>
              <a:off x="6303893" y="1723175"/>
              <a:ext cx="13686" cy="10153"/>
            </a:xfrm>
            <a:custGeom>
              <a:rect b="b" l="l" r="r" t="t"/>
              <a:pathLst>
                <a:path extrusionOk="0" h="319" w="43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47" name="Google Shape;12547;p67"/>
          <p:cNvGrpSpPr/>
          <p:nvPr/>
        </p:nvGrpSpPr>
        <p:grpSpPr>
          <a:xfrm>
            <a:off x="2661459" y="1840751"/>
            <a:ext cx="322508" cy="273494"/>
            <a:chOff x="2661459" y="2015001"/>
            <a:chExt cx="322508" cy="273494"/>
          </a:xfrm>
        </p:grpSpPr>
        <p:sp>
          <p:nvSpPr>
            <p:cNvPr id="12548" name="Google Shape;12548;p67"/>
            <p:cNvSpPr/>
            <p:nvPr/>
          </p:nvSpPr>
          <p:spPr>
            <a:xfrm>
              <a:off x="2661459" y="2028878"/>
              <a:ext cx="322508" cy="259617"/>
            </a:xfrm>
            <a:custGeom>
              <a:rect b="b" l="l" r="r" t="t"/>
              <a:pathLst>
                <a:path extrusionOk="0" h="8157" w="10133">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67"/>
            <p:cNvSpPr/>
            <p:nvPr/>
          </p:nvSpPr>
          <p:spPr>
            <a:xfrm>
              <a:off x="2946442" y="2015001"/>
              <a:ext cx="37525" cy="26799"/>
            </a:xfrm>
            <a:custGeom>
              <a:rect b="b" l="l" r="r" t="t"/>
              <a:pathLst>
                <a:path extrusionOk="0" h="842" w="1179">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0" name="Google Shape;12550;p67"/>
          <p:cNvGrpSpPr/>
          <p:nvPr/>
        </p:nvGrpSpPr>
        <p:grpSpPr>
          <a:xfrm>
            <a:off x="6671087" y="1835054"/>
            <a:ext cx="332757" cy="281833"/>
            <a:chOff x="6671087" y="2009304"/>
            <a:chExt cx="332757" cy="281833"/>
          </a:xfrm>
        </p:grpSpPr>
        <p:sp>
          <p:nvSpPr>
            <p:cNvPr id="12551" name="Google Shape;12551;p67"/>
            <p:cNvSpPr/>
            <p:nvPr/>
          </p:nvSpPr>
          <p:spPr>
            <a:xfrm>
              <a:off x="6671087" y="2023658"/>
              <a:ext cx="331993" cy="267478"/>
            </a:xfrm>
            <a:custGeom>
              <a:rect b="b" l="l" r="r" t="t"/>
              <a:pathLst>
                <a:path extrusionOk="0" h="8404" w="10431">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67"/>
            <p:cNvSpPr/>
            <p:nvPr/>
          </p:nvSpPr>
          <p:spPr>
            <a:xfrm>
              <a:off x="6965173" y="2009304"/>
              <a:ext cx="38670" cy="27181"/>
            </a:xfrm>
            <a:custGeom>
              <a:rect b="b" l="l" r="r" t="t"/>
              <a:pathLst>
                <a:path extrusionOk="0" h="854" w="1215">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53" name="Google Shape;12553;p67"/>
          <p:cNvSpPr/>
          <p:nvPr/>
        </p:nvSpPr>
        <p:spPr>
          <a:xfrm>
            <a:off x="1745940" y="1792882"/>
            <a:ext cx="368371" cy="368340"/>
          </a:xfrm>
          <a:custGeom>
            <a:rect b="b" l="l" r="r" t="t"/>
            <a:pathLst>
              <a:path extrusionOk="0" h="11573" w="11574">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54" name="Google Shape;12554;p67"/>
          <p:cNvGrpSpPr/>
          <p:nvPr/>
        </p:nvGrpSpPr>
        <p:grpSpPr>
          <a:xfrm>
            <a:off x="2201806" y="1802335"/>
            <a:ext cx="349784" cy="349434"/>
            <a:chOff x="2201806" y="1976585"/>
            <a:chExt cx="349784" cy="349434"/>
          </a:xfrm>
        </p:grpSpPr>
        <p:sp>
          <p:nvSpPr>
            <p:cNvPr id="12555" name="Google Shape;12555;p67"/>
            <p:cNvSpPr/>
            <p:nvPr/>
          </p:nvSpPr>
          <p:spPr>
            <a:xfrm>
              <a:off x="2231755" y="2073373"/>
              <a:ext cx="319835" cy="252647"/>
            </a:xfrm>
            <a:custGeom>
              <a:rect b="b" l="l" r="r" t="t"/>
              <a:pathLst>
                <a:path extrusionOk="0" h="7938" w="10049">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67"/>
            <p:cNvSpPr/>
            <p:nvPr/>
          </p:nvSpPr>
          <p:spPr>
            <a:xfrm>
              <a:off x="2201806" y="1976585"/>
              <a:ext cx="319484" cy="252424"/>
            </a:xfrm>
            <a:custGeom>
              <a:rect b="b" l="l" r="r" t="t"/>
              <a:pathLst>
                <a:path extrusionOk="0" h="7931" w="10038">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67"/>
            <p:cNvSpPr/>
            <p:nvPr/>
          </p:nvSpPr>
          <p:spPr>
            <a:xfrm>
              <a:off x="2331789" y="2068662"/>
              <a:ext cx="16709" cy="27340"/>
            </a:xfrm>
            <a:custGeom>
              <a:rect b="b" l="l" r="r" t="t"/>
              <a:pathLst>
                <a:path extrusionOk="0" h="859" w="525">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67"/>
            <p:cNvSpPr/>
            <p:nvPr/>
          </p:nvSpPr>
          <p:spPr>
            <a:xfrm>
              <a:off x="2243118" y="2021653"/>
              <a:ext cx="265664" cy="261908"/>
            </a:xfrm>
            <a:custGeom>
              <a:rect b="b" l="l" r="r" t="t"/>
              <a:pathLst>
                <a:path extrusionOk="0" h="8229" w="8347">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59" name="Google Shape;12559;p67"/>
          <p:cNvGrpSpPr/>
          <p:nvPr/>
        </p:nvGrpSpPr>
        <p:grpSpPr>
          <a:xfrm>
            <a:off x="3094217" y="1802335"/>
            <a:ext cx="350198" cy="350548"/>
            <a:chOff x="3094217" y="1976585"/>
            <a:chExt cx="350198" cy="350548"/>
          </a:xfrm>
        </p:grpSpPr>
        <p:sp>
          <p:nvSpPr>
            <p:cNvPr id="12560" name="Google Shape;12560;p67"/>
            <p:cNvSpPr/>
            <p:nvPr/>
          </p:nvSpPr>
          <p:spPr>
            <a:xfrm>
              <a:off x="3094217" y="2129039"/>
              <a:ext cx="131543" cy="197362"/>
            </a:xfrm>
            <a:custGeom>
              <a:rect b="b" l="l" r="r" t="t"/>
              <a:pathLst>
                <a:path extrusionOk="0" h="6201" w="4133">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67"/>
            <p:cNvSpPr/>
            <p:nvPr/>
          </p:nvSpPr>
          <p:spPr>
            <a:xfrm>
              <a:off x="3116592" y="2293778"/>
              <a:ext cx="10630" cy="32241"/>
            </a:xfrm>
            <a:custGeom>
              <a:rect b="b" l="l" r="r" t="t"/>
              <a:pathLst>
                <a:path extrusionOk="0" h="1013" w="334">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67"/>
            <p:cNvSpPr/>
            <p:nvPr/>
          </p:nvSpPr>
          <p:spPr>
            <a:xfrm>
              <a:off x="3193519" y="2293778"/>
              <a:ext cx="10248" cy="32241"/>
            </a:xfrm>
            <a:custGeom>
              <a:rect b="b" l="l" r="r" t="t"/>
              <a:pathLst>
                <a:path extrusionOk="0" h="1013" w="322">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67"/>
            <p:cNvSpPr/>
            <p:nvPr/>
          </p:nvSpPr>
          <p:spPr>
            <a:xfrm>
              <a:off x="3346227" y="2166755"/>
              <a:ext cx="54966" cy="18301"/>
            </a:xfrm>
            <a:custGeom>
              <a:rect b="b" l="l" r="r" t="t"/>
              <a:pathLst>
                <a:path extrusionOk="0" h="575" w="1727">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67"/>
            <p:cNvSpPr/>
            <p:nvPr/>
          </p:nvSpPr>
          <p:spPr>
            <a:xfrm>
              <a:off x="3302655" y="2134991"/>
              <a:ext cx="141760" cy="192143"/>
            </a:xfrm>
            <a:custGeom>
              <a:rect b="b" l="l" r="r" t="t"/>
              <a:pathLst>
                <a:path extrusionOk="0" h="6037" w="4454">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67"/>
            <p:cNvSpPr/>
            <p:nvPr/>
          </p:nvSpPr>
          <p:spPr>
            <a:xfrm>
              <a:off x="3330313" y="2288463"/>
              <a:ext cx="10248" cy="37938"/>
            </a:xfrm>
            <a:custGeom>
              <a:rect b="b" l="l" r="r" t="t"/>
              <a:pathLst>
                <a:path extrusionOk="0" h="1192" w="322">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67"/>
            <p:cNvSpPr/>
            <p:nvPr/>
          </p:nvSpPr>
          <p:spPr>
            <a:xfrm>
              <a:off x="3406859" y="2288463"/>
              <a:ext cx="10630" cy="37938"/>
            </a:xfrm>
            <a:custGeom>
              <a:rect b="b" l="l" r="r" t="t"/>
              <a:pathLst>
                <a:path extrusionOk="0" h="1192" w="334">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7" name="Google Shape;12567;p67"/>
            <p:cNvSpPr/>
            <p:nvPr/>
          </p:nvSpPr>
          <p:spPr>
            <a:xfrm>
              <a:off x="3149183" y="1976585"/>
              <a:ext cx="219419" cy="183072"/>
            </a:xfrm>
            <a:custGeom>
              <a:rect b="b" l="l" r="r" t="t"/>
              <a:pathLst>
                <a:path extrusionOk="0" h="5752" w="6894">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8" name="Google Shape;12568;p67"/>
            <p:cNvSpPr/>
            <p:nvPr/>
          </p:nvSpPr>
          <p:spPr>
            <a:xfrm>
              <a:off x="3187822" y="2009177"/>
              <a:ext cx="26926" cy="10280"/>
            </a:xfrm>
            <a:custGeom>
              <a:rect b="b" l="l" r="r" t="t"/>
              <a:pathLst>
                <a:path extrusionOk="0" h="323" w="846">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9" name="Google Shape;12569;p67"/>
            <p:cNvSpPr/>
            <p:nvPr/>
          </p:nvSpPr>
          <p:spPr>
            <a:xfrm>
              <a:off x="3226110" y="2009177"/>
              <a:ext cx="81478" cy="10280"/>
            </a:xfrm>
            <a:custGeom>
              <a:rect b="b" l="l" r="r" t="t"/>
              <a:pathLst>
                <a:path extrusionOk="0" h="323" w="256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67"/>
            <p:cNvSpPr/>
            <p:nvPr/>
          </p:nvSpPr>
          <p:spPr>
            <a:xfrm>
              <a:off x="3187822" y="2036453"/>
              <a:ext cx="119767" cy="10662"/>
            </a:xfrm>
            <a:custGeom>
              <a:rect b="b" l="l" r="r" t="t"/>
              <a:pathLst>
                <a:path extrusionOk="0" h="335" w="3763">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67"/>
            <p:cNvSpPr/>
            <p:nvPr/>
          </p:nvSpPr>
          <p:spPr>
            <a:xfrm>
              <a:off x="3187822" y="2064143"/>
              <a:ext cx="81510" cy="10248"/>
            </a:xfrm>
            <a:custGeom>
              <a:rect b="b" l="l" r="r" t="t"/>
              <a:pathLst>
                <a:path extrusionOk="0" h="322" w="2561">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67"/>
            <p:cNvSpPr/>
            <p:nvPr/>
          </p:nvSpPr>
          <p:spPr>
            <a:xfrm>
              <a:off x="3280663" y="2064143"/>
              <a:ext cx="26926" cy="10248"/>
            </a:xfrm>
            <a:custGeom>
              <a:rect b="b" l="l" r="r" t="t"/>
              <a:pathLst>
                <a:path extrusionOk="0" h="322" w="846">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73" name="Google Shape;12573;p67"/>
          <p:cNvGrpSpPr/>
          <p:nvPr/>
        </p:nvGrpSpPr>
        <p:grpSpPr>
          <a:xfrm>
            <a:off x="870939" y="1801571"/>
            <a:ext cx="332375" cy="350071"/>
            <a:chOff x="870939" y="1975821"/>
            <a:chExt cx="332375" cy="350071"/>
          </a:xfrm>
        </p:grpSpPr>
        <p:sp>
          <p:nvSpPr>
            <p:cNvPr id="12574" name="Google Shape;12574;p67"/>
            <p:cNvSpPr/>
            <p:nvPr/>
          </p:nvSpPr>
          <p:spPr>
            <a:xfrm>
              <a:off x="870939" y="1975821"/>
              <a:ext cx="332375" cy="350071"/>
            </a:xfrm>
            <a:custGeom>
              <a:rect b="b" l="l" r="r" t="t"/>
              <a:pathLst>
                <a:path extrusionOk="0" h="10999" w="10443">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67"/>
            <p:cNvSpPr/>
            <p:nvPr/>
          </p:nvSpPr>
          <p:spPr>
            <a:xfrm>
              <a:off x="955059" y="2135755"/>
              <a:ext cx="164134" cy="75877"/>
            </a:xfrm>
            <a:custGeom>
              <a:rect b="b" l="l" r="r" t="t"/>
              <a:pathLst>
                <a:path extrusionOk="0" h="2384" w="5157">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67"/>
            <p:cNvSpPr/>
            <p:nvPr/>
          </p:nvSpPr>
          <p:spPr>
            <a:xfrm>
              <a:off x="955059" y="2224999"/>
              <a:ext cx="164134" cy="75240"/>
            </a:xfrm>
            <a:custGeom>
              <a:rect b="b" l="l" r="r" t="t"/>
              <a:pathLst>
                <a:path extrusionOk="0" h="2364" w="5157">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67"/>
            <p:cNvSpPr/>
            <p:nvPr/>
          </p:nvSpPr>
          <p:spPr>
            <a:xfrm>
              <a:off x="1021387" y="2183496"/>
              <a:ext cx="18969" cy="69766"/>
            </a:xfrm>
            <a:custGeom>
              <a:rect b="b" l="l" r="r" t="t"/>
              <a:pathLst>
                <a:path extrusionOk="0" h="2192" w="596">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78" name="Google Shape;12578;p67"/>
          <p:cNvSpPr/>
          <p:nvPr/>
        </p:nvSpPr>
        <p:spPr>
          <a:xfrm>
            <a:off x="1276039" y="1787567"/>
            <a:ext cx="414967" cy="378970"/>
          </a:xfrm>
          <a:custGeom>
            <a:rect b="b" l="l" r="r" t="t"/>
            <a:pathLst>
              <a:path extrusionOk="0" h="11907" w="13038">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79" name="Google Shape;12579;p67"/>
          <p:cNvGrpSpPr/>
          <p:nvPr/>
        </p:nvGrpSpPr>
        <p:grpSpPr>
          <a:xfrm>
            <a:off x="3979435" y="1802335"/>
            <a:ext cx="345265" cy="349848"/>
            <a:chOff x="3979435" y="1976585"/>
            <a:chExt cx="345265" cy="349848"/>
          </a:xfrm>
        </p:grpSpPr>
        <p:sp>
          <p:nvSpPr>
            <p:cNvPr id="12580" name="Google Shape;12580;p67"/>
            <p:cNvSpPr/>
            <p:nvPr/>
          </p:nvSpPr>
          <p:spPr>
            <a:xfrm>
              <a:off x="3979435" y="1976585"/>
              <a:ext cx="345265" cy="349848"/>
            </a:xfrm>
            <a:custGeom>
              <a:rect b="b" l="l" r="r" t="t"/>
              <a:pathLst>
                <a:path extrusionOk="0" h="10992" w="10848">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67"/>
            <p:cNvSpPr/>
            <p:nvPr/>
          </p:nvSpPr>
          <p:spPr>
            <a:xfrm>
              <a:off x="4044236" y="2176685"/>
              <a:ext cx="144783" cy="123077"/>
            </a:xfrm>
            <a:custGeom>
              <a:rect b="b" l="l" r="r" t="t"/>
              <a:pathLst>
                <a:path extrusionOk="0" h="3867" w="4549">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67"/>
            <p:cNvSpPr/>
            <p:nvPr/>
          </p:nvSpPr>
          <p:spPr>
            <a:xfrm>
              <a:off x="4046910" y="2065957"/>
              <a:ext cx="204269" cy="100893"/>
            </a:xfrm>
            <a:custGeom>
              <a:rect b="b" l="l" r="r" t="t"/>
              <a:pathLst>
                <a:path extrusionOk="0" h="3170" w="6418">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67"/>
            <p:cNvSpPr/>
            <p:nvPr/>
          </p:nvSpPr>
          <p:spPr>
            <a:xfrm>
              <a:off x="4195735" y="2118027"/>
              <a:ext cx="84247" cy="174224"/>
            </a:xfrm>
            <a:custGeom>
              <a:rect b="b" l="l" r="r" t="t"/>
              <a:pathLst>
                <a:path extrusionOk="0" h="5474" w="2647">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67"/>
            <p:cNvSpPr/>
            <p:nvPr/>
          </p:nvSpPr>
          <p:spPr>
            <a:xfrm>
              <a:off x="4109037" y="2161153"/>
              <a:ext cx="81510" cy="55348"/>
            </a:xfrm>
            <a:custGeom>
              <a:rect b="b" l="l" r="r" t="t"/>
              <a:pathLst>
                <a:path extrusionOk="0" h="1739" w="2561">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67"/>
            <p:cNvSpPr/>
            <p:nvPr/>
          </p:nvSpPr>
          <p:spPr>
            <a:xfrm>
              <a:off x="4157160" y="2083080"/>
              <a:ext cx="10662" cy="29218"/>
            </a:xfrm>
            <a:custGeom>
              <a:rect b="b" l="l" r="r" t="t"/>
              <a:pathLst>
                <a:path extrusionOk="0" h="918" w="335">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67"/>
            <p:cNvSpPr/>
            <p:nvPr/>
          </p:nvSpPr>
          <p:spPr>
            <a:xfrm>
              <a:off x="4109419" y="2096034"/>
              <a:ext cx="21261" cy="26862"/>
            </a:xfrm>
            <a:custGeom>
              <a:rect b="b" l="l" r="r" t="t"/>
              <a:pathLst>
                <a:path extrusionOk="0" h="844" w="668">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67"/>
            <p:cNvSpPr/>
            <p:nvPr/>
          </p:nvSpPr>
          <p:spPr>
            <a:xfrm>
              <a:off x="4074950" y="2130121"/>
              <a:ext cx="28454" cy="19669"/>
            </a:xfrm>
            <a:custGeom>
              <a:rect b="b" l="l" r="r" t="t"/>
              <a:pathLst>
                <a:path extrusionOk="0" h="618" w="894">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67"/>
            <p:cNvSpPr/>
            <p:nvPr/>
          </p:nvSpPr>
          <p:spPr>
            <a:xfrm>
              <a:off x="4063555" y="2177067"/>
              <a:ext cx="29218" cy="10630"/>
            </a:xfrm>
            <a:custGeom>
              <a:rect b="b" l="l" r="r" t="t"/>
              <a:pathLst>
                <a:path extrusionOk="0" h="334" w="918">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67"/>
            <p:cNvSpPr/>
            <p:nvPr/>
          </p:nvSpPr>
          <p:spPr>
            <a:xfrm>
              <a:off x="4073804" y="2215005"/>
              <a:ext cx="29600" cy="20051"/>
            </a:xfrm>
            <a:custGeom>
              <a:rect b="b" l="l" r="r" t="t"/>
              <a:pathLst>
                <a:path extrusionOk="0" h="630" w="93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67"/>
            <p:cNvSpPr/>
            <p:nvPr/>
          </p:nvSpPr>
          <p:spPr>
            <a:xfrm>
              <a:off x="4109419" y="2242472"/>
              <a:ext cx="21261" cy="26703"/>
            </a:xfrm>
            <a:custGeom>
              <a:rect b="b" l="l" r="r" t="t"/>
              <a:pathLst>
                <a:path extrusionOk="0" h="839" w="668">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67"/>
            <p:cNvSpPr/>
            <p:nvPr/>
          </p:nvSpPr>
          <p:spPr>
            <a:xfrm>
              <a:off x="4157924" y="2252466"/>
              <a:ext cx="10248" cy="29600"/>
            </a:xfrm>
            <a:custGeom>
              <a:rect b="b" l="l" r="r" t="t"/>
              <a:pathLst>
                <a:path extrusionOk="0" h="930" w="322">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67"/>
            <p:cNvSpPr/>
            <p:nvPr/>
          </p:nvSpPr>
          <p:spPr>
            <a:xfrm>
              <a:off x="4194685" y="2242472"/>
              <a:ext cx="21261" cy="27022"/>
            </a:xfrm>
            <a:custGeom>
              <a:rect b="b" l="l" r="r" t="t"/>
              <a:pathLst>
                <a:path extrusionOk="0" h="849" w="668">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67"/>
            <p:cNvSpPr/>
            <p:nvPr/>
          </p:nvSpPr>
          <p:spPr>
            <a:xfrm>
              <a:off x="4222343" y="2215387"/>
              <a:ext cx="27690" cy="19669"/>
            </a:xfrm>
            <a:custGeom>
              <a:rect b="b" l="l" r="r" t="t"/>
              <a:pathLst>
                <a:path extrusionOk="0" h="618" w="87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67"/>
            <p:cNvSpPr/>
            <p:nvPr/>
          </p:nvSpPr>
          <p:spPr>
            <a:xfrm>
              <a:off x="4232941" y="2177067"/>
              <a:ext cx="29600" cy="10630"/>
            </a:xfrm>
            <a:custGeom>
              <a:rect b="b" l="l" r="r" t="t"/>
              <a:pathLst>
                <a:path extrusionOk="0" h="334" w="93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67"/>
            <p:cNvSpPr/>
            <p:nvPr/>
          </p:nvSpPr>
          <p:spPr>
            <a:xfrm>
              <a:off x="4221579" y="2130694"/>
              <a:ext cx="28454" cy="19478"/>
            </a:xfrm>
            <a:custGeom>
              <a:rect b="b" l="l" r="r" t="t"/>
              <a:pathLst>
                <a:path extrusionOk="0" h="612" w="894">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67"/>
            <p:cNvSpPr/>
            <p:nvPr/>
          </p:nvSpPr>
          <p:spPr>
            <a:xfrm>
              <a:off x="4194685" y="2095652"/>
              <a:ext cx="20879" cy="26862"/>
            </a:xfrm>
            <a:custGeom>
              <a:rect b="b" l="l" r="r" t="t"/>
              <a:pathLst>
                <a:path extrusionOk="0" h="844" w="656">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97" name="Google Shape;12597;p67"/>
          <p:cNvGrpSpPr/>
          <p:nvPr/>
        </p:nvGrpSpPr>
        <p:grpSpPr>
          <a:xfrm>
            <a:off x="3576626" y="1801571"/>
            <a:ext cx="284251" cy="351694"/>
            <a:chOff x="3576626" y="1975821"/>
            <a:chExt cx="284251" cy="351694"/>
          </a:xfrm>
        </p:grpSpPr>
        <p:sp>
          <p:nvSpPr>
            <p:cNvPr id="12598" name="Google Shape;12598;p67"/>
            <p:cNvSpPr/>
            <p:nvPr/>
          </p:nvSpPr>
          <p:spPr>
            <a:xfrm>
              <a:off x="3576626" y="2145971"/>
              <a:ext cx="284251" cy="181544"/>
            </a:xfrm>
            <a:custGeom>
              <a:rect b="b" l="l" r="r" t="t"/>
              <a:pathLst>
                <a:path extrusionOk="0" h="5704" w="8931">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67"/>
            <p:cNvSpPr/>
            <p:nvPr/>
          </p:nvSpPr>
          <p:spPr>
            <a:xfrm>
              <a:off x="3656195" y="1975821"/>
              <a:ext cx="120149" cy="164134"/>
            </a:xfrm>
            <a:custGeom>
              <a:rect b="b" l="l" r="r" t="t"/>
              <a:pathLst>
                <a:path extrusionOk="0" h="5157" w="3775">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67"/>
            <p:cNvSpPr/>
            <p:nvPr/>
          </p:nvSpPr>
          <p:spPr>
            <a:xfrm>
              <a:off x="3700149" y="2113380"/>
              <a:ext cx="32241" cy="10280"/>
            </a:xfrm>
            <a:custGeom>
              <a:rect b="b" l="l" r="r" t="t"/>
              <a:pathLst>
                <a:path extrusionOk="0" h="323" w="1013">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1" name="Google Shape;12601;p67"/>
          <p:cNvGrpSpPr/>
          <p:nvPr/>
        </p:nvGrpSpPr>
        <p:grpSpPr>
          <a:xfrm>
            <a:off x="2722090" y="2715912"/>
            <a:ext cx="238770" cy="371841"/>
            <a:chOff x="2722090" y="2890162"/>
            <a:chExt cx="238770" cy="371841"/>
          </a:xfrm>
        </p:grpSpPr>
        <p:sp>
          <p:nvSpPr>
            <p:cNvPr id="12602" name="Google Shape;12602;p67"/>
            <p:cNvSpPr/>
            <p:nvPr/>
          </p:nvSpPr>
          <p:spPr>
            <a:xfrm>
              <a:off x="2722090" y="2890162"/>
              <a:ext cx="238770" cy="371841"/>
            </a:xfrm>
            <a:custGeom>
              <a:rect b="b" l="l" r="r" t="t"/>
              <a:pathLst>
                <a:path extrusionOk="0" h="11683" w="7502">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3" name="Google Shape;12603;p67"/>
            <p:cNvSpPr/>
            <p:nvPr/>
          </p:nvSpPr>
          <p:spPr>
            <a:xfrm>
              <a:off x="2882023" y="2951111"/>
              <a:ext cx="21993" cy="16837"/>
            </a:xfrm>
            <a:custGeom>
              <a:rect b="b" l="l" r="r" t="t"/>
              <a:pathLst>
                <a:path extrusionOk="0" h="529" w="691">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4" name="Google Shape;12604;p67"/>
            <p:cNvSpPr/>
            <p:nvPr/>
          </p:nvSpPr>
          <p:spPr>
            <a:xfrm>
              <a:off x="2804332" y="2960341"/>
              <a:ext cx="11012" cy="15946"/>
            </a:xfrm>
            <a:custGeom>
              <a:rect b="b" l="l" r="r" t="t"/>
              <a:pathLst>
                <a:path extrusionOk="0" h="501" w="346">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05" name="Google Shape;12605;p67"/>
          <p:cNvSpPr/>
          <p:nvPr/>
        </p:nvSpPr>
        <p:spPr>
          <a:xfrm>
            <a:off x="5775652" y="1795142"/>
            <a:ext cx="361147" cy="360797"/>
          </a:xfrm>
          <a:custGeom>
            <a:rect b="b" l="l" r="r" t="t"/>
            <a:pathLst>
              <a:path extrusionOk="0" h="11336" w="11347">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06" name="Google Shape;12606;p67"/>
          <p:cNvGrpSpPr/>
          <p:nvPr/>
        </p:nvGrpSpPr>
        <p:grpSpPr>
          <a:xfrm>
            <a:off x="6216367" y="1795906"/>
            <a:ext cx="361147" cy="361147"/>
            <a:chOff x="6216367" y="1970156"/>
            <a:chExt cx="361147" cy="361147"/>
          </a:xfrm>
        </p:grpSpPr>
        <p:sp>
          <p:nvSpPr>
            <p:cNvPr id="12607" name="Google Shape;12607;p67"/>
            <p:cNvSpPr/>
            <p:nvPr/>
          </p:nvSpPr>
          <p:spPr>
            <a:xfrm>
              <a:off x="6247813" y="2069522"/>
              <a:ext cx="329701" cy="261781"/>
            </a:xfrm>
            <a:custGeom>
              <a:rect b="b" l="l" r="r" t="t"/>
              <a:pathLst>
                <a:path extrusionOk="0" h="8225" w="10359">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67"/>
            <p:cNvSpPr/>
            <p:nvPr/>
          </p:nvSpPr>
          <p:spPr>
            <a:xfrm>
              <a:off x="6216367" y="1970156"/>
              <a:ext cx="329701" cy="260731"/>
            </a:xfrm>
            <a:custGeom>
              <a:rect b="b" l="l" r="r" t="t"/>
              <a:pathLst>
                <a:path extrusionOk="0" h="8192" w="10359">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67"/>
            <p:cNvSpPr/>
            <p:nvPr/>
          </p:nvSpPr>
          <p:spPr>
            <a:xfrm>
              <a:off x="6351252" y="2064875"/>
              <a:ext cx="17855" cy="28072"/>
            </a:xfrm>
            <a:custGeom>
              <a:rect b="b" l="l" r="r" t="t"/>
              <a:pathLst>
                <a:path extrusionOk="0" h="882" w="561">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67"/>
            <p:cNvSpPr/>
            <p:nvPr/>
          </p:nvSpPr>
          <p:spPr>
            <a:xfrm>
              <a:off x="6260321" y="2016688"/>
              <a:ext cx="272857" cy="269929"/>
            </a:xfrm>
            <a:custGeom>
              <a:rect b="b" l="l" r="r" t="t"/>
              <a:pathLst>
                <a:path extrusionOk="0" h="8481" w="8573">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1" name="Google Shape;12611;p67"/>
          <p:cNvGrpSpPr/>
          <p:nvPr/>
        </p:nvGrpSpPr>
        <p:grpSpPr>
          <a:xfrm>
            <a:off x="1289311" y="2751972"/>
            <a:ext cx="408156" cy="299783"/>
            <a:chOff x="1289311" y="2926222"/>
            <a:chExt cx="408156" cy="299783"/>
          </a:xfrm>
        </p:grpSpPr>
        <p:sp>
          <p:nvSpPr>
            <p:cNvPr id="12612" name="Google Shape;12612;p67"/>
            <p:cNvSpPr/>
            <p:nvPr/>
          </p:nvSpPr>
          <p:spPr>
            <a:xfrm>
              <a:off x="1334029" y="2952385"/>
              <a:ext cx="318339" cy="216395"/>
            </a:xfrm>
            <a:custGeom>
              <a:rect b="b" l="l" r="r" t="t"/>
              <a:pathLst>
                <a:path extrusionOk="0" h="6799" w="10002">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67"/>
            <p:cNvSpPr/>
            <p:nvPr/>
          </p:nvSpPr>
          <p:spPr>
            <a:xfrm>
              <a:off x="1289311" y="2926222"/>
              <a:ext cx="408156" cy="299783"/>
            </a:xfrm>
            <a:custGeom>
              <a:rect b="b" l="l" r="r" t="t"/>
              <a:pathLst>
                <a:path extrusionOk="0" h="9419" w="12824">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14" name="Google Shape;12614;p67"/>
          <p:cNvGrpSpPr/>
          <p:nvPr/>
        </p:nvGrpSpPr>
        <p:grpSpPr>
          <a:xfrm>
            <a:off x="7978465" y="1795142"/>
            <a:ext cx="361147" cy="360797"/>
            <a:chOff x="7978465" y="1969392"/>
            <a:chExt cx="361147" cy="360797"/>
          </a:xfrm>
        </p:grpSpPr>
        <p:sp>
          <p:nvSpPr>
            <p:cNvPr id="12615" name="Google Shape;12615;p67"/>
            <p:cNvSpPr/>
            <p:nvPr/>
          </p:nvSpPr>
          <p:spPr>
            <a:xfrm>
              <a:off x="8136871" y="2285821"/>
              <a:ext cx="44368" cy="44368"/>
            </a:xfrm>
            <a:custGeom>
              <a:rect b="b" l="l" r="r" t="t"/>
              <a:pathLst>
                <a:path extrusionOk="0" h="1394" w="1394">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67"/>
            <p:cNvSpPr/>
            <p:nvPr/>
          </p:nvSpPr>
          <p:spPr>
            <a:xfrm>
              <a:off x="8210010" y="2121719"/>
              <a:ext cx="56112" cy="56112"/>
            </a:xfrm>
            <a:custGeom>
              <a:rect b="b" l="l" r="r" t="t"/>
              <a:pathLst>
                <a:path extrusionOk="0" h="1763" w="1763">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67"/>
            <p:cNvSpPr/>
            <p:nvPr/>
          </p:nvSpPr>
          <p:spPr>
            <a:xfrm>
              <a:off x="8051987" y="2121719"/>
              <a:ext cx="55730" cy="56112"/>
            </a:xfrm>
            <a:custGeom>
              <a:rect b="b" l="l" r="r" t="t"/>
              <a:pathLst>
                <a:path extrusionOk="0" h="1763" w="1751">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67"/>
            <p:cNvSpPr/>
            <p:nvPr/>
          </p:nvSpPr>
          <p:spPr>
            <a:xfrm>
              <a:off x="7978465" y="2285821"/>
              <a:ext cx="44749" cy="44368"/>
            </a:xfrm>
            <a:custGeom>
              <a:rect b="b" l="l" r="r" t="t"/>
              <a:pathLst>
                <a:path extrusionOk="0" h="1394" w="1406">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67"/>
            <p:cNvSpPr/>
            <p:nvPr/>
          </p:nvSpPr>
          <p:spPr>
            <a:xfrm>
              <a:off x="8294894" y="2285821"/>
              <a:ext cx="44718" cy="44368"/>
            </a:xfrm>
            <a:custGeom>
              <a:rect b="b" l="l" r="r" t="t"/>
              <a:pathLst>
                <a:path extrusionOk="0" h="1394" w="1405">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67"/>
            <p:cNvSpPr/>
            <p:nvPr/>
          </p:nvSpPr>
          <p:spPr>
            <a:xfrm>
              <a:off x="8119811" y="1969392"/>
              <a:ext cx="78455" cy="78487"/>
            </a:xfrm>
            <a:custGeom>
              <a:rect b="b" l="l" r="r" t="t"/>
              <a:pathLst>
                <a:path extrusionOk="0" h="2466" w="2465">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67"/>
            <p:cNvSpPr/>
            <p:nvPr/>
          </p:nvSpPr>
          <p:spPr>
            <a:xfrm>
              <a:off x="8012202" y="2189575"/>
              <a:ext cx="134917" cy="89690"/>
            </a:xfrm>
            <a:custGeom>
              <a:rect b="b" l="l" r="r" t="t"/>
              <a:pathLst>
                <a:path extrusionOk="0" h="2818" w="4239">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67"/>
            <p:cNvSpPr/>
            <p:nvPr/>
          </p:nvSpPr>
          <p:spPr>
            <a:xfrm>
              <a:off x="8099346" y="2059973"/>
              <a:ext cx="119385" cy="56016"/>
            </a:xfrm>
            <a:custGeom>
              <a:rect b="b" l="l" r="r" t="t"/>
              <a:pathLst>
                <a:path extrusionOk="0" h="1760" w="3751">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67"/>
            <p:cNvSpPr/>
            <p:nvPr/>
          </p:nvSpPr>
          <p:spPr>
            <a:xfrm>
              <a:off x="8170194" y="2189925"/>
              <a:ext cx="135331" cy="89849"/>
            </a:xfrm>
            <a:custGeom>
              <a:rect b="b" l="l" r="r" t="t"/>
              <a:pathLst>
                <a:path extrusionOk="0" h="2823" w="4252">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24" name="Google Shape;12624;p67"/>
          <p:cNvSpPr/>
          <p:nvPr/>
        </p:nvSpPr>
        <p:spPr>
          <a:xfrm>
            <a:off x="2206357" y="2716357"/>
            <a:ext cx="372159" cy="372159"/>
          </a:xfrm>
          <a:custGeom>
            <a:rect b="b" l="l" r="r" t="t"/>
            <a:pathLst>
              <a:path extrusionOk="0" h="11693" w="11693">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25" name="Google Shape;12625;p67"/>
          <p:cNvGrpSpPr/>
          <p:nvPr/>
        </p:nvGrpSpPr>
        <p:grpSpPr>
          <a:xfrm>
            <a:off x="854261" y="2734563"/>
            <a:ext cx="377474" cy="335748"/>
            <a:chOff x="854261" y="2908813"/>
            <a:chExt cx="377474" cy="335748"/>
          </a:xfrm>
        </p:grpSpPr>
        <p:sp>
          <p:nvSpPr>
            <p:cNvPr id="12626" name="Google Shape;12626;p67"/>
            <p:cNvSpPr/>
            <p:nvPr/>
          </p:nvSpPr>
          <p:spPr>
            <a:xfrm>
              <a:off x="896337" y="3079695"/>
              <a:ext cx="47391" cy="17091"/>
            </a:xfrm>
            <a:custGeom>
              <a:rect b="b" l="l" r="r" t="t"/>
              <a:pathLst>
                <a:path extrusionOk="0" h="537" w="1489">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67"/>
            <p:cNvSpPr/>
            <p:nvPr/>
          </p:nvSpPr>
          <p:spPr>
            <a:xfrm>
              <a:off x="878514" y="3191855"/>
              <a:ext cx="11426" cy="52706"/>
            </a:xfrm>
            <a:custGeom>
              <a:rect b="b" l="l" r="r" t="t"/>
              <a:pathLst>
                <a:path extrusionOk="0" h="1656" w="359">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67"/>
            <p:cNvSpPr/>
            <p:nvPr/>
          </p:nvSpPr>
          <p:spPr>
            <a:xfrm>
              <a:off x="854261" y="3050159"/>
              <a:ext cx="219451" cy="194052"/>
            </a:xfrm>
            <a:custGeom>
              <a:rect b="b" l="l" r="r" t="t"/>
              <a:pathLst>
                <a:path extrusionOk="0" h="6097" w="6895">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67"/>
            <p:cNvSpPr/>
            <p:nvPr/>
          </p:nvSpPr>
          <p:spPr>
            <a:xfrm>
              <a:off x="1008115" y="2908813"/>
              <a:ext cx="223620" cy="188355"/>
            </a:xfrm>
            <a:custGeom>
              <a:rect b="b" l="l" r="r" t="t"/>
              <a:pathLst>
                <a:path extrusionOk="0" h="5918" w="7026">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67"/>
            <p:cNvSpPr/>
            <p:nvPr/>
          </p:nvSpPr>
          <p:spPr>
            <a:xfrm>
              <a:off x="1037301" y="2944046"/>
              <a:ext cx="165248" cy="105763"/>
            </a:xfrm>
            <a:custGeom>
              <a:rect b="b" l="l" r="r" t="t"/>
              <a:pathLst>
                <a:path extrusionOk="0" h="3323" w="5192">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1" name="Google Shape;12631;p67"/>
          <p:cNvGrpSpPr/>
          <p:nvPr/>
        </p:nvGrpSpPr>
        <p:grpSpPr>
          <a:xfrm>
            <a:off x="1749728" y="2720527"/>
            <a:ext cx="386927" cy="363438"/>
            <a:chOff x="1749728" y="2894777"/>
            <a:chExt cx="386927" cy="363438"/>
          </a:xfrm>
        </p:grpSpPr>
        <p:sp>
          <p:nvSpPr>
            <p:cNvPr id="12632" name="Google Shape;12632;p67"/>
            <p:cNvSpPr/>
            <p:nvPr/>
          </p:nvSpPr>
          <p:spPr>
            <a:xfrm>
              <a:off x="1809595" y="3025333"/>
              <a:ext cx="97424" cy="32432"/>
            </a:xfrm>
            <a:custGeom>
              <a:rect b="b" l="l" r="r" t="t"/>
              <a:pathLst>
                <a:path extrusionOk="0" h="1019" w="3061">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67"/>
            <p:cNvSpPr/>
            <p:nvPr/>
          </p:nvSpPr>
          <p:spPr>
            <a:xfrm>
              <a:off x="1749728" y="2974346"/>
              <a:ext cx="216777" cy="283869"/>
            </a:xfrm>
            <a:custGeom>
              <a:rect b="b" l="l" r="r" t="t"/>
              <a:pathLst>
                <a:path extrusionOk="0" h="8919" w="6811">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4" name="Google Shape;12634;p67"/>
            <p:cNvSpPr/>
            <p:nvPr/>
          </p:nvSpPr>
          <p:spPr>
            <a:xfrm>
              <a:off x="1785725"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5" name="Google Shape;12635;p67"/>
            <p:cNvSpPr/>
            <p:nvPr/>
          </p:nvSpPr>
          <p:spPr>
            <a:xfrm>
              <a:off x="1919114" y="3222186"/>
              <a:ext cx="11394" cy="35647"/>
            </a:xfrm>
            <a:custGeom>
              <a:rect b="b" l="l" r="r" t="t"/>
              <a:pathLst>
                <a:path extrusionOk="0" h="1120" w="358">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6" name="Google Shape;12636;p67"/>
            <p:cNvSpPr/>
            <p:nvPr/>
          </p:nvSpPr>
          <p:spPr>
            <a:xfrm>
              <a:off x="1956257" y="2931156"/>
              <a:ext cx="180398" cy="188737"/>
            </a:xfrm>
            <a:custGeom>
              <a:rect b="b" l="l" r="r" t="t"/>
              <a:pathLst>
                <a:path extrusionOk="0" h="5930" w="5668">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67"/>
            <p:cNvSpPr/>
            <p:nvPr/>
          </p:nvSpPr>
          <p:spPr>
            <a:xfrm>
              <a:off x="2027487" y="2894777"/>
              <a:ext cx="36029" cy="108786"/>
            </a:xfrm>
            <a:custGeom>
              <a:rect b="b" l="l" r="r" t="t"/>
              <a:pathLst>
                <a:path extrusionOk="0" h="3418" w="1132">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67"/>
            <p:cNvSpPr/>
            <p:nvPr/>
          </p:nvSpPr>
          <p:spPr>
            <a:xfrm>
              <a:off x="2027487" y="3009992"/>
              <a:ext cx="36029" cy="36029"/>
            </a:xfrm>
            <a:custGeom>
              <a:rect b="b" l="l" r="r" t="t"/>
              <a:pathLst>
                <a:path extrusionOk="0" h="1132" w="1132">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39" name="Google Shape;12639;p67"/>
          <p:cNvGrpSpPr/>
          <p:nvPr/>
        </p:nvGrpSpPr>
        <p:grpSpPr>
          <a:xfrm>
            <a:off x="7098912" y="1795142"/>
            <a:ext cx="359651" cy="361560"/>
            <a:chOff x="7098912" y="1969392"/>
            <a:chExt cx="359651" cy="361560"/>
          </a:xfrm>
        </p:grpSpPr>
        <p:sp>
          <p:nvSpPr>
            <p:cNvPr id="12640" name="Google Shape;12640;p67"/>
            <p:cNvSpPr/>
            <p:nvPr/>
          </p:nvSpPr>
          <p:spPr>
            <a:xfrm>
              <a:off x="7098912" y="2127607"/>
              <a:ext cx="134567" cy="202582"/>
            </a:xfrm>
            <a:custGeom>
              <a:rect b="b" l="l" r="r" t="t"/>
              <a:pathLst>
                <a:path extrusionOk="0" h="6365" w="4228">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67"/>
            <p:cNvSpPr/>
            <p:nvPr/>
          </p:nvSpPr>
          <p:spPr>
            <a:xfrm>
              <a:off x="7120141" y="2297184"/>
              <a:ext cx="10662" cy="33005"/>
            </a:xfrm>
            <a:custGeom>
              <a:rect b="b" l="l" r="r" t="t"/>
              <a:pathLst>
                <a:path extrusionOk="0" h="1037" w="335">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67"/>
            <p:cNvSpPr/>
            <p:nvPr/>
          </p:nvSpPr>
          <p:spPr>
            <a:xfrm>
              <a:off x="7199360" y="2297184"/>
              <a:ext cx="10248" cy="33005"/>
            </a:xfrm>
            <a:custGeom>
              <a:rect b="b" l="l" r="r" t="t"/>
              <a:pathLst>
                <a:path extrusionOk="0" h="1037" w="322">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67"/>
            <p:cNvSpPr/>
            <p:nvPr/>
          </p:nvSpPr>
          <p:spPr>
            <a:xfrm>
              <a:off x="7357001" y="2165704"/>
              <a:ext cx="56876" cy="17823"/>
            </a:xfrm>
            <a:custGeom>
              <a:rect b="b" l="l" r="r" t="t"/>
              <a:pathLst>
                <a:path extrusionOk="0" h="560" w="1787">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67"/>
            <p:cNvSpPr/>
            <p:nvPr/>
          </p:nvSpPr>
          <p:spPr>
            <a:xfrm>
              <a:off x="7312666" y="2133113"/>
              <a:ext cx="145897" cy="197840"/>
            </a:xfrm>
            <a:custGeom>
              <a:rect b="b" l="l" r="r" t="t"/>
              <a:pathLst>
                <a:path extrusionOk="0" h="6216" w="4584">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67"/>
            <p:cNvSpPr/>
            <p:nvPr/>
          </p:nvSpPr>
          <p:spPr>
            <a:xfrm>
              <a:off x="7340324" y="2291486"/>
              <a:ext cx="10630" cy="38702"/>
            </a:xfrm>
            <a:custGeom>
              <a:rect b="b" l="l" r="r" t="t"/>
              <a:pathLst>
                <a:path extrusionOk="0" h="1216" w="334">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67"/>
            <p:cNvSpPr/>
            <p:nvPr/>
          </p:nvSpPr>
          <p:spPr>
            <a:xfrm>
              <a:off x="7419511" y="2291486"/>
              <a:ext cx="10630" cy="38702"/>
            </a:xfrm>
            <a:custGeom>
              <a:rect b="b" l="l" r="r" t="t"/>
              <a:pathLst>
                <a:path extrusionOk="0" h="1216" w="334">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67"/>
            <p:cNvSpPr/>
            <p:nvPr/>
          </p:nvSpPr>
          <p:spPr>
            <a:xfrm>
              <a:off x="7153878" y="1969392"/>
              <a:ext cx="225498" cy="188355"/>
            </a:xfrm>
            <a:custGeom>
              <a:rect b="b" l="l" r="r" t="t"/>
              <a:pathLst>
                <a:path extrusionOk="0" h="5918" w="7085">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67"/>
            <p:cNvSpPr/>
            <p:nvPr/>
          </p:nvSpPr>
          <p:spPr>
            <a:xfrm>
              <a:off x="7193663" y="2003511"/>
              <a:ext cx="27308" cy="10248"/>
            </a:xfrm>
            <a:custGeom>
              <a:rect b="b" l="l" r="r" t="t"/>
              <a:pathLst>
                <a:path extrusionOk="0" h="322" w="858">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67"/>
            <p:cNvSpPr/>
            <p:nvPr/>
          </p:nvSpPr>
          <p:spPr>
            <a:xfrm>
              <a:off x="7233065" y="2003511"/>
              <a:ext cx="83802" cy="10248"/>
            </a:xfrm>
            <a:custGeom>
              <a:rect b="b" l="l" r="r" t="t"/>
              <a:pathLst>
                <a:path extrusionOk="0" h="322" w="2633">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67"/>
            <p:cNvSpPr/>
            <p:nvPr/>
          </p:nvSpPr>
          <p:spPr>
            <a:xfrm>
              <a:off x="7193281" y="2031933"/>
              <a:ext cx="123936" cy="10248"/>
            </a:xfrm>
            <a:custGeom>
              <a:rect b="b" l="l" r="r" t="t"/>
              <a:pathLst>
                <a:path extrusionOk="0" h="322" w="3894">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67"/>
            <p:cNvSpPr/>
            <p:nvPr/>
          </p:nvSpPr>
          <p:spPr>
            <a:xfrm>
              <a:off x="7193663" y="2059973"/>
              <a:ext cx="83770" cy="10248"/>
            </a:xfrm>
            <a:custGeom>
              <a:rect b="b" l="l" r="r" t="t"/>
              <a:pathLst>
                <a:path extrusionOk="0" h="322" w="2632">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67"/>
            <p:cNvSpPr/>
            <p:nvPr/>
          </p:nvSpPr>
          <p:spPr>
            <a:xfrm>
              <a:off x="7289145" y="2059973"/>
              <a:ext cx="27722" cy="10248"/>
            </a:xfrm>
            <a:custGeom>
              <a:rect b="b" l="l" r="r" t="t"/>
              <a:pathLst>
                <a:path extrusionOk="0" h="322" w="871">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53" name="Google Shape;12653;p67"/>
          <p:cNvSpPr/>
          <p:nvPr/>
        </p:nvSpPr>
        <p:spPr>
          <a:xfrm>
            <a:off x="3094217" y="2720909"/>
            <a:ext cx="394152" cy="361529"/>
          </a:xfrm>
          <a:custGeom>
            <a:rect b="b" l="l" r="r" t="t"/>
            <a:pathLst>
              <a:path extrusionOk="0" h="11359" w="12384">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54" name="Google Shape;12654;p67"/>
          <p:cNvGrpSpPr/>
          <p:nvPr/>
        </p:nvGrpSpPr>
        <p:grpSpPr>
          <a:xfrm>
            <a:off x="5352728" y="1815989"/>
            <a:ext cx="327091" cy="322508"/>
            <a:chOff x="5352728" y="1990239"/>
            <a:chExt cx="327091" cy="322508"/>
          </a:xfrm>
        </p:grpSpPr>
        <p:sp>
          <p:nvSpPr>
            <p:cNvPr id="12655" name="Google Shape;12655;p67"/>
            <p:cNvSpPr/>
            <p:nvPr/>
          </p:nvSpPr>
          <p:spPr>
            <a:xfrm>
              <a:off x="5575935" y="2093297"/>
              <a:ext cx="103885" cy="217923"/>
            </a:xfrm>
            <a:custGeom>
              <a:rect b="b" l="l" r="r" t="t"/>
              <a:pathLst>
                <a:path extrusionOk="0" h="6847" w="3264">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67"/>
            <p:cNvSpPr/>
            <p:nvPr/>
          </p:nvSpPr>
          <p:spPr>
            <a:xfrm>
              <a:off x="5426250" y="1990239"/>
              <a:ext cx="191029" cy="322508"/>
            </a:xfrm>
            <a:custGeom>
              <a:rect b="b" l="l" r="r" t="t"/>
              <a:pathLst>
                <a:path extrusionOk="0" h="10133" w="6002">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67"/>
            <p:cNvSpPr/>
            <p:nvPr/>
          </p:nvSpPr>
          <p:spPr>
            <a:xfrm>
              <a:off x="5352728" y="2121719"/>
              <a:ext cx="103503" cy="189501"/>
            </a:xfrm>
            <a:custGeom>
              <a:rect b="b" l="l" r="r" t="t"/>
              <a:pathLst>
                <a:path extrusionOk="0" h="5954" w="3252">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58" name="Google Shape;12658;p67"/>
          <p:cNvGrpSpPr/>
          <p:nvPr/>
        </p:nvGrpSpPr>
        <p:grpSpPr>
          <a:xfrm>
            <a:off x="7538896" y="1795906"/>
            <a:ext cx="361147" cy="361529"/>
            <a:chOff x="7538896" y="1970156"/>
            <a:chExt cx="361147" cy="361529"/>
          </a:xfrm>
        </p:grpSpPr>
        <p:sp>
          <p:nvSpPr>
            <p:cNvPr id="12659" name="Google Shape;12659;p67"/>
            <p:cNvSpPr/>
            <p:nvPr/>
          </p:nvSpPr>
          <p:spPr>
            <a:xfrm>
              <a:off x="7538896" y="1970156"/>
              <a:ext cx="361147" cy="361529"/>
            </a:xfrm>
            <a:custGeom>
              <a:rect b="b" l="l" r="r" t="t"/>
              <a:pathLst>
                <a:path extrusionOk="0" h="11359" w="11347">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67"/>
            <p:cNvSpPr/>
            <p:nvPr/>
          </p:nvSpPr>
          <p:spPr>
            <a:xfrm>
              <a:off x="7685907" y="2066784"/>
              <a:ext cx="101211" cy="11394"/>
            </a:xfrm>
            <a:custGeom>
              <a:rect b="b" l="l" r="r" t="t"/>
              <a:pathLst>
                <a:path extrusionOk="0" h="358" w="318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67"/>
            <p:cNvSpPr/>
            <p:nvPr/>
          </p:nvSpPr>
          <p:spPr>
            <a:xfrm>
              <a:off x="7685907" y="2106187"/>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67"/>
            <p:cNvSpPr/>
            <p:nvPr/>
          </p:nvSpPr>
          <p:spPr>
            <a:xfrm>
              <a:off x="7685907" y="2145239"/>
              <a:ext cx="147075" cy="11394"/>
            </a:xfrm>
            <a:custGeom>
              <a:rect b="b" l="l" r="r" t="t"/>
              <a:pathLst>
                <a:path extrusionOk="0" h="358" w="4621">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67"/>
            <p:cNvSpPr/>
            <p:nvPr/>
          </p:nvSpPr>
          <p:spPr>
            <a:xfrm>
              <a:off x="7685907" y="2184260"/>
              <a:ext cx="147075" cy="11394"/>
            </a:xfrm>
            <a:custGeom>
              <a:rect b="b" l="l" r="r" t="t"/>
              <a:pathLst>
                <a:path extrusionOk="0" h="358" w="4621">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67"/>
            <p:cNvSpPr/>
            <p:nvPr/>
          </p:nvSpPr>
          <p:spPr>
            <a:xfrm>
              <a:off x="7685907" y="2223280"/>
              <a:ext cx="147075" cy="11394"/>
            </a:xfrm>
            <a:custGeom>
              <a:rect b="b" l="l" r="r" t="t"/>
              <a:pathLst>
                <a:path extrusionOk="0" h="358" w="4621">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5" name="Google Shape;12665;p67"/>
          <p:cNvGrpSpPr/>
          <p:nvPr/>
        </p:nvGrpSpPr>
        <p:grpSpPr>
          <a:xfrm>
            <a:off x="4896099" y="1796670"/>
            <a:ext cx="358155" cy="358123"/>
            <a:chOff x="4896099" y="1970920"/>
            <a:chExt cx="358155" cy="358123"/>
          </a:xfrm>
        </p:grpSpPr>
        <p:sp>
          <p:nvSpPr>
            <p:cNvPr id="12666" name="Google Shape;12666;p67"/>
            <p:cNvSpPr/>
            <p:nvPr/>
          </p:nvSpPr>
          <p:spPr>
            <a:xfrm>
              <a:off x="4896099" y="1970920"/>
              <a:ext cx="358155" cy="358123"/>
            </a:xfrm>
            <a:custGeom>
              <a:rect b="b" l="l" r="r" t="t"/>
              <a:pathLst>
                <a:path extrusionOk="0" h="11252" w="11253">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67"/>
            <p:cNvSpPr/>
            <p:nvPr/>
          </p:nvSpPr>
          <p:spPr>
            <a:xfrm>
              <a:off x="4991454" y="2067835"/>
              <a:ext cx="166999" cy="164325"/>
            </a:xfrm>
            <a:custGeom>
              <a:rect b="b" l="l" r="r" t="t"/>
              <a:pathLst>
                <a:path extrusionOk="0" h="5163" w="5247">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67"/>
            <p:cNvSpPr/>
            <p:nvPr/>
          </p:nvSpPr>
          <p:spPr>
            <a:xfrm>
              <a:off x="4923789" y="1998578"/>
              <a:ext cx="302043" cy="302425"/>
            </a:xfrm>
            <a:custGeom>
              <a:rect b="b" l="l" r="r" t="t"/>
              <a:pathLst>
                <a:path extrusionOk="0" h="9502" w="949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69" name="Google Shape;12669;p67"/>
          <p:cNvGrpSpPr/>
          <p:nvPr/>
        </p:nvGrpSpPr>
        <p:grpSpPr>
          <a:xfrm>
            <a:off x="4048787" y="2802769"/>
            <a:ext cx="283488" cy="198604"/>
            <a:chOff x="4048787" y="2977019"/>
            <a:chExt cx="283488" cy="198604"/>
          </a:xfrm>
        </p:grpSpPr>
        <p:sp>
          <p:nvSpPr>
            <p:cNvPr id="12670" name="Google Shape;12670;p67"/>
            <p:cNvSpPr/>
            <p:nvPr/>
          </p:nvSpPr>
          <p:spPr>
            <a:xfrm>
              <a:off x="4277659" y="3015880"/>
              <a:ext cx="25048" cy="19128"/>
            </a:xfrm>
            <a:custGeom>
              <a:rect b="b" l="l" r="r" t="t"/>
              <a:pathLst>
                <a:path extrusionOk="0" h="601" w="787">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67"/>
            <p:cNvSpPr/>
            <p:nvPr/>
          </p:nvSpPr>
          <p:spPr>
            <a:xfrm>
              <a:off x="4101462" y="2977019"/>
              <a:ext cx="165630" cy="42458"/>
            </a:xfrm>
            <a:custGeom>
              <a:rect b="b" l="l" r="r" t="t"/>
              <a:pathLst>
                <a:path extrusionOk="0" h="1334" w="5204">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67"/>
            <p:cNvSpPr/>
            <p:nvPr/>
          </p:nvSpPr>
          <p:spPr>
            <a:xfrm>
              <a:off x="4048787" y="3000508"/>
              <a:ext cx="283488" cy="175115"/>
            </a:xfrm>
            <a:custGeom>
              <a:rect b="b" l="l" r="r" t="t"/>
              <a:pathLst>
                <a:path extrusionOk="0" h="5502" w="8907">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67"/>
            <p:cNvSpPr/>
            <p:nvPr/>
          </p:nvSpPr>
          <p:spPr>
            <a:xfrm>
              <a:off x="4126478" y="3024347"/>
              <a:ext cx="129220" cy="127437"/>
            </a:xfrm>
            <a:custGeom>
              <a:rect b="b" l="l" r="r" t="t"/>
              <a:pathLst>
                <a:path extrusionOk="0" h="4004" w="406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67"/>
            <p:cNvSpPr/>
            <p:nvPr/>
          </p:nvSpPr>
          <p:spPr>
            <a:xfrm>
              <a:off x="4156778" y="3054678"/>
              <a:ext cx="68238" cy="68270"/>
            </a:xfrm>
            <a:custGeom>
              <a:rect b="b" l="l" r="r" t="t"/>
              <a:pathLst>
                <a:path extrusionOk="0" h="2145" w="2144">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67"/>
            <p:cNvSpPr/>
            <p:nvPr/>
          </p:nvSpPr>
          <p:spPr>
            <a:xfrm>
              <a:off x="4198090" y="3060375"/>
              <a:ext cx="20879" cy="20879"/>
            </a:xfrm>
            <a:custGeom>
              <a:rect b="b" l="l" r="r" t="t"/>
              <a:pathLst>
                <a:path extrusionOk="0" h="656" w="656">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6" name="Google Shape;12676;p67"/>
          <p:cNvGrpSpPr/>
          <p:nvPr/>
        </p:nvGrpSpPr>
        <p:grpSpPr>
          <a:xfrm>
            <a:off x="4054103" y="2255941"/>
            <a:ext cx="218687" cy="349052"/>
            <a:chOff x="4054103" y="2430191"/>
            <a:chExt cx="218687" cy="349052"/>
          </a:xfrm>
        </p:grpSpPr>
        <p:sp>
          <p:nvSpPr>
            <p:cNvPr id="12677" name="Google Shape;12677;p67"/>
            <p:cNvSpPr/>
            <p:nvPr/>
          </p:nvSpPr>
          <p:spPr>
            <a:xfrm>
              <a:off x="4054103" y="2430191"/>
              <a:ext cx="218687" cy="349052"/>
            </a:xfrm>
            <a:custGeom>
              <a:rect b="b" l="l" r="r" t="t"/>
              <a:pathLst>
                <a:path extrusionOk="0" h="10967" w="6871">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67"/>
            <p:cNvSpPr/>
            <p:nvPr/>
          </p:nvSpPr>
          <p:spPr>
            <a:xfrm>
              <a:off x="4091595" y="2517716"/>
              <a:ext cx="142524" cy="103503"/>
            </a:xfrm>
            <a:custGeom>
              <a:rect b="b" l="l" r="r" t="t"/>
              <a:pathLst>
                <a:path extrusionOk="0" h="3252" w="4478">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79" name="Google Shape;12679;p67"/>
          <p:cNvGrpSpPr/>
          <p:nvPr/>
        </p:nvGrpSpPr>
        <p:grpSpPr>
          <a:xfrm>
            <a:off x="2185128" y="2253299"/>
            <a:ext cx="382758" cy="356595"/>
            <a:chOff x="2185128" y="2427549"/>
            <a:chExt cx="382758" cy="356595"/>
          </a:xfrm>
        </p:grpSpPr>
        <p:sp>
          <p:nvSpPr>
            <p:cNvPr id="12680" name="Google Shape;12680;p67"/>
            <p:cNvSpPr/>
            <p:nvPr/>
          </p:nvSpPr>
          <p:spPr>
            <a:xfrm>
              <a:off x="2313584" y="2612467"/>
              <a:ext cx="119417" cy="103853"/>
            </a:xfrm>
            <a:custGeom>
              <a:rect b="b" l="l" r="r" t="t"/>
              <a:pathLst>
                <a:path extrusionOk="0" h="3263" w="3752">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67"/>
            <p:cNvSpPr/>
            <p:nvPr/>
          </p:nvSpPr>
          <p:spPr>
            <a:xfrm>
              <a:off x="2311706" y="2427549"/>
              <a:ext cx="129633" cy="171327"/>
            </a:xfrm>
            <a:custGeom>
              <a:rect b="b" l="l" r="r" t="t"/>
              <a:pathLst>
                <a:path extrusionOk="0" h="5383" w="4073">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67"/>
            <p:cNvSpPr/>
            <p:nvPr/>
          </p:nvSpPr>
          <p:spPr>
            <a:xfrm>
              <a:off x="2438252" y="2611703"/>
              <a:ext cx="129633" cy="172441"/>
            </a:xfrm>
            <a:custGeom>
              <a:rect b="b" l="l" r="r" t="t"/>
              <a:pathLst>
                <a:path extrusionOk="0" h="5418" w="4073">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67"/>
            <p:cNvSpPr/>
            <p:nvPr/>
          </p:nvSpPr>
          <p:spPr>
            <a:xfrm>
              <a:off x="2185128" y="2611703"/>
              <a:ext cx="130015" cy="172441"/>
            </a:xfrm>
            <a:custGeom>
              <a:rect b="b" l="l" r="r" t="t"/>
              <a:pathLst>
                <a:path extrusionOk="0" h="5418" w="4085">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4" name="Google Shape;12684;p67"/>
          <p:cNvGrpSpPr/>
          <p:nvPr/>
        </p:nvGrpSpPr>
        <p:grpSpPr>
          <a:xfrm>
            <a:off x="3539102" y="2253299"/>
            <a:ext cx="355099" cy="355481"/>
            <a:chOff x="3539102" y="2427549"/>
            <a:chExt cx="355099" cy="355481"/>
          </a:xfrm>
        </p:grpSpPr>
        <p:sp>
          <p:nvSpPr>
            <p:cNvPr id="12685" name="Google Shape;12685;p67"/>
            <p:cNvSpPr/>
            <p:nvPr/>
          </p:nvSpPr>
          <p:spPr>
            <a:xfrm>
              <a:off x="3539102" y="2561320"/>
              <a:ext cx="355099" cy="221710"/>
            </a:xfrm>
            <a:custGeom>
              <a:rect b="b" l="l" r="r" t="t"/>
              <a:pathLst>
                <a:path extrusionOk="0" h="6966" w="11157">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67"/>
            <p:cNvSpPr/>
            <p:nvPr/>
          </p:nvSpPr>
          <p:spPr>
            <a:xfrm>
              <a:off x="3544417" y="2427549"/>
              <a:ext cx="339568" cy="205415"/>
            </a:xfrm>
            <a:custGeom>
              <a:rect b="b" l="l" r="r" t="t"/>
              <a:pathLst>
                <a:path extrusionOk="0" h="6454" w="10669">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87" name="Google Shape;12687;p67"/>
          <p:cNvGrpSpPr/>
          <p:nvPr/>
        </p:nvGrpSpPr>
        <p:grpSpPr>
          <a:xfrm>
            <a:off x="2656907" y="2265043"/>
            <a:ext cx="332757" cy="332343"/>
            <a:chOff x="2656907" y="2439293"/>
            <a:chExt cx="332757" cy="332343"/>
          </a:xfrm>
        </p:grpSpPr>
        <p:sp>
          <p:nvSpPr>
            <p:cNvPr id="12688" name="Google Shape;12688;p67"/>
            <p:cNvSpPr/>
            <p:nvPr/>
          </p:nvSpPr>
          <p:spPr>
            <a:xfrm>
              <a:off x="2868751" y="2547666"/>
              <a:ext cx="53088" cy="53088"/>
            </a:xfrm>
            <a:custGeom>
              <a:rect b="b" l="l" r="r" t="t"/>
              <a:pathLst>
                <a:path extrusionOk="0" h="1668" w="1668">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67"/>
            <p:cNvSpPr/>
            <p:nvPr/>
          </p:nvSpPr>
          <p:spPr>
            <a:xfrm>
              <a:off x="2870661" y="2611703"/>
              <a:ext cx="68970" cy="49301"/>
            </a:xfrm>
            <a:custGeom>
              <a:rect b="b" l="l" r="r" t="t"/>
              <a:pathLst>
                <a:path extrusionOk="0" h="1549" w="2167">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67"/>
            <p:cNvSpPr/>
            <p:nvPr/>
          </p:nvSpPr>
          <p:spPr>
            <a:xfrm>
              <a:off x="2705794" y="2611321"/>
              <a:ext cx="68620" cy="49301"/>
            </a:xfrm>
            <a:custGeom>
              <a:rect b="b" l="l" r="r" t="t"/>
              <a:pathLst>
                <a:path extrusionOk="0" h="1549" w="2156">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67"/>
            <p:cNvSpPr/>
            <p:nvPr/>
          </p:nvSpPr>
          <p:spPr>
            <a:xfrm>
              <a:off x="2724000" y="2547666"/>
              <a:ext cx="53088" cy="53088"/>
            </a:xfrm>
            <a:custGeom>
              <a:rect b="b" l="l" r="r" t="t"/>
              <a:pathLst>
                <a:path extrusionOk="0" h="1668" w="1668">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67"/>
            <p:cNvSpPr/>
            <p:nvPr/>
          </p:nvSpPr>
          <p:spPr>
            <a:xfrm>
              <a:off x="2788800" y="2534394"/>
              <a:ext cx="68238" cy="68238"/>
            </a:xfrm>
            <a:custGeom>
              <a:rect b="b" l="l" r="r" t="t"/>
              <a:pathLst>
                <a:path extrusionOk="0" h="2144" w="2144">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67"/>
            <p:cNvSpPr/>
            <p:nvPr/>
          </p:nvSpPr>
          <p:spPr>
            <a:xfrm>
              <a:off x="2764930" y="2613613"/>
              <a:ext cx="115979" cy="62923"/>
            </a:xfrm>
            <a:custGeom>
              <a:rect b="b" l="l" r="r" t="t"/>
              <a:pathLst>
                <a:path extrusionOk="0" h="1977" w="3644">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67"/>
            <p:cNvSpPr/>
            <p:nvPr/>
          </p:nvSpPr>
          <p:spPr>
            <a:xfrm>
              <a:off x="2656907" y="2439293"/>
              <a:ext cx="332757" cy="332343"/>
            </a:xfrm>
            <a:custGeom>
              <a:rect b="b" l="l" r="r" t="t"/>
              <a:pathLst>
                <a:path extrusionOk="0" h="10442" w="10455">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5" name="Google Shape;12695;p67"/>
          <p:cNvGrpSpPr/>
          <p:nvPr/>
        </p:nvGrpSpPr>
        <p:grpSpPr>
          <a:xfrm>
            <a:off x="1731523" y="2248366"/>
            <a:ext cx="399435" cy="365698"/>
            <a:chOff x="1731523" y="2422616"/>
            <a:chExt cx="399435" cy="365698"/>
          </a:xfrm>
        </p:grpSpPr>
        <p:sp>
          <p:nvSpPr>
            <p:cNvPr id="12696" name="Google Shape;12696;p67"/>
            <p:cNvSpPr/>
            <p:nvPr/>
          </p:nvSpPr>
          <p:spPr>
            <a:xfrm>
              <a:off x="1865294" y="2725009"/>
              <a:ext cx="43604" cy="43604"/>
            </a:xfrm>
            <a:custGeom>
              <a:rect b="b" l="l" r="r" t="t"/>
              <a:pathLst>
                <a:path extrusionOk="0" h="1370" w="137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67"/>
            <p:cNvSpPr/>
            <p:nvPr/>
          </p:nvSpPr>
          <p:spPr>
            <a:xfrm>
              <a:off x="2005876" y="2725009"/>
              <a:ext cx="43636" cy="43604"/>
            </a:xfrm>
            <a:custGeom>
              <a:rect b="b" l="l" r="r" t="t"/>
              <a:pathLst>
                <a:path extrusionOk="0" h="1370" w="1371">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67"/>
            <p:cNvSpPr/>
            <p:nvPr/>
          </p:nvSpPr>
          <p:spPr>
            <a:xfrm>
              <a:off x="1731523" y="2422616"/>
              <a:ext cx="399435" cy="365698"/>
            </a:xfrm>
            <a:custGeom>
              <a:rect b="b" l="l" r="r" t="t"/>
              <a:pathLst>
                <a:path extrusionOk="0" h="11490" w="1255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99" name="Google Shape;12699;p67"/>
          <p:cNvGrpSpPr/>
          <p:nvPr/>
        </p:nvGrpSpPr>
        <p:grpSpPr>
          <a:xfrm>
            <a:off x="3097241" y="2259314"/>
            <a:ext cx="344883" cy="343387"/>
            <a:chOff x="3097241" y="2433564"/>
            <a:chExt cx="344883" cy="343387"/>
          </a:xfrm>
        </p:grpSpPr>
        <p:sp>
          <p:nvSpPr>
            <p:cNvPr id="12700" name="Google Shape;12700;p67"/>
            <p:cNvSpPr/>
            <p:nvPr/>
          </p:nvSpPr>
          <p:spPr>
            <a:xfrm>
              <a:off x="3151825" y="2465806"/>
              <a:ext cx="235746" cy="311146"/>
            </a:xfrm>
            <a:custGeom>
              <a:rect b="b" l="l" r="r" t="t"/>
              <a:pathLst>
                <a:path extrusionOk="0" h="9776" w="7407">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67"/>
            <p:cNvSpPr/>
            <p:nvPr/>
          </p:nvSpPr>
          <p:spPr>
            <a:xfrm>
              <a:off x="3179483" y="2492732"/>
              <a:ext cx="181926" cy="181894"/>
            </a:xfrm>
            <a:custGeom>
              <a:rect b="b" l="l" r="r" t="t"/>
              <a:pathLst>
                <a:path extrusionOk="0" h="5715" w="5716">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67"/>
            <p:cNvSpPr/>
            <p:nvPr/>
          </p:nvSpPr>
          <p:spPr>
            <a:xfrm>
              <a:off x="3242024" y="2524941"/>
              <a:ext cx="54202" cy="117857"/>
            </a:xfrm>
            <a:custGeom>
              <a:rect b="b" l="l" r="r" t="t"/>
              <a:pathLst>
                <a:path extrusionOk="0" h="3703" w="1703">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67"/>
            <p:cNvSpPr/>
            <p:nvPr/>
          </p:nvSpPr>
          <p:spPr>
            <a:xfrm>
              <a:off x="3390945" y="2433724"/>
              <a:ext cx="51179" cy="85934"/>
            </a:xfrm>
            <a:custGeom>
              <a:rect b="b" l="l" r="r" t="t"/>
              <a:pathLst>
                <a:path extrusionOk="0" h="2700" w="1608">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67"/>
            <p:cNvSpPr/>
            <p:nvPr/>
          </p:nvSpPr>
          <p:spPr>
            <a:xfrm>
              <a:off x="3360613" y="2478187"/>
              <a:ext cx="27340" cy="41471"/>
            </a:xfrm>
            <a:custGeom>
              <a:rect b="b" l="l" r="r" t="t"/>
              <a:pathLst>
                <a:path extrusionOk="0" h="1303" w="859">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67"/>
            <p:cNvSpPr/>
            <p:nvPr/>
          </p:nvSpPr>
          <p:spPr>
            <a:xfrm>
              <a:off x="3375795" y="2455939"/>
              <a:ext cx="39434" cy="63719"/>
            </a:xfrm>
            <a:custGeom>
              <a:rect b="b" l="l" r="r" t="t"/>
              <a:pathLst>
                <a:path extrusionOk="0" h="2002" w="1239">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67"/>
            <p:cNvSpPr/>
            <p:nvPr/>
          </p:nvSpPr>
          <p:spPr>
            <a:xfrm>
              <a:off x="3097241" y="2433564"/>
              <a:ext cx="50829" cy="85711"/>
            </a:xfrm>
            <a:custGeom>
              <a:rect b="b" l="l" r="r" t="t"/>
              <a:pathLst>
                <a:path extrusionOk="0" h="2693" w="1597">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67"/>
            <p:cNvSpPr/>
            <p:nvPr/>
          </p:nvSpPr>
          <p:spPr>
            <a:xfrm>
              <a:off x="3151061" y="2477773"/>
              <a:ext cx="27690" cy="41503"/>
            </a:xfrm>
            <a:custGeom>
              <a:rect b="b" l="l" r="r" t="t"/>
              <a:pathLst>
                <a:path extrusionOk="0" h="1304" w="87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67"/>
            <p:cNvSpPr/>
            <p:nvPr/>
          </p:nvSpPr>
          <p:spPr>
            <a:xfrm>
              <a:off x="3124167" y="2455939"/>
              <a:ext cx="39434" cy="63337"/>
            </a:xfrm>
            <a:custGeom>
              <a:rect b="b" l="l" r="r" t="t"/>
              <a:pathLst>
                <a:path extrusionOk="0" h="1990" w="1239">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09" name="Google Shape;12709;p67"/>
          <p:cNvGrpSpPr/>
          <p:nvPr/>
        </p:nvGrpSpPr>
        <p:grpSpPr>
          <a:xfrm>
            <a:off x="1278299" y="2265043"/>
            <a:ext cx="410829" cy="332343"/>
            <a:chOff x="1278299" y="2439293"/>
            <a:chExt cx="410829" cy="332343"/>
          </a:xfrm>
        </p:grpSpPr>
        <p:sp>
          <p:nvSpPr>
            <p:cNvPr id="12710" name="Google Shape;12710;p67"/>
            <p:cNvSpPr/>
            <p:nvPr/>
          </p:nvSpPr>
          <p:spPr>
            <a:xfrm>
              <a:off x="1360159" y="2510141"/>
              <a:ext cx="245963" cy="12540"/>
            </a:xfrm>
            <a:custGeom>
              <a:rect b="b" l="l" r="r" t="t"/>
              <a:pathLst>
                <a:path extrusionOk="0" h="394" w="7728">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67"/>
            <p:cNvSpPr/>
            <p:nvPr/>
          </p:nvSpPr>
          <p:spPr>
            <a:xfrm>
              <a:off x="1360159" y="2575706"/>
              <a:ext cx="245963" cy="12158"/>
            </a:xfrm>
            <a:custGeom>
              <a:rect b="b" l="l" r="r" t="t"/>
              <a:pathLst>
                <a:path extrusionOk="0" h="382" w="7728">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67"/>
            <p:cNvSpPr/>
            <p:nvPr/>
          </p:nvSpPr>
          <p:spPr>
            <a:xfrm>
              <a:off x="1437086" y="2618132"/>
              <a:ext cx="92873" cy="12540"/>
            </a:xfrm>
            <a:custGeom>
              <a:rect b="b" l="l" r="r" t="t"/>
              <a:pathLst>
                <a:path extrusionOk="0" h="394" w="2918">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67"/>
            <p:cNvSpPr/>
            <p:nvPr/>
          </p:nvSpPr>
          <p:spPr>
            <a:xfrm>
              <a:off x="1419295" y="2543115"/>
              <a:ext cx="186827" cy="12158"/>
            </a:xfrm>
            <a:custGeom>
              <a:rect b="b" l="l" r="r" t="t"/>
              <a:pathLst>
                <a:path extrusionOk="0" h="382" w="587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67"/>
            <p:cNvSpPr/>
            <p:nvPr/>
          </p:nvSpPr>
          <p:spPr>
            <a:xfrm>
              <a:off x="1360541" y="2543115"/>
              <a:ext cx="43604" cy="12158"/>
            </a:xfrm>
            <a:custGeom>
              <a:rect b="b" l="l" r="r" t="t"/>
              <a:pathLst>
                <a:path extrusionOk="0" h="382" w="137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67"/>
            <p:cNvSpPr/>
            <p:nvPr/>
          </p:nvSpPr>
          <p:spPr>
            <a:xfrm>
              <a:off x="1306721" y="2469211"/>
              <a:ext cx="353222" cy="228171"/>
            </a:xfrm>
            <a:custGeom>
              <a:rect b="b" l="l" r="r" t="t"/>
              <a:pathLst>
                <a:path extrusionOk="0" h="7169" w="11098">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67"/>
            <p:cNvSpPr/>
            <p:nvPr/>
          </p:nvSpPr>
          <p:spPr>
            <a:xfrm>
              <a:off x="1278299" y="2439293"/>
              <a:ext cx="410829" cy="332343"/>
            </a:xfrm>
            <a:custGeom>
              <a:rect b="b" l="l" r="r" t="t"/>
              <a:pathLst>
                <a:path extrusionOk="0" h="10442" w="12908">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67"/>
            <p:cNvSpPr/>
            <p:nvPr/>
          </p:nvSpPr>
          <p:spPr>
            <a:xfrm>
              <a:off x="1562519" y="2630640"/>
              <a:ext cx="74699" cy="74699"/>
            </a:xfrm>
            <a:custGeom>
              <a:rect b="b" l="l" r="r" t="t"/>
              <a:pathLst>
                <a:path extrusionOk="0" h="2347" w="2347">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8" name="Google Shape;12718;p67"/>
          <p:cNvGrpSpPr/>
          <p:nvPr/>
        </p:nvGrpSpPr>
        <p:grpSpPr>
          <a:xfrm>
            <a:off x="870939" y="2265043"/>
            <a:ext cx="331993" cy="331993"/>
            <a:chOff x="870939" y="2439293"/>
            <a:chExt cx="331993" cy="331993"/>
          </a:xfrm>
        </p:grpSpPr>
        <p:sp>
          <p:nvSpPr>
            <p:cNvPr id="12719" name="Google Shape;12719;p67"/>
            <p:cNvSpPr/>
            <p:nvPr/>
          </p:nvSpPr>
          <p:spPr>
            <a:xfrm>
              <a:off x="870939" y="2439293"/>
              <a:ext cx="331993" cy="331993"/>
            </a:xfrm>
            <a:custGeom>
              <a:rect b="b" l="l" r="r" t="t"/>
              <a:pathLst>
                <a:path extrusionOk="0" h="10431" w="10431">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0" name="Google Shape;12720;p67"/>
            <p:cNvSpPr/>
            <p:nvPr/>
          </p:nvSpPr>
          <p:spPr>
            <a:xfrm>
              <a:off x="908463" y="2696969"/>
              <a:ext cx="41726" cy="41726"/>
            </a:xfrm>
            <a:custGeom>
              <a:rect b="b" l="l" r="r" t="t"/>
              <a:pathLst>
                <a:path extrusionOk="0" h="1311" w="1311">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67"/>
            <p:cNvSpPr/>
            <p:nvPr/>
          </p:nvSpPr>
          <p:spPr>
            <a:xfrm>
              <a:off x="1015690" y="2696969"/>
              <a:ext cx="41726" cy="41726"/>
            </a:xfrm>
            <a:custGeom>
              <a:rect b="b" l="l" r="r" t="t"/>
              <a:pathLst>
                <a:path extrusionOk="0" h="1311" w="1311">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67"/>
            <p:cNvSpPr/>
            <p:nvPr/>
          </p:nvSpPr>
          <p:spPr>
            <a:xfrm>
              <a:off x="1122567" y="2696969"/>
              <a:ext cx="41726" cy="41726"/>
            </a:xfrm>
            <a:custGeom>
              <a:rect b="b" l="l" r="r" t="t"/>
              <a:pathLst>
                <a:path extrusionOk="0" h="1311" w="1311">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67"/>
            <p:cNvSpPr/>
            <p:nvPr/>
          </p:nvSpPr>
          <p:spPr>
            <a:xfrm>
              <a:off x="913015"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67"/>
            <p:cNvSpPr/>
            <p:nvPr/>
          </p:nvSpPr>
          <p:spPr>
            <a:xfrm>
              <a:off x="913015"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67"/>
            <p:cNvSpPr/>
            <p:nvPr/>
          </p:nvSpPr>
          <p:spPr>
            <a:xfrm>
              <a:off x="913015"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67"/>
            <p:cNvSpPr/>
            <p:nvPr/>
          </p:nvSpPr>
          <p:spPr>
            <a:xfrm>
              <a:off x="894428" y="2474908"/>
              <a:ext cx="69384" cy="167508"/>
            </a:xfrm>
            <a:custGeom>
              <a:rect b="b" l="l" r="r" t="t"/>
              <a:pathLst>
                <a:path extrusionOk="0" h="5263" w="218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67"/>
            <p:cNvSpPr/>
            <p:nvPr/>
          </p:nvSpPr>
          <p:spPr>
            <a:xfrm>
              <a:off x="1002068" y="2474145"/>
              <a:ext cx="69384" cy="168272"/>
            </a:xfrm>
            <a:custGeom>
              <a:rect b="b" l="l" r="r" t="t"/>
              <a:pathLst>
                <a:path extrusionOk="0" h="5287" w="218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67"/>
            <p:cNvSpPr/>
            <p:nvPr/>
          </p:nvSpPr>
          <p:spPr>
            <a:xfrm>
              <a:off x="1108531" y="2474145"/>
              <a:ext cx="69384" cy="168272"/>
            </a:xfrm>
            <a:custGeom>
              <a:rect b="b" l="l" r="r" t="t"/>
              <a:pathLst>
                <a:path extrusionOk="0" h="5287" w="218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67"/>
            <p:cNvSpPr/>
            <p:nvPr/>
          </p:nvSpPr>
          <p:spPr>
            <a:xfrm>
              <a:off x="1127118" y="2504094"/>
              <a:ext cx="31859" cy="9867"/>
            </a:xfrm>
            <a:custGeom>
              <a:rect b="b" l="l" r="r" t="t"/>
              <a:pathLst>
                <a:path extrusionOk="0" h="310" w="1001">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67"/>
            <p:cNvSpPr/>
            <p:nvPr/>
          </p:nvSpPr>
          <p:spPr>
            <a:xfrm>
              <a:off x="1127118" y="2532898"/>
              <a:ext cx="31859" cy="10248"/>
            </a:xfrm>
            <a:custGeom>
              <a:rect b="b" l="l" r="r" t="t"/>
              <a:pathLst>
                <a:path extrusionOk="0" h="322" w="1001">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67"/>
            <p:cNvSpPr/>
            <p:nvPr/>
          </p:nvSpPr>
          <p:spPr>
            <a:xfrm>
              <a:off x="1127118" y="2562052"/>
              <a:ext cx="31859" cy="9898"/>
            </a:xfrm>
            <a:custGeom>
              <a:rect b="b" l="l" r="r" t="t"/>
              <a:pathLst>
                <a:path extrusionOk="0" h="311" w="1001">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67"/>
            <p:cNvSpPr/>
            <p:nvPr/>
          </p:nvSpPr>
          <p:spPr>
            <a:xfrm>
              <a:off x="1020624" y="2504094"/>
              <a:ext cx="32241" cy="9867"/>
            </a:xfrm>
            <a:custGeom>
              <a:rect b="b" l="l" r="r" t="t"/>
              <a:pathLst>
                <a:path extrusionOk="0" h="310" w="1013">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67"/>
            <p:cNvSpPr/>
            <p:nvPr/>
          </p:nvSpPr>
          <p:spPr>
            <a:xfrm>
              <a:off x="1020624" y="2532898"/>
              <a:ext cx="32241" cy="10248"/>
            </a:xfrm>
            <a:custGeom>
              <a:rect b="b" l="l" r="r" t="t"/>
              <a:pathLst>
                <a:path extrusionOk="0" h="322" w="1013">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67"/>
            <p:cNvSpPr/>
            <p:nvPr/>
          </p:nvSpPr>
          <p:spPr>
            <a:xfrm>
              <a:off x="1020624" y="2562052"/>
              <a:ext cx="32241" cy="9898"/>
            </a:xfrm>
            <a:custGeom>
              <a:rect b="b" l="l" r="r" t="t"/>
              <a:pathLst>
                <a:path extrusionOk="0" h="311" w="1013">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5" name="Google Shape;12735;p67"/>
          <p:cNvGrpSpPr/>
          <p:nvPr/>
        </p:nvGrpSpPr>
        <p:grpSpPr>
          <a:xfrm>
            <a:off x="6644957" y="2282103"/>
            <a:ext cx="371395" cy="278904"/>
            <a:chOff x="6644957" y="2456353"/>
            <a:chExt cx="371395" cy="278904"/>
          </a:xfrm>
        </p:grpSpPr>
        <p:sp>
          <p:nvSpPr>
            <p:cNvPr id="12736" name="Google Shape;12736;p67"/>
            <p:cNvSpPr/>
            <p:nvPr/>
          </p:nvSpPr>
          <p:spPr>
            <a:xfrm>
              <a:off x="6644957" y="2456353"/>
              <a:ext cx="371395" cy="203123"/>
            </a:xfrm>
            <a:custGeom>
              <a:rect b="b" l="l" r="r" t="t"/>
              <a:pathLst>
                <a:path extrusionOk="0" h="6382" w="11669">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67"/>
            <p:cNvSpPr/>
            <p:nvPr/>
          </p:nvSpPr>
          <p:spPr>
            <a:xfrm>
              <a:off x="6761668" y="2549194"/>
              <a:ext cx="139850" cy="186064"/>
            </a:xfrm>
            <a:custGeom>
              <a:rect b="b" l="l" r="r" t="t"/>
              <a:pathLst>
                <a:path extrusionOk="0" h="5846" w="4394">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67"/>
            <p:cNvSpPr/>
            <p:nvPr/>
          </p:nvSpPr>
          <p:spPr>
            <a:xfrm>
              <a:off x="6802216" y="2625357"/>
              <a:ext cx="58754" cy="75431"/>
            </a:xfrm>
            <a:custGeom>
              <a:rect b="b" l="l" r="r" t="t"/>
              <a:pathLst>
                <a:path extrusionOk="0" h="2370" w="1846">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67"/>
            <p:cNvSpPr/>
            <p:nvPr/>
          </p:nvSpPr>
          <p:spPr>
            <a:xfrm>
              <a:off x="6802216" y="2480828"/>
              <a:ext cx="47009" cy="33132"/>
            </a:xfrm>
            <a:custGeom>
              <a:rect b="b" l="l" r="r" t="t"/>
              <a:pathLst>
                <a:path extrusionOk="0" h="1041" w="1477">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67"/>
            <p:cNvSpPr/>
            <p:nvPr/>
          </p:nvSpPr>
          <p:spPr>
            <a:xfrm>
              <a:off x="6895439" y="2517112"/>
              <a:ext cx="36793" cy="32114"/>
            </a:xfrm>
            <a:custGeom>
              <a:rect b="b" l="l" r="r" t="t"/>
              <a:pathLst>
                <a:path extrusionOk="0" h="1009" w="1156">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41" name="Google Shape;12741;p67"/>
          <p:cNvGrpSpPr/>
          <p:nvPr/>
        </p:nvGrpSpPr>
        <p:grpSpPr>
          <a:xfrm>
            <a:off x="5388757" y="2240409"/>
            <a:ext cx="260349" cy="362292"/>
            <a:chOff x="5388757" y="2414659"/>
            <a:chExt cx="260349" cy="362292"/>
          </a:xfrm>
        </p:grpSpPr>
        <p:sp>
          <p:nvSpPr>
            <p:cNvPr id="12742" name="Google Shape;12742;p67"/>
            <p:cNvSpPr/>
            <p:nvPr/>
          </p:nvSpPr>
          <p:spPr>
            <a:xfrm>
              <a:off x="5388757" y="2414659"/>
              <a:ext cx="260349" cy="362292"/>
            </a:xfrm>
            <a:custGeom>
              <a:rect b="b" l="l" r="r" t="t"/>
              <a:pathLst>
                <a:path extrusionOk="0" h="11383" w="818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67"/>
            <p:cNvSpPr/>
            <p:nvPr/>
          </p:nvSpPr>
          <p:spPr>
            <a:xfrm>
              <a:off x="5513425" y="2437384"/>
              <a:ext cx="10248" cy="10280"/>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67"/>
            <p:cNvSpPr/>
            <p:nvPr/>
          </p:nvSpPr>
          <p:spPr>
            <a:xfrm>
              <a:off x="5411100" y="2460140"/>
              <a:ext cx="214517" cy="283106"/>
            </a:xfrm>
            <a:custGeom>
              <a:rect b="b" l="l" r="r" t="t"/>
              <a:pathLst>
                <a:path extrusionOk="0" h="8895" w="674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67"/>
            <p:cNvSpPr/>
            <p:nvPr/>
          </p:nvSpPr>
          <p:spPr>
            <a:xfrm>
              <a:off x="5439904" y="2488562"/>
              <a:ext cx="78837" cy="106495"/>
            </a:xfrm>
            <a:custGeom>
              <a:rect b="b" l="l" r="r" t="t"/>
              <a:pathLst>
                <a:path extrusionOk="0" h="3346" w="2477">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67"/>
            <p:cNvSpPr/>
            <p:nvPr/>
          </p:nvSpPr>
          <p:spPr>
            <a:xfrm>
              <a:off x="5530103" y="2494228"/>
              <a:ext cx="67856" cy="33005"/>
            </a:xfrm>
            <a:custGeom>
              <a:rect b="b" l="l" r="r" t="t"/>
              <a:pathLst>
                <a:path extrusionOk="0" h="1037" w="2132">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67"/>
            <p:cNvSpPr/>
            <p:nvPr/>
          </p:nvSpPr>
          <p:spPr>
            <a:xfrm>
              <a:off x="5530103" y="2539709"/>
              <a:ext cx="67092" cy="10248"/>
            </a:xfrm>
            <a:custGeom>
              <a:rect b="b" l="l" r="r" t="t"/>
              <a:pathLst>
                <a:path extrusionOk="0" h="322" w="2108">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67"/>
            <p:cNvSpPr/>
            <p:nvPr/>
          </p:nvSpPr>
          <p:spPr>
            <a:xfrm>
              <a:off x="5530103" y="2562434"/>
              <a:ext cx="32973" cy="10280"/>
            </a:xfrm>
            <a:custGeom>
              <a:rect b="b" l="l" r="r" t="t"/>
              <a:pathLst>
                <a:path extrusionOk="0" h="323" w="1036">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67"/>
            <p:cNvSpPr/>
            <p:nvPr/>
          </p:nvSpPr>
          <p:spPr>
            <a:xfrm>
              <a:off x="5439522" y="2607534"/>
              <a:ext cx="158437" cy="10280"/>
            </a:xfrm>
            <a:custGeom>
              <a:rect b="b" l="l" r="r" t="t"/>
              <a:pathLst>
                <a:path extrusionOk="0" h="323" w="4978">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67"/>
            <p:cNvSpPr/>
            <p:nvPr/>
          </p:nvSpPr>
          <p:spPr>
            <a:xfrm>
              <a:off x="5439522" y="2630258"/>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67"/>
            <p:cNvSpPr/>
            <p:nvPr/>
          </p:nvSpPr>
          <p:spPr>
            <a:xfrm>
              <a:off x="5439522" y="2698497"/>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67"/>
            <p:cNvSpPr/>
            <p:nvPr/>
          </p:nvSpPr>
          <p:spPr>
            <a:xfrm>
              <a:off x="5439522" y="2675740"/>
              <a:ext cx="22025" cy="10280"/>
            </a:xfrm>
            <a:custGeom>
              <a:rect b="b" l="l" r="r" t="t"/>
              <a:pathLst>
                <a:path extrusionOk="0" h="323" w="692">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67"/>
            <p:cNvSpPr/>
            <p:nvPr/>
          </p:nvSpPr>
          <p:spPr>
            <a:xfrm>
              <a:off x="5439522" y="2653015"/>
              <a:ext cx="22025" cy="10248"/>
            </a:xfrm>
            <a:custGeom>
              <a:rect b="b" l="l" r="r" t="t"/>
              <a:pathLst>
                <a:path extrusionOk="0" h="322" w="692">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67"/>
            <p:cNvSpPr/>
            <p:nvPr/>
          </p:nvSpPr>
          <p:spPr>
            <a:xfrm>
              <a:off x="5473641" y="2630258"/>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67"/>
            <p:cNvSpPr/>
            <p:nvPr/>
          </p:nvSpPr>
          <p:spPr>
            <a:xfrm>
              <a:off x="5473641" y="2698497"/>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67"/>
            <p:cNvSpPr/>
            <p:nvPr/>
          </p:nvSpPr>
          <p:spPr>
            <a:xfrm>
              <a:off x="5473641" y="2675740"/>
              <a:ext cx="44718" cy="10280"/>
            </a:xfrm>
            <a:custGeom>
              <a:rect b="b" l="l" r="r" t="t"/>
              <a:pathLst>
                <a:path extrusionOk="0" h="323" w="1405">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67"/>
            <p:cNvSpPr/>
            <p:nvPr/>
          </p:nvSpPr>
          <p:spPr>
            <a:xfrm>
              <a:off x="5473641" y="2653015"/>
              <a:ext cx="67474" cy="10248"/>
            </a:xfrm>
            <a:custGeom>
              <a:rect b="b" l="l" r="r" t="t"/>
              <a:pathLst>
                <a:path extrusionOk="0" h="322" w="212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67"/>
            <p:cNvSpPr/>
            <p:nvPr/>
          </p:nvSpPr>
          <p:spPr>
            <a:xfrm>
              <a:off x="5558525" y="2653015"/>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9" name="Google Shape;12759;p67"/>
            <p:cNvSpPr/>
            <p:nvPr/>
          </p:nvSpPr>
          <p:spPr>
            <a:xfrm>
              <a:off x="5558525" y="2630258"/>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0" name="Google Shape;12760;p67"/>
            <p:cNvSpPr/>
            <p:nvPr/>
          </p:nvSpPr>
          <p:spPr>
            <a:xfrm>
              <a:off x="5558525" y="2675740"/>
              <a:ext cx="39434" cy="10280"/>
            </a:xfrm>
            <a:custGeom>
              <a:rect b="b" l="l" r="r" t="t"/>
              <a:pathLst>
                <a:path extrusionOk="0" h="323" w="1239">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67"/>
            <p:cNvSpPr/>
            <p:nvPr/>
          </p:nvSpPr>
          <p:spPr>
            <a:xfrm>
              <a:off x="5558525" y="2698497"/>
              <a:ext cx="39434" cy="10248"/>
            </a:xfrm>
            <a:custGeom>
              <a:rect b="b" l="l" r="r" t="t"/>
              <a:pathLst>
                <a:path extrusionOk="0" h="322" w="1239">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2" name="Google Shape;12762;p67"/>
          <p:cNvGrpSpPr/>
          <p:nvPr/>
        </p:nvGrpSpPr>
        <p:grpSpPr>
          <a:xfrm>
            <a:off x="3567142" y="2731507"/>
            <a:ext cx="348288" cy="340331"/>
            <a:chOff x="3567142" y="2905757"/>
            <a:chExt cx="348288" cy="340331"/>
          </a:xfrm>
        </p:grpSpPr>
        <p:sp>
          <p:nvSpPr>
            <p:cNvPr id="12763" name="Google Shape;12763;p67"/>
            <p:cNvSpPr/>
            <p:nvPr/>
          </p:nvSpPr>
          <p:spPr>
            <a:xfrm>
              <a:off x="3567142" y="2905757"/>
              <a:ext cx="348288" cy="340331"/>
            </a:xfrm>
            <a:custGeom>
              <a:rect b="b" l="l" r="r" t="t"/>
              <a:pathLst>
                <a:path extrusionOk="0" h="10693" w="10943">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67"/>
            <p:cNvSpPr/>
            <p:nvPr/>
          </p:nvSpPr>
          <p:spPr>
            <a:xfrm>
              <a:off x="3819534" y="3034977"/>
              <a:ext cx="73903" cy="48919"/>
            </a:xfrm>
            <a:custGeom>
              <a:rect b="b" l="l" r="r" t="t"/>
              <a:pathLst>
                <a:path extrusionOk="0" h="1537" w="2322">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67"/>
            <p:cNvSpPr/>
            <p:nvPr/>
          </p:nvSpPr>
          <p:spPr>
            <a:xfrm>
              <a:off x="3728571" y="3036123"/>
              <a:ext cx="67506" cy="45895"/>
            </a:xfrm>
            <a:custGeom>
              <a:rect b="b" l="l" r="r" t="t"/>
              <a:pathLst>
                <a:path extrusionOk="0" h="1442" w="2121">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67"/>
            <p:cNvSpPr/>
            <p:nvPr/>
          </p:nvSpPr>
          <p:spPr>
            <a:xfrm>
              <a:off x="3724783" y="3091439"/>
              <a:ext cx="170946" cy="30745"/>
            </a:xfrm>
            <a:custGeom>
              <a:rect b="b" l="l" r="r" t="t"/>
              <a:pathLst>
                <a:path extrusionOk="0" h="966" w="5371">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67"/>
            <p:cNvSpPr/>
            <p:nvPr/>
          </p:nvSpPr>
          <p:spPr>
            <a:xfrm>
              <a:off x="3597092" y="2940799"/>
              <a:ext cx="40580" cy="30936"/>
            </a:xfrm>
            <a:custGeom>
              <a:rect b="b" l="l" r="r" t="t"/>
              <a:pathLst>
                <a:path extrusionOk="0" h="972" w="1275">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68" name="Google Shape;12768;p67"/>
          <p:cNvGrpSpPr/>
          <p:nvPr/>
        </p:nvGrpSpPr>
        <p:grpSpPr>
          <a:xfrm>
            <a:off x="7967103" y="2240791"/>
            <a:ext cx="355863" cy="361911"/>
            <a:chOff x="7967103" y="2415041"/>
            <a:chExt cx="355863" cy="361911"/>
          </a:xfrm>
        </p:grpSpPr>
        <p:sp>
          <p:nvSpPr>
            <p:cNvPr id="12769" name="Google Shape;12769;p67"/>
            <p:cNvSpPr/>
            <p:nvPr/>
          </p:nvSpPr>
          <p:spPr>
            <a:xfrm>
              <a:off x="7967103" y="2584427"/>
              <a:ext cx="111810" cy="192525"/>
            </a:xfrm>
            <a:custGeom>
              <a:rect b="b" l="l" r="r" t="t"/>
              <a:pathLst>
                <a:path extrusionOk="0" h="6049" w="3513">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67"/>
            <p:cNvSpPr/>
            <p:nvPr/>
          </p:nvSpPr>
          <p:spPr>
            <a:xfrm>
              <a:off x="7989446" y="2750789"/>
              <a:ext cx="10280" cy="26162"/>
            </a:xfrm>
            <a:custGeom>
              <a:rect b="b" l="l" r="r" t="t"/>
              <a:pathLst>
                <a:path extrusionOk="0" h="822" w="323">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67"/>
            <p:cNvSpPr/>
            <p:nvPr/>
          </p:nvSpPr>
          <p:spPr>
            <a:xfrm>
              <a:off x="8045908" y="2750789"/>
              <a:ext cx="10662" cy="26162"/>
            </a:xfrm>
            <a:custGeom>
              <a:rect b="b" l="l" r="r" t="t"/>
              <a:pathLst>
                <a:path extrusionOk="0" h="822" w="335">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2" name="Google Shape;12772;p67"/>
            <p:cNvSpPr/>
            <p:nvPr/>
          </p:nvSpPr>
          <p:spPr>
            <a:xfrm>
              <a:off x="8073184" y="2595789"/>
              <a:ext cx="136858" cy="112956"/>
            </a:xfrm>
            <a:custGeom>
              <a:rect b="b" l="l" r="r" t="t"/>
              <a:pathLst>
                <a:path extrusionOk="0" h="3549" w="430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3" name="Google Shape;12773;p67"/>
            <p:cNvSpPr/>
            <p:nvPr/>
          </p:nvSpPr>
          <p:spPr>
            <a:xfrm>
              <a:off x="8085310" y="2415041"/>
              <a:ext cx="112956" cy="169036"/>
            </a:xfrm>
            <a:custGeom>
              <a:rect b="b" l="l" r="r" t="t"/>
              <a:pathLst>
                <a:path extrusionOk="0" h="5311" w="3549">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67"/>
            <p:cNvSpPr/>
            <p:nvPr/>
          </p:nvSpPr>
          <p:spPr>
            <a:xfrm>
              <a:off x="8108449"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67"/>
            <p:cNvSpPr/>
            <p:nvPr/>
          </p:nvSpPr>
          <p:spPr>
            <a:xfrm>
              <a:off x="8165293" y="2557501"/>
              <a:ext cx="10248" cy="26194"/>
            </a:xfrm>
            <a:custGeom>
              <a:rect b="b" l="l" r="r" t="t"/>
              <a:pathLst>
                <a:path extrusionOk="0" h="823" w="322">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67"/>
            <p:cNvSpPr/>
            <p:nvPr/>
          </p:nvSpPr>
          <p:spPr>
            <a:xfrm>
              <a:off x="8238432" y="2635956"/>
              <a:ext cx="45481" cy="15946"/>
            </a:xfrm>
            <a:custGeom>
              <a:rect b="b" l="l" r="r" t="t"/>
              <a:pathLst>
                <a:path extrusionOk="0" h="501" w="1429">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67"/>
            <p:cNvSpPr/>
            <p:nvPr/>
          </p:nvSpPr>
          <p:spPr>
            <a:xfrm>
              <a:off x="8198998" y="2607534"/>
              <a:ext cx="123968" cy="169036"/>
            </a:xfrm>
            <a:custGeom>
              <a:rect b="b" l="l" r="r" t="t"/>
              <a:pathLst>
                <a:path extrusionOk="0" h="5311" w="3895">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67"/>
            <p:cNvSpPr/>
            <p:nvPr/>
          </p:nvSpPr>
          <p:spPr>
            <a:xfrm>
              <a:off x="8222137"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67"/>
            <p:cNvSpPr/>
            <p:nvPr/>
          </p:nvSpPr>
          <p:spPr>
            <a:xfrm>
              <a:off x="8289579" y="2743946"/>
              <a:ext cx="10630" cy="33005"/>
            </a:xfrm>
            <a:custGeom>
              <a:rect b="b" l="l" r="r" t="t"/>
              <a:pathLst>
                <a:path extrusionOk="0" h="1037" w="334">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80" name="Google Shape;12780;p67"/>
          <p:cNvGrpSpPr/>
          <p:nvPr/>
        </p:nvGrpSpPr>
        <p:grpSpPr>
          <a:xfrm>
            <a:off x="7529411" y="2240409"/>
            <a:ext cx="355863" cy="362292"/>
            <a:chOff x="7529411" y="2414659"/>
            <a:chExt cx="355863" cy="362292"/>
          </a:xfrm>
        </p:grpSpPr>
        <p:sp>
          <p:nvSpPr>
            <p:cNvPr id="12781" name="Google Shape;12781;p67"/>
            <p:cNvSpPr/>
            <p:nvPr/>
          </p:nvSpPr>
          <p:spPr>
            <a:xfrm>
              <a:off x="7687816" y="2443081"/>
              <a:ext cx="45481" cy="15946"/>
            </a:xfrm>
            <a:custGeom>
              <a:rect b="b" l="l" r="r" t="t"/>
              <a:pathLst>
                <a:path extrusionOk="0" h="501" w="1429">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67"/>
            <p:cNvSpPr/>
            <p:nvPr/>
          </p:nvSpPr>
          <p:spPr>
            <a:xfrm>
              <a:off x="7648764" y="2414659"/>
              <a:ext cx="123204" cy="168654"/>
            </a:xfrm>
            <a:custGeom>
              <a:rect b="b" l="l" r="r" t="t"/>
              <a:pathLst>
                <a:path extrusionOk="0" h="5299" w="3871">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67"/>
            <p:cNvSpPr/>
            <p:nvPr/>
          </p:nvSpPr>
          <p:spPr>
            <a:xfrm>
              <a:off x="7670757" y="2551072"/>
              <a:ext cx="10248" cy="33005"/>
            </a:xfrm>
            <a:custGeom>
              <a:rect b="b" l="l" r="r" t="t"/>
              <a:pathLst>
                <a:path extrusionOk="0" h="1037" w="322">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67"/>
            <p:cNvSpPr/>
            <p:nvPr/>
          </p:nvSpPr>
          <p:spPr>
            <a:xfrm>
              <a:off x="7738963" y="2551072"/>
              <a:ext cx="10280" cy="33005"/>
            </a:xfrm>
            <a:custGeom>
              <a:rect b="b" l="l" r="r" t="t"/>
              <a:pathLst>
                <a:path extrusionOk="0" h="1037" w="323">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67"/>
            <p:cNvSpPr/>
            <p:nvPr/>
          </p:nvSpPr>
          <p:spPr>
            <a:xfrm>
              <a:off x="7568432" y="2635956"/>
              <a:ext cx="45513" cy="15946"/>
            </a:xfrm>
            <a:custGeom>
              <a:rect b="b" l="l" r="r" t="t"/>
              <a:pathLst>
                <a:path extrusionOk="0" h="501" w="143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67"/>
            <p:cNvSpPr/>
            <p:nvPr/>
          </p:nvSpPr>
          <p:spPr>
            <a:xfrm>
              <a:off x="7529411" y="2607916"/>
              <a:ext cx="123172" cy="168654"/>
            </a:xfrm>
            <a:custGeom>
              <a:rect b="b" l="l" r="r" t="t"/>
              <a:pathLst>
                <a:path extrusionOk="0" h="5299" w="387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67"/>
            <p:cNvSpPr/>
            <p:nvPr/>
          </p:nvSpPr>
          <p:spPr>
            <a:xfrm>
              <a:off x="7551754" y="2743946"/>
              <a:ext cx="10280" cy="33005"/>
            </a:xfrm>
            <a:custGeom>
              <a:rect b="b" l="l" r="r" t="t"/>
              <a:pathLst>
                <a:path extrusionOk="0" h="1037" w="323">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67"/>
            <p:cNvSpPr/>
            <p:nvPr/>
          </p:nvSpPr>
          <p:spPr>
            <a:xfrm>
              <a:off x="7619610" y="2743946"/>
              <a:ext cx="10248" cy="33005"/>
            </a:xfrm>
            <a:custGeom>
              <a:rect b="b" l="l" r="r" t="t"/>
              <a:pathLst>
                <a:path extrusionOk="0" h="1037" w="322">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67"/>
            <p:cNvSpPr/>
            <p:nvPr/>
          </p:nvSpPr>
          <p:spPr>
            <a:xfrm>
              <a:off x="7773464" y="2584427"/>
              <a:ext cx="111810" cy="192525"/>
            </a:xfrm>
            <a:custGeom>
              <a:rect b="b" l="l" r="r" t="t"/>
              <a:pathLst>
                <a:path extrusionOk="0" h="6049" w="3513">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67"/>
            <p:cNvSpPr/>
            <p:nvPr/>
          </p:nvSpPr>
          <p:spPr>
            <a:xfrm>
              <a:off x="7795043" y="2750789"/>
              <a:ext cx="11012" cy="26162"/>
            </a:xfrm>
            <a:custGeom>
              <a:rect b="b" l="l" r="r" t="t"/>
              <a:pathLst>
                <a:path extrusionOk="0" h="822" w="346">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67"/>
            <p:cNvSpPr/>
            <p:nvPr/>
          </p:nvSpPr>
          <p:spPr>
            <a:xfrm>
              <a:off x="7851887" y="2750789"/>
              <a:ext cx="10662" cy="26162"/>
            </a:xfrm>
            <a:custGeom>
              <a:rect b="b" l="l" r="r" t="t"/>
              <a:pathLst>
                <a:path extrusionOk="0" h="822" w="335">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67"/>
            <p:cNvSpPr/>
            <p:nvPr/>
          </p:nvSpPr>
          <p:spPr>
            <a:xfrm>
              <a:off x="7641189" y="2595789"/>
              <a:ext cx="136826" cy="113147"/>
            </a:xfrm>
            <a:custGeom>
              <a:rect b="b" l="l" r="r" t="t"/>
              <a:pathLst>
                <a:path extrusionOk="0" h="3555" w="4299">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3" name="Google Shape;12793;p67"/>
          <p:cNvGrpSpPr/>
          <p:nvPr/>
        </p:nvGrpSpPr>
        <p:grpSpPr>
          <a:xfrm>
            <a:off x="5733194" y="2257468"/>
            <a:ext cx="446826" cy="327059"/>
            <a:chOff x="5733194" y="2431718"/>
            <a:chExt cx="446826" cy="327059"/>
          </a:xfrm>
        </p:grpSpPr>
        <p:sp>
          <p:nvSpPr>
            <p:cNvPr id="12794" name="Google Shape;12794;p67"/>
            <p:cNvSpPr/>
            <p:nvPr/>
          </p:nvSpPr>
          <p:spPr>
            <a:xfrm>
              <a:off x="6032946" y="2474145"/>
              <a:ext cx="56112" cy="20115"/>
            </a:xfrm>
            <a:custGeom>
              <a:rect b="b" l="l" r="r" t="t"/>
              <a:pathLst>
                <a:path extrusionOk="0" h="632" w="1763">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67"/>
            <p:cNvSpPr/>
            <p:nvPr/>
          </p:nvSpPr>
          <p:spPr>
            <a:xfrm>
              <a:off x="5733194" y="2431718"/>
              <a:ext cx="446826" cy="327059"/>
            </a:xfrm>
            <a:custGeom>
              <a:rect b="b" l="l" r="r" t="t"/>
              <a:pathLst>
                <a:path extrusionOk="0" h="10276" w="14039">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67"/>
            <p:cNvSpPr/>
            <p:nvPr/>
          </p:nvSpPr>
          <p:spPr>
            <a:xfrm>
              <a:off x="6019323" y="2641653"/>
              <a:ext cx="13272" cy="13272"/>
            </a:xfrm>
            <a:custGeom>
              <a:rect b="b" l="l" r="r" t="t"/>
              <a:pathLst>
                <a:path extrusionOk="0" h="417" w="417">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97" name="Google Shape;12797;p67"/>
          <p:cNvGrpSpPr/>
          <p:nvPr/>
        </p:nvGrpSpPr>
        <p:grpSpPr>
          <a:xfrm>
            <a:off x="4876780" y="2243814"/>
            <a:ext cx="407774" cy="356627"/>
            <a:chOff x="4876780" y="2418064"/>
            <a:chExt cx="407774" cy="356627"/>
          </a:xfrm>
        </p:grpSpPr>
        <p:sp>
          <p:nvSpPr>
            <p:cNvPr id="12798" name="Google Shape;12798;p67"/>
            <p:cNvSpPr/>
            <p:nvPr/>
          </p:nvSpPr>
          <p:spPr>
            <a:xfrm>
              <a:off x="4876780" y="2455589"/>
              <a:ext cx="407774" cy="319103"/>
            </a:xfrm>
            <a:custGeom>
              <a:rect b="b" l="l" r="r" t="t"/>
              <a:pathLst>
                <a:path extrusionOk="0" h="10026" w="12812">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67"/>
            <p:cNvSpPr/>
            <p:nvPr/>
          </p:nvSpPr>
          <p:spPr>
            <a:xfrm>
              <a:off x="5017012" y="2666287"/>
              <a:ext cx="25016" cy="12158"/>
            </a:xfrm>
            <a:custGeom>
              <a:rect b="b" l="l" r="r" t="t"/>
              <a:pathLst>
                <a:path extrusionOk="0" h="382" w="786">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67"/>
            <p:cNvSpPr/>
            <p:nvPr/>
          </p:nvSpPr>
          <p:spPr>
            <a:xfrm>
              <a:off x="5068159" y="2418064"/>
              <a:ext cx="203155" cy="198222"/>
            </a:xfrm>
            <a:custGeom>
              <a:rect b="b" l="l" r="r" t="t"/>
              <a:pathLst>
                <a:path extrusionOk="0" h="6228" w="6383">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67"/>
            <p:cNvSpPr/>
            <p:nvPr/>
          </p:nvSpPr>
          <p:spPr>
            <a:xfrm>
              <a:off x="5106415" y="2456353"/>
              <a:ext cx="31509" cy="12158"/>
            </a:xfrm>
            <a:custGeom>
              <a:rect b="b" l="l" r="r" t="t"/>
              <a:pathLst>
                <a:path extrusionOk="0" h="382" w="99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67"/>
            <p:cNvSpPr/>
            <p:nvPr/>
          </p:nvSpPr>
          <p:spPr>
            <a:xfrm>
              <a:off x="5151133" y="2456353"/>
              <a:ext cx="82274" cy="12158"/>
            </a:xfrm>
            <a:custGeom>
              <a:rect b="b" l="l" r="r" t="t"/>
              <a:pathLst>
                <a:path extrusionOk="0" h="382" w="2585">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67"/>
            <p:cNvSpPr/>
            <p:nvPr/>
          </p:nvSpPr>
          <p:spPr>
            <a:xfrm>
              <a:off x="5106415" y="2488180"/>
              <a:ext cx="126992" cy="12158"/>
            </a:xfrm>
            <a:custGeom>
              <a:rect b="b" l="l" r="r" t="t"/>
              <a:pathLst>
                <a:path extrusionOk="0" h="382" w="399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67"/>
            <p:cNvSpPr/>
            <p:nvPr/>
          </p:nvSpPr>
          <p:spPr>
            <a:xfrm>
              <a:off x="5106415" y="2519626"/>
              <a:ext cx="82656" cy="12540"/>
            </a:xfrm>
            <a:custGeom>
              <a:rect b="b" l="l" r="r" t="t"/>
              <a:pathLst>
                <a:path extrusionOk="0" h="394" w="2597">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67"/>
            <p:cNvSpPr/>
            <p:nvPr/>
          </p:nvSpPr>
          <p:spPr>
            <a:xfrm>
              <a:off x="5202312" y="2519626"/>
              <a:ext cx="31095" cy="12540"/>
            </a:xfrm>
            <a:custGeom>
              <a:rect b="b" l="l" r="r" t="t"/>
              <a:pathLst>
                <a:path extrusionOk="0" h="394" w="977">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06" name="Google Shape;12806;p67"/>
          <p:cNvGrpSpPr/>
          <p:nvPr/>
        </p:nvGrpSpPr>
        <p:grpSpPr>
          <a:xfrm>
            <a:off x="7070872" y="2236621"/>
            <a:ext cx="398321" cy="371013"/>
            <a:chOff x="7070872" y="2410871"/>
            <a:chExt cx="398321" cy="371013"/>
          </a:xfrm>
        </p:grpSpPr>
        <p:sp>
          <p:nvSpPr>
            <p:cNvPr id="12807" name="Google Shape;12807;p67"/>
            <p:cNvSpPr/>
            <p:nvPr/>
          </p:nvSpPr>
          <p:spPr>
            <a:xfrm>
              <a:off x="7204643" y="2603364"/>
              <a:ext cx="123586" cy="107641"/>
            </a:xfrm>
            <a:custGeom>
              <a:rect b="b" l="l" r="r" t="t"/>
              <a:pathLst>
                <a:path extrusionOk="0" h="3382" w="3883">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67"/>
            <p:cNvSpPr/>
            <p:nvPr/>
          </p:nvSpPr>
          <p:spPr>
            <a:xfrm>
              <a:off x="7203147" y="2410871"/>
              <a:ext cx="133421" cy="178902"/>
            </a:xfrm>
            <a:custGeom>
              <a:rect b="b" l="l" r="r" t="t"/>
              <a:pathLst>
                <a:path extrusionOk="0" h="5621" w="4192">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67"/>
            <p:cNvSpPr/>
            <p:nvPr/>
          </p:nvSpPr>
          <p:spPr>
            <a:xfrm>
              <a:off x="7334245"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0" name="Google Shape;12810;p67"/>
            <p:cNvSpPr/>
            <p:nvPr/>
          </p:nvSpPr>
          <p:spPr>
            <a:xfrm>
              <a:off x="7070872" y="2602600"/>
              <a:ext cx="134949" cy="179284"/>
            </a:xfrm>
            <a:custGeom>
              <a:rect b="b" l="l" r="r" t="t"/>
              <a:pathLst>
                <a:path extrusionOk="0" h="5633" w="424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811" name="Google Shape;12811;p67"/>
          <p:cNvSpPr/>
          <p:nvPr/>
        </p:nvSpPr>
        <p:spPr>
          <a:xfrm>
            <a:off x="6238328" y="2259346"/>
            <a:ext cx="316461" cy="324036"/>
          </a:xfrm>
          <a:custGeom>
            <a:rect b="b" l="l" r="r" t="t"/>
            <a:pathLst>
              <a:path extrusionOk="0" h="10181" w="9943">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812" name="Google Shape;12812;p67"/>
          <p:cNvGrpSpPr/>
          <p:nvPr/>
        </p:nvGrpSpPr>
        <p:grpSpPr>
          <a:xfrm>
            <a:off x="5318259" y="2807861"/>
            <a:ext cx="371013" cy="220787"/>
            <a:chOff x="5318259" y="2982111"/>
            <a:chExt cx="371013" cy="220787"/>
          </a:xfrm>
        </p:grpSpPr>
        <p:sp>
          <p:nvSpPr>
            <p:cNvPr id="12813" name="Google Shape;12813;p67"/>
            <p:cNvSpPr/>
            <p:nvPr/>
          </p:nvSpPr>
          <p:spPr>
            <a:xfrm>
              <a:off x="5364123" y="3021546"/>
              <a:ext cx="58372" cy="18396"/>
            </a:xfrm>
            <a:custGeom>
              <a:rect b="b" l="l" r="r" t="t"/>
              <a:pathLst>
                <a:path extrusionOk="0" h="578" w="1834">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67"/>
            <p:cNvSpPr/>
            <p:nvPr/>
          </p:nvSpPr>
          <p:spPr>
            <a:xfrm>
              <a:off x="5346681" y="3151338"/>
              <a:ext cx="11012" cy="39052"/>
            </a:xfrm>
            <a:custGeom>
              <a:rect b="b" l="l" r="r" t="t"/>
              <a:pathLst>
                <a:path extrusionOk="0" h="1227" w="346">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67"/>
            <p:cNvSpPr/>
            <p:nvPr/>
          </p:nvSpPr>
          <p:spPr>
            <a:xfrm>
              <a:off x="5318259" y="2988763"/>
              <a:ext cx="149717" cy="202773"/>
            </a:xfrm>
            <a:custGeom>
              <a:rect b="b" l="l" r="r" t="t"/>
              <a:pathLst>
                <a:path extrusionOk="0" h="6371" w="4704">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67"/>
            <p:cNvSpPr/>
            <p:nvPr/>
          </p:nvSpPr>
          <p:spPr>
            <a:xfrm>
              <a:off x="5548658" y="2982111"/>
              <a:ext cx="140614" cy="208279"/>
            </a:xfrm>
            <a:custGeom>
              <a:rect b="b" l="l" r="r" t="t"/>
              <a:pathLst>
                <a:path extrusionOk="0" h="6544" w="4418">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67"/>
            <p:cNvSpPr/>
            <p:nvPr/>
          </p:nvSpPr>
          <p:spPr>
            <a:xfrm>
              <a:off x="5655153" y="3157004"/>
              <a:ext cx="10630" cy="33387"/>
            </a:xfrm>
            <a:custGeom>
              <a:rect b="b" l="l" r="r" t="t"/>
              <a:pathLst>
                <a:path extrusionOk="0" h="1049" w="334">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67"/>
            <p:cNvSpPr/>
            <p:nvPr/>
          </p:nvSpPr>
          <p:spPr>
            <a:xfrm>
              <a:off x="5497893" y="3174445"/>
              <a:ext cx="11012" cy="10248"/>
            </a:xfrm>
            <a:custGeom>
              <a:rect b="b" l="l" r="r" t="t"/>
              <a:pathLst>
                <a:path extrusionOk="0" h="322" w="346">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67"/>
            <p:cNvSpPr/>
            <p:nvPr/>
          </p:nvSpPr>
          <p:spPr>
            <a:xfrm>
              <a:off x="5410718" y="3156972"/>
              <a:ext cx="74699" cy="45927"/>
            </a:xfrm>
            <a:custGeom>
              <a:rect b="b" l="l" r="r" t="t"/>
              <a:pathLst>
                <a:path extrusionOk="0" h="1443" w="2347">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67"/>
            <p:cNvSpPr/>
            <p:nvPr/>
          </p:nvSpPr>
          <p:spPr>
            <a:xfrm>
              <a:off x="5521382" y="3156590"/>
              <a:ext cx="75049" cy="45163"/>
            </a:xfrm>
            <a:custGeom>
              <a:rect b="b" l="l" r="r" t="t"/>
              <a:pathLst>
                <a:path extrusionOk="0" h="1419" w="2358">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1" name="Google Shape;12821;p67"/>
          <p:cNvGrpSpPr/>
          <p:nvPr/>
        </p:nvGrpSpPr>
        <p:grpSpPr>
          <a:xfrm>
            <a:off x="7073928" y="2731507"/>
            <a:ext cx="371395" cy="371809"/>
            <a:chOff x="7073928" y="2905757"/>
            <a:chExt cx="371395" cy="371809"/>
          </a:xfrm>
        </p:grpSpPr>
        <p:sp>
          <p:nvSpPr>
            <p:cNvPr id="12822" name="Google Shape;12822;p67"/>
            <p:cNvSpPr/>
            <p:nvPr/>
          </p:nvSpPr>
          <p:spPr>
            <a:xfrm>
              <a:off x="7073928" y="2905757"/>
              <a:ext cx="371395" cy="371809"/>
            </a:xfrm>
            <a:custGeom>
              <a:rect b="b" l="l" r="r" t="t"/>
              <a:pathLst>
                <a:path extrusionOk="0" h="11682" w="11669">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67"/>
            <p:cNvSpPr/>
            <p:nvPr/>
          </p:nvSpPr>
          <p:spPr>
            <a:xfrm>
              <a:off x="7281188" y="3188513"/>
              <a:ext cx="65596" cy="48473"/>
            </a:xfrm>
            <a:custGeom>
              <a:rect b="b" l="l" r="r" t="t"/>
              <a:pathLst>
                <a:path extrusionOk="0" h="1523" w="2061">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67"/>
            <p:cNvSpPr/>
            <p:nvPr/>
          </p:nvSpPr>
          <p:spPr>
            <a:xfrm>
              <a:off x="7252034" y="3168080"/>
              <a:ext cx="24634" cy="19287"/>
            </a:xfrm>
            <a:custGeom>
              <a:rect b="b" l="l" r="r" t="t"/>
              <a:pathLst>
                <a:path extrusionOk="0" h="606" w="774">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5" name="Google Shape;12825;p67"/>
          <p:cNvGrpSpPr/>
          <p:nvPr/>
        </p:nvGrpSpPr>
        <p:grpSpPr>
          <a:xfrm>
            <a:off x="6188327" y="2781158"/>
            <a:ext cx="371395" cy="272857"/>
            <a:chOff x="6188327" y="2955408"/>
            <a:chExt cx="371395" cy="272857"/>
          </a:xfrm>
        </p:grpSpPr>
        <p:sp>
          <p:nvSpPr>
            <p:cNvPr id="12826" name="Google Shape;12826;p67"/>
            <p:cNvSpPr/>
            <p:nvPr/>
          </p:nvSpPr>
          <p:spPr>
            <a:xfrm>
              <a:off x="6229990" y="2978897"/>
              <a:ext cx="289567" cy="197840"/>
            </a:xfrm>
            <a:custGeom>
              <a:rect b="b" l="l" r="r" t="t"/>
              <a:pathLst>
                <a:path extrusionOk="0" h="6216" w="9098">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67"/>
            <p:cNvSpPr/>
            <p:nvPr/>
          </p:nvSpPr>
          <p:spPr>
            <a:xfrm>
              <a:off x="6188327" y="2955408"/>
              <a:ext cx="371395" cy="272857"/>
            </a:xfrm>
            <a:custGeom>
              <a:rect b="b" l="l" r="r" t="t"/>
              <a:pathLst>
                <a:path extrusionOk="0" h="8573" w="11669">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8" name="Google Shape;12828;p67"/>
          <p:cNvGrpSpPr/>
          <p:nvPr/>
        </p:nvGrpSpPr>
        <p:grpSpPr>
          <a:xfrm>
            <a:off x="7521454" y="2731889"/>
            <a:ext cx="359651" cy="371013"/>
            <a:chOff x="7521454" y="2906139"/>
            <a:chExt cx="359651" cy="371013"/>
          </a:xfrm>
        </p:grpSpPr>
        <p:sp>
          <p:nvSpPr>
            <p:cNvPr id="12829" name="Google Shape;12829;p67"/>
            <p:cNvSpPr/>
            <p:nvPr/>
          </p:nvSpPr>
          <p:spPr>
            <a:xfrm>
              <a:off x="7614677" y="3138830"/>
              <a:ext cx="79983" cy="138322"/>
            </a:xfrm>
            <a:custGeom>
              <a:rect b="b" l="l" r="r" t="t"/>
              <a:pathLst>
                <a:path extrusionOk="0" h="4346" w="2513">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67"/>
            <p:cNvSpPr/>
            <p:nvPr/>
          </p:nvSpPr>
          <p:spPr>
            <a:xfrm>
              <a:off x="7707518" y="3138830"/>
              <a:ext cx="79983" cy="138322"/>
            </a:xfrm>
            <a:custGeom>
              <a:rect b="b" l="l" r="r" t="t"/>
              <a:pathLst>
                <a:path extrusionOk="0" h="4346" w="2513">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67"/>
            <p:cNvSpPr/>
            <p:nvPr/>
          </p:nvSpPr>
          <p:spPr>
            <a:xfrm>
              <a:off x="7800740" y="3138830"/>
              <a:ext cx="80364" cy="138322"/>
            </a:xfrm>
            <a:custGeom>
              <a:rect b="b" l="l" r="r" t="t"/>
              <a:pathLst>
                <a:path extrusionOk="0" h="4346" w="2525">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67"/>
            <p:cNvSpPr/>
            <p:nvPr/>
          </p:nvSpPr>
          <p:spPr>
            <a:xfrm>
              <a:off x="7521454" y="3138830"/>
              <a:ext cx="79983" cy="138322"/>
            </a:xfrm>
            <a:custGeom>
              <a:rect b="b" l="l" r="r" t="t"/>
              <a:pathLst>
                <a:path extrusionOk="0" h="4346" w="2513">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3" name="Google Shape;12833;p67"/>
            <p:cNvSpPr/>
            <p:nvPr/>
          </p:nvSpPr>
          <p:spPr>
            <a:xfrm>
              <a:off x="7555923" y="2906139"/>
              <a:ext cx="289949" cy="219833"/>
            </a:xfrm>
            <a:custGeom>
              <a:rect b="b" l="l" r="r" t="t"/>
              <a:pathLst>
                <a:path extrusionOk="0" h="6907" w="911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4" name="Google Shape;12834;p67"/>
          <p:cNvGrpSpPr/>
          <p:nvPr/>
        </p:nvGrpSpPr>
        <p:grpSpPr>
          <a:xfrm>
            <a:off x="5782845" y="2732271"/>
            <a:ext cx="301661" cy="371013"/>
            <a:chOff x="5782845" y="2906521"/>
            <a:chExt cx="301661" cy="371013"/>
          </a:xfrm>
        </p:grpSpPr>
        <p:sp>
          <p:nvSpPr>
            <p:cNvPr id="12835" name="Google Shape;12835;p67"/>
            <p:cNvSpPr/>
            <p:nvPr/>
          </p:nvSpPr>
          <p:spPr>
            <a:xfrm>
              <a:off x="5782845" y="3087651"/>
              <a:ext cx="301661" cy="189883"/>
            </a:xfrm>
            <a:custGeom>
              <a:rect b="b" l="l" r="r" t="t"/>
              <a:pathLst>
                <a:path extrusionOk="0" h="5966" w="9478">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67"/>
            <p:cNvSpPr/>
            <p:nvPr/>
          </p:nvSpPr>
          <p:spPr>
            <a:xfrm>
              <a:off x="5868111" y="2906521"/>
              <a:ext cx="127724" cy="172823"/>
            </a:xfrm>
            <a:custGeom>
              <a:rect b="b" l="l" r="r" t="t"/>
              <a:pathLst>
                <a:path extrusionOk="0" h="5430" w="4013">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67"/>
            <p:cNvSpPr/>
            <p:nvPr/>
          </p:nvSpPr>
          <p:spPr>
            <a:xfrm>
              <a:off x="5915088" y="3051655"/>
              <a:ext cx="34151" cy="10662"/>
            </a:xfrm>
            <a:custGeom>
              <a:rect b="b" l="l" r="r" t="t"/>
              <a:pathLst>
                <a:path extrusionOk="0" h="335" w="1073">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8" name="Google Shape;12838;p67"/>
          <p:cNvGrpSpPr/>
          <p:nvPr/>
        </p:nvGrpSpPr>
        <p:grpSpPr>
          <a:xfrm>
            <a:off x="6630539" y="2743252"/>
            <a:ext cx="371777" cy="349434"/>
            <a:chOff x="6630539" y="2917502"/>
            <a:chExt cx="371777" cy="349434"/>
          </a:xfrm>
        </p:grpSpPr>
        <p:sp>
          <p:nvSpPr>
            <p:cNvPr id="12839" name="Google Shape;12839;p67"/>
            <p:cNvSpPr/>
            <p:nvPr/>
          </p:nvSpPr>
          <p:spPr>
            <a:xfrm>
              <a:off x="6689292" y="3043093"/>
              <a:ext cx="92109" cy="30586"/>
            </a:xfrm>
            <a:custGeom>
              <a:rect b="b" l="l" r="r" t="t"/>
              <a:pathLst>
                <a:path extrusionOk="0" h="961" w="2894">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67"/>
            <p:cNvSpPr/>
            <p:nvPr/>
          </p:nvSpPr>
          <p:spPr>
            <a:xfrm>
              <a:off x="6630539" y="2993315"/>
              <a:ext cx="208852" cy="273621"/>
            </a:xfrm>
            <a:custGeom>
              <a:rect b="b" l="l" r="r" t="t"/>
              <a:pathLst>
                <a:path extrusionOk="0" h="8597" w="6562">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67"/>
            <p:cNvSpPr/>
            <p:nvPr/>
          </p:nvSpPr>
          <p:spPr>
            <a:xfrm>
              <a:off x="6665804" y="3232053"/>
              <a:ext cx="10630" cy="33737"/>
            </a:xfrm>
            <a:custGeom>
              <a:rect b="b" l="l" r="r" t="t"/>
              <a:pathLst>
                <a:path extrusionOk="0" h="1060" w="334">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67"/>
            <p:cNvSpPr/>
            <p:nvPr/>
          </p:nvSpPr>
          <p:spPr>
            <a:xfrm>
              <a:off x="6793877" y="3232053"/>
              <a:ext cx="10248" cy="33737"/>
            </a:xfrm>
            <a:custGeom>
              <a:rect b="b" l="l" r="r" t="t"/>
              <a:pathLst>
                <a:path extrusionOk="0" h="1060" w="322">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67"/>
            <p:cNvSpPr/>
            <p:nvPr/>
          </p:nvSpPr>
          <p:spPr>
            <a:xfrm>
              <a:off x="6828347" y="2952766"/>
              <a:ext cx="173969" cy="181162"/>
            </a:xfrm>
            <a:custGeom>
              <a:rect b="b" l="l" r="r" t="t"/>
              <a:pathLst>
                <a:path extrusionOk="0" h="5692" w="5466">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67"/>
            <p:cNvSpPr/>
            <p:nvPr/>
          </p:nvSpPr>
          <p:spPr>
            <a:xfrm>
              <a:off x="6898463" y="2917502"/>
              <a:ext cx="34151" cy="104999"/>
            </a:xfrm>
            <a:custGeom>
              <a:rect b="b" l="l" r="r" t="t"/>
              <a:pathLst>
                <a:path extrusionOk="0" h="3299" w="1073">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67"/>
            <p:cNvSpPr/>
            <p:nvPr/>
          </p:nvSpPr>
          <p:spPr>
            <a:xfrm>
              <a:off x="6898081" y="3028548"/>
              <a:ext cx="34151" cy="34119"/>
            </a:xfrm>
            <a:custGeom>
              <a:rect b="b" l="l" r="r" t="t"/>
              <a:pathLst>
                <a:path extrusionOk="0" h="1072" w="1073">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46" name="Google Shape;12846;p67"/>
          <p:cNvGrpSpPr/>
          <p:nvPr/>
        </p:nvGrpSpPr>
        <p:grpSpPr>
          <a:xfrm>
            <a:off x="2171474" y="3194979"/>
            <a:ext cx="408156" cy="343737"/>
            <a:chOff x="2171474" y="3369229"/>
            <a:chExt cx="408156" cy="343737"/>
          </a:xfrm>
        </p:grpSpPr>
        <p:sp>
          <p:nvSpPr>
            <p:cNvPr id="12847" name="Google Shape;12847;p67"/>
            <p:cNvSpPr/>
            <p:nvPr/>
          </p:nvSpPr>
          <p:spPr>
            <a:xfrm>
              <a:off x="2171474" y="3369229"/>
              <a:ext cx="408156" cy="343737"/>
            </a:xfrm>
            <a:custGeom>
              <a:rect b="b" l="l" r="r" t="t"/>
              <a:pathLst>
                <a:path extrusionOk="0" h="10800" w="12824">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67"/>
            <p:cNvSpPr/>
            <p:nvPr/>
          </p:nvSpPr>
          <p:spPr>
            <a:xfrm>
              <a:off x="2292737" y="3477220"/>
              <a:ext cx="164898" cy="164866"/>
            </a:xfrm>
            <a:custGeom>
              <a:rect b="b" l="l" r="r" t="t"/>
              <a:pathLst>
                <a:path extrusionOk="0" h="5180" w="5181">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67"/>
            <p:cNvSpPr/>
            <p:nvPr/>
          </p:nvSpPr>
          <p:spPr>
            <a:xfrm>
              <a:off x="2256358" y="3451503"/>
              <a:ext cx="188769" cy="177311"/>
            </a:xfrm>
            <a:custGeom>
              <a:rect b="b" l="l" r="r" t="t"/>
              <a:pathLst>
                <a:path extrusionOk="0" h="5571" w="5931">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67"/>
            <p:cNvSpPr/>
            <p:nvPr/>
          </p:nvSpPr>
          <p:spPr>
            <a:xfrm>
              <a:off x="2305245" y="3491160"/>
              <a:ext cx="189151" cy="176706"/>
            </a:xfrm>
            <a:custGeom>
              <a:rect b="b" l="l" r="r" t="t"/>
              <a:pathLst>
                <a:path extrusionOk="0" h="5552" w="5943">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51" name="Google Shape;12851;p67"/>
          <p:cNvGrpSpPr/>
          <p:nvPr/>
        </p:nvGrpSpPr>
        <p:grpSpPr>
          <a:xfrm>
            <a:off x="4891198" y="2750858"/>
            <a:ext cx="334634" cy="334634"/>
            <a:chOff x="4891198" y="2925108"/>
            <a:chExt cx="334634" cy="334634"/>
          </a:xfrm>
        </p:grpSpPr>
        <p:sp>
          <p:nvSpPr>
            <p:cNvPr id="12852" name="Google Shape;12852;p67"/>
            <p:cNvSpPr/>
            <p:nvPr/>
          </p:nvSpPr>
          <p:spPr>
            <a:xfrm>
              <a:off x="5001830" y="2925108"/>
              <a:ext cx="113338" cy="150831"/>
            </a:xfrm>
            <a:custGeom>
              <a:rect b="b" l="l" r="r" t="t"/>
              <a:pathLst>
                <a:path extrusionOk="0" h="4739" w="3561">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67"/>
            <p:cNvSpPr/>
            <p:nvPr/>
          </p:nvSpPr>
          <p:spPr>
            <a:xfrm>
              <a:off x="5102628" y="2933033"/>
              <a:ext cx="98188" cy="76991"/>
            </a:xfrm>
            <a:custGeom>
              <a:rect b="b" l="l" r="r" t="t"/>
              <a:pathLst>
                <a:path extrusionOk="0" h="2419" w="3085">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67"/>
            <p:cNvSpPr/>
            <p:nvPr/>
          </p:nvSpPr>
          <p:spPr>
            <a:xfrm>
              <a:off x="4915832" y="2932492"/>
              <a:ext cx="98920" cy="77532"/>
            </a:xfrm>
            <a:custGeom>
              <a:rect b="b" l="l" r="r" t="t"/>
              <a:pathLst>
                <a:path extrusionOk="0" h="2436" w="3108">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67"/>
            <p:cNvSpPr/>
            <p:nvPr/>
          </p:nvSpPr>
          <p:spPr>
            <a:xfrm>
              <a:off x="4915832" y="3174254"/>
              <a:ext cx="80746" cy="70689"/>
            </a:xfrm>
            <a:custGeom>
              <a:rect b="b" l="l" r="r" t="t"/>
              <a:pathLst>
                <a:path extrusionOk="0" h="2221" w="2537">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67"/>
            <p:cNvSpPr/>
            <p:nvPr/>
          </p:nvSpPr>
          <p:spPr>
            <a:xfrm>
              <a:off x="5121215" y="3173936"/>
              <a:ext cx="79601" cy="69511"/>
            </a:xfrm>
            <a:custGeom>
              <a:rect b="b" l="l" r="r" t="t"/>
              <a:pathLst>
                <a:path extrusionOk="0" h="2184" w="2501">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67"/>
            <p:cNvSpPr/>
            <p:nvPr/>
          </p:nvSpPr>
          <p:spPr>
            <a:xfrm>
              <a:off x="4891198"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67"/>
            <p:cNvSpPr/>
            <p:nvPr/>
          </p:nvSpPr>
          <p:spPr>
            <a:xfrm>
              <a:off x="5112876" y="3016803"/>
              <a:ext cx="112956" cy="150831"/>
            </a:xfrm>
            <a:custGeom>
              <a:rect b="b" l="l" r="r" t="t"/>
              <a:pathLst>
                <a:path extrusionOk="0" h="4739" w="3549">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67"/>
            <p:cNvSpPr/>
            <p:nvPr/>
          </p:nvSpPr>
          <p:spPr>
            <a:xfrm>
              <a:off x="5001448" y="3108498"/>
              <a:ext cx="113338" cy="151244"/>
            </a:xfrm>
            <a:custGeom>
              <a:rect b="b" l="l" r="r" t="t"/>
              <a:pathLst>
                <a:path extrusionOk="0" h="4752" w="3561">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0" name="Google Shape;12860;p67"/>
          <p:cNvGrpSpPr/>
          <p:nvPr/>
        </p:nvGrpSpPr>
        <p:grpSpPr>
          <a:xfrm>
            <a:off x="7976174" y="2750858"/>
            <a:ext cx="334666" cy="334634"/>
            <a:chOff x="7976174" y="2925108"/>
            <a:chExt cx="334666" cy="334634"/>
          </a:xfrm>
        </p:grpSpPr>
        <p:sp>
          <p:nvSpPr>
            <p:cNvPr id="12861" name="Google Shape;12861;p67"/>
            <p:cNvSpPr/>
            <p:nvPr/>
          </p:nvSpPr>
          <p:spPr>
            <a:xfrm>
              <a:off x="8003100" y="3064545"/>
              <a:ext cx="10630" cy="14068"/>
            </a:xfrm>
            <a:custGeom>
              <a:rect b="b" l="l" r="r" t="t"/>
              <a:pathLst>
                <a:path extrusionOk="0" h="442" w="334">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67"/>
            <p:cNvSpPr/>
            <p:nvPr/>
          </p:nvSpPr>
          <p:spPr>
            <a:xfrm>
              <a:off x="8003100" y="3046371"/>
              <a:ext cx="10630" cy="14418"/>
            </a:xfrm>
            <a:custGeom>
              <a:rect b="b" l="l" r="r" t="t"/>
              <a:pathLst>
                <a:path extrusionOk="0" h="453" w="334">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67"/>
            <p:cNvSpPr/>
            <p:nvPr/>
          </p:nvSpPr>
          <p:spPr>
            <a:xfrm>
              <a:off x="8272519" y="3105093"/>
              <a:ext cx="10630" cy="14418"/>
            </a:xfrm>
            <a:custGeom>
              <a:rect b="b" l="l" r="r" t="t"/>
              <a:pathLst>
                <a:path extrusionOk="0" h="453" w="334">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67"/>
            <p:cNvSpPr/>
            <p:nvPr/>
          </p:nvSpPr>
          <p:spPr>
            <a:xfrm>
              <a:off x="8272519" y="3123266"/>
              <a:ext cx="10630" cy="14068"/>
            </a:xfrm>
            <a:custGeom>
              <a:rect b="b" l="l" r="r" t="t"/>
              <a:pathLst>
                <a:path extrusionOk="0" h="442" w="334">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67"/>
            <p:cNvSpPr/>
            <p:nvPr/>
          </p:nvSpPr>
          <p:spPr>
            <a:xfrm>
              <a:off x="7976174" y="2925108"/>
              <a:ext cx="334666" cy="334634"/>
            </a:xfrm>
            <a:custGeom>
              <a:rect b="b" l="l" r="r" t="t"/>
              <a:pathLst>
                <a:path extrusionOk="0" h="10514" w="10515">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67"/>
            <p:cNvSpPr/>
            <p:nvPr/>
          </p:nvSpPr>
          <p:spPr>
            <a:xfrm>
              <a:off x="8116024" y="3221804"/>
              <a:ext cx="14036" cy="10280"/>
            </a:xfrm>
            <a:custGeom>
              <a:rect b="b" l="l" r="r" t="t"/>
              <a:pathLst>
                <a:path extrusionOk="0" h="323" w="441">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67"/>
            <p:cNvSpPr/>
            <p:nvPr/>
          </p:nvSpPr>
          <p:spPr>
            <a:xfrm>
              <a:off x="8097818" y="3221804"/>
              <a:ext cx="14068" cy="10280"/>
            </a:xfrm>
            <a:custGeom>
              <a:rect b="b" l="l" r="r" t="t"/>
              <a:pathLst>
                <a:path extrusionOk="0" h="323" w="442">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67"/>
            <p:cNvSpPr/>
            <p:nvPr/>
          </p:nvSpPr>
          <p:spPr>
            <a:xfrm>
              <a:off x="8156190" y="2951621"/>
              <a:ext cx="14036" cy="10630"/>
            </a:xfrm>
            <a:custGeom>
              <a:rect b="b" l="l" r="r" t="t"/>
              <a:pathLst>
                <a:path extrusionOk="0" h="334" w="441">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67"/>
            <p:cNvSpPr/>
            <p:nvPr/>
          </p:nvSpPr>
          <p:spPr>
            <a:xfrm>
              <a:off x="8173982" y="2952385"/>
              <a:ext cx="14450" cy="10248"/>
            </a:xfrm>
            <a:custGeom>
              <a:rect b="b" l="l" r="r" t="t"/>
              <a:pathLst>
                <a:path extrusionOk="0" h="322" w="454">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0" name="Google Shape;12870;p67"/>
          <p:cNvGrpSpPr/>
          <p:nvPr/>
        </p:nvGrpSpPr>
        <p:grpSpPr>
          <a:xfrm>
            <a:off x="3091957" y="3199881"/>
            <a:ext cx="354717" cy="332757"/>
            <a:chOff x="3091957" y="3374131"/>
            <a:chExt cx="354717" cy="332757"/>
          </a:xfrm>
        </p:grpSpPr>
        <p:sp>
          <p:nvSpPr>
            <p:cNvPr id="12871" name="Google Shape;12871;p67"/>
            <p:cNvSpPr/>
            <p:nvPr/>
          </p:nvSpPr>
          <p:spPr>
            <a:xfrm>
              <a:off x="3091957" y="3374131"/>
              <a:ext cx="354717" cy="332757"/>
            </a:xfrm>
            <a:custGeom>
              <a:rect b="b" l="l" r="r" t="t"/>
              <a:pathLst>
                <a:path extrusionOk="0" h="10455" w="11145">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67"/>
            <p:cNvSpPr/>
            <p:nvPr/>
          </p:nvSpPr>
          <p:spPr>
            <a:xfrm>
              <a:off x="3248835" y="3434380"/>
              <a:ext cx="40580" cy="40962"/>
            </a:xfrm>
            <a:custGeom>
              <a:rect b="b" l="l" r="r" t="t"/>
              <a:pathLst>
                <a:path extrusionOk="0" h="1287" w="1275">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67"/>
            <p:cNvSpPr/>
            <p:nvPr/>
          </p:nvSpPr>
          <p:spPr>
            <a:xfrm>
              <a:off x="3183270" y="3524197"/>
              <a:ext cx="181544" cy="115629"/>
            </a:xfrm>
            <a:custGeom>
              <a:rect b="b" l="l" r="r" t="t"/>
              <a:pathLst>
                <a:path extrusionOk="0" h="3633" w="5704">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67"/>
            <p:cNvSpPr/>
            <p:nvPr/>
          </p:nvSpPr>
          <p:spPr>
            <a:xfrm>
              <a:off x="3157872" y="3516050"/>
              <a:ext cx="34915" cy="33578"/>
            </a:xfrm>
            <a:custGeom>
              <a:rect b="b" l="l" r="r" t="t"/>
              <a:pathLst>
                <a:path extrusionOk="0" h="1055" w="1097">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67"/>
            <p:cNvSpPr/>
            <p:nvPr/>
          </p:nvSpPr>
          <p:spPr>
            <a:xfrm>
              <a:off x="3351892" y="3605485"/>
              <a:ext cx="35297" cy="33578"/>
            </a:xfrm>
            <a:custGeom>
              <a:rect b="b" l="l" r="r" t="t"/>
              <a:pathLst>
                <a:path extrusionOk="0" h="1055" w="1109">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67"/>
            <p:cNvSpPr/>
            <p:nvPr/>
          </p:nvSpPr>
          <p:spPr>
            <a:xfrm>
              <a:off x="3254882" y="3531231"/>
              <a:ext cx="35297" cy="33546"/>
            </a:xfrm>
            <a:custGeom>
              <a:rect b="b" l="l" r="r" t="t"/>
              <a:pathLst>
                <a:path extrusionOk="0" h="1054" w="1109">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77" name="Google Shape;12877;p67"/>
          <p:cNvGrpSpPr/>
          <p:nvPr/>
        </p:nvGrpSpPr>
        <p:grpSpPr>
          <a:xfrm>
            <a:off x="3988156" y="3205960"/>
            <a:ext cx="353954" cy="318880"/>
            <a:chOff x="3988156" y="3380210"/>
            <a:chExt cx="353954" cy="318880"/>
          </a:xfrm>
        </p:grpSpPr>
        <p:sp>
          <p:nvSpPr>
            <p:cNvPr id="12878" name="Google Shape;12878;p67"/>
            <p:cNvSpPr/>
            <p:nvPr/>
          </p:nvSpPr>
          <p:spPr>
            <a:xfrm>
              <a:off x="4134053" y="3446156"/>
              <a:ext cx="28454" cy="49269"/>
            </a:xfrm>
            <a:custGeom>
              <a:rect b="b" l="l" r="r" t="t"/>
              <a:pathLst>
                <a:path extrusionOk="0" h="1548" w="894">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67"/>
            <p:cNvSpPr/>
            <p:nvPr/>
          </p:nvSpPr>
          <p:spPr>
            <a:xfrm>
              <a:off x="4188988" y="3398001"/>
              <a:ext cx="81510" cy="81510"/>
            </a:xfrm>
            <a:custGeom>
              <a:rect b="b" l="l" r="r" t="t"/>
              <a:pathLst>
                <a:path extrusionOk="0" h="2561" w="2561">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67"/>
            <p:cNvSpPr/>
            <p:nvPr/>
          </p:nvSpPr>
          <p:spPr>
            <a:xfrm>
              <a:off x="4090863" y="3380210"/>
              <a:ext cx="195930" cy="146311"/>
            </a:xfrm>
            <a:custGeom>
              <a:rect b="b" l="l" r="r" t="t"/>
              <a:pathLst>
                <a:path extrusionOk="0" h="4597" w="6156">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67"/>
            <p:cNvSpPr/>
            <p:nvPr/>
          </p:nvSpPr>
          <p:spPr>
            <a:xfrm>
              <a:off x="4215914" y="3415061"/>
              <a:ext cx="28072" cy="49301"/>
            </a:xfrm>
            <a:custGeom>
              <a:rect b="b" l="l" r="r" t="t"/>
              <a:pathLst>
                <a:path extrusionOk="0" h="1549" w="882">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67"/>
            <p:cNvSpPr/>
            <p:nvPr/>
          </p:nvSpPr>
          <p:spPr>
            <a:xfrm>
              <a:off x="3988156" y="3495935"/>
              <a:ext cx="353954" cy="203155"/>
            </a:xfrm>
            <a:custGeom>
              <a:rect b="b" l="l" r="r" t="t"/>
              <a:pathLst>
                <a:path extrusionOk="0" h="6383" w="11121">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3" name="Google Shape;12883;p67"/>
          <p:cNvGrpSpPr/>
          <p:nvPr/>
        </p:nvGrpSpPr>
        <p:grpSpPr>
          <a:xfrm>
            <a:off x="3541011" y="3193070"/>
            <a:ext cx="348257" cy="346188"/>
            <a:chOff x="3541011" y="3367320"/>
            <a:chExt cx="348257" cy="346188"/>
          </a:xfrm>
        </p:grpSpPr>
        <p:sp>
          <p:nvSpPr>
            <p:cNvPr id="12884" name="Google Shape;12884;p67"/>
            <p:cNvSpPr/>
            <p:nvPr/>
          </p:nvSpPr>
          <p:spPr>
            <a:xfrm>
              <a:off x="3541011" y="3367320"/>
              <a:ext cx="347906" cy="346188"/>
            </a:xfrm>
            <a:custGeom>
              <a:rect b="b" l="l" r="r" t="t"/>
              <a:pathLst>
                <a:path extrusionOk="0" h="10877" w="10931">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67"/>
            <p:cNvSpPr/>
            <p:nvPr/>
          </p:nvSpPr>
          <p:spPr>
            <a:xfrm>
              <a:off x="3658105" y="3389599"/>
              <a:ext cx="208820" cy="199431"/>
            </a:xfrm>
            <a:custGeom>
              <a:rect b="b" l="l" r="r" t="t"/>
              <a:pathLst>
                <a:path extrusionOk="0" h="6266" w="6561">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67"/>
            <p:cNvSpPr/>
            <p:nvPr/>
          </p:nvSpPr>
          <p:spPr>
            <a:xfrm>
              <a:off x="3720614" y="3426805"/>
              <a:ext cx="95164" cy="116011"/>
            </a:xfrm>
            <a:custGeom>
              <a:rect b="b" l="l" r="r" t="t"/>
              <a:pathLst>
                <a:path extrusionOk="0" h="3645" w="299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67"/>
            <p:cNvSpPr/>
            <p:nvPr/>
          </p:nvSpPr>
          <p:spPr>
            <a:xfrm>
              <a:off x="3773671" y="3496030"/>
              <a:ext cx="115597" cy="114993"/>
            </a:xfrm>
            <a:custGeom>
              <a:rect b="b" l="l" r="r" t="t"/>
              <a:pathLst>
                <a:path extrusionOk="0" h="3613" w="3632">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88" name="Google Shape;12888;p67"/>
          <p:cNvGrpSpPr/>
          <p:nvPr/>
        </p:nvGrpSpPr>
        <p:grpSpPr>
          <a:xfrm>
            <a:off x="850092" y="3178684"/>
            <a:ext cx="369517" cy="375660"/>
            <a:chOff x="850092" y="3352934"/>
            <a:chExt cx="369517" cy="375660"/>
          </a:xfrm>
        </p:grpSpPr>
        <p:sp>
          <p:nvSpPr>
            <p:cNvPr id="12889" name="Google Shape;12889;p67"/>
            <p:cNvSpPr/>
            <p:nvPr/>
          </p:nvSpPr>
          <p:spPr>
            <a:xfrm>
              <a:off x="969859" y="3475692"/>
              <a:ext cx="53088" cy="53088"/>
            </a:xfrm>
            <a:custGeom>
              <a:rect b="b" l="l" r="r" t="t"/>
              <a:pathLst>
                <a:path extrusionOk="0" h="1668" w="1668">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67"/>
            <p:cNvSpPr/>
            <p:nvPr/>
          </p:nvSpPr>
          <p:spPr>
            <a:xfrm>
              <a:off x="1046786" y="3552237"/>
              <a:ext cx="53088" cy="53088"/>
            </a:xfrm>
            <a:custGeom>
              <a:rect b="b" l="l" r="r" t="t"/>
              <a:pathLst>
                <a:path extrusionOk="0" h="1668" w="1668">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1" name="Google Shape;12891;p67"/>
            <p:cNvSpPr/>
            <p:nvPr/>
          </p:nvSpPr>
          <p:spPr>
            <a:xfrm>
              <a:off x="984245" y="3485272"/>
              <a:ext cx="106527" cy="104999"/>
            </a:xfrm>
            <a:custGeom>
              <a:rect b="b" l="l" r="r" t="t"/>
              <a:pathLst>
                <a:path extrusionOk="0" h="3299" w="3347">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2" name="Google Shape;12892;p67"/>
            <p:cNvSpPr/>
            <p:nvPr/>
          </p:nvSpPr>
          <p:spPr>
            <a:xfrm>
              <a:off x="922850" y="3428715"/>
              <a:ext cx="223620" cy="223620"/>
            </a:xfrm>
            <a:custGeom>
              <a:rect b="b" l="l" r="r" t="t"/>
              <a:pathLst>
                <a:path extrusionOk="0" h="7026" w="7026">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67"/>
            <p:cNvSpPr/>
            <p:nvPr/>
          </p:nvSpPr>
          <p:spPr>
            <a:xfrm>
              <a:off x="850092" y="3352934"/>
              <a:ext cx="369517" cy="375660"/>
            </a:xfrm>
            <a:custGeom>
              <a:rect b="b" l="l" r="r" t="t"/>
              <a:pathLst>
                <a:path extrusionOk="0" h="11803" w="1161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4" name="Google Shape;12894;p67"/>
          <p:cNvGrpSpPr/>
          <p:nvPr/>
        </p:nvGrpSpPr>
        <p:grpSpPr>
          <a:xfrm>
            <a:off x="1314678" y="3183967"/>
            <a:ext cx="334666" cy="365348"/>
            <a:chOff x="1314678" y="3358217"/>
            <a:chExt cx="334666" cy="365348"/>
          </a:xfrm>
        </p:grpSpPr>
        <p:sp>
          <p:nvSpPr>
            <p:cNvPr id="12895" name="Google Shape;12895;p67"/>
            <p:cNvSpPr/>
            <p:nvPr/>
          </p:nvSpPr>
          <p:spPr>
            <a:xfrm>
              <a:off x="1316588" y="3358217"/>
              <a:ext cx="332757" cy="365348"/>
            </a:xfrm>
            <a:custGeom>
              <a:rect b="b" l="l" r="r" t="t"/>
              <a:pathLst>
                <a:path extrusionOk="0" h="11479" w="10455">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67"/>
            <p:cNvSpPr/>
            <p:nvPr/>
          </p:nvSpPr>
          <p:spPr>
            <a:xfrm>
              <a:off x="1314678" y="3358981"/>
              <a:ext cx="79632" cy="254684"/>
            </a:xfrm>
            <a:custGeom>
              <a:rect b="b" l="l" r="r" t="t"/>
              <a:pathLst>
                <a:path extrusionOk="0" h="8002" w="2502">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67"/>
            <p:cNvSpPr/>
            <p:nvPr/>
          </p:nvSpPr>
          <p:spPr>
            <a:xfrm>
              <a:off x="1411688" y="3629546"/>
              <a:ext cx="139118" cy="10662"/>
            </a:xfrm>
            <a:custGeom>
              <a:rect b="b" l="l" r="r" t="t"/>
              <a:pathLst>
                <a:path extrusionOk="0" h="335" w="4371">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67"/>
            <p:cNvSpPr/>
            <p:nvPr/>
          </p:nvSpPr>
          <p:spPr>
            <a:xfrm>
              <a:off x="1412070" y="3652303"/>
              <a:ext cx="139118" cy="10630"/>
            </a:xfrm>
            <a:custGeom>
              <a:rect b="b" l="l" r="r" t="t"/>
              <a:pathLst>
                <a:path extrusionOk="0" h="334" w="4371">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67"/>
            <p:cNvSpPr/>
            <p:nvPr/>
          </p:nvSpPr>
          <p:spPr>
            <a:xfrm>
              <a:off x="1432153" y="3417352"/>
              <a:ext cx="83802" cy="191379"/>
            </a:xfrm>
            <a:custGeom>
              <a:rect b="b" l="l" r="r" t="t"/>
              <a:pathLst>
                <a:path extrusionOk="0" h="6013" w="2633">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00" name="Google Shape;12900;p67"/>
          <p:cNvGrpSpPr/>
          <p:nvPr/>
        </p:nvGrpSpPr>
        <p:grpSpPr>
          <a:xfrm>
            <a:off x="1748582" y="3198385"/>
            <a:ext cx="359269" cy="335780"/>
            <a:chOff x="1748582" y="3372635"/>
            <a:chExt cx="359269" cy="335780"/>
          </a:xfrm>
        </p:grpSpPr>
        <p:sp>
          <p:nvSpPr>
            <p:cNvPr id="12901" name="Google Shape;12901;p67"/>
            <p:cNvSpPr/>
            <p:nvPr/>
          </p:nvSpPr>
          <p:spPr>
            <a:xfrm>
              <a:off x="2080161" y="3535210"/>
              <a:ext cx="27690" cy="10630"/>
            </a:xfrm>
            <a:custGeom>
              <a:rect b="b" l="l" r="r" t="t"/>
              <a:pathLst>
                <a:path extrusionOk="0" h="334" w="87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02" name="Google Shape;12902;p67"/>
            <p:cNvGrpSpPr/>
            <p:nvPr/>
          </p:nvGrpSpPr>
          <p:grpSpPr>
            <a:xfrm>
              <a:off x="1748582" y="3372635"/>
              <a:ext cx="333520" cy="335780"/>
              <a:chOff x="1748582" y="3372635"/>
              <a:chExt cx="333520" cy="335780"/>
            </a:xfrm>
          </p:grpSpPr>
          <p:sp>
            <p:nvSpPr>
              <p:cNvPr id="12903" name="Google Shape;12903;p67"/>
              <p:cNvSpPr/>
              <p:nvPr/>
            </p:nvSpPr>
            <p:spPr>
              <a:xfrm>
                <a:off x="1748582" y="3372635"/>
                <a:ext cx="308504" cy="335780"/>
              </a:xfrm>
              <a:custGeom>
                <a:rect b="b" l="l" r="r" t="t"/>
                <a:pathLst>
                  <a:path extrusionOk="0" h="10550" w="9693">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67"/>
              <p:cNvSpPr/>
              <p:nvPr/>
            </p:nvSpPr>
            <p:spPr>
              <a:xfrm>
                <a:off x="2057054" y="3472000"/>
                <a:ext cx="25048" cy="22311"/>
              </a:xfrm>
              <a:custGeom>
                <a:rect b="b" l="l" r="r" t="t"/>
                <a:pathLst>
                  <a:path extrusionOk="0" h="701" w="787">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67"/>
              <p:cNvSpPr/>
              <p:nvPr/>
            </p:nvSpPr>
            <p:spPr>
              <a:xfrm>
                <a:off x="2058550" y="3586834"/>
                <a:ext cx="23552" cy="22629"/>
              </a:xfrm>
              <a:custGeom>
                <a:rect b="b" l="l" r="r" t="t"/>
                <a:pathLst>
                  <a:path extrusionOk="0" h="711" w="74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2906" name="Google Shape;12906;p67"/>
          <p:cNvGrpSpPr/>
          <p:nvPr/>
        </p:nvGrpSpPr>
        <p:grpSpPr>
          <a:xfrm>
            <a:off x="2640993" y="3183585"/>
            <a:ext cx="365348" cy="364966"/>
            <a:chOff x="2640993" y="3357835"/>
            <a:chExt cx="365348" cy="364966"/>
          </a:xfrm>
        </p:grpSpPr>
        <p:sp>
          <p:nvSpPr>
            <p:cNvPr id="12907" name="Google Shape;12907;p67"/>
            <p:cNvSpPr/>
            <p:nvPr/>
          </p:nvSpPr>
          <p:spPr>
            <a:xfrm>
              <a:off x="2640993" y="3455227"/>
              <a:ext cx="365348" cy="267574"/>
            </a:xfrm>
            <a:custGeom>
              <a:rect b="b" l="l" r="r" t="t"/>
              <a:pathLst>
                <a:path extrusionOk="0" h="8407" w="11479">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67"/>
            <p:cNvSpPr/>
            <p:nvPr/>
          </p:nvSpPr>
          <p:spPr>
            <a:xfrm>
              <a:off x="2724763" y="3357835"/>
              <a:ext cx="280050" cy="136476"/>
            </a:xfrm>
            <a:custGeom>
              <a:rect b="b" l="l" r="r" t="t"/>
              <a:pathLst>
                <a:path extrusionOk="0" h="4288" w="8799">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67"/>
            <p:cNvSpPr/>
            <p:nvPr/>
          </p:nvSpPr>
          <p:spPr>
            <a:xfrm>
              <a:off x="2771359" y="3655327"/>
              <a:ext cx="10280" cy="21611"/>
            </a:xfrm>
            <a:custGeom>
              <a:rect b="b" l="l" r="r" t="t"/>
              <a:pathLst>
                <a:path extrusionOk="0" h="679" w="323">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67"/>
            <p:cNvSpPr/>
            <p:nvPr/>
          </p:nvSpPr>
          <p:spPr>
            <a:xfrm>
              <a:off x="2794084" y="3655327"/>
              <a:ext cx="10280" cy="21611"/>
            </a:xfrm>
            <a:custGeom>
              <a:rect b="b" l="l" r="r" t="t"/>
              <a:pathLst>
                <a:path extrusionOk="0" h="679" w="323">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1" name="Google Shape;12911;p67"/>
            <p:cNvSpPr/>
            <p:nvPr/>
          </p:nvSpPr>
          <p:spPr>
            <a:xfrm>
              <a:off x="2816840"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2" name="Google Shape;12912;p67"/>
            <p:cNvSpPr/>
            <p:nvPr/>
          </p:nvSpPr>
          <p:spPr>
            <a:xfrm>
              <a:off x="2839947" y="3655327"/>
              <a:ext cx="10630" cy="21611"/>
            </a:xfrm>
            <a:custGeom>
              <a:rect b="b" l="l" r="r" t="t"/>
              <a:pathLst>
                <a:path extrusionOk="0" h="679" w="334">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67"/>
            <p:cNvSpPr/>
            <p:nvPr/>
          </p:nvSpPr>
          <p:spPr>
            <a:xfrm>
              <a:off x="2862672" y="3655327"/>
              <a:ext cx="10662" cy="21611"/>
            </a:xfrm>
            <a:custGeom>
              <a:rect b="b" l="l" r="r" t="t"/>
              <a:pathLst>
                <a:path extrusionOk="0" h="679" w="335">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67"/>
            <p:cNvSpPr/>
            <p:nvPr/>
          </p:nvSpPr>
          <p:spPr>
            <a:xfrm>
              <a:off x="2885429" y="3655327"/>
              <a:ext cx="11012" cy="21611"/>
            </a:xfrm>
            <a:custGeom>
              <a:rect b="b" l="l" r="r" t="t"/>
              <a:pathLst>
                <a:path extrusionOk="0" h="679" w="346">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67"/>
            <p:cNvSpPr/>
            <p:nvPr/>
          </p:nvSpPr>
          <p:spPr>
            <a:xfrm>
              <a:off x="2908535" y="3655327"/>
              <a:ext cx="10630" cy="21611"/>
            </a:xfrm>
            <a:custGeom>
              <a:rect b="b" l="l" r="r" t="t"/>
              <a:pathLst>
                <a:path extrusionOk="0" h="679" w="334">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67"/>
            <p:cNvSpPr/>
            <p:nvPr/>
          </p:nvSpPr>
          <p:spPr>
            <a:xfrm>
              <a:off x="2931292" y="3655327"/>
              <a:ext cx="10630" cy="21611"/>
            </a:xfrm>
            <a:custGeom>
              <a:rect b="b" l="l" r="r" t="t"/>
              <a:pathLst>
                <a:path extrusionOk="0" h="679" w="334">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7" name="Google Shape;12917;p67"/>
          <p:cNvGrpSpPr/>
          <p:nvPr/>
        </p:nvGrpSpPr>
        <p:grpSpPr>
          <a:xfrm>
            <a:off x="4886264" y="3191924"/>
            <a:ext cx="350548" cy="350198"/>
            <a:chOff x="4886264" y="3366174"/>
            <a:chExt cx="350548" cy="350198"/>
          </a:xfrm>
        </p:grpSpPr>
        <p:sp>
          <p:nvSpPr>
            <p:cNvPr id="12918" name="Google Shape;12918;p67"/>
            <p:cNvSpPr/>
            <p:nvPr/>
          </p:nvSpPr>
          <p:spPr>
            <a:xfrm>
              <a:off x="4946132" y="3426614"/>
              <a:ext cx="230431" cy="289758"/>
            </a:xfrm>
            <a:custGeom>
              <a:rect b="b" l="l" r="r" t="t"/>
              <a:pathLst>
                <a:path extrusionOk="0" h="9104" w="724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67"/>
            <p:cNvSpPr/>
            <p:nvPr/>
          </p:nvSpPr>
          <p:spPr>
            <a:xfrm>
              <a:off x="4886264" y="3536706"/>
              <a:ext cx="48919" cy="10662"/>
            </a:xfrm>
            <a:custGeom>
              <a:rect b="b" l="l" r="r" t="t"/>
              <a:pathLst>
                <a:path extrusionOk="0" h="335" w="1537">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67"/>
            <p:cNvSpPr/>
            <p:nvPr/>
          </p:nvSpPr>
          <p:spPr>
            <a:xfrm>
              <a:off x="5187894" y="3536706"/>
              <a:ext cx="48919" cy="10662"/>
            </a:xfrm>
            <a:custGeom>
              <a:rect b="b" l="l" r="r" t="t"/>
              <a:pathLst>
                <a:path extrusionOk="0" h="335" w="1537">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67"/>
            <p:cNvSpPr/>
            <p:nvPr/>
          </p:nvSpPr>
          <p:spPr>
            <a:xfrm>
              <a:off x="5056414" y="3366174"/>
              <a:ext cx="10248" cy="48919"/>
            </a:xfrm>
            <a:custGeom>
              <a:rect b="b" l="l" r="r" t="t"/>
              <a:pathLst>
                <a:path extrusionOk="0" h="1537" w="322">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67"/>
            <p:cNvSpPr/>
            <p:nvPr/>
          </p:nvSpPr>
          <p:spPr>
            <a:xfrm>
              <a:off x="4978723" y="3650744"/>
              <a:ext cx="22757" cy="29249"/>
            </a:xfrm>
            <a:custGeom>
              <a:rect b="b" l="l" r="r" t="t"/>
              <a:pathLst>
                <a:path extrusionOk="0" h="919" w="715">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67"/>
            <p:cNvSpPr/>
            <p:nvPr/>
          </p:nvSpPr>
          <p:spPr>
            <a:xfrm>
              <a:off x="5121597" y="3403380"/>
              <a:ext cx="22757" cy="29154"/>
            </a:xfrm>
            <a:custGeom>
              <a:rect b="b" l="l" r="r" t="t"/>
              <a:pathLst>
                <a:path extrusionOk="0" h="916" w="715">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67"/>
            <p:cNvSpPr/>
            <p:nvPr/>
          </p:nvSpPr>
          <p:spPr>
            <a:xfrm>
              <a:off x="4922643" y="3459842"/>
              <a:ext cx="31095" cy="21197"/>
            </a:xfrm>
            <a:custGeom>
              <a:rect b="b" l="l" r="r" t="t"/>
              <a:pathLst>
                <a:path extrusionOk="0" h="666" w="977">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67"/>
            <p:cNvSpPr/>
            <p:nvPr/>
          </p:nvSpPr>
          <p:spPr>
            <a:xfrm>
              <a:off x="5169720" y="3602334"/>
              <a:ext cx="30714" cy="21197"/>
            </a:xfrm>
            <a:custGeom>
              <a:rect b="b" l="l" r="r" t="t"/>
              <a:pathLst>
                <a:path extrusionOk="0" h="666" w="965">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67"/>
            <p:cNvSpPr/>
            <p:nvPr/>
          </p:nvSpPr>
          <p:spPr>
            <a:xfrm>
              <a:off x="5121597" y="3650744"/>
              <a:ext cx="22757" cy="29249"/>
            </a:xfrm>
            <a:custGeom>
              <a:rect b="b" l="l" r="r" t="t"/>
              <a:pathLst>
                <a:path extrusionOk="0" h="919" w="715">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7" name="Google Shape;12927;p67"/>
            <p:cNvSpPr/>
            <p:nvPr/>
          </p:nvSpPr>
          <p:spPr>
            <a:xfrm>
              <a:off x="4978723" y="3403380"/>
              <a:ext cx="22757" cy="29154"/>
            </a:xfrm>
            <a:custGeom>
              <a:rect b="b" l="l" r="r" t="t"/>
              <a:pathLst>
                <a:path extrusionOk="0" h="916" w="715">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8" name="Google Shape;12928;p67"/>
            <p:cNvSpPr/>
            <p:nvPr/>
          </p:nvSpPr>
          <p:spPr>
            <a:xfrm>
              <a:off x="5169720" y="3459842"/>
              <a:ext cx="30714" cy="21197"/>
            </a:xfrm>
            <a:custGeom>
              <a:rect b="b" l="l" r="r" t="t"/>
              <a:pathLst>
                <a:path extrusionOk="0" h="666" w="965">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67"/>
            <p:cNvSpPr/>
            <p:nvPr/>
          </p:nvSpPr>
          <p:spPr>
            <a:xfrm>
              <a:off x="4922643" y="3602334"/>
              <a:ext cx="31095" cy="21197"/>
            </a:xfrm>
            <a:custGeom>
              <a:rect b="b" l="l" r="r" t="t"/>
              <a:pathLst>
                <a:path extrusionOk="0" h="666" w="977">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67"/>
            <p:cNvSpPr/>
            <p:nvPr/>
          </p:nvSpPr>
          <p:spPr>
            <a:xfrm>
              <a:off x="5077993" y="3451758"/>
              <a:ext cx="70912" cy="62637"/>
            </a:xfrm>
            <a:custGeom>
              <a:rect b="b" l="l" r="r" t="t"/>
              <a:pathLst>
                <a:path extrusionOk="0" h="1968" w="2228">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1" name="Google Shape;12931;p67"/>
          <p:cNvGrpSpPr/>
          <p:nvPr/>
        </p:nvGrpSpPr>
        <p:grpSpPr>
          <a:xfrm>
            <a:off x="5331913" y="3239697"/>
            <a:ext cx="347143" cy="254684"/>
            <a:chOff x="5331913" y="3413947"/>
            <a:chExt cx="347143" cy="254684"/>
          </a:xfrm>
        </p:grpSpPr>
        <p:sp>
          <p:nvSpPr>
            <p:cNvPr id="12932" name="Google Shape;12932;p67"/>
            <p:cNvSpPr/>
            <p:nvPr/>
          </p:nvSpPr>
          <p:spPr>
            <a:xfrm>
              <a:off x="5597163" y="3523083"/>
              <a:ext cx="43222" cy="15564"/>
            </a:xfrm>
            <a:custGeom>
              <a:rect b="b" l="l" r="r" t="t"/>
              <a:pathLst>
                <a:path extrusionOk="0" h="489" w="1358">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67"/>
            <p:cNvSpPr/>
            <p:nvPr/>
          </p:nvSpPr>
          <p:spPr>
            <a:xfrm>
              <a:off x="5331913" y="3413947"/>
              <a:ext cx="347143" cy="253538"/>
            </a:xfrm>
            <a:custGeom>
              <a:rect b="b" l="l" r="r" t="t"/>
              <a:pathLst>
                <a:path extrusionOk="0" h="7966" w="10907">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67"/>
            <p:cNvSpPr/>
            <p:nvPr/>
          </p:nvSpPr>
          <p:spPr>
            <a:xfrm>
              <a:off x="5645669" y="3625759"/>
              <a:ext cx="10248" cy="42872"/>
            </a:xfrm>
            <a:custGeom>
              <a:rect b="b" l="l" r="r" t="t"/>
              <a:pathLst>
                <a:path extrusionOk="0" h="1347" w="322">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67"/>
            <p:cNvSpPr/>
            <p:nvPr/>
          </p:nvSpPr>
          <p:spPr>
            <a:xfrm>
              <a:off x="5462247" y="3461115"/>
              <a:ext cx="86825" cy="29759"/>
            </a:xfrm>
            <a:custGeom>
              <a:rect b="b" l="l" r="r" t="t"/>
              <a:pathLst>
                <a:path extrusionOk="0" h="935" w="2728">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67"/>
            <p:cNvSpPr/>
            <p:nvPr/>
          </p:nvSpPr>
          <p:spPr>
            <a:xfrm>
              <a:off x="5441050" y="3636389"/>
              <a:ext cx="10248" cy="32241"/>
            </a:xfrm>
            <a:custGeom>
              <a:rect b="b" l="l" r="r" t="t"/>
              <a:pathLst>
                <a:path extrusionOk="0" h="1013" w="322">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67"/>
            <p:cNvSpPr/>
            <p:nvPr/>
          </p:nvSpPr>
          <p:spPr>
            <a:xfrm>
              <a:off x="5559257" y="3636389"/>
              <a:ext cx="10662" cy="32241"/>
            </a:xfrm>
            <a:custGeom>
              <a:rect b="b" l="l" r="r" t="t"/>
              <a:pathLst>
                <a:path extrusionOk="0" h="1013" w="335">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38" name="Google Shape;12938;p67"/>
          <p:cNvGrpSpPr/>
          <p:nvPr/>
        </p:nvGrpSpPr>
        <p:grpSpPr>
          <a:xfrm>
            <a:off x="5776798" y="3235528"/>
            <a:ext cx="346379" cy="264518"/>
            <a:chOff x="5776798" y="3409778"/>
            <a:chExt cx="346379" cy="264518"/>
          </a:xfrm>
        </p:grpSpPr>
        <p:sp>
          <p:nvSpPr>
            <p:cNvPr id="12939" name="Google Shape;12939;p67"/>
            <p:cNvSpPr/>
            <p:nvPr/>
          </p:nvSpPr>
          <p:spPr>
            <a:xfrm>
              <a:off x="5890104" y="3642055"/>
              <a:ext cx="10248" cy="32241"/>
            </a:xfrm>
            <a:custGeom>
              <a:rect b="b" l="l" r="r" t="t"/>
              <a:pathLst>
                <a:path extrusionOk="0" h="1013" w="322">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67"/>
            <p:cNvSpPr/>
            <p:nvPr/>
          </p:nvSpPr>
          <p:spPr>
            <a:xfrm>
              <a:off x="5998094" y="3642055"/>
              <a:ext cx="10248" cy="32241"/>
            </a:xfrm>
            <a:custGeom>
              <a:rect b="b" l="l" r="r" t="t"/>
              <a:pathLst>
                <a:path extrusionOk="0" h="1013" w="322">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67"/>
            <p:cNvSpPr/>
            <p:nvPr/>
          </p:nvSpPr>
          <p:spPr>
            <a:xfrm>
              <a:off x="5814673" y="3528367"/>
              <a:ext cx="43222" cy="15564"/>
            </a:xfrm>
            <a:custGeom>
              <a:rect b="b" l="l" r="r" t="t"/>
              <a:pathLst>
                <a:path extrusionOk="0" h="489" w="1358">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67"/>
            <p:cNvSpPr/>
            <p:nvPr/>
          </p:nvSpPr>
          <p:spPr>
            <a:xfrm>
              <a:off x="5797995" y="3631074"/>
              <a:ext cx="10662" cy="42458"/>
            </a:xfrm>
            <a:custGeom>
              <a:rect b="b" l="l" r="r" t="t"/>
              <a:pathLst>
                <a:path extrusionOk="0" h="1334" w="335">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67"/>
            <p:cNvSpPr/>
            <p:nvPr/>
          </p:nvSpPr>
          <p:spPr>
            <a:xfrm>
              <a:off x="5776798" y="3409778"/>
              <a:ext cx="346379" cy="264136"/>
            </a:xfrm>
            <a:custGeom>
              <a:rect b="b" l="l" r="r" t="t"/>
              <a:pathLst>
                <a:path extrusionOk="0" h="8299" w="10883">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67"/>
            <p:cNvSpPr/>
            <p:nvPr/>
          </p:nvSpPr>
          <p:spPr>
            <a:xfrm>
              <a:off x="6089408" y="3637503"/>
              <a:ext cx="10662" cy="36029"/>
            </a:xfrm>
            <a:custGeom>
              <a:rect b="b" l="l" r="r" t="t"/>
              <a:pathLst>
                <a:path extrusionOk="0" h="1132" w="335">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5" name="Google Shape;12945;p67"/>
          <p:cNvGrpSpPr/>
          <p:nvPr/>
        </p:nvGrpSpPr>
        <p:grpSpPr>
          <a:xfrm>
            <a:off x="7108015" y="3222255"/>
            <a:ext cx="344883" cy="290299"/>
            <a:chOff x="7108015" y="3396505"/>
            <a:chExt cx="344883" cy="290299"/>
          </a:xfrm>
        </p:grpSpPr>
        <p:sp>
          <p:nvSpPr>
            <p:cNvPr id="12946" name="Google Shape;12946;p67"/>
            <p:cNvSpPr/>
            <p:nvPr/>
          </p:nvSpPr>
          <p:spPr>
            <a:xfrm>
              <a:off x="7108015" y="3396505"/>
              <a:ext cx="344883" cy="290299"/>
            </a:xfrm>
            <a:custGeom>
              <a:rect b="b" l="l" r="r" t="t"/>
              <a:pathLst>
                <a:path extrusionOk="0" h="9121" w="10836">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67"/>
            <p:cNvSpPr/>
            <p:nvPr/>
          </p:nvSpPr>
          <p:spPr>
            <a:xfrm>
              <a:off x="7211104" y="3487819"/>
              <a:ext cx="139468" cy="139500"/>
            </a:xfrm>
            <a:custGeom>
              <a:rect b="b" l="l" r="r" t="t"/>
              <a:pathLst>
                <a:path extrusionOk="0" h="4383" w="4382">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8" name="Google Shape;12948;p67"/>
            <p:cNvSpPr/>
            <p:nvPr/>
          </p:nvSpPr>
          <p:spPr>
            <a:xfrm>
              <a:off x="7180009" y="3466271"/>
              <a:ext cx="159201" cy="149685"/>
            </a:xfrm>
            <a:custGeom>
              <a:rect b="b" l="l" r="r" t="t"/>
              <a:pathLst>
                <a:path extrusionOk="0" h="4703" w="5002">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9" name="Google Shape;12949;p67"/>
            <p:cNvSpPr/>
            <p:nvPr/>
          </p:nvSpPr>
          <p:spPr>
            <a:xfrm>
              <a:off x="7222085" y="3499690"/>
              <a:ext cx="158819" cy="148825"/>
            </a:xfrm>
            <a:custGeom>
              <a:rect b="b" l="l" r="r" t="t"/>
              <a:pathLst>
                <a:path extrusionOk="0" h="4676" w="499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50" name="Google Shape;12950;p67"/>
          <p:cNvGrpSpPr/>
          <p:nvPr/>
        </p:nvGrpSpPr>
        <p:grpSpPr>
          <a:xfrm>
            <a:off x="7551754" y="3216558"/>
            <a:ext cx="344883" cy="301311"/>
            <a:chOff x="7551754" y="3390808"/>
            <a:chExt cx="344883" cy="301311"/>
          </a:xfrm>
        </p:grpSpPr>
        <p:sp>
          <p:nvSpPr>
            <p:cNvPr id="12951" name="Google Shape;12951;p67"/>
            <p:cNvSpPr/>
            <p:nvPr/>
          </p:nvSpPr>
          <p:spPr>
            <a:xfrm>
              <a:off x="7551754" y="3390808"/>
              <a:ext cx="344883" cy="301311"/>
            </a:xfrm>
            <a:custGeom>
              <a:rect b="b" l="l" r="r" t="t"/>
              <a:pathLst>
                <a:path extrusionOk="0" h="9467" w="10836">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67"/>
            <p:cNvSpPr/>
            <p:nvPr/>
          </p:nvSpPr>
          <p:spPr>
            <a:xfrm>
              <a:off x="7584345" y="3509811"/>
              <a:ext cx="117889" cy="150098"/>
            </a:xfrm>
            <a:custGeom>
              <a:rect b="b" l="l" r="r" t="t"/>
              <a:pathLst>
                <a:path extrusionOk="0" h="4716" w="3704">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67"/>
            <p:cNvSpPr/>
            <p:nvPr/>
          </p:nvSpPr>
          <p:spPr>
            <a:xfrm>
              <a:off x="7724959" y="3509811"/>
              <a:ext cx="139468" cy="31859"/>
            </a:xfrm>
            <a:custGeom>
              <a:rect b="b" l="l" r="r" t="t"/>
              <a:pathLst>
                <a:path extrusionOk="0" h="1001" w="4382">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67"/>
            <p:cNvSpPr/>
            <p:nvPr/>
          </p:nvSpPr>
          <p:spPr>
            <a:xfrm>
              <a:off x="7724577" y="3553001"/>
              <a:ext cx="107259" cy="31477"/>
            </a:xfrm>
            <a:custGeom>
              <a:rect b="b" l="l" r="r" t="t"/>
              <a:pathLst>
                <a:path extrusionOk="0" h="989" w="337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67"/>
            <p:cNvSpPr/>
            <p:nvPr/>
          </p:nvSpPr>
          <p:spPr>
            <a:xfrm>
              <a:off x="7724577" y="3595841"/>
              <a:ext cx="64451" cy="10630"/>
            </a:xfrm>
            <a:custGeom>
              <a:rect b="b" l="l" r="r" t="t"/>
              <a:pathLst>
                <a:path extrusionOk="0" h="334" w="2025">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67"/>
            <p:cNvSpPr/>
            <p:nvPr/>
          </p:nvSpPr>
          <p:spPr>
            <a:xfrm>
              <a:off x="7799977" y="3595841"/>
              <a:ext cx="32241" cy="10630"/>
            </a:xfrm>
            <a:custGeom>
              <a:rect b="b" l="l" r="r" t="t"/>
              <a:pathLst>
                <a:path extrusionOk="0" h="334" w="1013">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67"/>
            <p:cNvSpPr/>
            <p:nvPr/>
          </p:nvSpPr>
          <p:spPr>
            <a:xfrm>
              <a:off x="7724577" y="3628051"/>
              <a:ext cx="21229" cy="10630"/>
            </a:xfrm>
            <a:custGeom>
              <a:rect b="b" l="l" r="r" t="t"/>
              <a:pathLst>
                <a:path extrusionOk="0" h="334" w="667">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67"/>
            <p:cNvSpPr/>
            <p:nvPr/>
          </p:nvSpPr>
          <p:spPr>
            <a:xfrm>
              <a:off x="7756787" y="3628051"/>
              <a:ext cx="53438" cy="10630"/>
            </a:xfrm>
            <a:custGeom>
              <a:rect b="b" l="l" r="r" t="t"/>
              <a:pathLst>
                <a:path extrusionOk="0" h="334" w="1679">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67"/>
            <p:cNvSpPr/>
            <p:nvPr/>
          </p:nvSpPr>
          <p:spPr>
            <a:xfrm>
              <a:off x="7724577" y="3650012"/>
              <a:ext cx="21229" cy="10280"/>
            </a:xfrm>
            <a:custGeom>
              <a:rect b="b" l="l" r="r" t="t"/>
              <a:pathLst>
                <a:path extrusionOk="0" h="323" w="667">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67"/>
            <p:cNvSpPr/>
            <p:nvPr/>
          </p:nvSpPr>
          <p:spPr>
            <a:xfrm>
              <a:off x="7756787" y="3650012"/>
              <a:ext cx="53438" cy="10280"/>
            </a:xfrm>
            <a:custGeom>
              <a:rect b="b" l="l" r="r" t="t"/>
              <a:pathLst>
                <a:path extrusionOk="0" h="323" w="1679">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67"/>
            <p:cNvSpPr/>
            <p:nvPr/>
          </p:nvSpPr>
          <p:spPr>
            <a:xfrm>
              <a:off x="7719262" y="3466621"/>
              <a:ext cx="10630" cy="10630"/>
            </a:xfrm>
            <a:custGeom>
              <a:rect b="b" l="l" r="r" t="t"/>
              <a:pathLst>
                <a:path extrusionOk="0" h="334" w="334">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2" name="Google Shape;12962;p67"/>
          <p:cNvGrpSpPr/>
          <p:nvPr/>
        </p:nvGrpSpPr>
        <p:grpSpPr>
          <a:xfrm>
            <a:off x="6707084" y="3213153"/>
            <a:ext cx="261145" cy="308504"/>
            <a:chOff x="6707084" y="3387403"/>
            <a:chExt cx="261145" cy="308504"/>
          </a:xfrm>
        </p:grpSpPr>
        <p:sp>
          <p:nvSpPr>
            <p:cNvPr id="12963" name="Google Shape;12963;p67"/>
            <p:cNvSpPr/>
            <p:nvPr/>
          </p:nvSpPr>
          <p:spPr>
            <a:xfrm>
              <a:off x="6726053" y="3542403"/>
              <a:ext cx="68238" cy="153504"/>
            </a:xfrm>
            <a:custGeom>
              <a:rect b="b" l="l" r="r" t="t"/>
              <a:pathLst>
                <a:path extrusionOk="0" h="4823" w="2144">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67"/>
            <p:cNvSpPr/>
            <p:nvPr/>
          </p:nvSpPr>
          <p:spPr>
            <a:xfrm>
              <a:off x="6803362" y="3542403"/>
              <a:ext cx="68238" cy="153504"/>
            </a:xfrm>
            <a:custGeom>
              <a:rect b="b" l="l" r="r" t="t"/>
              <a:pathLst>
                <a:path extrusionOk="0" h="4823" w="2144">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5" name="Google Shape;12965;p67"/>
            <p:cNvSpPr/>
            <p:nvPr/>
          </p:nvSpPr>
          <p:spPr>
            <a:xfrm>
              <a:off x="6880289" y="3542403"/>
              <a:ext cx="68620" cy="153504"/>
            </a:xfrm>
            <a:custGeom>
              <a:rect b="b" l="l" r="r" t="t"/>
              <a:pathLst>
                <a:path extrusionOk="0" h="4823" w="2156">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6" name="Google Shape;12966;p67"/>
            <p:cNvSpPr/>
            <p:nvPr/>
          </p:nvSpPr>
          <p:spPr>
            <a:xfrm>
              <a:off x="6707084" y="3387403"/>
              <a:ext cx="261145" cy="183072"/>
            </a:xfrm>
            <a:custGeom>
              <a:rect b="b" l="l" r="r" t="t"/>
              <a:pathLst>
                <a:path extrusionOk="0" h="5752" w="8205">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7" name="Google Shape;12967;p67"/>
          <p:cNvGrpSpPr/>
          <p:nvPr/>
        </p:nvGrpSpPr>
        <p:grpSpPr>
          <a:xfrm>
            <a:off x="848978" y="4123387"/>
            <a:ext cx="377824" cy="324418"/>
            <a:chOff x="848978" y="4297637"/>
            <a:chExt cx="377824" cy="324418"/>
          </a:xfrm>
        </p:grpSpPr>
        <p:sp>
          <p:nvSpPr>
            <p:cNvPr id="12968" name="Google Shape;12968;p67"/>
            <p:cNvSpPr/>
            <p:nvPr/>
          </p:nvSpPr>
          <p:spPr>
            <a:xfrm>
              <a:off x="848978" y="4297637"/>
              <a:ext cx="377824" cy="324418"/>
            </a:xfrm>
            <a:custGeom>
              <a:rect b="b" l="l" r="r" t="t"/>
              <a:pathLst>
                <a:path extrusionOk="0" h="10193" w="11871">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67"/>
            <p:cNvSpPr/>
            <p:nvPr/>
          </p:nvSpPr>
          <p:spPr>
            <a:xfrm>
              <a:off x="1002450" y="4457157"/>
              <a:ext cx="70116" cy="34533"/>
            </a:xfrm>
            <a:custGeom>
              <a:rect b="b" l="l" r="r" t="t"/>
              <a:pathLst>
                <a:path extrusionOk="0" h="1085" w="2203">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0" name="Google Shape;12970;p67"/>
          <p:cNvGrpSpPr/>
          <p:nvPr/>
        </p:nvGrpSpPr>
        <p:grpSpPr>
          <a:xfrm>
            <a:off x="1754279" y="4112343"/>
            <a:ext cx="351439" cy="345965"/>
            <a:chOff x="1754279" y="4286593"/>
            <a:chExt cx="351439" cy="345965"/>
          </a:xfrm>
        </p:grpSpPr>
        <p:sp>
          <p:nvSpPr>
            <p:cNvPr id="12971" name="Google Shape;12971;p67"/>
            <p:cNvSpPr/>
            <p:nvPr/>
          </p:nvSpPr>
          <p:spPr>
            <a:xfrm>
              <a:off x="1799379" y="4550857"/>
              <a:ext cx="28422" cy="27117"/>
            </a:xfrm>
            <a:custGeom>
              <a:rect b="b" l="l" r="r" t="t"/>
              <a:pathLst>
                <a:path extrusionOk="0" h="852" w="893">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67"/>
            <p:cNvSpPr/>
            <p:nvPr/>
          </p:nvSpPr>
          <p:spPr>
            <a:xfrm>
              <a:off x="1833084" y="4584594"/>
              <a:ext cx="27690" cy="27117"/>
            </a:xfrm>
            <a:custGeom>
              <a:rect b="b" l="l" r="r" t="t"/>
              <a:pathLst>
                <a:path extrusionOk="0" h="852" w="87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67"/>
            <p:cNvSpPr/>
            <p:nvPr/>
          </p:nvSpPr>
          <p:spPr>
            <a:xfrm>
              <a:off x="1816407" y="4567917"/>
              <a:ext cx="28072" cy="27117"/>
            </a:xfrm>
            <a:custGeom>
              <a:rect b="b" l="l" r="r" t="t"/>
              <a:pathLst>
                <a:path extrusionOk="0" h="852" w="882">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67"/>
            <p:cNvSpPr/>
            <p:nvPr/>
          </p:nvSpPr>
          <p:spPr>
            <a:xfrm>
              <a:off x="1754279" y="4286593"/>
              <a:ext cx="351439" cy="345965"/>
            </a:xfrm>
            <a:custGeom>
              <a:rect b="b" l="l" r="r" t="t"/>
              <a:pathLst>
                <a:path extrusionOk="0" h="10870" w="11042">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67"/>
            <p:cNvSpPr/>
            <p:nvPr/>
          </p:nvSpPr>
          <p:spPr>
            <a:xfrm>
              <a:off x="1951705" y="4367117"/>
              <a:ext cx="86062" cy="65437"/>
            </a:xfrm>
            <a:custGeom>
              <a:rect b="b" l="l" r="r" t="t"/>
              <a:pathLst>
                <a:path extrusionOk="0" h="2056" w="2704">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76" name="Google Shape;12976;p67"/>
          <p:cNvGrpSpPr/>
          <p:nvPr/>
        </p:nvGrpSpPr>
        <p:grpSpPr>
          <a:xfrm>
            <a:off x="3996113" y="4116926"/>
            <a:ext cx="336512" cy="335048"/>
            <a:chOff x="3996113" y="4291176"/>
            <a:chExt cx="336512" cy="335048"/>
          </a:xfrm>
        </p:grpSpPr>
        <p:sp>
          <p:nvSpPr>
            <p:cNvPr id="12977" name="Google Shape;12977;p67"/>
            <p:cNvSpPr/>
            <p:nvPr/>
          </p:nvSpPr>
          <p:spPr>
            <a:xfrm>
              <a:off x="4082143" y="4323386"/>
              <a:ext cx="111810" cy="219833"/>
            </a:xfrm>
            <a:custGeom>
              <a:rect b="b" l="l" r="r" t="t"/>
              <a:pathLst>
                <a:path extrusionOk="0" h="6907" w="3513">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67"/>
            <p:cNvSpPr/>
            <p:nvPr/>
          </p:nvSpPr>
          <p:spPr>
            <a:xfrm>
              <a:off x="4226894" y="4523485"/>
              <a:ext cx="52324" cy="51942"/>
            </a:xfrm>
            <a:custGeom>
              <a:rect b="b" l="l" r="r" t="t"/>
              <a:pathLst>
                <a:path extrusionOk="0" h="1632" w="1644">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67"/>
            <p:cNvSpPr/>
            <p:nvPr/>
          </p:nvSpPr>
          <p:spPr>
            <a:xfrm>
              <a:off x="3996113" y="4291176"/>
              <a:ext cx="336512" cy="335048"/>
            </a:xfrm>
            <a:custGeom>
              <a:rect b="b" l="l" r="r" t="t"/>
              <a:pathLst>
                <a:path extrusionOk="0" h="10527" w="10573">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980" name="Google Shape;12980;p67"/>
          <p:cNvSpPr/>
          <p:nvPr/>
        </p:nvSpPr>
        <p:spPr>
          <a:xfrm>
            <a:off x="1331737" y="4133127"/>
            <a:ext cx="304716" cy="304048"/>
          </a:xfrm>
          <a:custGeom>
            <a:rect b="b" l="l" r="r" t="t"/>
            <a:pathLst>
              <a:path extrusionOk="0" h="9553" w="9574">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981" name="Google Shape;12981;p67"/>
          <p:cNvGrpSpPr/>
          <p:nvPr/>
        </p:nvGrpSpPr>
        <p:grpSpPr>
          <a:xfrm>
            <a:off x="2179081" y="4111261"/>
            <a:ext cx="397525" cy="348670"/>
            <a:chOff x="2179081" y="4285511"/>
            <a:chExt cx="397525" cy="348670"/>
          </a:xfrm>
        </p:grpSpPr>
        <p:sp>
          <p:nvSpPr>
            <p:cNvPr id="12982" name="Google Shape;12982;p67"/>
            <p:cNvSpPr/>
            <p:nvPr/>
          </p:nvSpPr>
          <p:spPr>
            <a:xfrm>
              <a:off x="2262437" y="4354322"/>
              <a:ext cx="230813" cy="210507"/>
            </a:xfrm>
            <a:custGeom>
              <a:rect b="b" l="l" r="r" t="t"/>
              <a:pathLst>
                <a:path extrusionOk="0" h="6614" w="7252">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3" name="Google Shape;12983;p67"/>
            <p:cNvSpPr/>
            <p:nvPr/>
          </p:nvSpPr>
          <p:spPr>
            <a:xfrm>
              <a:off x="2179081" y="4285511"/>
              <a:ext cx="397525" cy="348670"/>
            </a:xfrm>
            <a:custGeom>
              <a:rect b="b" l="l" r="r" t="t"/>
              <a:pathLst>
                <a:path extrusionOk="0" h="10955" w="1249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4" name="Google Shape;12984;p67"/>
          <p:cNvGrpSpPr/>
          <p:nvPr/>
        </p:nvGrpSpPr>
        <p:grpSpPr>
          <a:xfrm>
            <a:off x="3584201" y="4120746"/>
            <a:ext cx="267574" cy="329415"/>
            <a:chOff x="3584201" y="4294996"/>
            <a:chExt cx="267574" cy="329415"/>
          </a:xfrm>
        </p:grpSpPr>
        <p:sp>
          <p:nvSpPr>
            <p:cNvPr id="12985" name="Google Shape;12985;p67"/>
            <p:cNvSpPr/>
            <p:nvPr/>
          </p:nvSpPr>
          <p:spPr>
            <a:xfrm>
              <a:off x="3584201" y="4294996"/>
              <a:ext cx="267574" cy="329415"/>
            </a:xfrm>
            <a:custGeom>
              <a:rect b="b" l="l" r="r" t="t"/>
              <a:pathLst>
                <a:path extrusionOk="0" h="10350" w="8407">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67"/>
            <p:cNvSpPr/>
            <p:nvPr/>
          </p:nvSpPr>
          <p:spPr>
            <a:xfrm>
              <a:off x="3604666" y="4315811"/>
              <a:ext cx="226644" cy="281610"/>
            </a:xfrm>
            <a:custGeom>
              <a:rect b="b" l="l" r="r" t="t"/>
              <a:pathLst>
                <a:path extrusionOk="0" h="8848" w="7121">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67"/>
            <p:cNvSpPr/>
            <p:nvPr/>
          </p:nvSpPr>
          <p:spPr>
            <a:xfrm>
              <a:off x="3645597" y="4362056"/>
              <a:ext cx="144019" cy="144019"/>
            </a:xfrm>
            <a:custGeom>
              <a:rect b="b" l="l" r="r" t="t"/>
              <a:pathLst>
                <a:path extrusionOk="0" h="4525" w="4525">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67"/>
            <p:cNvSpPr/>
            <p:nvPr/>
          </p:nvSpPr>
          <p:spPr>
            <a:xfrm>
              <a:off x="3692574" y="4377970"/>
              <a:ext cx="51561" cy="112574"/>
            </a:xfrm>
            <a:custGeom>
              <a:rect b="b" l="l" r="r" t="t"/>
              <a:pathLst>
                <a:path extrusionOk="0" h="3537" w="162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9" name="Google Shape;12989;p67"/>
          <p:cNvGrpSpPr/>
          <p:nvPr/>
        </p:nvGrpSpPr>
        <p:grpSpPr>
          <a:xfrm>
            <a:off x="3082855" y="4121478"/>
            <a:ext cx="375946" cy="327823"/>
            <a:chOff x="3082855" y="4295728"/>
            <a:chExt cx="375946" cy="327823"/>
          </a:xfrm>
        </p:grpSpPr>
        <p:sp>
          <p:nvSpPr>
            <p:cNvPr id="12990" name="Google Shape;12990;p67"/>
            <p:cNvSpPr/>
            <p:nvPr/>
          </p:nvSpPr>
          <p:spPr>
            <a:xfrm>
              <a:off x="3082855" y="4295728"/>
              <a:ext cx="375946" cy="327823"/>
            </a:xfrm>
            <a:custGeom>
              <a:rect b="b" l="l" r="r" t="t"/>
              <a:pathLst>
                <a:path extrusionOk="0" h="10300" w="11812">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67"/>
            <p:cNvSpPr/>
            <p:nvPr/>
          </p:nvSpPr>
          <p:spPr>
            <a:xfrm>
              <a:off x="3118852" y="4424947"/>
              <a:ext cx="128488" cy="163371"/>
            </a:xfrm>
            <a:custGeom>
              <a:rect b="b" l="l" r="r" t="t"/>
              <a:pathLst>
                <a:path extrusionOk="0" h="5133" w="4037">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2" name="Google Shape;12992;p67"/>
            <p:cNvSpPr/>
            <p:nvPr/>
          </p:nvSpPr>
          <p:spPr>
            <a:xfrm>
              <a:off x="3271178" y="4424947"/>
              <a:ext cx="152008" cy="34533"/>
            </a:xfrm>
            <a:custGeom>
              <a:rect b="b" l="l" r="r" t="t"/>
              <a:pathLst>
                <a:path extrusionOk="0" h="1085" w="4776">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3" name="Google Shape;12993;p67"/>
            <p:cNvSpPr/>
            <p:nvPr/>
          </p:nvSpPr>
          <p:spPr>
            <a:xfrm>
              <a:off x="3271560" y="4471957"/>
              <a:ext cx="116393" cy="34501"/>
            </a:xfrm>
            <a:custGeom>
              <a:rect b="b" l="l" r="r" t="t"/>
              <a:pathLst>
                <a:path extrusionOk="0" h="1084" w="3657">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67"/>
            <p:cNvSpPr/>
            <p:nvPr/>
          </p:nvSpPr>
          <p:spPr>
            <a:xfrm>
              <a:off x="3271178" y="4518552"/>
              <a:ext cx="70148" cy="11394"/>
            </a:xfrm>
            <a:custGeom>
              <a:rect b="b" l="l" r="r" t="t"/>
              <a:pathLst>
                <a:path extrusionOk="0" h="358" w="2204">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67"/>
            <p:cNvSpPr/>
            <p:nvPr/>
          </p:nvSpPr>
          <p:spPr>
            <a:xfrm>
              <a:off x="3353038" y="4518552"/>
              <a:ext cx="34915" cy="11394"/>
            </a:xfrm>
            <a:custGeom>
              <a:rect b="b" l="l" r="r" t="t"/>
              <a:pathLst>
                <a:path extrusionOk="0" h="358" w="1097">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67"/>
            <p:cNvSpPr/>
            <p:nvPr/>
          </p:nvSpPr>
          <p:spPr>
            <a:xfrm>
              <a:off x="3271178" y="4554167"/>
              <a:ext cx="23170" cy="11426"/>
            </a:xfrm>
            <a:custGeom>
              <a:rect b="b" l="l" r="r" t="t"/>
              <a:pathLst>
                <a:path extrusionOk="0" h="359" w="728">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67"/>
            <p:cNvSpPr/>
            <p:nvPr/>
          </p:nvSpPr>
          <p:spPr>
            <a:xfrm>
              <a:off x="3306443" y="4554167"/>
              <a:ext cx="58372" cy="11426"/>
            </a:xfrm>
            <a:custGeom>
              <a:rect b="b" l="l" r="r" t="t"/>
              <a:pathLst>
                <a:path extrusionOk="0" h="359" w="1834">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67"/>
            <p:cNvSpPr/>
            <p:nvPr/>
          </p:nvSpPr>
          <p:spPr>
            <a:xfrm>
              <a:off x="3271178" y="4577306"/>
              <a:ext cx="23170" cy="11394"/>
            </a:xfrm>
            <a:custGeom>
              <a:rect b="b" l="l" r="r" t="t"/>
              <a:pathLst>
                <a:path extrusionOk="0" h="358" w="728">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67"/>
            <p:cNvSpPr/>
            <p:nvPr/>
          </p:nvSpPr>
          <p:spPr>
            <a:xfrm>
              <a:off x="3306443" y="4577306"/>
              <a:ext cx="58372" cy="11394"/>
            </a:xfrm>
            <a:custGeom>
              <a:rect b="b" l="l" r="r" t="t"/>
              <a:pathLst>
                <a:path extrusionOk="0" h="358" w="1834">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67"/>
            <p:cNvSpPr/>
            <p:nvPr/>
          </p:nvSpPr>
          <p:spPr>
            <a:xfrm>
              <a:off x="3265513" y="4377970"/>
              <a:ext cx="11394" cy="11394"/>
            </a:xfrm>
            <a:custGeom>
              <a:rect b="b" l="l" r="r" t="t"/>
              <a:pathLst>
                <a:path extrusionOk="0" h="358" w="358">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1" name="Google Shape;13001;p67"/>
          <p:cNvGrpSpPr/>
          <p:nvPr/>
        </p:nvGrpSpPr>
        <p:grpSpPr>
          <a:xfrm>
            <a:off x="2749016" y="4116926"/>
            <a:ext cx="150831" cy="336926"/>
            <a:chOff x="2749016" y="4291176"/>
            <a:chExt cx="150831" cy="336926"/>
          </a:xfrm>
        </p:grpSpPr>
        <p:sp>
          <p:nvSpPr>
            <p:cNvPr id="13002" name="Google Shape;13002;p67"/>
            <p:cNvSpPr/>
            <p:nvPr/>
          </p:nvSpPr>
          <p:spPr>
            <a:xfrm>
              <a:off x="2799399" y="4307472"/>
              <a:ext cx="51942" cy="114865"/>
            </a:xfrm>
            <a:custGeom>
              <a:rect b="b" l="l" r="r" t="t"/>
              <a:pathLst>
                <a:path extrusionOk="0" h="3609" w="1632">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67"/>
            <p:cNvSpPr/>
            <p:nvPr/>
          </p:nvSpPr>
          <p:spPr>
            <a:xfrm>
              <a:off x="2750894" y="4291176"/>
              <a:ext cx="147075" cy="336926"/>
            </a:xfrm>
            <a:custGeom>
              <a:rect b="b" l="l" r="r" t="t"/>
              <a:pathLst>
                <a:path extrusionOk="0" h="10586" w="4621">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67"/>
            <p:cNvSpPr/>
            <p:nvPr/>
          </p:nvSpPr>
          <p:spPr>
            <a:xfrm>
              <a:off x="2749016" y="4443917"/>
              <a:ext cx="69734" cy="52706"/>
            </a:xfrm>
            <a:custGeom>
              <a:rect b="b" l="l" r="r" t="t"/>
              <a:pathLst>
                <a:path extrusionOk="0" h="1656" w="2191">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67"/>
            <p:cNvSpPr/>
            <p:nvPr/>
          </p:nvSpPr>
          <p:spPr>
            <a:xfrm>
              <a:off x="2829731" y="4443917"/>
              <a:ext cx="70116" cy="52706"/>
            </a:xfrm>
            <a:custGeom>
              <a:rect b="b" l="l" r="r" t="t"/>
              <a:pathLst>
                <a:path extrusionOk="0" h="1656" w="2203">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06" name="Google Shape;13006;p67"/>
          <p:cNvGrpSpPr/>
          <p:nvPr/>
        </p:nvGrpSpPr>
        <p:grpSpPr>
          <a:xfrm>
            <a:off x="7127716" y="4105182"/>
            <a:ext cx="248254" cy="361942"/>
            <a:chOff x="7127716" y="4279432"/>
            <a:chExt cx="248254" cy="361942"/>
          </a:xfrm>
        </p:grpSpPr>
        <p:sp>
          <p:nvSpPr>
            <p:cNvPr id="13007" name="Google Shape;13007;p67"/>
            <p:cNvSpPr/>
            <p:nvPr/>
          </p:nvSpPr>
          <p:spPr>
            <a:xfrm>
              <a:off x="7167500" y="4279432"/>
              <a:ext cx="169068" cy="226644"/>
            </a:xfrm>
            <a:custGeom>
              <a:rect b="b" l="l" r="r" t="t"/>
              <a:pathLst>
                <a:path extrusionOk="0" h="7121" w="5312">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67"/>
            <p:cNvSpPr/>
            <p:nvPr/>
          </p:nvSpPr>
          <p:spPr>
            <a:xfrm>
              <a:off x="7246719" y="4455279"/>
              <a:ext cx="10248" cy="50033"/>
            </a:xfrm>
            <a:custGeom>
              <a:rect b="b" l="l" r="r" t="t"/>
              <a:pathLst>
                <a:path extrusionOk="0" h="1572" w="322">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67"/>
            <p:cNvSpPr/>
            <p:nvPr/>
          </p:nvSpPr>
          <p:spPr>
            <a:xfrm>
              <a:off x="7195572" y="4466642"/>
              <a:ext cx="11012" cy="38670"/>
            </a:xfrm>
            <a:custGeom>
              <a:rect b="b" l="l" r="r" t="t"/>
              <a:pathLst>
                <a:path extrusionOk="0" h="1215" w="346">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67"/>
            <p:cNvSpPr/>
            <p:nvPr/>
          </p:nvSpPr>
          <p:spPr>
            <a:xfrm>
              <a:off x="7297866" y="4466642"/>
              <a:ext cx="10280" cy="38670"/>
            </a:xfrm>
            <a:custGeom>
              <a:rect b="b" l="l" r="r" t="t"/>
              <a:pathLst>
                <a:path extrusionOk="0" h="1215" w="323">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1" name="Google Shape;13011;p67"/>
            <p:cNvSpPr/>
            <p:nvPr/>
          </p:nvSpPr>
          <p:spPr>
            <a:xfrm>
              <a:off x="7235357" y="4608369"/>
              <a:ext cx="33005" cy="33005"/>
            </a:xfrm>
            <a:custGeom>
              <a:rect b="b" l="l" r="r" t="t"/>
              <a:pathLst>
                <a:path extrusionOk="0" h="1037" w="1037">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2" name="Google Shape;13012;p67"/>
            <p:cNvSpPr/>
            <p:nvPr/>
          </p:nvSpPr>
          <p:spPr>
            <a:xfrm>
              <a:off x="7127716" y="4608369"/>
              <a:ext cx="33387" cy="33005"/>
            </a:xfrm>
            <a:custGeom>
              <a:rect b="b" l="l" r="r" t="t"/>
              <a:pathLst>
                <a:path extrusionOk="0" h="1037" w="1049">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67"/>
            <p:cNvSpPr/>
            <p:nvPr/>
          </p:nvSpPr>
          <p:spPr>
            <a:xfrm>
              <a:off x="7342965" y="4608369"/>
              <a:ext cx="33005" cy="33005"/>
            </a:xfrm>
            <a:custGeom>
              <a:rect b="b" l="l" r="r" t="t"/>
              <a:pathLst>
                <a:path extrusionOk="0" h="1037" w="1037">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67"/>
            <p:cNvSpPr/>
            <p:nvPr/>
          </p:nvSpPr>
          <p:spPr>
            <a:xfrm>
              <a:off x="7159194" y="4517788"/>
              <a:ext cx="186064" cy="84916"/>
            </a:xfrm>
            <a:custGeom>
              <a:rect b="b" l="l" r="r" t="t"/>
              <a:pathLst>
                <a:path extrusionOk="0" h="2668" w="5846">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67"/>
            <p:cNvSpPr/>
            <p:nvPr/>
          </p:nvSpPr>
          <p:spPr>
            <a:xfrm>
              <a:off x="7217915" y="4321126"/>
              <a:ext cx="68238" cy="25812"/>
            </a:xfrm>
            <a:custGeom>
              <a:rect b="b" l="l" r="r" t="t"/>
              <a:pathLst>
                <a:path extrusionOk="0" h="811" w="2144">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6" name="Google Shape;13016;p67"/>
          <p:cNvGrpSpPr/>
          <p:nvPr/>
        </p:nvGrpSpPr>
        <p:grpSpPr>
          <a:xfrm>
            <a:off x="7565408" y="4105182"/>
            <a:ext cx="248255" cy="361942"/>
            <a:chOff x="7565408" y="4279432"/>
            <a:chExt cx="248255" cy="361942"/>
          </a:xfrm>
        </p:grpSpPr>
        <p:sp>
          <p:nvSpPr>
            <p:cNvPr id="13017" name="Google Shape;13017;p67"/>
            <p:cNvSpPr/>
            <p:nvPr/>
          </p:nvSpPr>
          <p:spPr>
            <a:xfrm>
              <a:off x="7610126" y="4279432"/>
              <a:ext cx="158055" cy="236892"/>
            </a:xfrm>
            <a:custGeom>
              <a:rect b="b" l="l" r="r" t="t"/>
              <a:pathLst>
                <a:path extrusionOk="0" h="7443" w="4966">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67"/>
            <p:cNvSpPr/>
            <p:nvPr/>
          </p:nvSpPr>
          <p:spPr>
            <a:xfrm>
              <a:off x="7684411" y="4478004"/>
              <a:ext cx="10248" cy="38702"/>
            </a:xfrm>
            <a:custGeom>
              <a:rect b="b" l="l" r="r" t="t"/>
              <a:pathLst>
                <a:path extrusionOk="0" h="1216" w="322">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67"/>
            <p:cNvSpPr/>
            <p:nvPr/>
          </p:nvSpPr>
          <p:spPr>
            <a:xfrm>
              <a:off x="7638929" y="4489366"/>
              <a:ext cx="10248" cy="27340"/>
            </a:xfrm>
            <a:custGeom>
              <a:rect b="b" l="l" r="r" t="t"/>
              <a:pathLst>
                <a:path extrusionOk="0" h="859" w="322">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67"/>
            <p:cNvSpPr/>
            <p:nvPr/>
          </p:nvSpPr>
          <p:spPr>
            <a:xfrm>
              <a:off x="7729479" y="4489366"/>
              <a:ext cx="10662" cy="27340"/>
            </a:xfrm>
            <a:custGeom>
              <a:rect b="b" l="l" r="r" t="t"/>
              <a:pathLst>
                <a:path extrusionOk="0" h="859" w="335">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67"/>
            <p:cNvSpPr/>
            <p:nvPr/>
          </p:nvSpPr>
          <p:spPr>
            <a:xfrm>
              <a:off x="7673017" y="4608369"/>
              <a:ext cx="33005" cy="33005"/>
            </a:xfrm>
            <a:custGeom>
              <a:rect b="b" l="l" r="r" t="t"/>
              <a:pathLst>
                <a:path extrusionOk="0" h="1037" w="1037">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67"/>
            <p:cNvSpPr/>
            <p:nvPr/>
          </p:nvSpPr>
          <p:spPr>
            <a:xfrm>
              <a:off x="7565408" y="4608369"/>
              <a:ext cx="33387" cy="33005"/>
            </a:xfrm>
            <a:custGeom>
              <a:rect b="b" l="l" r="r" t="t"/>
              <a:pathLst>
                <a:path extrusionOk="0" h="1037" w="1049">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67"/>
            <p:cNvSpPr/>
            <p:nvPr/>
          </p:nvSpPr>
          <p:spPr>
            <a:xfrm>
              <a:off x="7780657" y="4608369"/>
              <a:ext cx="33005" cy="33005"/>
            </a:xfrm>
            <a:custGeom>
              <a:rect b="b" l="l" r="r" t="t"/>
              <a:pathLst>
                <a:path extrusionOk="0" h="1037" w="1037">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67"/>
            <p:cNvSpPr/>
            <p:nvPr/>
          </p:nvSpPr>
          <p:spPr>
            <a:xfrm>
              <a:off x="7596090" y="4528801"/>
              <a:ext cx="186859" cy="73362"/>
            </a:xfrm>
            <a:custGeom>
              <a:rect b="b" l="l" r="r" t="t"/>
              <a:pathLst>
                <a:path extrusionOk="0" h="2305" w="5871">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5" name="Google Shape;13025;p67"/>
          <p:cNvGrpSpPr/>
          <p:nvPr/>
        </p:nvGrpSpPr>
        <p:grpSpPr>
          <a:xfrm>
            <a:off x="6264109" y="4105182"/>
            <a:ext cx="225498" cy="361560"/>
            <a:chOff x="6264109" y="4279432"/>
            <a:chExt cx="225498" cy="361560"/>
          </a:xfrm>
        </p:grpSpPr>
        <p:sp>
          <p:nvSpPr>
            <p:cNvPr id="13026" name="Google Shape;13026;p67"/>
            <p:cNvSpPr/>
            <p:nvPr/>
          </p:nvSpPr>
          <p:spPr>
            <a:xfrm>
              <a:off x="6264109" y="4279432"/>
              <a:ext cx="225498" cy="361560"/>
            </a:xfrm>
            <a:custGeom>
              <a:rect b="b" l="l" r="r" t="t"/>
              <a:pathLst>
                <a:path extrusionOk="0" h="11360" w="7085">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67"/>
            <p:cNvSpPr/>
            <p:nvPr/>
          </p:nvSpPr>
          <p:spPr>
            <a:xfrm>
              <a:off x="6303129" y="4370395"/>
              <a:ext cx="146693" cy="106495"/>
            </a:xfrm>
            <a:custGeom>
              <a:rect b="b" l="l" r="r" t="t"/>
              <a:pathLst>
                <a:path extrusionOk="0" h="3346" w="4609">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28" name="Google Shape;13028;p67"/>
          <p:cNvGrpSpPr/>
          <p:nvPr/>
        </p:nvGrpSpPr>
        <p:grpSpPr>
          <a:xfrm>
            <a:off x="7929578" y="4110115"/>
            <a:ext cx="395266" cy="351312"/>
            <a:chOff x="7929578" y="4284365"/>
            <a:chExt cx="395266" cy="351312"/>
          </a:xfrm>
        </p:grpSpPr>
        <p:sp>
          <p:nvSpPr>
            <p:cNvPr id="13029" name="Google Shape;13029;p67"/>
            <p:cNvSpPr/>
            <p:nvPr/>
          </p:nvSpPr>
          <p:spPr>
            <a:xfrm>
              <a:off x="7954213" y="4588668"/>
              <a:ext cx="11394" cy="47009"/>
            </a:xfrm>
            <a:custGeom>
              <a:rect b="b" l="l" r="r" t="t"/>
              <a:pathLst>
                <a:path extrusionOk="0" h="1477" w="358">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67"/>
            <p:cNvSpPr/>
            <p:nvPr/>
          </p:nvSpPr>
          <p:spPr>
            <a:xfrm>
              <a:off x="7929578" y="4432522"/>
              <a:ext cx="213372" cy="203155"/>
            </a:xfrm>
            <a:custGeom>
              <a:rect b="b" l="l" r="r" t="t"/>
              <a:pathLst>
                <a:path extrusionOk="0" h="6383" w="6704">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67"/>
            <p:cNvSpPr/>
            <p:nvPr/>
          </p:nvSpPr>
          <p:spPr>
            <a:xfrm>
              <a:off x="8090243" y="4284365"/>
              <a:ext cx="234601" cy="196344"/>
            </a:xfrm>
            <a:custGeom>
              <a:rect b="b" l="l" r="r" t="t"/>
              <a:pathLst>
                <a:path extrusionOk="0" h="6169" w="7371">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67"/>
            <p:cNvSpPr/>
            <p:nvPr/>
          </p:nvSpPr>
          <p:spPr>
            <a:xfrm>
              <a:off x="8145591" y="4309382"/>
              <a:ext cx="136063" cy="135299"/>
            </a:xfrm>
            <a:custGeom>
              <a:rect b="b" l="l" r="r" t="t"/>
              <a:pathLst>
                <a:path extrusionOk="0" h="4251" w="4275">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33" name="Google Shape;13033;p67"/>
          <p:cNvGrpSpPr/>
          <p:nvPr/>
        </p:nvGrpSpPr>
        <p:grpSpPr>
          <a:xfrm>
            <a:off x="6595502" y="4149527"/>
            <a:ext cx="426315" cy="332826"/>
            <a:chOff x="6639652" y="4323777"/>
            <a:chExt cx="426315" cy="332826"/>
          </a:xfrm>
        </p:grpSpPr>
        <p:sp>
          <p:nvSpPr>
            <p:cNvPr id="13034" name="Google Shape;13034;p67"/>
            <p:cNvSpPr/>
            <p:nvPr/>
          </p:nvSpPr>
          <p:spPr>
            <a:xfrm>
              <a:off x="6639652" y="4323777"/>
              <a:ext cx="426315" cy="332826"/>
            </a:xfrm>
            <a:custGeom>
              <a:rect b="b" l="l" r="r" t="t"/>
              <a:pathLst>
                <a:path extrusionOk="0" h="8562" w="10967">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67"/>
            <p:cNvSpPr/>
            <p:nvPr/>
          </p:nvSpPr>
          <p:spPr>
            <a:xfrm>
              <a:off x="6830793" y="4458937"/>
              <a:ext cx="41244" cy="85675"/>
            </a:xfrm>
            <a:custGeom>
              <a:rect b="b" l="l" r="r" t="t"/>
              <a:pathLst>
                <a:path extrusionOk="0" h="2204" w="1061">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67"/>
            <p:cNvSpPr/>
            <p:nvPr/>
          </p:nvSpPr>
          <p:spPr>
            <a:xfrm>
              <a:off x="6879423" y="4426556"/>
              <a:ext cx="41205" cy="118522"/>
            </a:xfrm>
            <a:custGeom>
              <a:rect b="b" l="l" r="r" t="t"/>
              <a:pathLst>
                <a:path extrusionOk="0" h="3049" w="106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67"/>
            <p:cNvSpPr/>
            <p:nvPr/>
          </p:nvSpPr>
          <p:spPr>
            <a:xfrm>
              <a:off x="6927549" y="4443194"/>
              <a:ext cx="41205" cy="101418"/>
            </a:xfrm>
            <a:custGeom>
              <a:rect b="b" l="l" r="r" t="t"/>
              <a:pathLst>
                <a:path extrusionOk="0" h="2609" w="106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67"/>
            <p:cNvSpPr/>
            <p:nvPr/>
          </p:nvSpPr>
          <p:spPr>
            <a:xfrm>
              <a:off x="6976141" y="4387645"/>
              <a:ext cx="41244" cy="156967"/>
            </a:xfrm>
            <a:custGeom>
              <a:rect b="b" l="l" r="r" t="t"/>
              <a:pathLst>
                <a:path extrusionOk="0" h="4038" w="1061">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67"/>
            <p:cNvSpPr/>
            <p:nvPr/>
          </p:nvSpPr>
          <p:spPr>
            <a:xfrm>
              <a:off x="6745193" y="4404321"/>
              <a:ext cx="50029" cy="13916"/>
            </a:xfrm>
            <a:custGeom>
              <a:rect b="b" l="l" r="r" t="t"/>
              <a:pathLst>
                <a:path extrusionOk="0" h="358" w="1287">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67"/>
            <p:cNvSpPr/>
            <p:nvPr/>
          </p:nvSpPr>
          <p:spPr>
            <a:xfrm>
              <a:off x="6745193" y="4426090"/>
              <a:ext cx="69465" cy="13916"/>
            </a:xfrm>
            <a:custGeom>
              <a:rect b="b" l="l" r="r" t="t"/>
              <a:pathLst>
                <a:path extrusionOk="0" h="358" w="1787">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67"/>
            <p:cNvSpPr/>
            <p:nvPr/>
          </p:nvSpPr>
          <p:spPr>
            <a:xfrm>
              <a:off x="6745193" y="4447353"/>
              <a:ext cx="69465" cy="13955"/>
            </a:xfrm>
            <a:custGeom>
              <a:rect b="b" l="l" r="r" t="t"/>
              <a:pathLst>
                <a:path extrusionOk="0" h="359" w="1787">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2" name="Google Shape;13042;p67"/>
            <p:cNvSpPr/>
            <p:nvPr/>
          </p:nvSpPr>
          <p:spPr>
            <a:xfrm>
              <a:off x="6745193" y="4468189"/>
              <a:ext cx="69465" cy="13916"/>
            </a:xfrm>
            <a:custGeom>
              <a:rect b="b" l="l" r="r" t="t"/>
              <a:pathLst>
                <a:path extrusionOk="0" h="358" w="1787">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3" name="Google Shape;13043;p67"/>
            <p:cNvSpPr/>
            <p:nvPr/>
          </p:nvSpPr>
          <p:spPr>
            <a:xfrm>
              <a:off x="6684551" y="4528830"/>
              <a:ext cx="83809" cy="83809"/>
            </a:xfrm>
            <a:custGeom>
              <a:rect b="b" l="l" r="r" t="t"/>
              <a:pathLst>
                <a:path extrusionOk="0" h="2156" w="2156">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4" name="Google Shape;13044;p67"/>
          <p:cNvGrpSpPr/>
          <p:nvPr/>
        </p:nvGrpSpPr>
        <p:grpSpPr>
          <a:xfrm>
            <a:off x="5357662" y="4123387"/>
            <a:ext cx="287275" cy="326296"/>
            <a:chOff x="5357662" y="4297637"/>
            <a:chExt cx="287275" cy="326296"/>
          </a:xfrm>
        </p:grpSpPr>
        <p:sp>
          <p:nvSpPr>
            <p:cNvPr id="13045" name="Google Shape;13045;p67"/>
            <p:cNvSpPr/>
            <p:nvPr/>
          </p:nvSpPr>
          <p:spPr>
            <a:xfrm>
              <a:off x="5357662" y="4385545"/>
              <a:ext cx="287275" cy="238388"/>
            </a:xfrm>
            <a:custGeom>
              <a:rect b="b" l="l" r="r" t="t"/>
              <a:pathLst>
                <a:path extrusionOk="0" h="7490" w="9026">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67"/>
            <p:cNvSpPr/>
            <p:nvPr/>
          </p:nvSpPr>
          <p:spPr>
            <a:xfrm>
              <a:off x="5377363" y="4576542"/>
              <a:ext cx="62191" cy="10248"/>
            </a:xfrm>
            <a:custGeom>
              <a:rect b="b" l="l" r="r" t="t"/>
              <a:pathLst>
                <a:path extrusionOk="0" h="322" w="1954">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67"/>
            <p:cNvSpPr/>
            <p:nvPr/>
          </p:nvSpPr>
          <p:spPr>
            <a:xfrm>
              <a:off x="5470204" y="4495827"/>
              <a:ext cx="62191" cy="10630"/>
            </a:xfrm>
            <a:custGeom>
              <a:rect b="b" l="l" r="r" t="t"/>
              <a:pathLst>
                <a:path extrusionOk="0" h="334" w="1954">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67"/>
            <p:cNvSpPr/>
            <p:nvPr/>
          </p:nvSpPr>
          <p:spPr>
            <a:xfrm>
              <a:off x="5562694" y="4409798"/>
              <a:ext cx="62159" cy="10280"/>
            </a:xfrm>
            <a:custGeom>
              <a:rect b="b" l="l" r="r" t="t"/>
              <a:pathLst>
                <a:path extrusionOk="0" h="323" w="1953">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67"/>
            <p:cNvSpPr/>
            <p:nvPr/>
          </p:nvSpPr>
          <p:spPr>
            <a:xfrm>
              <a:off x="5358043" y="4297637"/>
              <a:ext cx="238388" cy="237624"/>
            </a:xfrm>
            <a:custGeom>
              <a:rect b="b" l="l" r="r" t="t"/>
              <a:pathLst>
                <a:path extrusionOk="0" h="7466" w="749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0" name="Google Shape;13050;p67"/>
          <p:cNvGrpSpPr/>
          <p:nvPr/>
        </p:nvGrpSpPr>
        <p:grpSpPr>
          <a:xfrm>
            <a:off x="5774124" y="4120300"/>
            <a:ext cx="331611" cy="331674"/>
            <a:chOff x="5774124" y="4294550"/>
            <a:chExt cx="331611" cy="331674"/>
          </a:xfrm>
        </p:grpSpPr>
        <p:sp>
          <p:nvSpPr>
            <p:cNvPr id="13051" name="Google Shape;13051;p67"/>
            <p:cNvSpPr/>
            <p:nvPr/>
          </p:nvSpPr>
          <p:spPr>
            <a:xfrm>
              <a:off x="5774124" y="4419664"/>
              <a:ext cx="331611" cy="206560"/>
            </a:xfrm>
            <a:custGeom>
              <a:rect b="b" l="l" r="r" t="t"/>
              <a:pathLst>
                <a:path extrusionOk="0" h="6490" w="10419">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67"/>
            <p:cNvSpPr/>
            <p:nvPr/>
          </p:nvSpPr>
          <p:spPr>
            <a:xfrm>
              <a:off x="5778294" y="4294550"/>
              <a:ext cx="316461" cy="191442"/>
            </a:xfrm>
            <a:custGeom>
              <a:rect b="b" l="l" r="r" t="t"/>
              <a:pathLst>
                <a:path extrusionOk="0" h="6015" w="9943">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53" name="Google Shape;13053;p67"/>
          <p:cNvGrpSpPr/>
          <p:nvPr/>
        </p:nvGrpSpPr>
        <p:grpSpPr>
          <a:xfrm>
            <a:off x="4890434" y="4113139"/>
            <a:ext cx="345997" cy="346029"/>
            <a:chOff x="4890434" y="4287389"/>
            <a:chExt cx="345997" cy="346029"/>
          </a:xfrm>
        </p:grpSpPr>
        <p:sp>
          <p:nvSpPr>
            <p:cNvPr id="13054" name="Google Shape;13054;p67"/>
            <p:cNvSpPr/>
            <p:nvPr/>
          </p:nvSpPr>
          <p:spPr>
            <a:xfrm>
              <a:off x="5111349" y="4400695"/>
              <a:ext cx="54998" cy="54998"/>
            </a:xfrm>
            <a:custGeom>
              <a:rect b="b" l="l" r="r" t="t"/>
              <a:pathLst>
                <a:path extrusionOk="0" h="1728" w="1728">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67"/>
            <p:cNvSpPr/>
            <p:nvPr/>
          </p:nvSpPr>
          <p:spPr>
            <a:xfrm>
              <a:off x="5113640" y="4466642"/>
              <a:ext cx="70498" cy="51179"/>
            </a:xfrm>
            <a:custGeom>
              <a:rect b="b" l="l" r="r" t="t"/>
              <a:pathLst>
                <a:path extrusionOk="0" h="1608" w="2215">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67"/>
            <p:cNvSpPr/>
            <p:nvPr/>
          </p:nvSpPr>
          <p:spPr>
            <a:xfrm>
              <a:off x="4943490" y="4467023"/>
              <a:ext cx="70880" cy="51179"/>
            </a:xfrm>
            <a:custGeom>
              <a:rect b="b" l="l" r="r" t="t"/>
              <a:pathLst>
                <a:path extrusionOk="0" h="1608" w="2227">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67"/>
            <p:cNvSpPr/>
            <p:nvPr/>
          </p:nvSpPr>
          <p:spPr>
            <a:xfrm>
              <a:off x="4961282" y="4400695"/>
              <a:ext cx="54616" cy="54998"/>
            </a:xfrm>
            <a:custGeom>
              <a:rect b="b" l="l" r="r" t="t"/>
              <a:pathLst>
                <a:path extrusionOk="0" h="1728" w="1716">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67"/>
            <p:cNvSpPr/>
            <p:nvPr/>
          </p:nvSpPr>
          <p:spPr>
            <a:xfrm>
              <a:off x="5028374" y="4386691"/>
              <a:ext cx="71262" cy="70880"/>
            </a:xfrm>
            <a:custGeom>
              <a:rect b="b" l="l" r="r" t="t"/>
              <a:pathLst>
                <a:path extrusionOk="0" h="2227" w="2239">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67"/>
            <p:cNvSpPr/>
            <p:nvPr/>
          </p:nvSpPr>
          <p:spPr>
            <a:xfrm>
              <a:off x="5004122" y="4468901"/>
              <a:ext cx="120149" cy="65596"/>
            </a:xfrm>
            <a:custGeom>
              <a:rect b="b" l="l" r="r" t="t"/>
              <a:pathLst>
                <a:path extrusionOk="0" h="2061" w="3775">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67"/>
            <p:cNvSpPr/>
            <p:nvPr/>
          </p:nvSpPr>
          <p:spPr>
            <a:xfrm>
              <a:off x="4890434" y="4287389"/>
              <a:ext cx="345997" cy="346029"/>
            </a:xfrm>
            <a:custGeom>
              <a:rect b="b" l="l" r="r" t="t"/>
              <a:pathLst>
                <a:path extrusionOk="0" h="10872" w="10871">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61" name="Google Shape;13061;p67"/>
          <p:cNvGrpSpPr/>
          <p:nvPr/>
        </p:nvGrpSpPr>
        <p:grpSpPr>
          <a:xfrm>
            <a:off x="2165809" y="3636809"/>
            <a:ext cx="422542" cy="342973"/>
            <a:chOff x="2165809" y="3811059"/>
            <a:chExt cx="422542" cy="342973"/>
          </a:xfrm>
        </p:grpSpPr>
        <p:sp>
          <p:nvSpPr>
            <p:cNvPr id="13062" name="Google Shape;13062;p67"/>
            <p:cNvSpPr/>
            <p:nvPr/>
          </p:nvSpPr>
          <p:spPr>
            <a:xfrm>
              <a:off x="2165809" y="3811059"/>
              <a:ext cx="422542" cy="342973"/>
            </a:xfrm>
            <a:custGeom>
              <a:rect b="b" l="l" r="r" t="t"/>
              <a:pathLst>
                <a:path extrusionOk="0" h="10776" w="13276">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67"/>
            <p:cNvSpPr/>
            <p:nvPr/>
          </p:nvSpPr>
          <p:spPr>
            <a:xfrm>
              <a:off x="2193085" y="3877387"/>
              <a:ext cx="368753" cy="12158"/>
            </a:xfrm>
            <a:custGeom>
              <a:rect b="b" l="l" r="r" t="t"/>
              <a:pathLst>
                <a:path extrusionOk="0" h="382" w="11586">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67"/>
            <p:cNvSpPr/>
            <p:nvPr/>
          </p:nvSpPr>
          <p:spPr>
            <a:xfrm>
              <a:off x="2212404" y="3930062"/>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67"/>
            <p:cNvSpPr/>
            <p:nvPr/>
          </p:nvSpPr>
          <p:spPr>
            <a:xfrm>
              <a:off x="2305245" y="3930062"/>
              <a:ext cx="51974" cy="12158"/>
            </a:xfrm>
            <a:custGeom>
              <a:rect b="b" l="l" r="r" t="t"/>
              <a:pathLst>
                <a:path extrusionOk="0" h="382" w="1633">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67"/>
            <p:cNvSpPr/>
            <p:nvPr/>
          </p:nvSpPr>
          <p:spPr>
            <a:xfrm>
              <a:off x="2489813" y="3930062"/>
              <a:ext cx="52324" cy="12158"/>
            </a:xfrm>
            <a:custGeom>
              <a:rect b="b" l="l" r="r" t="t"/>
              <a:pathLst>
                <a:path extrusionOk="0" h="382" w="1644">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67"/>
            <p:cNvSpPr/>
            <p:nvPr/>
          </p:nvSpPr>
          <p:spPr>
            <a:xfrm>
              <a:off x="2212404" y="3983118"/>
              <a:ext cx="51942" cy="12158"/>
            </a:xfrm>
            <a:custGeom>
              <a:rect b="b" l="l" r="r" t="t"/>
              <a:pathLst>
                <a:path extrusionOk="0" h="382" w="1632">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67"/>
            <p:cNvSpPr/>
            <p:nvPr/>
          </p:nvSpPr>
          <p:spPr>
            <a:xfrm>
              <a:off x="2397736" y="3983118"/>
              <a:ext cx="51942" cy="12158"/>
            </a:xfrm>
            <a:custGeom>
              <a:rect b="b" l="l" r="r" t="t"/>
              <a:pathLst>
                <a:path extrusionOk="0" h="382" w="1632">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67"/>
            <p:cNvSpPr/>
            <p:nvPr/>
          </p:nvSpPr>
          <p:spPr>
            <a:xfrm>
              <a:off x="2212404" y="4036175"/>
              <a:ext cx="51942" cy="12158"/>
            </a:xfrm>
            <a:custGeom>
              <a:rect b="b" l="l" r="r" t="t"/>
              <a:pathLst>
                <a:path extrusionOk="0" h="382" w="1632">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0" name="Google Shape;13070;p67"/>
            <p:cNvSpPr/>
            <p:nvPr/>
          </p:nvSpPr>
          <p:spPr>
            <a:xfrm>
              <a:off x="2305245" y="4036175"/>
              <a:ext cx="51974" cy="12158"/>
            </a:xfrm>
            <a:custGeom>
              <a:rect b="b" l="l" r="r" t="t"/>
              <a:pathLst>
                <a:path extrusionOk="0" h="382" w="1633">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1" name="Google Shape;13071;p67"/>
            <p:cNvSpPr/>
            <p:nvPr/>
          </p:nvSpPr>
          <p:spPr>
            <a:xfrm>
              <a:off x="2489813" y="4036175"/>
              <a:ext cx="52324" cy="12158"/>
            </a:xfrm>
            <a:custGeom>
              <a:rect b="b" l="l" r="r" t="t"/>
              <a:pathLst>
                <a:path extrusionOk="0" h="382" w="1644">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67"/>
            <p:cNvSpPr/>
            <p:nvPr/>
          </p:nvSpPr>
          <p:spPr>
            <a:xfrm>
              <a:off x="2305245" y="4088467"/>
              <a:ext cx="51974" cy="12540"/>
            </a:xfrm>
            <a:custGeom>
              <a:rect b="b" l="l" r="r" t="t"/>
              <a:pathLst>
                <a:path extrusionOk="0" h="394" w="1633">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67"/>
            <p:cNvSpPr/>
            <p:nvPr/>
          </p:nvSpPr>
          <p:spPr>
            <a:xfrm>
              <a:off x="2397736" y="4088467"/>
              <a:ext cx="51942" cy="12540"/>
            </a:xfrm>
            <a:custGeom>
              <a:rect b="b" l="l" r="r" t="t"/>
              <a:pathLst>
                <a:path extrusionOk="0" h="394" w="1632">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67"/>
            <p:cNvSpPr/>
            <p:nvPr/>
          </p:nvSpPr>
          <p:spPr>
            <a:xfrm>
              <a:off x="2489813" y="4088467"/>
              <a:ext cx="52324" cy="12540"/>
            </a:xfrm>
            <a:custGeom>
              <a:rect b="b" l="l" r="r" t="t"/>
              <a:pathLst>
                <a:path extrusionOk="0" h="394" w="1644">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67"/>
            <p:cNvSpPr/>
            <p:nvPr/>
          </p:nvSpPr>
          <p:spPr>
            <a:xfrm>
              <a:off x="2304863" y="3969751"/>
              <a:ext cx="53088" cy="38766"/>
            </a:xfrm>
            <a:custGeom>
              <a:rect b="b" l="l" r="r" t="t"/>
              <a:pathLst>
                <a:path extrusionOk="0" h="1218" w="1668">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67"/>
            <p:cNvSpPr/>
            <p:nvPr/>
          </p:nvSpPr>
          <p:spPr>
            <a:xfrm>
              <a:off x="2489813" y="3969751"/>
              <a:ext cx="53088" cy="38766"/>
            </a:xfrm>
            <a:custGeom>
              <a:rect b="b" l="l" r="r" t="t"/>
              <a:pathLst>
                <a:path extrusionOk="0" h="1218" w="1668">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67"/>
            <p:cNvSpPr/>
            <p:nvPr/>
          </p:nvSpPr>
          <p:spPr>
            <a:xfrm>
              <a:off x="2396972" y="4022807"/>
              <a:ext cx="53088" cy="38766"/>
            </a:xfrm>
            <a:custGeom>
              <a:rect b="b" l="l" r="r" t="t"/>
              <a:pathLst>
                <a:path extrusionOk="0" h="1218" w="1668">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67"/>
            <p:cNvSpPr/>
            <p:nvPr/>
          </p:nvSpPr>
          <p:spPr>
            <a:xfrm>
              <a:off x="2212404" y="4075386"/>
              <a:ext cx="53088" cy="38861"/>
            </a:xfrm>
            <a:custGeom>
              <a:rect b="b" l="l" r="r" t="t"/>
              <a:pathLst>
                <a:path extrusionOk="0" h="1221" w="1668">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67"/>
            <p:cNvSpPr/>
            <p:nvPr/>
          </p:nvSpPr>
          <p:spPr>
            <a:xfrm>
              <a:off x="2396972" y="3916694"/>
              <a:ext cx="53088" cy="38798"/>
            </a:xfrm>
            <a:custGeom>
              <a:rect b="b" l="l" r="r" t="t"/>
              <a:pathLst>
                <a:path extrusionOk="0" h="1219" w="1668">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80" name="Google Shape;13080;p67"/>
          <p:cNvSpPr/>
          <p:nvPr/>
        </p:nvSpPr>
        <p:spPr>
          <a:xfrm>
            <a:off x="6217513" y="3223401"/>
            <a:ext cx="347524" cy="289917"/>
          </a:xfrm>
          <a:custGeom>
            <a:rect b="b" l="l" r="r" t="t"/>
            <a:pathLst>
              <a:path extrusionOk="0" h="9109" w="10919">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81" name="Google Shape;13081;p67"/>
          <p:cNvGrpSpPr/>
          <p:nvPr/>
        </p:nvGrpSpPr>
        <p:grpSpPr>
          <a:xfrm>
            <a:off x="903530" y="3631875"/>
            <a:ext cx="264550" cy="353222"/>
            <a:chOff x="903530" y="3806125"/>
            <a:chExt cx="264550" cy="353222"/>
          </a:xfrm>
        </p:grpSpPr>
        <p:sp>
          <p:nvSpPr>
            <p:cNvPr id="13082" name="Google Shape;13082;p67"/>
            <p:cNvSpPr/>
            <p:nvPr/>
          </p:nvSpPr>
          <p:spPr>
            <a:xfrm>
              <a:off x="926637" y="3839321"/>
              <a:ext cx="173237" cy="162002"/>
            </a:xfrm>
            <a:custGeom>
              <a:rect b="b" l="l" r="r" t="t"/>
              <a:pathLst>
                <a:path extrusionOk="0" h="5090" w="5443">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67"/>
            <p:cNvSpPr/>
            <p:nvPr/>
          </p:nvSpPr>
          <p:spPr>
            <a:xfrm>
              <a:off x="903530" y="3806125"/>
              <a:ext cx="264550" cy="353222"/>
            </a:xfrm>
            <a:custGeom>
              <a:rect b="b" l="l" r="r" t="t"/>
              <a:pathLst>
                <a:path extrusionOk="0" h="11098" w="8312">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67"/>
            <p:cNvSpPr/>
            <p:nvPr/>
          </p:nvSpPr>
          <p:spPr>
            <a:xfrm>
              <a:off x="1008879" y="3904059"/>
              <a:ext cx="54966" cy="18460"/>
            </a:xfrm>
            <a:custGeom>
              <a:rect b="b" l="l" r="r" t="t"/>
              <a:pathLst>
                <a:path extrusionOk="0" h="580" w="1727">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67"/>
            <p:cNvSpPr/>
            <p:nvPr/>
          </p:nvSpPr>
          <p:spPr>
            <a:xfrm>
              <a:off x="972118" y="3872072"/>
              <a:ext cx="172473" cy="164866"/>
            </a:xfrm>
            <a:custGeom>
              <a:rect b="b" l="l" r="r" t="t"/>
              <a:pathLst>
                <a:path extrusionOk="0" h="5180" w="5419">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86" name="Google Shape;13086;p67"/>
          <p:cNvGrpSpPr/>
          <p:nvPr/>
        </p:nvGrpSpPr>
        <p:grpSpPr>
          <a:xfrm>
            <a:off x="2611458" y="3642124"/>
            <a:ext cx="426329" cy="332375"/>
            <a:chOff x="2611458" y="3816374"/>
            <a:chExt cx="426329" cy="332375"/>
          </a:xfrm>
        </p:grpSpPr>
        <p:sp>
          <p:nvSpPr>
            <p:cNvPr id="13087" name="Google Shape;13087;p67"/>
            <p:cNvSpPr/>
            <p:nvPr/>
          </p:nvSpPr>
          <p:spPr>
            <a:xfrm>
              <a:off x="2611458" y="3816374"/>
              <a:ext cx="426329" cy="332375"/>
            </a:xfrm>
            <a:custGeom>
              <a:rect b="b" l="l" r="r" t="t"/>
              <a:pathLst>
                <a:path extrusionOk="0" h="10443" w="13395">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67"/>
            <p:cNvSpPr/>
            <p:nvPr/>
          </p:nvSpPr>
          <p:spPr>
            <a:xfrm>
              <a:off x="2803568" y="3950909"/>
              <a:ext cx="40198" cy="85648"/>
            </a:xfrm>
            <a:custGeom>
              <a:rect b="b" l="l" r="r" t="t"/>
              <a:pathLst>
                <a:path extrusionOk="0" h="2691" w="1263">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67"/>
            <p:cNvSpPr/>
            <p:nvPr/>
          </p:nvSpPr>
          <p:spPr>
            <a:xfrm>
              <a:off x="2851691" y="3917935"/>
              <a:ext cx="40580" cy="118621"/>
            </a:xfrm>
            <a:custGeom>
              <a:rect b="b" l="l" r="r" t="t"/>
              <a:pathLst>
                <a:path extrusionOk="0" h="3727" w="1275">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67"/>
            <p:cNvSpPr/>
            <p:nvPr/>
          </p:nvSpPr>
          <p:spPr>
            <a:xfrm>
              <a:off x="2900197" y="3934995"/>
              <a:ext cx="40198" cy="101562"/>
            </a:xfrm>
            <a:custGeom>
              <a:rect b="b" l="l" r="r" t="t"/>
              <a:pathLst>
                <a:path extrusionOk="0" h="3191" w="1263">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67"/>
            <p:cNvSpPr/>
            <p:nvPr/>
          </p:nvSpPr>
          <p:spPr>
            <a:xfrm>
              <a:off x="2948320" y="3879265"/>
              <a:ext cx="40580" cy="156941"/>
            </a:xfrm>
            <a:custGeom>
              <a:rect b="b" l="l" r="r" t="t"/>
              <a:pathLst>
                <a:path extrusionOk="0" h="4931" w="1275">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67"/>
            <p:cNvSpPr/>
            <p:nvPr/>
          </p:nvSpPr>
          <p:spPr>
            <a:xfrm>
              <a:off x="2716807" y="3896325"/>
              <a:ext cx="49269" cy="13304"/>
            </a:xfrm>
            <a:custGeom>
              <a:rect b="b" l="l" r="r" t="t"/>
              <a:pathLst>
                <a:path extrusionOk="0" h="418" w="1548">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67"/>
            <p:cNvSpPr/>
            <p:nvPr/>
          </p:nvSpPr>
          <p:spPr>
            <a:xfrm>
              <a:off x="2717157" y="3917553"/>
              <a:ext cx="69002" cy="13304"/>
            </a:xfrm>
            <a:custGeom>
              <a:rect b="b" l="l" r="r" t="t"/>
              <a:pathLst>
                <a:path extrusionOk="0" h="418" w="2168">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67"/>
            <p:cNvSpPr/>
            <p:nvPr/>
          </p:nvSpPr>
          <p:spPr>
            <a:xfrm>
              <a:off x="2717157" y="3938782"/>
              <a:ext cx="69002" cy="13272"/>
            </a:xfrm>
            <a:custGeom>
              <a:rect b="b" l="l" r="r" t="t"/>
              <a:pathLst>
                <a:path extrusionOk="0" h="417" w="2168">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67"/>
            <p:cNvSpPr/>
            <p:nvPr/>
          </p:nvSpPr>
          <p:spPr>
            <a:xfrm>
              <a:off x="2717157" y="3960361"/>
              <a:ext cx="69002" cy="13304"/>
            </a:xfrm>
            <a:custGeom>
              <a:rect b="b" l="l" r="r" t="t"/>
              <a:pathLst>
                <a:path extrusionOk="0" h="418" w="2168">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67"/>
            <p:cNvSpPr/>
            <p:nvPr/>
          </p:nvSpPr>
          <p:spPr>
            <a:xfrm>
              <a:off x="2655793" y="4020993"/>
              <a:ext cx="84152" cy="82656"/>
            </a:xfrm>
            <a:custGeom>
              <a:rect b="b" l="l" r="r" t="t"/>
              <a:pathLst>
                <a:path extrusionOk="0" h="2597" w="2644">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097" name="Google Shape;13097;p67"/>
          <p:cNvSpPr/>
          <p:nvPr/>
        </p:nvSpPr>
        <p:spPr>
          <a:xfrm>
            <a:off x="1752752" y="3629616"/>
            <a:ext cx="356245" cy="356627"/>
          </a:xfrm>
          <a:custGeom>
            <a:rect b="b" l="l" r="r" t="t"/>
            <a:pathLst>
              <a:path extrusionOk="0" h="11205" w="11193">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098" name="Google Shape;13098;p67"/>
          <p:cNvGrpSpPr/>
          <p:nvPr/>
        </p:nvGrpSpPr>
        <p:grpSpPr>
          <a:xfrm>
            <a:off x="4019984" y="3631143"/>
            <a:ext cx="293704" cy="353954"/>
            <a:chOff x="4019984" y="3805393"/>
            <a:chExt cx="293704" cy="353954"/>
          </a:xfrm>
        </p:grpSpPr>
        <p:sp>
          <p:nvSpPr>
            <p:cNvPr id="13099" name="Google Shape;13099;p67"/>
            <p:cNvSpPr/>
            <p:nvPr/>
          </p:nvSpPr>
          <p:spPr>
            <a:xfrm>
              <a:off x="4019984" y="3805393"/>
              <a:ext cx="293704" cy="353954"/>
            </a:xfrm>
            <a:custGeom>
              <a:rect b="b" l="l" r="r" t="t"/>
              <a:pathLst>
                <a:path extrusionOk="0" h="11121" w="9228">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67"/>
            <p:cNvSpPr/>
            <p:nvPr/>
          </p:nvSpPr>
          <p:spPr>
            <a:xfrm>
              <a:off x="4118903" y="3867139"/>
              <a:ext cx="93987" cy="87971"/>
            </a:xfrm>
            <a:custGeom>
              <a:rect b="b" l="l" r="r" t="t"/>
              <a:pathLst>
                <a:path extrusionOk="0" h="2764" w="2953">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1" name="Google Shape;13101;p67"/>
          <p:cNvGrpSpPr/>
          <p:nvPr/>
        </p:nvGrpSpPr>
        <p:grpSpPr>
          <a:xfrm>
            <a:off x="8006505" y="3215794"/>
            <a:ext cx="323654" cy="303189"/>
            <a:chOff x="8006505" y="3390044"/>
            <a:chExt cx="323654" cy="303189"/>
          </a:xfrm>
        </p:grpSpPr>
        <p:sp>
          <p:nvSpPr>
            <p:cNvPr id="13102" name="Google Shape;13102;p67"/>
            <p:cNvSpPr/>
            <p:nvPr/>
          </p:nvSpPr>
          <p:spPr>
            <a:xfrm>
              <a:off x="8006505" y="3390044"/>
              <a:ext cx="323654" cy="303189"/>
            </a:xfrm>
            <a:custGeom>
              <a:rect b="b" l="l" r="r" t="t"/>
              <a:pathLst>
                <a:path extrusionOk="0" h="9526" w="10169">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67"/>
            <p:cNvSpPr/>
            <p:nvPr/>
          </p:nvSpPr>
          <p:spPr>
            <a:xfrm>
              <a:off x="8148997" y="3444247"/>
              <a:ext cx="37907" cy="37938"/>
            </a:xfrm>
            <a:custGeom>
              <a:rect b="b" l="l" r="r" t="t"/>
              <a:pathLst>
                <a:path extrusionOk="0" h="1192" w="1191">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67"/>
            <p:cNvSpPr/>
            <p:nvPr/>
          </p:nvSpPr>
          <p:spPr>
            <a:xfrm>
              <a:off x="8089861" y="3526871"/>
              <a:ext cx="165630" cy="104617"/>
            </a:xfrm>
            <a:custGeom>
              <a:rect b="b" l="l" r="r" t="t"/>
              <a:pathLst>
                <a:path extrusionOk="0" h="3287" w="5204">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67"/>
            <p:cNvSpPr/>
            <p:nvPr/>
          </p:nvSpPr>
          <p:spPr>
            <a:xfrm>
              <a:off x="8067519" y="3519742"/>
              <a:ext cx="32241" cy="30268"/>
            </a:xfrm>
            <a:custGeom>
              <a:rect b="b" l="l" r="r" t="t"/>
              <a:pathLst>
                <a:path extrusionOk="0" h="951" w="1013">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67"/>
            <p:cNvSpPr/>
            <p:nvPr/>
          </p:nvSpPr>
          <p:spPr>
            <a:xfrm>
              <a:off x="8244479" y="3601602"/>
              <a:ext cx="32623" cy="30268"/>
            </a:xfrm>
            <a:custGeom>
              <a:rect b="b" l="l" r="r" t="t"/>
              <a:pathLst>
                <a:path extrusionOk="0" h="951" w="1025">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67"/>
            <p:cNvSpPr/>
            <p:nvPr/>
          </p:nvSpPr>
          <p:spPr>
            <a:xfrm>
              <a:off x="8156190" y="3533396"/>
              <a:ext cx="32241" cy="30236"/>
            </a:xfrm>
            <a:custGeom>
              <a:rect b="b" l="l" r="r" t="t"/>
              <a:pathLst>
                <a:path extrusionOk="0" h="950" w="1013">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08" name="Google Shape;13108;p67"/>
          <p:cNvGrpSpPr/>
          <p:nvPr/>
        </p:nvGrpSpPr>
        <p:grpSpPr>
          <a:xfrm>
            <a:off x="1299146" y="3632257"/>
            <a:ext cx="367990" cy="351312"/>
            <a:chOff x="1299146" y="3806507"/>
            <a:chExt cx="367990" cy="351312"/>
          </a:xfrm>
        </p:grpSpPr>
        <p:sp>
          <p:nvSpPr>
            <p:cNvPr id="13109" name="Google Shape;13109;p67"/>
            <p:cNvSpPr/>
            <p:nvPr/>
          </p:nvSpPr>
          <p:spPr>
            <a:xfrm>
              <a:off x="1299146" y="3844414"/>
              <a:ext cx="321012" cy="313405"/>
            </a:xfrm>
            <a:custGeom>
              <a:rect b="b" l="l" r="r" t="t"/>
              <a:pathLst>
                <a:path extrusionOk="0" h="9847" w="10086">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67"/>
            <p:cNvSpPr/>
            <p:nvPr/>
          </p:nvSpPr>
          <p:spPr>
            <a:xfrm>
              <a:off x="1345391" y="3806507"/>
              <a:ext cx="321744" cy="313819"/>
            </a:xfrm>
            <a:custGeom>
              <a:rect b="b" l="l" r="r" t="t"/>
              <a:pathLst>
                <a:path extrusionOk="0" h="9860" w="10109">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11" name="Google Shape;13111;p67"/>
          <p:cNvSpPr/>
          <p:nvPr/>
        </p:nvSpPr>
        <p:spPr>
          <a:xfrm>
            <a:off x="3524716" y="3629934"/>
            <a:ext cx="389187" cy="355927"/>
          </a:xfrm>
          <a:custGeom>
            <a:rect b="b" l="l" r="r" t="t"/>
            <a:pathLst>
              <a:path extrusionOk="0" h="11183" w="12228">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12" name="Google Shape;13112;p67"/>
          <p:cNvGrpSpPr/>
          <p:nvPr/>
        </p:nvGrpSpPr>
        <p:grpSpPr>
          <a:xfrm>
            <a:off x="3095745" y="3631143"/>
            <a:ext cx="352840" cy="354717"/>
            <a:chOff x="3095745" y="3805393"/>
            <a:chExt cx="352840" cy="354717"/>
          </a:xfrm>
        </p:grpSpPr>
        <p:sp>
          <p:nvSpPr>
            <p:cNvPr id="13113" name="Google Shape;13113;p67"/>
            <p:cNvSpPr/>
            <p:nvPr/>
          </p:nvSpPr>
          <p:spPr>
            <a:xfrm>
              <a:off x="3095745" y="3805393"/>
              <a:ext cx="272093" cy="271711"/>
            </a:xfrm>
            <a:custGeom>
              <a:rect b="b" l="l" r="r" t="t"/>
              <a:pathLst>
                <a:path extrusionOk="0" h="8537" w="8549">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67"/>
            <p:cNvSpPr/>
            <p:nvPr/>
          </p:nvSpPr>
          <p:spPr>
            <a:xfrm>
              <a:off x="3184798" y="3878883"/>
              <a:ext cx="109550" cy="94018"/>
            </a:xfrm>
            <a:custGeom>
              <a:rect b="b" l="l" r="r" t="t"/>
              <a:pathLst>
                <a:path extrusionOk="0" h="2954" w="3442">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67"/>
            <p:cNvSpPr/>
            <p:nvPr/>
          </p:nvSpPr>
          <p:spPr>
            <a:xfrm>
              <a:off x="3168120" y="3917331"/>
              <a:ext cx="102707" cy="87016"/>
            </a:xfrm>
            <a:custGeom>
              <a:rect b="b" l="l" r="r" t="t"/>
              <a:pathLst>
                <a:path extrusionOk="0" h="2734" w="3227">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67"/>
            <p:cNvSpPr/>
            <p:nvPr/>
          </p:nvSpPr>
          <p:spPr>
            <a:xfrm>
              <a:off x="3264749" y="3976275"/>
              <a:ext cx="183836" cy="183836"/>
            </a:xfrm>
            <a:custGeom>
              <a:rect b="b" l="l" r="r" t="t"/>
              <a:pathLst>
                <a:path extrusionOk="0" h="5776" w="5776">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67"/>
            <p:cNvSpPr/>
            <p:nvPr/>
          </p:nvSpPr>
          <p:spPr>
            <a:xfrm>
              <a:off x="3326526" y="4036907"/>
              <a:ext cx="62541" cy="62573"/>
            </a:xfrm>
            <a:custGeom>
              <a:rect b="b" l="l" r="r" t="t"/>
              <a:pathLst>
                <a:path extrusionOk="0" h="1966" w="1965">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67"/>
            <p:cNvSpPr/>
            <p:nvPr/>
          </p:nvSpPr>
          <p:spPr>
            <a:xfrm>
              <a:off x="3196542" y="3907687"/>
              <a:ext cx="68238" cy="68238"/>
            </a:xfrm>
            <a:custGeom>
              <a:rect b="b" l="l" r="r" t="t"/>
              <a:pathLst>
                <a:path extrusionOk="0" h="2144" w="2144">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19" name="Google Shape;13119;p67"/>
          <p:cNvGrpSpPr/>
          <p:nvPr/>
        </p:nvGrpSpPr>
        <p:grpSpPr>
          <a:xfrm>
            <a:off x="7550258" y="3658420"/>
            <a:ext cx="371395" cy="301279"/>
            <a:chOff x="7550258" y="3832670"/>
            <a:chExt cx="371395" cy="301279"/>
          </a:xfrm>
        </p:grpSpPr>
        <p:sp>
          <p:nvSpPr>
            <p:cNvPr id="13120" name="Google Shape;13120;p67"/>
            <p:cNvSpPr/>
            <p:nvPr/>
          </p:nvSpPr>
          <p:spPr>
            <a:xfrm>
              <a:off x="7550258" y="3832670"/>
              <a:ext cx="371395" cy="301279"/>
            </a:xfrm>
            <a:custGeom>
              <a:rect b="b" l="l" r="r" t="t"/>
              <a:pathLst>
                <a:path extrusionOk="0" h="9466" w="11669">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67"/>
            <p:cNvSpPr/>
            <p:nvPr/>
          </p:nvSpPr>
          <p:spPr>
            <a:xfrm>
              <a:off x="7574129" y="3891009"/>
              <a:ext cx="324418" cy="10662"/>
            </a:xfrm>
            <a:custGeom>
              <a:rect b="b" l="l" r="r" t="t"/>
              <a:pathLst>
                <a:path extrusionOk="0" h="335" w="10193">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67"/>
            <p:cNvSpPr/>
            <p:nvPr/>
          </p:nvSpPr>
          <p:spPr>
            <a:xfrm>
              <a:off x="7591188" y="3937637"/>
              <a:ext cx="45481" cy="10248"/>
            </a:xfrm>
            <a:custGeom>
              <a:rect b="b" l="l" r="r" t="t"/>
              <a:pathLst>
                <a:path extrusionOk="0" h="322" w="1429">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67"/>
            <p:cNvSpPr/>
            <p:nvPr/>
          </p:nvSpPr>
          <p:spPr>
            <a:xfrm>
              <a:off x="7672667" y="3937637"/>
              <a:ext cx="45481" cy="10248"/>
            </a:xfrm>
            <a:custGeom>
              <a:rect b="b" l="l" r="r" t="t"/>
              <a:pathLst>
                <a:path extrusionOk="0" h="322" w="1429">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67"/>
            <p:cNvSpPr/>
            <p:nvPr/>
          </p:nvSpPr>
          <p:spPr>
            <a:xfrm>
              <a:off x="7835592" y="3937637"/>
              <a:ext cx="45131" cy="10248"/>
            </a:xfrm>
            <a:custGeom>
              <a:rect b="b" l="l" r="r" t="t"/>
              <a:pathLst>
                <a:path extrusionOk="0" h="322" w="1418">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67"/>
            <p:cNvSpPr/>
            <p:nvPr/>
          </p:nvSpPr>
          <p:spPr>
            <a:xfrm>
              <a:off x="7591188" y="3984232"/>
              <a:ext cx="45481" cy="10662"/>
            </a:xfrm>
            <a:custGeom>
              <a:rect b="b" l="l" r="r" t="t"/>
              <a:pathLst>
                <a:path extrusionOk="0" h="335" w="1429">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67"/>
            <p:cNvSpPr/>
            <p:nvPr/>
          </p:nvSpPr>
          <p:spPr>
            <a:xfrm>
              <a:off x="7754113" y="3984232"/>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67"/>
            <p:cNvSpPr/>
            <p:nvPr/>
          </p:nvSpPr>
          <p:spPr>
            <a:xfrm>
              <a:off x="7591188" y="4030859"/>
              <a:ext cx="45481" cy="10248"/>
            </a:xfrm>
            <a:custGeom>
              <a:rect b="b" l="l" r="r" t="t"/>
              <a:pathLst>
                <a:path extrusionOk="0" h="322" w="1429">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8" name="Google Shape;13128;p67"/>
            <p:cNvSpPr/>
            <p:nvPr/>
          </p:nvSpPr>
          <p:spPr>
            <a:xfrm>
              <a:off x="7672667" y="4030859"/>
              <a:ext cx="45481" cy="10248"/>
            </a:xfrm>
            <a:custGeom>
              <a:rect b="b" l="l" r="r" t="t"/>
              <a:pathLst>
                <a:path extrusionOk="0" h="322" w="1429">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9" name="Google Shape;13129;p67"/>
            <p:cNvSpPr/>
            <p:nvPr/>
          </p:nvSpPr>
          <p:spPr>
            <a:xfrm>
              <a:off x="7835592" y="4030859"/>
              <a:ext cx="45131" cy="10248"/>
            </a:xfrm>
            <a:custGeom>
              <a:rect b="b" l="l" r="r" t="t"/>
              <a:pathLst>
                <a:path extrusionOk="0" h="322" w="1418">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67"/>
            <p:cNvSpPr/>
            <p:nvPr/>
          </p:nvSpPr>
          <p:spPr>
            <a:xfrm>
              <a:off x="7672667" y="4077073"/>
              <a:ext cx="45481" cy="10662"/>
            </a:xfrm>
            <a:custGeom>
              <a:rect b="b" l="l" r="r" t="t"/>
              <a:pathLst>
                <a:path extrusionOk="0" h="335" w="1429">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67"/>
            <p:cNvSpPr/>
            <p:nvPr/>
          </p:nvSpPr>
          <p:spPr>
            <a:xfrm>
              <a:off x="7754113" y="4077073"/>
              <a:ext cx="45513" cy="10662"/>
            </a:xfrm>
            <a:custGeom>
              <a:rect b="b" l="l" r="r" t="t"/>
              <a:pathLst>
                <a:path extrusionOk="0" h="335" w="143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67"/>
            <p:cNvSpPr/>
            <p:nvPr/>
          </p:nvSpPr>
          <p:spPr>
            <a:xfrm>
              <a:off x="7835592" y="4077073"/>
              <a:ext cx="45131" cy="10662"/>
            </a:xfrm>
            <a:custGeom>
              <a:rect b="b" l="l" r="r" t="t"/>
              <a:pathLst>
                <a:path extrusionOk="0" h="335" w="1418">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67"/>
            <p:cNvSpPr/>
            <p:nvPr/>
          </p:nvSpPr>
          <p:spPr>
            <a:xfrm>
              <a:off x="7672667" y="3972583"/>
              <a:ext cx="46245" cy="34055"/>
            </a:xfrm>
            <a:custGeom>
              <a:rect b="b" l="l" r="r" t="t"/>
              <a:pathLst>
                <a:path extrusionOk="0" h="1070" w="1453">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67"/>
            <p:cNvSpPr/>
            <p:nvPr/>
          </p:nvSpPr>
          <p:spPr>
            <a:xfrm>
              <a:off x="7835592" y="3972583"/>
              <a:ext cx="45895" cy="34055"/>
            </a:xfrm>
            <a:custGeom>
              <a:rect b="b" l="l" r="r" t="t"/>
              <a:pathLst>
                <a:path extrusionOk="0" h="1070" w="1442">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67"/>
            <p:cNvSpPr/>
            <p:nvPr/>
          </p:nvSpPr>
          <p:spPr>
            <a:xfrm>
              <a:off x="7754113" y="4019592"/>
              <a:ext cx="46277" cy="34024"/>
            </a:xfrm>
            <a:custGeom>
              <a:rect b="b" l="l" r="r" t="t"/>
              <a:pathLst>
                <a:path extrusionOk="0" h="1069" w="1454">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67"/>
            <p:cNvSpPr/>
            <p:nvPr/>
          </p:nvSpPr>
          <p:spPr>
            <a:xfrm>
              <a:off x="7591188" y="4065806"/>
              <a:ext cx="46245" cy="34055"/>
            </a:xfrm>
            <a:custGeom>
              <a:rect b="b" l="l" r="r" t="t"/>
              <a:pathLst>
                <a:path extrusionOk="0" h="1070" w="1453">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67"/>
            <p:cNvSpPr/>
            <p:nvPr/>
          </p:nvSpPr>
          <p:spPr>
            <a:xfrm>
              <a:off x="7754113" y="3925988"/>
              <a:ext cx="46277" cy="34406"/>
            </a:xfrm>
            <a:custGeom>
              <a:rect b="b" l="l" r="r" t="t"/>
              <a:pathLst>
                <a:path extrusionOk="0" h="1081" w="1454">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38" name="Google Shape;13138;p67"/>
          <p:cNvSpPr/>
          <p:nvPr/>
        </p:nvSpPr>
        <p:spPr>
          <a:xfrm>
            <a:off x="7114476" y="3634549"/>
            <a:ext cx="350548" cy="350548"/>
          </a:xfrm>
          <a:custGeom>
            <a:rect b="b" l="l" r="r" t="t"/>
            <a:pathLst>
              <a:path extrusionOk="0" h="11014" w="11014">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39" name="Google Shape;13139;p67"/>
          <p:cNvGrpSpPr/>
          <p:nvPr/>
        </p:nvGrpSpPr>
        <p:grpSpPr>
          <a:xfrm>
            <a:off x="6659725" y="3633785"/>
            <a:ext cx="367608" cy="350548"/>
            <a:chOff x="6659725" y="3808035"/>
            <a:chExt cx="367608" cy="350548"/>
          </a:xfrm>
        </p:grpSpPr>
        <p:sp>
          <p:nvSpPr>
            <p:cNvPr id="13140" name="Google Shape;13140;p67"/>
            <p:cNvSpPr/>
            <p:nvPr/>
          </p:nvSpPr>
          <p:spPr>
            <a:xfrm>
              <a:off x="6659725" y="3845942"/>
              <a:ext cx="321394" cy="312642"/>
            </a:xfrm>
            <a:custGeom>
              <a:rect b="b" l="l" r="r" t="t"/>
              <a:pathLst>
                <a:path extrusionOk="0" h="9823" w="10098">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67"/>
            <p:cNvSpPr/>
            <p:nvPr/>
          </p:nvSpPr>
          <p:spPr>
            <a:xfrm>
              <a:off x="6705588" y="3808035"/>
              <a:ext cx="321744" cy="313787"/>
            </a:xfrm>
            <a:custGeom>
              <a:rect b="b" l="l" r="r" t="t"/>
              <a:pathLst>
                <a:path extrusionOk="0" h="9859" w="10109">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2" name="Google Shape;13142;p67"/>
          <p:cNvGrpSpPr/>
          <p:nvPr/>
        </p:nvGrpSpPr>
        <p:grpSpPr>
          <a:xfrm>
            <a:off x="6219391" y="3642506"/>
            <a:ext cx="356627" cy="334252"/>
            <a:chOff x="6219391" y="3816756"/>
            <a:chExt cx="356627" cy="334252"/>
          </a:xfrm>
        </p:grpSpPr>
        <p:sp>
          <p:nvSpPr>
            <p:cNvPr id="13143" name="Google Shape;13143;p67"/>
            <p:cNvSpPr/>
            <p:nvPr/>
          </p:nvSpPr>
          <p:spPr>
            <a:xfrm>
              <a:off x="6219391" y="3816756"/>
              <a:ext cx="306594" cy="334252"/>
            </a:xfrm>
            <a:custGeom>
              <a:rect b="b" l="l" r="r" t="t"/>
              <a:pathLst>
                <a:path extrusionOk="0" h="10502" w="9633">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67"/>
            <p:cNvSpPr/>
            <p:nvPr/>
          </p:nvSpPr>
          <p:spPr>
            <a:xfrm>
              <a:off x="6549060" y="3978567"/>
              <a:ext cx="26958" cy="10630"/>
            </a:xfrm>
            <a:custGeom>
              <a:rect b="b" l="l" r="r" t="t"/>
              <a:pathLst>
                <a:path extrusionOk="0" h="334" w="847">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67"/>
            <p:cNvSpPr/>
            <p:nvPr/>
          </p:nvSpPr>
          <p:spPr>
            <a:xfrm>
              <a:off x="6525572" y="3915357"/>
              <a:ext cx="24666" cy="22311"/>
            </a:xfrm>
            <a:custGeom>
              <a:rect b="b" l="l" r="r" t="t"/>
              <a:pathLst>
                <a:path extrusionOk="0" h="701" w="775">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67"/>
            <p:cNvSpPr/>
            <p:nvPr/>
          </p:nvSpPr>
          <p:spPr>
            <a:xfrm>
              <a:off x="6527099" y="4030191"/>
              <a:ext cx="23139" cy="22661"/>
            </a:xfrm>
            <a:custGeom>
              <a:rect b="b" l="l" r="r" t="t"/>
              <a:pathLst>
                <a:path extrusionOk="0" h="712" w="727">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47" name="Google Shape;13147;p67"/>
          <p:cNvGrpSpPr/>
          <p:nvPr/>
        </p:nvGrpSpPr>
        <p:grpSpPr>
          <a:xfrm>
            <a:off x="5778676" y="3652722"/>
            <a:ext cx="349052" cy="313055"/>
            <a:chOff x="5778676" y="3826972"/>
            <a:chExt cx="349052" cy="313055"/>
          </a:xfrm>
        </p:grpSpPr>
        <p:sp>
          <p:nvSpPr>
            <p:cNvPr id="13148" name="Google Shape;13148;p67"/>
            <p:cNvSpPr/>
            <p:nvPr/>
          </p:nvSpPr>
          <p:spPr>
            <a:xfrm>
              <a:off x="5923045" y="3890659"/>
              <a:ext cx="27690" cy="48155"/>
            </a:xfrm>
            <a:custGeom>
              <a:rect b="b" l="l" r="r" t="t"/>
              <a:pathLst>
                <a:path extrusionOk="0" h="1513" w="87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67"/>
            <p:cNvSpPr/>
            <p:nvPr/>
          </p:nvSpPr>
          <p:spPr>
            <a:xfrm>
              <a:off x="5976866" y="3843268"/>
              <a:ext cx="80364" cy="80364"/>
            </a:xfrm>
            <a:custGeom>
              <a:rect b="b" l="l" r="r" t="t"/>
              <a:pathLst>
                <a:path extrusionOk="0" h="2525" w="2525">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67"/>
            <p:cNvSpPr/>
            <p:nvPr/>
          </p:nvSpPr>
          <p:spPr>
            <a:xfrm>
              <a:off x="5879473" y="3826972"/>
              <a:ext cx="193288" cy="144051"/>
            </a:xfrm>
            <a:custGeom>
              <a:rect b="b" l="l" r="r" t="t"/>
              <a:pathLst>
                <a:path extrusionOk="0" h="4526" w="6073">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67"/>
            <p:cNvSpPr/>
            <p:nvPr/>
          </p:nvSpPr>
          <p:spPr>
            <a:xfrm>
              <a:off x="6003760" y="3859946"/>
              <a:ext cx="26958" cy="47773"/>
            </a:xfrm>
            <a:custGeom>
              <a:rect b="b" l="l" r="r" t="t"/>
              <a:pathLst>
                <a:path extrusionOk="0" h="1501" w="847">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67"/>
            <p:cNvSpPr/>
            <p:nvPr/>
          </p:nvSpPr>
          <p:spPr>
            <a:xfrm>
              <a:off x="5778676" y="3939865"/>
              <a:ext cx="349052" cy="200163"/>
            </a:xfrm>
            <a:custGeom>
              <a:rect b="b" l="l" r="r" t="t"/>
              <a:pathLst>
                <a:path extrusionOk="0" h="6289" w="10967">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3" name="Google Shape;13153;p67"/>
          <p:cNvGrpSpPr/>
          <p:nvPr/>
        </p:nvGrpSpPr>
        <p:grpSpPr>
          <a:xfrm>
            <a:off x="5355784" y="3660297"/>
            <a:ext cx="299019" cy="297905"/>
            <a:chOff x="5355784" y="3834547"/>
            <a:chExt cx="299019" cy="297905"/>
          </a:xfrm>
        </p:grpSpPr>
        <p:sp>
          <p:nvSpPr>
            <p:cNvPr id="13154" name="Google Shape;13154;p67"/>
            <p:cNvSpPr/>
            <p:nvPr/>
          </p:nvSpPr>
          <p:spPr>
            <a:xfrm>
              <a:off x="5355784" y="3834547"/>
              <a:ext cx="299019" cy="297905"/>
            </a:xfrm>
            <a:custGeom>
              <a:rect b="b" l="l" r="r" t="t"/>
              <a:pathLst>
                <a:path extrusionOk="0" h="9360" w="9395">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67"/>
            <p:cNvSpPr/>
            <p:nvPr/>
          </p:nvSpPr>
          <p:spPr>
            <a:xfrm>
              <a:off x="5455054" y="3854280"/>
              <a:ext cx="179666" cy="171296"/>
            </a:xfrm>
            <a:custGeom>
              <a:rect b="b" l="l" r="r" t="t"/>
              <a:pathLst>
                <a:path extrusionOk="0" h="5382" w="5645">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67"/>
            <p:cNvSpPr/>
            <p:nvPr/>
          </p:nvSpPr>
          <p:spPr>
            <a:xfrm>
              <a:off x="5508110" y="3886490"/>
              <a:ext cx="81510" cy="99302"/>
            </a:xfrm>
            <a:custGeom>
              <a:rect b="b" l="l" r="r" t="t"/>
              <a:pathLst>
                <a:path extrusionOk="0" h="3120" w="2561">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67"/>
            <p:cNvSpPr/>
            <p:nvPr/>
          </p:nvSpPr>
          <p:spPr>
            <a:xfrm>
              <a:off x="5554706" y="3945530"/>
              <a:ext cx="98952" cy="98251"/>
            </a:xfrm>
            <a:custGeom>
              <a:rect b="b" l="l" r="r" t="t"/>
              <a:pathLst>
                <a:path extrusionOk="0" h="3087" w="3109">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8" name="Google Shape;13158;p67"/>
          <p:cNvGrpSpPr/>
          <p:nvPr/>
        </p:nvGrpSpPr>
        <p:grpSpPr>
          <a:xfrm>
            <a:off x="8036455" y="3633021"/>
            <a:ext cx="292176" cy="353985"/>
            <a:chOff x="8036455" y="3807271"/>
            <a:chExt cx="292176" cy="353985"/>
          </a:xfrm>
        </p:grpSpPr>
        <p:sp>
          <p:nvSpPr>
            <p:cNvPr id="13159" name="Google Shape;13159;p67"/>
            <p:cNvSpPr/>
            <p:nvPr/>
          </p:nvSpPr>
          <p:spPr>
            <a:xfrm>
              <a:off x="8039479" y="3807271"/>
              <a:ext cx="289153" cy="330465"/>
            </a:xfrm>
            <a:custGeom>
              <a:rect b="b" l="l" r="r" t="t"/>
              <a:pathLst>
                <a:path extrusionOk="0" h="10383" w="9085">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67"/>
            <p:cNvSpPr/>
            <p:nvPr/>
          </p:nvSpPr>
          <p:spPr>
            <a:xfrm>
              <a:off x="8036455" y="3934613"/>
              <a:ext cx="291795" cy="226644"/>
            </a:xfrm>
            <a:custGeom>
              <a:rect b="b" l="l" r="r" t="t"/>
              <a:pathLst>
                <a:path extrusionOk="0" h="7121" w="9168">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61" name="Google Shape;13161;p67"/>
          <p:cNvGrpSpPr/>
          <p:nvPr/>
        </p:nvGrpSpPr>
        <p:grpSpPr>
          <a:xfrm>
            <a:off x="4874902" y="3634549"/>
            <a:ext cx="345615" cy="350835"/>
            <a:chOff x="4874902" y="3808799"/>
            <a:chExt cx="345615" cy="350835"/>
          </a:xfrm>
        </p:grpSpPr>
        <p:sp>
          <p:nvSpPr>
            <p:cNvPr id="13162" name="Google Shape;13162;p67"/>
            <p:cNvSpPr/>
            <p:nvPr/>
          </p:nvSpPr>
          <p:spPr>
            <a:xfrm>
              <a:off x="4874902" y="3808799"/>
              <a:ext cx="345615" cy="350835"/>
            </a:xfrm>
            <a:custGeom>
              <a:rect b="b" l="l" r="r" t="t"/>
              <a:pathLst>
                <a:path extrusionOk="0" h="11023" w="10859">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67"/>
            <p:cNvSpPr/>
            <p:nvPr/>
          </p:nvSpPr>
          <p:spPr>
            <a:xfrm>
              <a:off x="4939321" y="4009630"/>
              <a:ext cx="145929" cy="123618"/>
            </a:xfrm>
            <a:custGeom>
              <a:rect b="b" l="l" r="r" t="t"/>
              <a:pathLst>
                <a:path extrusionOk="0" h="3884" w="4585">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67"/>
            <p:cNvSpPr/>
            <p:nvPr/>
          </p:nvSpPr>
          <p:spPr>
            <a:xfrm>
              <a:off x="4942344" y="3897629"/>
              <a:ext cx="205033" cy="101816"/>
            </a:xfrm>
            <a:custGeom>
              <a:rect b="b" l="l" r="r" t="t"/>
              <a:pathLst>
                <a:path extrusionOk="0" h="3199" w="6442">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67"/>
            <p:cNvSpPr/>
            <p:nvPr/>
          </p:nvSpPr>
          <p:spPr>
            <a:xfrm>
              <a:off x="5092729" y="3950240"/>
              <a:ext cx="84597" cy="175465"/>
            </a:xfrm>
            <a:custGeom>
              <a:rect b="b" l="l" r="r" t="t"/>
              <a:pathLst>
                <a:path extrusionOk="0" h="5513" w="2658">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67"/>
            <p:cNvSpPr/>
            <p:nvPr/>
          </p:nvSpPr>
          <p:spPr>
            <a:xfrm>
              <a:off x="5004886" y="3993717"/>
              <a:ext cx="81478" cy="55348"/>
            </a:xfrm>
            <a:custGeom>
              <a:rect b="b" l="l" r="r" t="t"/>
              <a:pathLst>
                <a:path extrusionOk="0" h="1739" w="256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67"/>
            <p:cNvSpPr/>
            <p:nvPr/>
          </p:nvSpPr>
          <p:spPr>
            <a:xfrm>
              <a:off x="5053391" y="3915262"/>
              <a:ext cx="10630" cy="29982"/>
            </a:xfrm>
            <a:custGeom>
              <a:rect b="b" l="l" r="r" t="t"/>
              <a:pathLst>
                <a:path extrusionOk="0" h="942" w="334">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67"/>
            <p:cNvSpPr/>
            <p:nvPr/>
          </p:nvSpPr>
          <p:spPr>
            <a:xfrm>
              <a:off x="5005236" y="3928216"/>
              <a:ext cx="21261" cy="26894"/>
            </a:xfrm>
            <a:custGeom>
              <a:rect b="b" l="l" r="r" t="t"/>
              <a:pathLst>
                <a:path extrusionOk="0" h="845" w="668">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67"/>
            <p:cNvSpPr/>
            <p:nvPr/>
          </p:nvSpPr>
          <p:spPr>
            <a:xfrm>
              <a:off x="4970766" y="3962876"/>
              <a:ext cx="28454" cy="19510"/>
            </a:xfrm>
            <a:custGeom>
              <a:rect b="b" l="l" r="r" t="t"/>
              <a:pathLst>
                <a:path extrusionOk="0" h="613" w="894">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67"/>
            <p:cNvSpPr/>
            <p:nvPr/>
          </p:nvSpPr>
          <p:spPr>
            <a:xfrm>
              <a:off x="4958258" y="4010012"/>
              <a:ext cx="29982" cy="10248"/>
            </a:xfrm>
            <a:custGeom>
              <a:rect b="b" l="l" r="r" t="t"/>
              <a:pathLst>
                <a:path extrusionOk="0" h="322" w="942">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67"/>
            <p:cNvSpPr/>
            <p:nvPr/>
          </p:nvSpPr>
          <p:spPr>
            <a:xfrm>
              <a:off x="4969239" y="4047601"/>
              <a:ext cx="30363" cy="20051"/>
            </a:xfrm>
            <a:custGeom>
              <a:rect b="b" l="l" r="r" t="t"/>
              <a:pathLst>
                <a:path extrusionOk="0" h="630" w="954">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67"/>
            <p:cNvSpPr/>
            <p:nvPr/>
          </p:nvSpPr>
          <p:spPr>
            <a:xfrm>
              <a:off x="5005236" y="4075641"/>
              <a:ext cx="21261" cy="26862"/>
            </a:xfrm>
            <a:custGeom>
              <a:rect b="b" l="l" r="r" t="t"/>
              <a:pathLst>
                <a:path extrusionOk="0" h="844" w="668">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67"/>
            <p:cNvSpPr/>
            <p:nvPr/>
          </p:nvSpPr>
          <p:spPr>
            <a:xfrm>
              <a:off x="5053391" y="4085794"/>
              <a:ext cx="10630" cy="29982"/>
            </a:xfrm>
            <a:custGeom>
              <a:rect b="b" l="l" r="r" t="t"/>
              <a:pathLst>
                <a:path extrusionOk="0" h="942" w="334">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67"/>
            <p:cNvSpPr/>
            <p:nvPr/>
          </p:nvSpPr>
          <p:spPr>
            <a:xfrm>
              <a:off x="5090501" y="4075641"/>
              <a:ext cx="21261" cy="26894"/>
            </a:xfrm>
            <a:custGeom>
              <a:rect b="b" l="l" r="r" t="t"/>
              <a:pathLst>
                <a:path extrusionOk="0" h="845" w="668">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67"/>
            <p:cNvSpPr/>
            <p:nvPr/>
          </p:nvSpPr>
          <p:spPr>
            <a:xfrm>
              <a:off x="5117809" y="4048142"/>
              <a:ext cx="28454" cy="19510"/>
            </a:xfrm>
            <a:custGeom>
              <a:rect b="b" l="l" r="r" t="t"/>
              <a:pathLst>
                <a:path extrusionOk="0" h="613" w="894">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67"/>
            <p:cNvSpPr/>
            <p:nvPr/>
          </p:nvSpPr>
          <p:spPr>
            <a:xfrm>
              <a:off x="5128790" y="4010012"/>
              <a:ext cx="29950" cy="10248"/>
            </a:xfrm>
            <a:custGeom>
              <a:rect b="b" l="l" r="r" t="t"/>
              <a:pathLst>
                <a:path extrusionOk="0" h="322" w="941">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67"/>
            <p:cNvSpPr/>
            <p:nvPr/>
          </p:nvSpPr>
          <p:spPr>
            <a:xfrm>
              <a:off x="5117809" y="3962717"/>
              <a:ext cx="28454" cy="19669"/>
            </a:xfrm>
            <a:custGeom>
              <a:rect b="b" l="l" r="r" t="t"/>
              <a:pathLst>
                <a:path extrusionOk="0" h="618" w="894">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67"/>
            <p:cNvSpPr/>
            <p:nvPr/>
          </p:nvSpPr>
          <p:spPr>
            <a:xfrm>
              <a:off x="5090501" y="3928152"/>
              <a:ext cx="20879" cy="26958"/>
            </a:xfrm>
            <a:custGeom>
              <a:rect b="b" l="l" r="r" t="t"/>
              <a:pathLst>
                <a:path extrusionOk="0" h="847" w="656">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179" name="Google Shape;13179;p67"/>
          <p:cNvSpPr txBox="1"/>
          <p:nvPr/>
        </p:nvSpPr>
        <p:spPr>
          <a:xfrm>
            <a:off x="849675"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Business Icons</a:t>
            </a:r>
            <a:endParaRPr sz="2400">
              <a:solidFill>
                <a:srgbClr val="FFFFFF"/>
              </a:solidFill>
            </a:endParaRPr>
          </a:p>
        </p:txBody>
      </p:sp>
      <p:sp>
        <p:nvSpPr>
          <p:cNvPr id="13180" name="Google Shape;13180;p67"/>
          <p:cNvSpPr txBox="1"/>
          <p:nvPr/>
        </p:nvSpPr>
        <p:spPr>
          <a:xfrm>
            <a:off x="4858400" y="715975"/>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Teamwork Icons</a:t>
            </a:r>
            <a:endParaRPr sz="24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184" name="Shape 13184"/>
        <p:cNvGrpSpPr/>
        <p:nvPr/>
      </p:nvGrpSpPr>
      <p:grpSpPr>
        <a:xfrm>
          <a:off x="0" y="0"/>
          <a:ext cx="0" cy="0"/>
          <a:chOff x="0" y="0"/>
          <a:chExt cx="0" cy="0"/>
        </a:xfrm>
      </p:grpSpPr>
      <p:grpSp>
        <p:nvGrpSpPr>
          <p:cNvPr id="13185" name="Google Shape;13185;p68"/>
          <p:cNvGrpSpPr/>
          <p:nvPr/>
        </p:nvGrpSpPr>
        <p:grpSpPr>
          <a:xfrm>
            <a:off x="2704005" y="4083381"/>
            <a:ext cx="342144" cy="362704"/>
            <a:chOff x="2704005" y="4258781"/>
            <a:chExt cx="342144" cy="362704"/>
          </a:xfrm>
        </p:grpSpPr>
        <p:sp>
          <p:nvSpPr>
            <p:cNvPr id="13186" name="Google Shape;13186;p68"/>
            <p:cNvSpPr/>
            <p:nvPr/>
          </p:nvSpPr>
          <p:spPr>
            <a:xfrm>
              <a:off x="2704005" y="4258781"/>
              <a:ext cx="173543" cy="183554"/>
            </a:xfrm>
            <a:custGeom>
              <a:rect b="b" l="l" r="r" t="t"/>
              <a:pathLst>
                <a:path extrusionOk="0" h="5794" w="5478">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68"/>
            <p:cNvSpPr/>
            <p:nvPr/>
          </p:nvSpPr>
          <p:spPr>
            <a:xfrm>
              <a:off x="2733816" y="4278961"/>
              <a:ext cx="112052" cy="122633"/>
            </a:xfrm>
            <a:custGeom>
              <a:rect b="b" l="l" r="r" t="t"/>
              <a:pathLst>
                <a:path extrusionOk="0" h="3871" w="3537">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8" name="Google Shape;13188;p68"/>
            <p:cNvSpPr/>
            <p:nvPr/>
          </p:nvSpPr>
          <p:spPr>
            <a:xfrm>
              <a:off x="2759445" y="4322711"/>
              <a:ext cx="33993" cy="44542"/>
            </a:xfrm>
            <a:custGeom>
              <a:rect b="b" l="l" r="r" t="t"/>
              <a:pathLst>
                <a:path extrusionOk="0" h="1406" w="1073">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9" name="Google Shape;13189;p68"/>
            <p:cNvSpPr/>
            <p:nvPr/>
          </p:nvSpPr>
          <p:spPr>
            <a:xfrm>
              <a:off x="2791885" y="4321951"/>
              <a:ext cx="26073" cy="44922"/>
            </a:xfrm>
            <a:custGeom>
              <a:rect b="b" l="l" r="r" t="t"/>
              <a:pathLst>
                <a:path extrusionOk="0" h="1418" w="823">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68"/>
            <p:cNvSpPr/>
            <p:nvPr/>
          </p:nvSpPr>
          <p:spPr>
            <a:xfrm>
              <a:off x="2828095" y="4322648"/>
              <a:ext cx="218053" cy="170597"/>
            </a:xfrm>
            <a:custGeom>
              <a:rect b="b" l="l" r="r" t="t"/>
              <a:pathLst>
                <a:path extrusionOk="0" h="5385" w="6883">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68"/>
            <p:cNvSpPr/>
            <p:nvPr/>
          </p:nvSpPr>
          <p:spPr>
            <a:xfrm>
              <a:off x="2746995" y="4480034"/>
              <a:ext cx="232404" cy="141451"/>
            </a:xfrm>
            <a:custGeom>
              <a:rect b="b" l="l" r="r" t="t"/>
              <a:pathLst>
                <a:path extrusionOk="0" h="4465" w="7336">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68"/>
            <p:cNvSpPr/>
            <p:nvPr/>
          </p:nvSpPr>
          <p:spPr>
            <a:xfrm>
              <a:off x="2889206" y="4345046"/>
              <a:ext cx="46411" cy="47488"/>
            </a:xfrm>
            <a:custGeom>
              <a:rect b="b" l="l" r="r" t="t"/>
              <a:pathLst>
                <a:path extrusionOk="0" h="1499" w="1465">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3" name="Google Shape;13193;p68"/>
          <p:cNvGrpSpPr/>
          <p:nvPr/>
        </p:nvGrpSpPr>
        <p:grpSpPr>
          <a:xfrm>
            <a:off x="2157462" y="4083096"/>
            <a:ext cx="347435" cy="363370"/>
            <a:chOff x="2157462" y="4258496"/>
            <a:chExt cx="347435" cy="363370"/>
          </a:xfrm>
        </p:grpSpPr>
        <p:sp>
          <p:nvSpPr>
            <p:cNvPr id="13194" name="Google Shape;13194;p68"/>
            <p:cNvSpPr/>
            <p:nvPr/>
          </p:nvSpPr>
          <p:spPr>
            <a:xfrm>
              <a:off x="2296252" y="4258496"/>
              <a:ext cx="208644" cy="220778"/>
            </a:xfrm>
            <a:custGeom>
              <a:rect b="b" l="l" r="r" t="t"/>
              <a:pathLst>
                <a:path extrusionOk="0" h="6969" w="6586">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68"/>
            <p:cNvSpPr/>
            <p:nvPr/>
          </p:nvSpPr>
          <p:spPr>
            <a:xfrm>
              <a:off x="2157462" y="4323313"/>
              <a:ext cx="300643" cy="298552"/>
            </a:xfrm>
            <a:custGeom>
              <a:rect b="b" l="l" r="r" t="t"/>
              <a:pathLst>
                <a:path extrusionOk="0" h="9424" w="949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68"/>
            <p:cNvSpPr/>
            <p:nvPr/>
          </p:nvSpPr>
          <p:spPr>
            <a:xfrm>
              <a:off x="2339653" y="4297463"/>
              <a:ext cx="123362" cy="123742"/>
            </a:xfrm>
            <a:custGeom>
              <a:rect b="b" l="l" r="r" t="t"/>
              <a:pathLst>
                <a:path extrusionOk="0" h="3906" w="3894">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97" name="Google Shape;13197;p68"/>
          <p:cNvGrpSpPr/>
          <p:nvPr/>
        </p:nvGrpSpPr>
        <p:grpSpPr>
          <a:xfrm>
            <a:off x="4010963" y="3588381"/>
            <a:ext cx="343665" cy="363211"/>
            <a:chOff x="4010963" y="3763781"/>
            <a:chExt cx="343665" cy="363211"/>
          </a:xfrm>
        </p:grpSpPr>
        <p:sp>
          <p:nvSpPr>
            <p:cNvPr id="13198" name="Google Shape;13198;p68"/>
            <p:cNvSpPr/>
            <p:nvPr/>
          </p:nvSpPr>
          <p:spPr>
            <a:xfrm>
              <a:off x="4152415" y="3763781"/>
              <a:ext cx="202213" cy="221760"/>
            </a:xfrm>
            <a:custGeom>
              <a:rect b="b" l="l" r="r" t="t"/>
              <a:pathLst>
                <a:path extrusionOk="0" h="7000" w="6383">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68"/>
            <p:cNvSpPr/>
            <p:nvPr/>
          </p:nvSpPr>
          <p:spPr>
            <a:xfrm>
              <a:off x="4010963" y="3828662"/>
              <a:ext cx="299154" cy="298331"/>
            </a:xfrm>
            <a:custGeom>
              <a:rect b="b" l="l" r="r" t="t"/>
              <a:pathLst>
                <a:path extrusionOk="0" h="9417" w="9443">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68"/>
            <p:cNvSpPr/>
            <p:nvPr/>
          </p:nvSpPr>
          <p:spPr>
            <a:xfrm>
              <a:off x="4187104" y="3787731"/>
              <a:ext cx="133943" cy="146520"/>
            </a:xfrm>
            <a:custGeom>
              <a:rect b="b" l="l" r="r" t="t"/>
              <a:pathLst>
                <a:path extrusionOk="0" h="4625" w="4228">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68"/>
            <p:cNvSpPr/>
            <p:nvPr/>
          </p:nvSpPr>
          <p:spPr>
            <a:xfrm>
              <a:off x="4220685" y="3840669"/>
              <a:ext cx="39632" cy="52462"/>
            </a:xfrm>
            <a:custGeom>
              <a:rect b="b" l="l" r="r" t="t"/>
              <a:pathLst>
                <a:path extrusionOk="0" h="1656" w="1251">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68"/>
            <p:cNvSpPr/>
            <p:nvPr/>
          </p:nvSpPr>
          <p:spPr>
            <a:xfrm>
              <a:off x="4259905" y="3840669"/>
              <a:ext cx="29082" cy="52082"/>
            </a:xfrm>
            <a:custGeom>
              <a:rect b="b" l="l" r="r" t="t"/>
              <a:pathLst>
                <a:path extrusionOk="0" h="1644" w="918">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3" name="Google Shape;13203;p68"/>
          <p:cNvGrpSpPr/>
          <p:nvPr/>
        </p:nvGrpSpPr>
        <p:grpSpPr>
          <a:xfrm>
            <a:off x="2214042" y="3635109"/>
            <a:ext cx="368153" cy="311193"/>
            <a:chOff x="2214042" y="3810509"/>
            <a:chExt cx="368153" cy="311193"/>
          </a:xfrm>
        </p:grpSpPr>
        <p:sp>
          <p:nvSpPr>
            <p:cNvPr id="13204" name="Google Shape;13204;p68"/>
            <p:cNvSpPr/>
            <p:nvPr/>
          </p:nvSpPr>
          <p:spPr>
            <a:xfrm>
              <a:off x="2214042" y="3810509"/>
              <a:ext cx="368153" cy="311193"/>
            </a:xfrm>
            <a:custGeom>
              <a:rect b="b" l="l" r="r" t="t"/>
              <a:pathLst>
                <a:path extrusionOk="0" h="9823" w="11621">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68"/>
            <p:cNvSpPr/>
            <p:nvPr/>
          </p:nvSpPr>
          <p:spPr>
            <a:xfrm>
              <a:off x="2451674" y="3927060"/>
              <a:ext cx="70932" cy="32092"/>
            </a:xfrm>
            <a:custGeom>
              <a:rect b="b" l="l" r="r" t="t"/>
              <a:pathLst>
                <a:path extrusionOk="0" h="1013" w="2239">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06" name="Google Shape;13206;p68"/>
          <p:cNvGrpSpPr/>
          <p:nvPr/>
        </p:nvGrpSpPr>
        <p:grpSpPr>
          <a:xfrm>
            <a:off x="1768938" y="3606819"/>
            <a:ext cx="367805" cy="367773"/>
            <a:chOff x="1768938" y="3782219"/>
            <a:chExt cx="367805" cy="367773"/>
          </a:xfrm>
        </p:grpSpPr>
        <p:sp>
          <p:nvSpPr>
            <p:cNvPr id="13207" name="Google Shape;13207;p68"/>
            <p:cNvSpPr/>
            <p:nvPr/>
          </p:nvSpPr>
          <p:spPr>
            <a:xfrm>
              <a:off x="1884380" y="3782219"/>
              <a:ext cx="252363" cy="198412"/>
            </a:xfrm>
            <a:custGeom>
              <a:rect b="b" l="l" r="r" t="t"/>
              <a:pathLst>
                <a:path extrusionOk="0" h="6263" w="7966">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68"/>
            <p:cNvSpPr/>
            <p:nvPr/>
          </p:nvSpPr>
          <p:spPr>
            <a:xfrm>
              <a:off x="2034480" y="3821914"/>
              <a:ext cx="31743" cy="31236"/>
            </a:xfrm>
            <a:custGeom>
              <a:rect b="b" l="l" r="r" t="t"/>
              <a:pathLst>
                <a:path extrusionOk="0" h="986" w="1002">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68"/>
            <p:cNvSpPr/>
            <p:nvPr/>
          </p:nvSpPr>
          <p:spPr>
            <a:xfrm>
              <a:off x="2065431" y="3852359"/>
              <a:ext cx="31712" cy="31332"/>
            </a:xfrm>
            <a:custGeom>
              <a:rect b="b" l="l" r="r" t="t"/>
              <a:pathLst>
                <a:path extrusionOk="0" h="989" w="1001">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68"/>
            <p:cNvSpPr/>
            <p:nvPr/>
          </p:nvSpPr>
          <p:spPr>
            <a:xfrm>
              <a:off x="1768938" y="3922625"/>
              <a:ext cx="281413" cy="227367"/>
            </a:xfrm>
            <a:custGeom>
              <a:rect b="b" l="l" r="r" t="t"/>
              <a:pathLst>
                <a:path extrusionOk="0" h="7177" w="8883">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68"/>
            <p:cNvSpPr/>
            <p:nvPr/>
          </p:nvSpPr>
          <p:spPr>
            <a:xfrm>
              <a:off x="1847790" y="3937704"/>
              <a:ext cx="143352" cy="127417"/>
            </a:xfrm>
            <a:custGeom>
              <a:rect b="b" l="l" r="r" t="t"/>
              <a:pathLst>
                <a:path extrusionOk="0" h="4022" w="4525">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12" name="Google Shape;13212;p68"/>
          <p:cNvGrpSpPr/>
          <p:nvPr/>
        </p:nvGrpSpPr>
        <p:grpSpPr>
          <a:xfrm>
            <a:off x="2681385" y="3623039"/>
            <a:ext cx="325544" cy="327413"/>
            <a:chOff x="2681385" y="3798439"/>
            <a:chExt cx="325544" cy="327413"/>
          </a:xfrm>
        </p:grpSpPr>
        <p:sp>
          <p:nvSpPr>
            <p:cNvPr id="13213" name="Google Shape;13213;p68"/>
            <p:cNvSpPr/>
            <p:nvPr/>
          </p:nvSpPr>
          <p:spPr>
            <a:xfrm>
              <a:off x="2713826" y="3830975"/>
              <a:ext cx="58101" cy="56866"/>
            </a:xfrm>
            <a:custGeom>
              <a:rect b="b" l="l" r="r" t="t"/>
              <a:pathLst>
                <a:path extrusionOk="0" h="1795" w="1834">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68"/>
            <p:cNvSpPr/>
            <p:nvPr/>
          </p:nvSpPr>
          <p:spPr>
            <a:xfrm>
              <a:off x="2683255" y="3880110"/>
              <a:ext cx="75462" cy="28100"/>
            </a:xfrm>
            <a:custGeom>
              <a:rect b="b" l="l" r="r" t="t"/>
              <a:pathLst>
                <a:path extrusionOk="0" h="887" w="2382">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68"/>
            <p:cNvSpPr/>
            <p:nvPr/>
          </p:nvSpPr>
          <p:spPr>
            <a:xfrm>
              <a:off x="2681385" y="3918918"/>
              <a:ext cx="75082" cy="29272"/>
            </a:xfrm>
            <a:custGeom>
              <a:rect b="b" l="l" r="r" t="t"/>
              <a:pathLst>
                <a:path extrusionOk="0" h="924" w="237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68"/>
            <p:cNvSpPr/>
            <p:nvPr/>
          </p:nvSpPr>
          <p:spPr>
            <a:xfrm>
              <a:off x="2762835" y="3800340"/>
              <a:ext cx="29462" cy="74321"/>
            </a:xfrm>
            <a:custGeom>
              <a:rect b="b" l="l" r="r" t="t"/>
              <a:pathLst>
                <a:path extrusionOk="0" h="2346" w="93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68"/>
            <p:cNvSpPr/>
            <p:nvPr/>
          </p:nvSpPr>
          <p:spPr>
            <a:xfrm>
              <a:off x="2801326" y="3798439"/>
              <a:ext cx="30951" cy="73941"/>
            </a:xfrm>
            <a:custGeom>
              <a:rect b="b" l="l" r="r" t="t"/>
              <a:pathLst>
                <a:path extrusionOk="0" h="2334" w="977">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68"/>
            <p:cNvSpPr/>
            <p:nvPr/>
          </p:nvSpPr>
          <p:spPr>
            <a:xfrm>
              <a:off x="2851095" y="3944262"/>
              <a:ext cx="124534" cy="127670"/>
            </a:xfrm>
            <a:custGeom>
              <a:rect b="b" l="l" r="r" t="t"/>
              <a:pathLst>
                <a:path extrusionOk="0" h="4030" w="3931">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68"/>
            <p:cNvSpPr/>
            <p:nvPr/>
          </p:nvSpPr>
          <p:spPr>
            <a:xfrm>
              <a:off x="2750416" y="3870163"/>
              <a:ext cx="256513" cy="255689"/>
            </a:xfrm>
            <a:custGeom>
              <a:rect b="b" l="l" r="r" t="t"/>
              <a:pathLst>
                <a:path extrusionOk="0" h="8071" w="8097">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68"/>
          <p:cNvGrpSpPr/>
          <p:nvPr/>
        </p:nvGrpSpPr>
        <p:grpSpPr>
          <a:xfrm>
            <a:off x="6243928" y="4088102"/>
            <a:ext cx="274254" cy="350824"/>
            <a:chOff x="6243928" y="4263502"/>
            <a:chExt cx="274254" cy="350824"/>
          </a:xfrm>
        </p:grpSpPr>
        <p:sp>
          <p:nvSpPr>
            <p:cNvPr id="13221" name="Google Shape;13221;p68"/>
            <p:cNvSpPr/>
            <p:nvPr/>
          </p:nvSpPr>
          <p:spPr>
            <a:xfrm>
              <a:off x="6342390" y="4373653"/>
              <a:ext cx="10581" cy="15872"/>
            </a:xfrm>
            <a:custGeom>
              <a:rect b="b" l="l" r="r" t="t"/>
              <a:pathLst>
                <a:path extrusionOk="0" h="501" w="334">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68"/>
            <p:cNvSpPr/>
            <p:nvPr/>
          </p:nvSpPr>
          <p:spPr>
            <a:xfrm>
              <a:off x="6407999" y="4373653"/>
              <a:ext cx="10233" cy="15872"/>
            </a:xfrm>
            <a:custGeom>
              <a:rect b="b" l="l" r="r" t="t"/>
              <a:pathLst>
                <a:path extrusionOk="0" h="501" w="323">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68"/>
            <p:cNvSpPr/>
            <p:nvPr/>
          </p:nvSpPr>
          <p:spPr>
            <a:xfrm>
              <a:off x="6336719" y="4357053"/>
              <a:ext cx="21162" cy="10201"/>
            </a:xfrm>
            <a:custGeom>
              <a:rect b="b" l="l" r="r" t="t"/>
              <a:pathLst>
                <a:path extrusionOk="0" h="322" w="668">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68"/>
            <p:cNvSpPr/>
            <p:nvPr/>
          </p:nvSpPr>
          <p:spPr>
            <a:xfrm>
              <a:off x="6402740" y="4357053"/>
              <a:ext cx="21131" cy="10201"/>
            </a:xfrm>
            <a:custGeom>
              <a:rect b="b" l="l" r="r" t="t"/>
              <a:pathLst>
                <a:path extrusionOk="0" h="322" w="667">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68"/>
            <p:cNvSpPr/>
            <p:nvPr/>
          </p:nvSpPr>
          <p:spPr>
            <a:xfrm>
              <a:off x="6243928" y="4263502"/>
              <a:ext cx="274254" cy="350824"/>
            </a:xfrm>
            <a:custGeom>
              <a:rect b="b" l="l" r="r" t="t"/>
              <a:pathLst>
                <a:path extrusionOk="0" h="11074" w="8657">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68"/>
            <p:cNvSpPr/>
            <p:nvPr/>
          </p:nvSpPr>
          <p:spPr>
            <a:xfrm>
              <a:off x="6375559" y="4549033"/>
              <a:ext cx="10233" cy="10201"/>
            </a:xfrm>
            <a:custGeom>
              <a:rect b="b" l="l" r="r" t="t"/>
              <a:pathLst>
                <a:path extrusionOk="0" h="322" w="323">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68"/>
            <p:cNvSpPr/>
            <p:nvPr/>
          </p:nvSpPr>
          <p:spPr>
            <a:xfrm>
              <a:off x="6375559" y="4587493"/>
              <a:ext cx="10233" cy="10613"/>
            </a:xfrm>
            <a:custGeom>
              <a:rect b="b" l="l" r="r" t="t"/>
              <a:pathLst>
                <a:path extrusionOk="0" h="335" w="323">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68"/>
            <p:cNvSpPr/>
            <p:nvPr/>
          </p:nvSpPr>
          <p:spPr>
            <a:xfrm>
              <a:off x="6342009" y="4406442"/>
              <a:ext cx="76222" cy="32472"/>
            </a:xfrm>
            <a:custGeom>
              <a:rect b="b" l="l" r="r" t="t"/>
              <a:pathLst>
                <a:path extrusionOk="0" h="1025" w="2406">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9" name="Google Shape;13229;p68"/>
          <p:cNvGrpSpPr/>
          <p:nvPr/>
        </p:nvGrpSpPr>
        <p:grpSpPr>
          <a:xfrm>
            <a:off x="3560600" y="3587938"/>
            <a:ext cx="352345" cy="363655"/>
            <a:chOff x="3560600" y="3763338"/>
            <a:chExt cx="352345" cy="363655"/>
          </a:xfrm>
        </p:grpSpPr>
        <p:sp>
          <p:nvSpPr>
            <p:cNvPr id="13230" name="Google Shape;13230;p68"/>
            <p:cNvSpPr/>
            <p:nvPr/>
          </p:nvSpPr>
          <p:spPr>
            <a:xfrm>
              <a:off x="3665841" y="3763338"/>
              <a:ext cx="143352" cy="173543"/>
            </a:xfrm>
            <a:custGeom>
              <a:rect b="b" l="l" r="r" t="t"/>
              <a:pathLst>
                <a:path extrusionOk="0" h="5478" w="4525">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68"/>
            <p:cNvSpPr/>
            <p:nvPr/>
          </p:nvSpPr>
          <p:spPr>
            <a:xfrm>
              <a:off x="3696761" y="3794099"/>
              <a:ext cx="82653" cy="78661"/>
            </a:xfrm>
            <a:custGeom>
              <a:rect b="b" l="l" r="r" t="t"/>
              <a:pathLst>
                <a:path extrusionOk="0" h="2483" w="2609">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68"/>
            <p:cNvSpPr/>
            <p:nvPr/>
          </p:nvSpPr>
          <p:spPr>
            <a:xfrm>
              <a:off x="3560600" y="3916574"/>
              <a:ext cx="352345" cy="210419"/>
            </a:xfrm>
            <a:custGeom>
              <a:rect b="b" l="l" r="r" t="t"/>
              <a:pathLst>
                <a:path extrusionOk="0" h="6642" w="11122">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33" name="Google Shape;13233;p68"/>
          <p:cNvGrpSpPr/>
          <p:nvPr/>
        </p:nvGrpSpPr>
        <p:grpSpPr>
          <a:xfrm>
            <a:off x="5790556" y="4085852"/>
            <a:ext cx="279513" cy="356083"/>
            <a:chOff x="5790556" y="4261252"/>
            <a:chExt cx="279513" cy="356083"/>
          </a:xfrm>
        </p:grpSpPr>
        <p:sp>
          <p:nvSpPr>
            <p:cNvPr id="13234" name="Google Shape;13234;p68"/>
            <p:cNvSpPr/>
            <p:nvPr/>
          </p:nvSpPr>
          <p:spPr>
            <a:xfrm>
              <a:off x="5892027" y="4400423"/>
              <a:ext cx="10581" cy="15872"/>
            </a:xfrm>
            <a:custGeom>
              <a:rect b="b" l="l" r="r" t="t"/>
              <a:pathLst>
                <a:path extrusionOk="0" h="501" w="334">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68"/>
            <p:cNvSpPr/>
            <p:nvPr/>
          </p:nvSpPr>
          <p:spPr>
            <a:xfrm>
              <a:off x="5959157" y="4400423"/>
              <a:ext cx="10201" cy="15872"/>
            </a:xfrm>
            <a:custGeom>
              <a:rect b="b" l="l" r="r" t="t"/>
              <a:pathLst>
                <a:path extrusionOk="0" h="501" w="322">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68"/>
            <p:cNvSpPr/>
            <p:nvPr/>
          </p:nvSpPr>
          <p:spPr>
            <a:xfrm>
              <a:off x="5907867" y="4450667"/>
              <a:ext cx="45651" cy="16157"/>
            </a:xfrm>
            <a:custGeom>
              <a:rect b="b" l="l" r="r" t="t"/>
              <a:pathLst>
                <a:path extrusionOk="0" h="510" w="1441">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68"/>
            <p:cNvSpPr/>
            <p:nvPr/>
          </p:nvSpPr>
          <p:spPr>
            <a:xfrm>
              <a:off x="5790556" y="4261252"/>
              <a:ext cx="279513" cy="356083"/>
            </a:xfrm>
            <a:custGeom>
              <a:rect b="b" l="l" r="r" t="t"/>
              <a:pathLst>
                <a:path extrusionOk="0" h="11240" w="8823">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68"/>
            <p:cNvSpPr/>
            <p:nvPr/>
          </p:nvSpPr>
          <p:spPr>
            <a:xfrm>
              <a:off x="5875807" y="4562244"/>
              <a:ext cx="10201" cy="55092"/>
            </a:xfrm>
            <a:custGeom>
              <a:rect b="b" l="l" r="r" t="t"/>
              <a:pathLst>
                <a:path extrusionOk="0" h="1739" w="322">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68"/>
            <p:cNvSpPr/>
            <p:nvPr/>
          </p:nvSpPr>
          <p:spPr>
            <a:xfrm>
              <a:off x="5925576" y="4567883"/>
              <a:ext cx="10613" cy="10233"/>
            </a:xfrm>
            <a:custGeom>
              <a:rect b="b" l="l" r="r" t="t"/>
              <a:pathLst>
                <a:path extrusionOk="0" h="323" w="335">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68"/>
            <p:cNvSpPr/>
            <p:nvPr/>
          </p:nvSpPr>
          <p:spPr>
            <a:xfrm>
              <a:off x="5925576" y="4600703"/>
              <a:ext cx="10613" cy="10613"/>
            </a:xfrm>
            <a:custGeom>
              <a:rect b="b" l="l" r="r" t="t"/>
              <a:pathLst>
                <a:path extrusionOk="0" h="335" w="335">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41" name="Google Shape;13241;p68"/>
          <p:cNvGrpSpPr/>
          <p:nvPr/>
        </p:nvGrpSpPr>
        <p:grpSpPr>
          <a:xfrm>
            <a:off x="5341333" y="4085852"/>
            <a:ext cx="278752" cy="356463"/>
            <a:chOff x="5341333" y="4261252"/>
            <a:chExt cx="278752" cy="356463"/>
          </a:xfrm>
        </p:grpSpPr>
        <p:sp>
          <p:nvSpPr>
            <p:cNvPr id="13242" name="Google Shape;13242;p68"/>
            <p:cNvSpPr/>
            <p:nvPr/>
          </p:nvSpPr>
          <p:spPr>
            <a:xfrm>
              <a:off x="5442773" y="4383442"/>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68"/>
            <p:cNvSpPr/>
            <p:nvPr/>
          </p:nvSpPr>
          <p:spPr>
            <a:xfrm>
              <a:off x="5509174" y="4383442"/>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68"/>
            <p:cNvSpPr/>
            <p:nvPr/>
          </p:nvSpPr>
          <p:spPr>
            <a:xfrm>
              <a:off x="5458232" y="4422377"/>
              <a:ext cx="45302" cy="16157"/>
            </a:xfrm>
            <a:custGeom>
              <a:rect b="b" l="l" r="r" t="t"/>
              <a:pathLst>
                <a:path extrusionOk="0" h="510" w="143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68"/>
            <p:cNvSpPr/>
            <p:nvPr/>
          </p:nvSpPr>
          <p:spPr>
            <a:xfrm>
              <a:off x="5437134" y="4572793"/>
              <a:ext cx="10581" cy="44162"/>
            </a:xfrm>
            <a:custGeom>
              <a:rect b="b" l="l" r="r" t="t"/>
              <a:pathLst>
                <a:path extrusionOk="0" h="1394" w="334">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68"/>
            <p:cNvSpPr/>
            <p:nvPr/>
          </p:nvSpPr>
          <p:spPr>
            <a:xfrm>
              <a:off x="5341333" y="4261252"/>
              <a:ext cx="278752" cy="356463"/>
            </a:xfrm>
            <a:custGeom>
              <a:rect b="b" l="l" r="r" t="t"/>
              <a:pathLst>
                <a:path extrusionOk="0" h="11252" w="8799">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68"/>
            <p:cNvSpPr/>
            <p:nvPr/>
          </p:nvSpPr>
          <p:spPr>
            <a:xfrm>
              <a:off x="5436753" y="4366842"/>
              <a:ext cx="21511" cy="10613"/>
            </a:xfrm>
            <a:custGeom>
              <a:rect b="b" l="l" r="r" t="t"/>
              <a:pathLst>
                <a:path extrusionOk="0" h="335" w="679">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68"/>
            <p:cNvSpPr/>
            <p:nvPr/>
          </p:nvSpPr>
          <p:spPr>
            <a:xfrm>
              <a:off x="5503503" y="4366842"/>
              <a:ext cx="21923" cy="10613"/>
            </a:xfrm>
            <a:custGeom>
              <a:rect b="b" l="l" r="r" t="t"/>
              <a:pathLst>
                <a:path extrusionOk="0" h="335" w="692">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49" name="Google Shape;13249;p68"/>
          <p:cNvSpPr/>
          <p:nvPr/>
        </p:nvSpPr>
        <p:spPr>
          <a:xfrm>
            <a:off x="1322345" y="3661182"/>
            <a:ext cx="367805" cy="259871"/>
          </a:xfrm>
          <a:custGeom>
            <a:rect b="b" l="l" r="r" t="t"/>
            <a:pathLst>
              <a:path extrusionOk="0" h="8203" w="1161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250" name="Google Shape;13250;p68"/>
          <p:cNvGrpSpPr/>
          <p:nvPr/>
        </p:nvGrpSpPr>
        <p:grpSpPr>
          <a:xfrm>
            <a:off x="3103646" y="3590676"/>
            <a:ext cx="360233" cy="362451"/>
            <a:chOff x="3107608" y="3763401"/>
            <a:chExt cx="360233" cy="362451"/>
          </a:xfrm>
        </p:grpSpPr>
        <p:sp>
          <p:nvSpPr>
            <p:cNvPr id="13251" name="Google Shape;13251;p68"/>
            <p:cNvSpPr/>
            <p:nvPr/>
          </p:nvSpPr>
          <p:spPr>
            <a:xfrm>
              <a:off x="3323349" y="3763401"/>
              <a:ext cx="144492" cy="152729"/>
            </a:xfrm>
            <a:custGeom>
              <a:rect b="b" l="l" r="r" t="t"/>
              <a:pathLst>
                <a:path extrusionOk="0" h="4821" w="4561">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68"/>
            <p:cNvSpPr/>
            <p:nvPr/>
          </p:nvSpPr>
          <p:spPr>
            <a:xfrm>
              <a:off x="3107608" y="3863256"/>
              <a:ext cx="333844" cy="262596"/>
            </a:xfrm>
            <a:custGeom>
              <a:rect b="b" l="l" r="r" t="t"/>
              <a:pathLst>
                <a:path extrusionOk="0" h="8289" w="10538">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68"/>
            <p:cNvSpPr/>
            <p:nvPr/>
          </p:nvSpPr>
          <p:spPr>
            <a:xfrm>
              <a:off x="3361840" y="3799453"/>
              <a:ext cx="74701" cy="71438"/>
            </a:xfrm>
            <a:custGeom>
              <a:rect b="b" l="l" r="r" t="t"/>
              <a:pathLst>
                <a:path extrusionOk="0" h="2255" w="2358">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4" name="Google Shape;13254;p68"/>
          <p:cNvGrpSpPr/>
          <p:nvPr/>
        </p:nvGrpSpPr>
        <p:grpSpPr>
          <a:xfrm>
            <a:off x="889343" y="3625827"/>
            <a:ext cx="351585" cy="339705"/>
            <a:chOff x="889343" y="3801227"/>
            <a:chExt cx="351585" cy="339705"/>
          </a:xfrm>
        </p:grpSpPr>
        <p:sp>
          <p:nvSpPr>
            <p:cNvPr id="13255" name="Google Shape;13255;p68"/>
            <p:cNvSpPr/>
            <p:nvPr/>
          </p:nvSpPr>
          <p:spPr>
            <a:xfrm>
              <a:off x="1014954" y="4068479"/>
              <a:ext cx="35862" cy="10233"/>
            </a:xfrm>
            <a:custGeom>
              <a:rect b="b" l="l" r="r" t="t"/>
              <a:pathLst>
                <a:path extrusionOk="0" h="323" w="1132">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68"/>
            <p:cNvSpPr/>
            <p:nvPr/>
          </p:nvSpPr>
          <p:spPr>
            <a:xfrm>
              <a:off x="889343" y="3801227"/>
              <a:ext cx="351585" cy="339705"/>
            </a:xfrm>
            <a:custGeom>
              <a:rect b="b" l="l" r="r" t="t"/>
              <a:pathLst>
                <a:path extrusionOk="0" h="10723" w="11098">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68"/>
            <p:cNvSpPr/>
            <p:nvPr/>
          </p:nvSpPr>
          <p:spPr>
            <a:xfrm>
              <a:off x="1148865" y="3851598"/>
              <a:ext cx="27181" cy="51733"/>
            </a:xfrm>
            <a:custGeom>
              <a:rect b="b" l="l" r="r" t="t"/>
              <a:pathLst>
                <a:path extrusionOk="0" h="1633" w="858">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68"/>
            <p:cNvSpPr/>
            <p:nvPr/>
          </p:nvSpPr>
          <p:spPr>
            <a:xfrm>
              <a:off x="1152255" y="3836138"/>
              <a:ext cx="15111" cy="15111"/>
            </a:xfrm>
            <a:custGeom>
              <a:rect b="b" l="l" r="r" t="t"/>
              <a:pathLst>
                <a:path extrusionOk="0" h="477" w="477">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9" name="Google Shape;13259;p68"/>
            <p:cNvSpPr/>
            <p:nvPr/>
          </p:nvSpPr>
          <p:spPr>
            <a:xfrm>
              <a:off x="1022494" y="3867438"/>
              <a:ext cx="19642" cy="29843"/>
            </a:xfrm>
            <a:custGeom>
              <a:rect b="b" l="l" r="r" t="t"/>
              <a:pathLst>
                <a:path extrusionOk="0" h="942" w="62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0" name="Google Shape;13260;p68"/>
          <p:cNvGrpSpPr/>
          <p:nvPr/>
        </p:nvGrpSpPr>
        <p:grpSpPr>
          <a:xfrm>
            <a:off x="4896609" y="4085472"/>
            <a:ext cx="278784" cy="355323"/>
            <a:chOff x="4896609" y="4260872"/>
            <a:chExt cx="278784" cy="355323"/>
          </a:xfrm>
        </p:grpSpPr>
        <p:sp>
          <p:nvSpPr>
            <p:cNvPr id="13261" name="Google Shape;13261;p68"/>
            <p:cNvSpPr/>
            <p:nvPr/>
          </p:nvSpPr>
          <p:spPr>
            <a:xfrm>
              <a:off x="4997700" y="4378151"/>
              <a:ext cx="10201" cy="16252"/>
            </a:xfrm>
            <a:custGeom>
              <a:rect b="b" l="l" r="r" t="t"/>
              <a:pathLst>
                <a:path extrusionOk="0" h="513" w="322">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68"/>
            <p:cNvSpPr/>
            <p:nvPr/>
          </p:nvSpPr>
          <p:spPr>
            <a:xfrm>
              <a:off x="5064830" y="4378151"/>
              <a:ext cx="10233" cy="16252"/>
            </a:xfrm>
            <a:custGeom>
              <a:rect b="b" l="l" r="r" t="t"/>
              <a:pathLst>
                <a:path extrusionOk="0" h="513" w="323">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68"/>
            <p:cNvSpPr/>
            <p:nvPr/>
          </p:nvSpPr>
          <p:spPr>
            <a:xfrm>
              <a:off x="5013160" y="4417498"/>
              <a:ext cx="46063" cy="15777"/>
            </a:xfrm>
            <a:custGeom>
              <a:rect b="b" l="l" r="r" t="t"/>
              <a:pathLst>
                <a:path extrusionOk="0" h="498" w="1454">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68"/>
            <p:cNvSpPr/>
            <p:nvPr/>
          </p:nvSpPr>
          <p:spPr>
            <a:xfrm>
              <a:off x="4896609" y="4260872"/>
              <a:ext cx="278784" cy="355323"/>
            </a:xfrm>
            <a:custGeom>
              <a:rect b="b" l="l" r="r" t="t"/>
              <a:pathLst>
                <a:path extrusionOk="0" h="11216" w="880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68"/>
            <p:cNvSpPr/>
            <p:nvPr/>
          </p:nvSpPr>
          <p:spPr>
            <a:xfrm>
              <a:off x="4992030" y="4361203"/>
              <a:ext cx="21923" cy="10581"/>
            </a:xfrm>
            <a:custGeom>
              <a:rect b="b" l="l" r="r" t="t"/>
              <a:pathLst>
                <a:path extrusionOk="0" h="334" w="692">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68"/>
            <p:cNvSpPr/>
            <p:nvPr/>
          </p:nvSpPr>
          <p:spPr>
            <a:xfrm>
              <a:off x="5059191" y="4361203"/>
              <a:ext cx="21511" cy="10581"/>
            </a:xfrm>
            <a:custGeom>
              <a:rect b="b" l="l" r="r" t="t"/>
              <a:pathLst>
                <a:path extrusionOk="0" h="334" w="679">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67" name="Google Shape;13267;p68"/>
          <p:cNvGrpSpPr/>
          <p:nvPr/>
        </p:nvGrpSpPr>
        <p:grpSpPr>
          <a:xfrm>
            <a:off x="7598438" y="4090731"/>
            <a:ext cx="260283" cy="345914"/>
            <a:chOff x="7598438" y="4266131"/>
            <a:chExt cx="260283" cy="345914"/>
          </a:xfrm>
        </p:grpSpPr>
        <p:sp>
          <p:nvSpPr>
            <p:cNvPr id="13268" name="Google Shape;13268;p68"/>
            <p:cNvSpPr/>
            <p:nvPr/>
          </p:nvSpPr>
          <p:spPr>
            <a:xfrm>
              <a:off x="7598438" y="4266131"/>
              <a:ext cx="260283" cy="345914"/>
            </a:xfrm>
            <a:custGeom>
              <a:rect b="b" l="l" r="r" t="t"/>
              <a:pathLst>
                <a:path extrusionOk="0" h="10919" w="8216">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68"/>
            <p:cNvSpPr/>
            <p:nvPr/>
          </p:nvSpPr>
          <p:spPr>
            <a:xfrm>
              <a:off x="7686319" y="4368743"/>
              <a:ext cx="21131" cy="10581"/>
            </a:xfrm>
            <a:custGeom>
              <a:rect b="b" l="l" r="r" t="t"/>
              <a:pathLst>
                <a:path extrusionOk="0" h="334" w="667">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68"/>
            <p:cNvSpPr/>
            <p:nvPr/>
          </p:nvSpPr>
          <p:spPr>
            <a:xfrm>
              <a:off x="7751199" y="4368743"/>
              <a:ext cx="21131" cy="10581"/>
            </a:xfrm>
            <a:custGeom>
              <a:rect b="b" l="l" r="r" t="t"/>
              <a:pathLst>
                <a:path extrusionOk="0" h="334" w="667">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68"/>
            <p:cNvSpPr/>
            <p:nvPr/>
          </p:nvSpPr>
          <p:spPr>
            <a:xfrm>
              <a:off x="7794189" y="4558474"/>
              <a:ext cx="37731" cy="37731"/>
            </a:xfrm>
            <a:custGeom>
              <a:rect b="b" l="l" r="r" t="t"/>
              <a:pathLst>
                <a:path extrusionOk="0" h="1191" w="1191">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68"/>
            <p:cNvSpPr/>
            <p:nvPr/>
          </p:nvSpPr>
          <p:spPr>
            <a:xfrm>
              <a:off x="7691197" y="4385343"/>
              <a:ext cx="10613" cy="15492"/>
            </a:xfrm>
            <a:custGeom>
              <a:rect b="b" l="l" r="r" t="t"/>
              <a:pathLst>
                <a:path extrusionOk="0" h="489" w="335">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68"/>
            <p:cNvSpPr/>
            <p:nvPr/>
          </p:nvSpPr>
          <p:spPr>
            <a:xfrm>
              <a:off x="7756458" y="4385343"/>
              <a:ext cx="10233" cy="15492"/>
            </a:xfrm>
            <a:custGeom>
              <a:rect b="b" l="l" r="r" t="t"/>
              <a:pathLst>
                <a:path extrusionOk="0" h="489" w="323">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68"/>
            <p:cNvSpPr/>
            <p:nvPr/>
          </p:nvSpPr>
          <p:spPr>
            <a:xfrm>
              <a:off x="7699878" y="4415122"/>
              <a:ext cx="58893" cy="32092"/>
            </a:xfrm>
            <a:custGeom>
              <a:rect b="b" l="l" r="r" t="t"/>
              <a:pathLst>
                <a:path extrusionOk="0" h="1013" w="1859">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75" name="Google Shape;13275;p68"/>
          <p:cNvGrpSpPr/>
          <p:nvPr/>
        </p:nvGrpSpPr>
        <p:grpSpPr>
          <a:xfrm>
            <a:off x="1767069" y="3184746"/>
            <a:ext cx="286324" cy="348163"/>
            <a:chOff x="1767069" y="3360146"/>
            <a:chExt cx="286324" cy="348163"/>
          </a:xfrm>
        </p:grpSpPr>
        <p:sp>
          <p:nvSpPr>
            <p:cNvPr id="13276" name="Google Shape;13276;p68"/>
            <p:cNvSpPr/>
            <p:nvPr/>
          </p:nvSpPr>
          <p:spPr>
            <a:xfrm>
              <a:off x="1767069" y="3404277"/>
              <a:ext cx="228223" cy="304033"/>
            </a:xfrm>
            <a:custGeom>
              <a:rect b="b" l="l" r="r" t="t"/>
              <a:pathLst>
                <a:path extrusionOk="0" h="9597" w="7204">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68"/>
            <p:cNvSpPr/>
            <p:nvPr/>
          </p:nvSpPr>
          <p:spPr>
            <a:xfrm>
              <a:off x="1799509" y="3360146"/>
              <a:ext cx="253884" cy="276883"/>
            </a:xfrm>
            <a:custGeom>
              <a:rect b="b" l="l" r="r" t="t"/>
              <a:pathLst>
                <a:path extrusionOk="0" h="8740" w="8014">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68"/>
            <p:cNvSpPr/>
            <p:nvPr/>
          </p:nvSpPr>
          <p:spPr>
            <a:xfrm>
              <a:off x="1948120" y="3388532"/>
              <a:ext cx="78852" cy="75367"/>
            </a:xfrm>
            <a:custGeom>
              <a:rect b="b" l="l" r="r" t="t"/>
              <a:pathLst>
                <a:path extrusionOk="0" h="2379" w="2489">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68"/>
            <p:cNvSpPr/>
            <p:nvPr/>
          </p:nvSpPr>
          <p:spPr>
            <a:xfrm>
              <a:off x="1800270" y="3513636"/>
              <a:ext cx="162582" cy="10233"/>
            </a:xfrm>
            <a:custGeom>
              <a:rect b="b" l="l" r="r" t="t"/>
              <a:pathLst>
                <a:path extrusionOk="0" h="323" w="5132">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68"/>
            <p:cNvSpPr/>
            <p:nvPr/>
          </p:nvSpPr>
          <p:spPr>
            <a:xfrm>
              <a:off x="1800270" y="3536287"/>
              <a:ext cx="162582" cy="10201"/>
            </a:xfrm>
            <a:custGeom>
              <a:rect b="b" l="l" r="r" t="t"/>
              <a:pathLst>
                <a:path extrusionOk="0" h="322" w="5132">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68"/>
            <p:cNvSpPr/>
            <p:nvPr/>
          </p:nvSpPr>
          <p:spPr>
            <a:xfrm>
              <a:off x="1800270" y="3558146"/>
              <a:ext cx="162582" cy="10613"/>
            </a:xfrm>
            <a:custGeom>
              <a:rect b="b" l="l" r="r" t="t"/>
              <a:pathLst>
                <a:path extrusionOk="0" h="335" w="5132">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68"/>
            <p:cNvSpPr/>
            <p:nvPr/>
          </p:nvSpPr>
          <p:spPr>
            <a:xfrm>
              <a:off x="1800270" y="3580798"/>
              <a:ext cx="162582" cy="10581"/>
            </a:xfrm>
            <a:custGeom>
              <a:rect b="b" l="l" r="r" t="t"/>
              <a:pathLst>
                <a:path extrusionOk="0" h="334" w="5132">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83" name="Google Shape;13283;p68"/>
          <p:cNvGrpSpPr/>
          <p:nvPr/>
        </p:nvGrpSpPr>
        <p:grpSpPr>
          <a:xfrm>
            <a:off x="7149944" y="4090731"/>
            <a:ext cx="260283" cy="345914"/>
            <a:chOff x="7149944" y="4266131"/>
            <a:chExt cx="260283" cy="345914"/>
          </a:xfrm>
        </p:grpSpPr>
        <p:sp>
          <p:nvSpPr>
            <p:cNvPr id="13284" name="Google Shape;13284;p68"/>
            <p:cNvSpPr/>
            <p:nvPr/>
          </p:nvSpPr>
          <p:spPr>
            <a:xfrm>
              <a:off x="7149944" y="4266131"/>
              <a:ext cx="260283" cy="345914"/>
            </a:xfrm>
            <a:custGeom>
              <a:rect b="b" l="l" r="r" t="t"/>
              <a:pathLst>
                <a:path extrusionOk="0" h="10919" w="8216">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68"/>
            <p:cNvSpPr/>
            <p:nvPr/>
          </p:nvSpPr>
          <p:spPr>
            <a:xfrm>
              <a:off x="7257815" y="4428808"/>
              <a:ext cx="43782" cy="15396"/>
            </a:xfrm>
            <a:custGeom>
              <a:rect b="b" l="l" r="r" t="t"/>
              <a:pathLst>
                <a:path extrusionOk="0" h="486" w="1382">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68"/>
            <p:cNvSpPr/>
            <p:nvPr/>
          </p:nvSpPr>
          <p:spPr>
            <a:xfrm>
              <a:off x="7241975" y="4390602"/>
              <a:ext cx="10581" cy="15523"/>
            </a:xfrm>
            <a:custGeom>
              <a:rect b="b" l="l" r="r" t="t"/>
              <a:pathLst>
                <a:path extrusionOk="0" h="490" w="334">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68"/>
            <p:cNvSpPr/>
            <p:nvPr/>
          </p:nvSpPr>
          <p:spPr>
            <a:xfrm>
              <a:off x="7307236" y="4390602"/>
              <a:ext cx="10201" cy="15523"/>
            </a:xfrm>
            <a:custGeom>
              <a:rect b="b" l="l" r="r" t="t"/>
              <a:pathLst>
                <a:path extrusionOk="0" h="490" w="322">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68"/>
            <p:cNvSpPr/>
            <p:nvPr/>
          </p:nvSpPr>
          <p:spPr>
            <a:xfrm>
              <a:off x="7236336" y="4374382"/>
              <a:ext cx="21131" cy="10613"/>
            </a:xfrm>
            <a:custGeom>
              <a:rect b="b" l="l" r="r" t="t"/>
              <a:pathLst>
                <a:path extrusionOk="0" h="335" w="667">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68"/>
            <p:cNvSpPr/>
            <p:nvPr/>
          </p:nvSpPr>
          <p:spPr>
            <a:xfrm>
              <a:off x="7301565" y="4374382"/>
              <a:ext cx="21162" cy="10613"/>
            </a:xfrm>
            <a:custGeom>
              <a:rect b="b" l="l" r="r" t="t"/>
              <a:pathLst>
                <a:path extrusionOk="0" h="335" w="668">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0" name="Google Shape;13290;p68"/>
          <p:cNvGrpSpPr/>
          <p:nvPr/>
        </p:nvGrpSpPr>
        <p:grpSpPr>
          <a:xfrm>
            <a:off x="6695051" y="4083951"/>
            <a:ext cx="270104" cy="360233"/>
            <a:chOff x="6695051" y="4259351"/>
            <a:chExt cx="270104" cy="360233"/>
          </a:xfrm>
        </p:grpSpPr>
        <p:sp>
          <p:nvSpPr>
            <p:cNvPr id="13291" name="Google Shape;13291;p68"/>
            <p:cNvSpPr/>
            <p:nvPr/>
          </p:nvSpPr>
          <p:spPr>
            <a:xfrm>
              <a:off x="6790852" y="4383442"/>
              <a:ext cx="10233" cy="15872"/>
            </a:xfrm>
            <a:custGeom>
              <a:rect b="b" l="l" r="r" t="t"/>
              <a:pathLst>
                <a:path extrusionOk="0" h="501" w="323">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68"/>
            <p:cNvSpPr/>
            <p:nvPr/>
          </p:nvSpPr>
          <p:spPr>
            <a:xfrm>
              <a:off x="6858742" y="4383442"/>
              <a:ext cx="10233" cy="15872"/>
            </a:xfrm>
            <a:custGeom>
              <a:rect b="b" l="l" r="r" t="t"/>
              <a:pathLst>
                <a:path extrusionOk="0" h="501" w="323">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68"/>
            <p:cNvSpPr/>
            <p:nvPr/>
          </p:nvSpPr>
          <p:spPr>
            <a:xfrm>
              <a:off x="6695051" y="4259351"/>
              <a:ext cx="270104" cy="360233"/>
            </a:xfrm>
            <a:custGeom>
              <a:rect b="b" l="l" r="r" t="t"/>
              <a:pathLst>
                <a:path extrusionOk="0" h="11371" w="8526">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68"/>
            <p:cNvSpPr/>
            <p:nvPr/>
          </p:nvSpPr>
          <p:spPr>
            <a:xfrm>
              <a:off x="6799152" y="4414362"/>
              <a:ext cx="61523" cy="33232"/>
            </a:xfrm>
            <a:custGeom>
              <a:rect b="b" l="l" r="r" t="t"/>
              <a:pathLst>
                <a:path extrusionOk="0" h="1049" w="1942">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5" name="Google Shape;13295;p68"/>
          <p:cNvGrpSpPr/>
          <p:nvPr/>
        </p:nvGrpSpPr>
        <p:grpSpPr>
          <a:xfrm>
            <a:off x="8047661" y="4082051"/>
            <a:ext cx="277263" cy="362514"/>
            <a:chOff x="8047661" y="4257451"/>
            <a:chExt cx="277263" cy="362514"/>
          </a:xfrm>
        </p:grpSpPr>
        <p:sp>
          <p:nvSpPr>
            <p:cNvPr id="13296" name="Google Shape;13296;p68"/>
            <p:cNvSpPr/>
            <p:nvPr/>
          </p:nvSpPr>
          <p:spPr>
            <a:xfrm>
              <a:off x="8164211" y="4425418"/>
              <a:ext cx="44542" cy="16157"/>
            </a:xfrm>
            <a:custGeom>
              <a:rect b="b" l="l" r="r" t="t"/>
              <a:pathLst>
                <a:path extrusionOk="0" h="510" w="1406">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68"/>
            <p:cNvSpPr/>
            <p:nvPr/>
          </p:nvSpPr>
          <p:spPr>
            <a:xfrm>
              <a:off x="8141940" y="4575423"/>
              <a:ext cx="10613" cy="43813"/>
            </a:xfrm>
            <a:custGeom>
              <a:rect b="b" l="l" r="r" t="t"/>
              <a:pathLst>
                <a:path extrusionOk="0" h="1383" w="335">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68"/>
            <p:cNvSpPr/>
            <p:nvPr/>
          </p:nvSpPr>
          <p:spPr>
            <a:xfrm>
              <a:off x="8125720" y="4375522"/>
              <a:ext cx="121873" cy="42293"/>
            </a:xfrm>
            <a:custGeom>
              <a:rect b="b" l="l" r="r" t="t"/>
              <a:pathLst>
                <a:path extrusionOk="0" h="1335" w="3847">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68"/>
            <p:cNvSpPr/>
            <p:nvPr/>
          </p:nvSpPr>
          <p:spPr>
            <a:xfrm>
              <a:off x="8047661" y="4257451"/>
              <a:ext cx="277263" cy="362514"/>
            </a:xfrm>
            <a:custGeom>
              <a:rect b="b" l="l" r="r" t="t"/>
              <a:pathLst>
                <a:path extrusionOk="0" h="11443" w="8752">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0" name="Google Shape;13300;p68"/>
          <p:cNvGrpSpPr/>
          <p:nvPr/>
        </p:nvGrpSpPr>
        <p:grpSpPr>
          <a:xfrm>
            <a:off x="6248078" y="3609068"/>
            <a:ext cx="277263" cy="356115"/>
            <a:chOff x="6248078" y="3784468"/>
            <a:chExt cx="277263" cy="356115"/>
          </a:xfrm>
        </p:grpSpPr>
        <p:sp>
          <p:nvSpPr>
            <p:cNvPr id="13301" name="Google Shape;13301;p68"/>
            <p:cNvSpPr/>
            <p:nvPr/>
          </p:nvSpPr>
          <p:spPr>
            <a:xfrm>
              <a:off x="6337099" y="3874630"/>
              <a:ext cx="43402" cy="43402"/>
            </a:xfrm>
            <a:custGeom>
              <a:rect b="b" l="l" r="r" t="t"/>
              <a:pathLst>
                <a:path extrusionOk="0" h="1370" w="137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68"/>
            <p:cNvSpPr/>
            <p:nvPr/>
          </p:nvSpPr>
          <p:spPr>
            <a:xfrm>
              <a:off x="6392919" y="3874630"/>
              <a:ext cx="43402" cy="43402"/>
            </a:xfrm>
            <a:custGeom>
              <a:rect b="b" l="l" r="r" t="t"/>
              <a:pathLst>
                <a:path extrusionOk="0" h="1370" w="137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68"/>
            <p:cNvSpPr/>
            <p:nvPr/>
          </p:nvSpPr>
          <p:spPr>
            <a:xfrm>
              <a:off x="6381609" y="3913469"/>
              <a:ext cx="10201" cy="15872"/>
            </a:xfrm>
            <a:custGeom>
              <a:rect b="b" l="l" r="r" t="t"/>
              <a:pathLst>
                <a:path extrusionOk="0" h="501" w="322">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4" name="Google Shape;13304;p68"/>
            <p:cNvSpPr/>
            <p:nvPr/>
          </p:nvSpPr>
          <p:spPr>
            <a:xfrm>
              <a:off x="6248078" y="3784468"/>
              <a:ext cx="277263" cy="356115"/>
            </a:xfrm>
            <a:custGeom>
              <a:rect b="b" l="l" r="r" t="t"/>
              <a:pathLst>
                <a:path extrusionOk="0" h="11241" w="8752">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5" name="Google Shape;13305;p68"/>
            <p:cNvSpPr/>
            <p:nvPr/>
          </p:nvSpPr>
          <p:spPr>
            <a:xfrm>
              <a:off x="6381609" y="4085840"/>
              <a:ext cx="10201" cy="54743"/>
            </a:xfrm>
            <a:custGeom>
              <a:rect b="b" l="l" r="r" t="t"/>
              <a:pathLst>
                <a:path extrusionOk="0" h="1728" w="322">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6" name="Google Shape;13306;p68"/>
          <p:cNvGrpSpPr/>
          <p:nvPr/>
        </p:nvGrpSpPr>
        <p:grpSpPr>
          <a:xfrm>
            <a:off x="5800725" y="3610589"/>
            <a:ext cx="277644" cy="354594"/>
            <a:chOff x="5800725" y="3785989"/>
            <a:chExt cx="277644" cy="354594"/>
          </a:xfrm>
        </p:grpSpPr>
        <p:sp>
          <p:nvSpPr>
            <p:cNvPr id="13307" name="Google Shape;13307;p68"/>
            <p:cNvSpPr/>
            <p:nvPr/>
          </p:nvSpPr>
          <p:spPr>
            <a:xfrm>
              <a:off x="5901055" y="3896869"/>
              <a:ext cx="10613" cy="15872"/>
            </a:xfrm>
            <a:custGeom>
              <a:rect b="b" l="l" r="r" t="t"/>
              <a:pathLst>
                <a:path extrusionOk="0" h="501" w="335">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68"/>
            <p:cNvSpPr/>
            <p:nvPr/>
          </p:nvSpPr>
          <p:spPr>
            <a:xfrm>
              <a:off x="5968217" y="3896869"/>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68"/>
            <p:cNvSpPr/>
            <p:nvPr/>
          </p:nvSpPr>
          <p:spPr>
            <a:xfrm>
              <a:off x="5916547" y="3935804"/>
              <a:ext cx="45271" cy="16157"/>
            </a:xfrm>
            <a:custGeom>
              <a:rect b="b" l="l" r="r" t="t"/>
              <a:pathLst>
                <a:path extrusionOk="0" h="510" w="1429">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68"/>
            <p:cNvSpPr/>
            <p:nvPr/>
          </p:nvSpPr>
          <p:spPr>
            <a:xfrm>
              <a:off x="5895416" y="3879888"/>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68"/>
            <p:cNvSpPr/>
            <p:nvPr/>
          </p:nvSpPr>
          <p:spPr>
            <a:xfrm>
              <a:off x="5961786" y="3879888"/>
              <a:ext cx="21923" cy="10233"/>
            </a:xfrm>
            <a:custGeom>
              <a:rect b="b" l="l" r="r" t="t"/>
              <a:pathLst>
                <a:path extrusionOk="0" h="323" w="692">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68"/>
            <p:cNvSpPr/>
            <p:nvPr/>
          </p:nvSpPr>
          <p:spPr>
            <a:xfrm>
              <a:off x="5800725" y="3785989"/>
              <a:ext cx="277644" cy="354594"/>
            </a:xfrm>
            <a:custGeom>
              <a:rect b="b" l="l" r="r" t="t"/>
              <a:pathLst>
                <a:path extrusionOk="0" h="11193" w="8764">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68"/>
            <p:cNvSpPr/>
            <p:nvPr/>
          </p:nvSpPr>
          <p:spPr>
            <a:xfrm>
              <a:off x="6012727" y="4085840"/>
              <a:ext cx="37731" cy="37763"/>
            </a:xfrm>
            <a:custGeom>
              <a:rect b="b" l="l" r="r" t="t"/>
              <a:pathLst>
                <a:path extrusionOk="0" h="1192" w="1191">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4" name="Google Shape;13314;p68"/>
          <p:cNvGrpSpPr/>
          <p:nvPr/>
        </p:nvGrpSpPr>
        <p:grpSpPr>
          <a:xfrm>
            <a:off x="2206122" y="3185348"/>
            <a:ext cx="308183" cy="347561"/>
            <a:chOff x="2206122" y="3360748"/>
            <a:chExt cx="308183" cy="347561"/>
          </a:xfrm>
        </p:grpSpPr>
        <p:sp>
          <p:nvSpPr>
            <p:cNvPr id="13315" name="Google Shape;13315;p68"/>
            <p:cNvSpPr/>
            <p:nvPr/>
          </p:nvSpPr>
          <p:spPr>
            <a:xfrm>
              <a:off x="2206122" y="3543859"/>
              <a:ext cx="199932" cy="164451"/>
            </a:xfrm>
            <a:custGeom>
              <a:rect b="b" l="l" r="r" t="t"/>
              <a:pathLst>
                <a:path extrusionOk="0" h="5191" w="6311">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6" name="Google Shape;13316;p68"/>
            <p:cNvSpPr/>
            <p:nvPr/>
          </p:nvSpPr>
          <p:spPr>
            <a:xfrm>
              <a:off x="2216291" y="3360748"/>
              <a:ext cx="298014" cy="312872"/>
            </a:xfrm>
            <a:custGeom>
              <a:rect b="b" l="l" r="r" t="t"/>
              <a:pathLst>
                <a:path extrusionOk="0" h="9876" w="9407">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7" name="Google Shape;13317;p68"/>
            <p:cNvSpPr/>
            <p:nvPr/>
          </p:nvSpPr>
          <p:spPr>
            <a:xfrm>
              <a:off x="2392812" y="3401615"/>
              <a:ext cx="83033" cy="80372"/>
            </a:xfrm>
            <a:custGeom>
              <a:rect b="b" l="l" r="r" t="t"/>
              <a:pathLst>
                <a:path extrusionOk="0" h="2537" w="2621">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68"/>
            <p:cNvSpPr/>
            <p:nvPr/>
          </p:nvSpPr>
          <p:spPr>
            <a:xfrm>
              <a:off x="2229502" y="3535147"/>
              <a:ext cx="201833" cy="94723"/>
            </a:xfrm>
            <a:custGeom>
              <a:rect b="b" l="l" r="r" t="t"/>
              <a:pathLst>
                <a:path extrusionOk="0" h="2990" w="6371">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68"/>
            <p:cNvSpPr/>
            <p:nvPr/>
          </p:nvSpPr>
          <p:spPr>
            <a:xfrm>
              <a:off x="2236281" y="3609215"/>
              <a:ext cx="81893" cy="38364"/>
            </a:xfrm>
            <a:custGeom>
              <a:rect b="b" l="l" r="r" t="t"/>
              <a:pathLst>
                <a:path extrusionOk="0" h="1211" w="2585">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0" name="Google Shape;13320;p68"/>
          <p:cNvGrpSpPr/>
          <p:nvPr/>
        </p:nvGrpSpPr>
        <p:grpSpPr>
          <a:xfrm>
            <a:off x="5353403" y="3610209"/>
            <a:ext cx="277992" cy="354974"/>
            <a:chOff x="5353403" y="3785609"/>
            <a:chExt cx="277992" cy="354974"/>
          </a:xfrm>
        </p:grpSpPr>
        <p:sp>
          <p:nvSpPr>
            <p:cNvPr id="13321" name="Google Shape;13321;p68"/>
            <p:cNvSpPr/>
            <p:nvPr/>
          </p:nvSpPr>
          <p:spPr>
            <a:xfrm>
              <a:off x="5476734" y="3952562"/>
              <a:ext cx="33232" cy="15998"/>
            </a:xfrm>
            <a:custGeom>
              <a:rect b="b" l="l" r="r" t="t"/>
              <a:pathLst>
                <a:path extrusionOk="0" h="505" w="1049">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68"/>
            <p:cNvSpPr/>
            <p:nvPr/>
          </p:nvSpPr>
          <p:spPr>
            <a:xfrm>
              <a:off x="5457124" y="3902540"/>
              <a:ext cx="10201" cy="15872"/>
            </a:xfrm>
            <a:custGeom>
              <a:rect b="b" l="l" r="r" t="t"/>
              <a:pathLst>
                <a:path extrusionOk="0" h="501" w="322">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68"/>
            <p:cNvSpPr/>
            <p:nvPr/>
          </p:nvSpPr>
          <p:spPr>
            <a:xfrm>
              <a:off x="5518234" y="3902540"/>
              <a:ext cx="10581" cy="15872"/>
            </a:xfrm>
            <a:custGeom>
              <a:rect b="b" l="l" r="r" t="t"/>
              <a:pathLst>
                <a:path extrusionOk="0" h="501" w="334">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68"/>
            <p:cNvSpPr/>
            <p:nvPr/>
          </p:nvSpPr>
          <p:spPr>
            <a:xfrm>
              <a:off x="5353403" y="3785609"/>
              <a:ext cx="277992" cy="354974"/>
            </a:xfrm>
            <a:custGeom>
              <a:rect b="b" l="l" r="r" t="t"/>
              <a:pathLst>
                <a:path extrusionOk="0" h="11205" w="8775">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68"/>
            <p:cNvSpPr/>
            <p:nvPr/>
          </p:nvSpPr>
          <p:spPr>
            <a:xfrm>
              <a:off x="5420533" y="4102440"/>
              <a:ext cx="10581" cy="10201"/>
            </a:xfrm>
            <a:custGeom>
              <a:rect b="b" l="l" r="r" t="t"/>
              <a:pathLst>
                <a:path extrusionOk="0" h="322" w="334">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68"/>
            <p:cNvSpPr/>
            <p:nvPr/>
          </p:nvSpPr>
          <p:spPr>
            <a:xfrm>
              <a:off x="5554064" y="4102440"/>
              <a:ext cx="10201" cy="10201"/>
            </a:xfrm>
            <a:custGeom>
              <a:rect b="b" l="l" r="r" t="t"/>
              <a:pathLst>
                <a:path extrusionOk="0" h="322" w="322">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7" name="Google Shape;13327;p68"/>
          <p:cNvGrpSpPr/>
          <p:nvPr/>
        </p:nvGrpSpPr>
        <p:grpSpPr>
          <a:xfrm>
            <a:off x="4896229" y="3610589"/>
            <a:ext cx="278784" cy="354594"/>
            <a:chOff x="4896229" y="3785989"/>
            <a:chExt cx="278784" cy="354594"/>
          </a:xfrm>
        </p:grpSpPr>
        <p:sp>
          <p:nvSpPr>
            <p:cNvPr id="13328" name="Google Shape;13328;p68"/>
            <p:cNvSpPr/>
            <p:nvPr/>
          </p:nvSpPr>
          <p:spPr>
            <a:xfrm>
              <a:off x="4896229" y="3785989"/>
              <a:ext cx="278784" cy="354594"/>
            </a:xfrm>
            <a:custGeom>
              <a:rect b="b" l="l" r="r" t="t"/>
              <a:pathLst>
                <a:path extrusionOk="0" h="11193" w="880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9" name="Google Shape;13329;p68"/>
            <p:cNvSpPr/>
            <p:nvPr/>
          </p:nvSpPr>
          <p:spPr>
            <a:xfrm>
              <a:off x="4997700" y="3932319"/>
              <a:ext cx="10201" cy="15872"/>
            </a:xfrm>
            <a:custGeom>
              <a:rect b="b" l="l" r="r" t="t"/>
              <a:pathLst>
                <a:path extrusionOk="0" h="501" w="322">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0" name="Google Shape;13330;p68"/>
            <p:cNvSpPr/>
            <p:nvPr/>
          </p:nvSpPr>
          <p:spPr>
            <a:xfrm>
              <a:off x="5064830" y="3932319"/>
              <a:ext cx="10233" cy="15872"/>
            </a:xfrm>
            <a:custGeom>
              <a:rect b="b" l="l" r="r" t="t"/>
              <a:pathLst>
                <a:path extrusionOk="0" h="501" w="323">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68"/>
            <p:cNvSpPr/>
            <p:nvPr/>
          </p:nvSpPr>
          <p:spPr>
            <a:xfrm>
              <a:off x="5013160" y="3970905"/>
              <a:ext cx="46063" cy="16157"/>
            </a:xfrm>
            <a:custGeom>
              <a:rect b="b" l="l" r="r" t="t"/>
              <a:pathLst>
                <a:path extrusionOk="0" h="510" w="1454">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68"/>
            <p:cNvSpPr/>
            <p:nvPr/>
          </p:nvSpPr>
          <p:spPr>
            <a:xfrm>
              <a:off x="4991649" y="3915370"/>
              <a:ext cx="28322" cy="16252"/>
            </a:xfrm>
            <a:custGeom>
              <a:rect b="b" l="l" r="r" t="t"/>
              <a:pathLst>
                <a:path extrusionOk="0" h="513" w="894">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68"/>
            <p:cNvSpPr/>
            <p:nvPr/>
          </p:nvSpPr>
          <p:spPr>
            <a:xfrm>
              <a:off x="5052760" y="3915370"/>
              <a:ext cx="28322" cy="16252"/>
            </a:xfrm>
            <a:custGeom>
              <a:rect b="b" l="l" r="r" t="t"/>
              <a:pathLst>
                <a:path extrusionOk="0" h="513" w="894">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4" name="Google Shape;13334;p68"/>
          <p:cNvGrpSpPr/>
          <p:nvPr/>
        </p:nvGrpSpPr>
        <p:grpSpPr>
          <a:xfrm>
            <a:off x="7592387" y="3612458"/>
            <a:ext cx="273874" cy="351204"/>
            <a:chOff x="7592387" y="3787858"/>
            <a:chExt cx="273874" cy="351204"/>
          </a:xfrm>
        </p:grpSpPr>
        <p:sp>
          <p:nvSpPr>
            <p:cNvPr id="13335" name="Google Shape;13335;p68"/>
            <p:cNvSpPr/>
            <p:nvPr/>
          </p:nvSpPr>
          <p:spPr>
            <a:xfrm>
              <a:off x="7592387" y="3787858"/>
              <a:ext cx="273874" cy="351204"/>
            </a:xfrm>
            <a:custGeom>
              <a:rect b="b" l="l" r="r" t="t"/>
              <a:pathLst>
                <a:path extrusionOk="0" h="11086" w="8645">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68"/>
            <p:cNvSpPr/>
            <p:nvPr/>
          </p:nvSpPr>
          <p:spPr>
            <a:xfrm>
              <a:off x="7691197" y="3930830"/>
              <a:ext cx="10613" cy="15872"/>
            </a:xfrm>
            <a:custGeom>
              <a:rect b="b" l="l" r="r" t="t"/>
              <a:pathLst>
                <a:path extrusionOk="0" h="501" w="335">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68"/>
            <p:cNvSpPr/>
            <p:nvPr/>
          </p:nvSpPr>
          <p:spPr>
            <a:xfrm>
              <a:off x="7757218" y="3930830"/>
              <a:ext cx="10581" cy="15872"/>
            </a:xfrm>
            <a:custGeom>
              <a:rect b="b" l="l" r="r" t="t"/>
              <a:pathLst>
                <a:path extrusionOk="0" h="501" w="334">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68"/>
            <p:cNvSpPr/>
            <p:nvPr/>
          </p:nvSpPr>
          <p:spPr>
            <a:xfrm>
              <a:off x="7713088" y="3974580"/>
              <a:ext cx="32472" cy="10581"/>
            </a:xfrm>
            <a:custGeom>
              <a:rect b="b" l="l" r="r" t="t"/>
              <a:pathLst>
                <a:path extrusionOk="0" h="334" w="1025">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39" name="Google Shape;13339;p68"/>
          <p:cNvGrpSpPr/>
          <p:nvPr/>
        </p:nvGrpSpPr>
        <p:grpSpPr>
          <a:xfrm>
            <a:off x="7145794" y="3612458"/>
            <a:ext cx="274254" cy="350444"/>
            <a:chOff x="7145794" y="3787858"/>
            <a:chExt cx="274254" cy="350444"/>
          </a:xfrm>
        </p:grpSpPr>
        <p:sp>
          <p:nvSpPr>
            <p:cNvPr id="13340" name="Google Shape;13340;p68"/>
            <p:cNvSpPr/>
            <p:nvPr/>
          </p:nvSpPr>
          <p:spPr>
            <a:xfrm>
              <a:off x="7247265"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68"/>
            <p:cNvSpPr/>
            <p:nvPr/>
          </p:nvSpPr>
          <p:spPr>
            <a:xfrm>
              <a:off x="7307616" y="3891959"/>
              <a:ext cx="10201" cy="16252"/>
            </a:xfrm>
            <a:custGeom>
              <a:rect b="b" l="l" r="r" t="t"/>
              <a:pathLst>
                <a:path extrusionOk="0" h="513" w="322">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68"/>
            <p:cNvSpPr/>
            <p:nvPr/>
          </p:nvSpPr>
          <p:spPr>
            <a:xfrm>
              <a:off x="7145794" y="3787858"/>
              <a:ext cx="274254" cy="350444"/>
            </a:xfrm>
            <a:custGeom>
              <a:rect b="b" l="l" r="r" t="t"/>
              <a:pathLst>
                <a:path extrusionOk="0" h="11062" w="8657">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68"/>
            <p:cNvSpPr/>
            <p:nvPr/>
          </p:nvSpPr>
          <p:spPr>
            <a:xfrm>
              <a:off x="7260824" y="3930925"/>
              <a:ext cx="43813" cy="15396"/>
            </a:xfrm>
            <a:custGeom>
              <a:rect b="b" l="l" r="r" t="t"/>
              <a:pathLst>
                <a:path extrusionOk="0" h="486" w="1383">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68"/>
            <p:cNvSpPr/>
            <p:nvPr/>
          </p:nvSpPr>
          <p:spPr>
            <a:xfrm>
              <a:off x="7260476" y="3837532"/>
              <a:ext cx="44162" cy="21289"/>
            </a:xfrm>
            <a:custGeom>
              <a:rect b="b" l="l" r="r" t="t"/>
              <a:pathLst>
                <a:path extrusionOk="0" h="672" w="1394">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68"/>
            <p:cNvSpPr/>
            <p:nvPr/>
          </p:nvSpPr>
          <p:spPr>
            <a:xfrm>
              <a:off x="7277425" y="3821059"/>
              <a:ext cx="10233" cy="15872"/>
            </a:xfrm>
            <a:custGeom>
              <a:rect b="b" l="l" r="r" t="t"/>
              <a:pathLst>
                <a:path extrusionOk="0" h="501" w="323">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6" name="Google Shape;13346;p68"/>
          <p:cNvGrpSpPr/>
          <p:nvPr/>
        </p:nvGrpSpPr>
        <p:grpSpPr>
          <a:xfrm>
            <a:off x="8054060" y="3611698"/>
            <a:ext cx="266334" cy="353834"/>
            <a:chOff x="8054060" y="3787098"/>
            <a:chExt cx="266334" cy="353834"/>
          </a:xfrm>
        </p:grpSpPr>
        <p:sp>
          <p:nvSpPr>
            <p:cNvPr id="13347" name="Google Shape;13347;p68"/>
            <p:cNvSpPr/>
            <p:nvPr/>
          </p:nvSpPr>
          <p:spPr>
            <a:xfrm>
              <a:off x="8164972" y="3974675"/>
              <a:ext cx="43782" cy="15396"/>
            </a:xfrm>
            <a:custGeom>
              <a:rect b="b" l="l" r="r" t="t"/>
              <a:pathLst>
                <a:path extrusionOk="0" h="486" w="1382">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8" name="Google Shape;13348;p68"/>
            <p:cNvSpPr/>
            <p:nvPr/>
          </p:nvSpPr>
          <p:spPr>
            <a:xfrm>
              <a:off x="8148371" y="3930450"/>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9" name="Google Shape;13349;p68"/>
            <p:cNvSpPr/>
            <p:nvPr/>
          </p:nvSpPr>
          <p:spPr>
            <a:xfrm>
              <a:off x="8214361" y="3930450"/>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68"/>
            <p:cNvSpPr/>
            <p:nvPr/>
          </p:nvSpPr>
          <p:spPr>
            <a:xfrm>
              <a:off x="8054060" y="3787098"/>
              <a:ext cx="266334" cy="353834"/>
            </a:xfrm>
            <a:custGeom>
              <a:rect b="b" l="l" r="r" t="t"/>
              <a:pathLst>
                <a:path extrusionOk="0" h="11169" w="8407">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1" name="Google Shape;13351;p68"/>
          <p:cNvGrpSpPr/>
          <p:nvPr/>
        </p:nvGrpSpPr>
        <p:grpSpPr>
          <a:xfrm>
            <a:off x="6702211" y="3607199"/>
            <a:ext cx="270104" cy="361754"/>
            <a:chOff x="6702211" y="3782599"/>
            <a:chExt cx="270104" cy="361754"/>
          </a:xfrm>
        </p:grpSpPr>
        <p:sp>
          <p:nvSpPr>
            <p:cNvPr id="13352" name="Google Shape;13352;p68"/>
            <p:cNvSpPr/>
            <p:nvPr/>
          </p:nvSpPr>
          <p:spPr>
            <a:xfrm>
              <a:off x="6798011" y="3907070"/>
              <a:ext cx="10233" cy="16252"/>
            </a:xfrm>
            <a:custGeom>
              <a:rect b="b" l="l" r="r" t="t"/>
              <a:pathLst>
                <a:path extrusionOk="0" h="513" w="323">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68"/>
            <p:cNvSpPr/>
            <p:nvPr/>
          </p:nvSpPr>
          <p:spPr>
            <a:xfrm>
              <a:off x="6865933" y="3907070"/>
              <a:ext cx="10201" cy="16252"/>
            </a:xfrm>
            <a:custGeom>
              <a:rect b="b" l="l" r="r" t="t"/>
              <a:pathLst>
                <a:path extrusionOk="0" h="513" w="322">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68"/>
            <p:cNvSpPr/>
            <p:nvPr/>
          </p:nvSpPr>
          <p:spPr>
            <a:xfrm>
              <a:off x="6814231" y="3946765"/>
              <a:ext cx="45302" cy="16157"/>
            </a:xfrm>
            <a:custGeom>
              <a:rect b="b" l="l" r="r" t="t"/>
              <a:pathLst>
                <a:path extrusionOk="0" h="510" w="143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68"/>
            <p:cNvSpPr/>
            <p:nvPr/>
          </p:nvSpPr>
          <p:spPr>
            <a:xfrm>
              <a:off x="6702211" y="3782599"/>
              <a:ext cx="270104" cy="361754"/>
            </a:xfrm>
            <a:custGeom>
              <a:rect b="b" l="l" r="r" t="t"/>
              <a:pathLst>
                <a:path extrusionOk="0" h="11419" w="8526">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68"/>
            <p:cNvSpPr/>
            <p:nvPr/>
          </p:nvSpPr>
          <p:spPr>
            <a:xfrm>
              <a:off x="6785941" y="3884229"/>
              <a:ext cx="29082" cy="16442"/>
            </a:xfrm>
            <a:custGeom>
              <a:rect b="b" l="l" r="r" t="t"/>
              <a:pathLst>
                <a:path extrusionOk="0" h="519" w="918">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57" name="Google Shape;13357;p68"/>
          <p:cNvGrpSpPr/>
          <p:nvPr/>
        </p:nvGrpSpPr>
        <p:grpSpPr>
          <a:xfrm>
            <a:off x="3516886" y="3263327"/>
            <a:ext cx="391854" cy="269922"/>
            <a:chOff x="3516850" y="3406526"/>
            <a:chExt cx="369674" cy="254644"/>
          </a:xfrm>
        </p:grpSpPr>
        <p:sp>
          <p:nvSpPr>
            <p:cNvPr id="13358" name="Google Shape;13358;p68"/>
            <p:cNvSpPr/>
            <p:nvPr/>
          </p:nvSpPr>
          <p:spPr>
            <a:xfrm>
              <a:off x="3570421" y="3564577"/>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68"/>
            <p:cNvSpPr/>
            <p:nvPr/>
          </p:nvSpPr>
          <p:spPr>
            <a:xfrm>
              <a:off x="3516850" y="3406526"/>
              <a:ext cx="184473" cy="253503"/>
            </a:xfrm>
            <a:custGeom>
              <a:rect b="b" l="l" r="r" t="t"/>
              <a:pathLst>
                <a:path extrusionOk="0" h="8002" w="5823">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68"/>
            <p:cNvSpPr/>
            <p:nvPr/>
          </p:nvSpPr>
          <p:spPr>
            <a:xfrm>
              <a:off x="3768073" y="3480087"/>
              <a:ext cx="11341" cy="37731"/>
            </a:xfrm>
            <a:custGeom>
              <a:rect b="b" l="l" r="r" t="t"/>
              <a:pathLst>
                <a:path extrusionOk="0" h="1191" w="358">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68"/>
            <p:cNvSpPr/>
            <p:nvPr/>
          </p:nvSpPr>
          <p:spPr>
            <a:xfrm>
              <a:off x="3705061" y="3407286"/>
              <a:ext cx="181463" cy="253884"/>
            </a:xfrm>
            <a:custGeom>
              <a:rect b="b" l="l" r="r" t="t"/>
              <a:pathLst>
                <a:path extrusionOk="0" h="8014" w="5728">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2" name="Google Shape;13362;p68"/>
          <p:cNvGrpSpPr/>
          <p:nvPr/>
        </p:nvGrpSpPr>
        <p:grpSpPr>
          <a:xfrm>
            <a:off x="1310655" y="3185127"/>
            <a:ext cx="306314" cy="347403"/>
            <a:chOff x="1310655" y="3360527"/>
            <a:chExt cx="306314" cy="347403"/>
          </a:xfrm>
        </p:grpSpPr>
        <p:sp>
          <p:nvSpPr>
            <p:cNvPr id="13363" name="Google Shape;13363;p68"/>
            <p:cNvSpPr/>
            <p:nvPr/>
          </p:nvSpPr>
          <p:spPr>
            <a:xfrm>
              <a:off x="1440416" y="3531630"/>
              <a:ext cx="151652" cy="176299"/>
            </a:xfrm>
            <a:custGeom>
              <a:rect b="b" l="l" r="r" t="t"/>
              <a:pathLst>
                <a:path extrusionOk="0" h="5565" w="4787">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68"/>
            <p:cNvSpPr/>
            <p:nvPr/>
          </p:nvSpPr>
          <p:spPr>
            <a:xfrm>
              <a:off x="1486447" y="3589478"/>
              <a:ext cx="64152" cy="75842"/>
            </a:xfrm>
            <a:custGeom>
              <a:rect b="b" l="l" r="r" t="t"/>
              <a:pathLst>
                <a:path extrusionOk="0" h="2394" w="2025">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68"/>
            <p:cNvSpPr/>
            <p:nvPr/>
          </p:nvSpPr>
          <p:spPr>
            <a:xfrm>
              <a:off x="1310655" y="3360527"/>
              <a:ext cx="306314" cy="334572"/>
            </a:xfrm>
            <a:custGeom>
              <a:rect b="b" l="l" r="r" t="t"/>
              <a:pathLst>
                <a:path extrusionOk="0" h="10561" w="9669">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6" name="Google Shape;13366;p68"/>
            <p:cNvSpPr/>
            <p:nvPr/>
          </p:nvSpPr>
          <p:spPr>
            <a:xfrm>
              <a:off x="1474377" y="3380453"/>
              <a:ext cx="122221" cy="118895"/>
            </a:xfrm>
            <a:custGeom>
              <a:rect b="b" l="l" r="r" t="t"/>
              <a:pathLst>
                <a:path extrusionOk="0" h="3753" w="3858">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7" name="Google Shape;13367;p68"/>
            <p:cNvSpPr/>
            <p:nvPr/>
          </p:nvSpPr>
          <p:spPr>
            <a:xfrm>
              <a:off x="1510207" y="3632848"/>
              <a:ext cx="15492" cy="17741"/>
            </a:xfrm>
            <a:custGeom>
              <a:rect b="b" l="l" r="r" t="t"/>
              <a:pathLst>
                <a:path extrusionOk="0" h="560" w="489">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8" name="Google Shape;13368;p68"/>
          <p:cNvGrpSpPr/>
          <p:nvPr/>
        </p:nvGrpSpPr>
        <p:grpSpPr>
          <a:xfrm>
            <a:off x="3119678" y="3184746"/>
            <a:ext cx="269343" cy="348543"/>
            <a:chOff x="3119678" y="3360146"/>
            <a:chExt cx="269343" cy="348543"/>
          </a:xfrm>
        </p:grpSpPr>
        <p:sp>
          <p:nvSpPr>
            <p:cNvPr id="13369" name="Google Shape;13369;p68"/>
            <p:cNvSpPr/>
            <p:nvPr/>
          </p:nvSpPr>
          <p:spPr>
            <a:xfrm>
              <a:off x="3268289" y="3498271"/>
              <a:ext cx="43782" cy="46728"/>
            </a:xfrm>
            <a:custGeom>
              <a:rect b="b" l="l" r="r" t="t"/>
              <a:pathLst>
                <a:path extrusionOk="0" h="1475" w="1382">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68"/>
            <p:cNvSpPr/>
            <p:nvPr/>
          </p:nvSpPr>
          <p:spPr>
            <a:xfrm>
              <a:off x="3147208" y="3475176"/>
              <a:ext cx="214664" cy="233513"/>
            </a:xfrm>
            <a:custGeom>
              <a:rect b="b" l="l" r="r" t="t"/>
              <a:pathLst>
                <a:path extrusionOk="0" h="7371" w="6776">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68"/>
            <p:cNvSpPr/>
            <p:nvPr/>
          </p:nvSpPr>
          <p:spPr>
            <a:xfrm>
              <a:off x="3249408" y="3360146"/>
              <a:ext cx="10613" cy="97321"/>
            </a:xfrm>
            <a:custGeom>
              <a:rect b="b" l="l" r="r" t="t"/>
              <a:pathLst>
                <a:path extrusionOk="0" h="3072" w="335">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68"/>
            <p:cNvSpPr/>
            <p:nvPr/>
          </p:nvSpPr>
          <p:spPr>
            <a:xfrm>
              <a:off x="3175879" y="3377919"/>
              <a:ext cx="54331" cy="86740"/>
            </a:xfrm>
            <a:custGeom>
              <a:rect b="b" l="l" r="r" t="t"/>
              <a:pathLst>
                <a:path extrusionOk="0" h="2738" w="1715">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68"/>
            <p:cNvSpPr/>
            <p:nvPr/>
          </p:nvSpPr>
          <p:spPr>
            <a:xfrm>
              <a:off x="3119678" y="3429399"/>
              <a:ext cx="89401" cy="50720"/>
            </a:xfrm>
            <a:custGeom>
              <a:rect b="b" l="l" r="r" t="t"/>
              <a:pathLst>
                <a:path extrusionOk="0" h="1601" w="2822">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68"/>
            <p:cNvSpPr/>
            <p:nvPr/>
          </p:nvSpPr>
          <p:spPr>
            <a:xfrm>
              <a:off x="3279219" y="3377919"/>
              <a:ext cx="54363" cy="85980"/>
            </a:xfrm>
            <a:custGeom>
              <a:rect b="b" l="l" r="r" t="t"/>
              <a:pathLst>
                <a:path extrusionOk="0" h="2714" w="1716">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68"/>
            <p:cNvSpPr/>
            <p:nvPr/>
          </p:nvSpPr>
          <p:spPr>
            <a:xfrm>
              <a:off x="3300349" y="3429399"/>
              <a:ext cx="88672" cy="51100"/>
            </a:xfrm>
            <a:custGeom>
              <a:rect b="b" l="l" r="r" t="t"/>
              <a:pathLst>
                <a:path extrusionOk="0" h="1613" w="2799">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76" name="Google Shape;13376;p68"/>
          <p:cNvGrpSpPr/>
          <p:nvPr/>
        </p:nvGrpSpPr>
        <p:grpSpPr>
          <a:xfrm>
            <a:off x="3967213" y="3181547"/>
            <a:ext cx="368185" cy="354753"/>
            <a:chOff x="3967213" y="3356947"/>
            <a:chExt cx="368185" cy="354753"/>
          </a:xfrm>
        </p:grpSpPr>
        <p:sp>
          <p:nvSpPr>
            <p:cNvPr id="13377" name="Google Shape;13377;p68"/>
            <p:cNvSpPr/>
            <p:nvPr/>
          </p:nvSpPr>
          <p:spPr>
            <a:xfrm>
              <a:off x="4180705" y="3356947"/>
              <a:ext cx="154693" cy="164292"/>
            </a:xfrm>
            <a:custGeom>
              <a:rect b="b" l="l" r="r" t="t"/>
              <a:pathLst>
                <a:path extrusionOk="0" h="5186" w="4883">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68"/>
            <p:cNvSpPr/>
            <p:nvPr/>
          </p:nvSpPr>
          <p:spPr>
            <a:xfrm>
              <a:off x="4093585" y="3484237"/>
              <a:ext cx="21891" cy="37002"/>
            </a:xfrm>
            <a:custGeom>
              <a:rect b="b" l="l" r="r" t="t"/>
              <a:pathLst>
                <a:path extrusionOk="0" h="1168" w="691">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68"/>
            <p:cNvSpPr/>
            <p:nvPr/>
          </p:nvSpPr>
          <p:spPr>
            <a:xfrm>
              <a:off x="3967213" y="3408047"/>
              <a:ext cx="275394" cy="303653"/>
            </a:xfrm>
            <a:custGeom>
              <a:rect b="b" l="l" r="r" t="t"/>
              <a:pathLst>
                <a:path extrusionOk="0" h="9585" w="8693">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68"/>
            <p:cNvSpPr/>
            <p:nvPr/>
          </p:nvSpPr>
          <p:spPr>
            <a:xfrm>
              <a:off x="4239154" y="3387518"/>
              <a:ext cx="44922" cy="65071"/>
            </a:xfrm>
            <a:custGeom>
              <a:rect b="b" l="l" r="r" t="t"/>
              <a:pathLst>
                <a:path extrusionOk="0" h="2054" w="1418">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68"/>
            <p:cNvSpPr/>
            <p:nvPr/>
          </p:nvSpPr>
          <p:spPr>
            <a:xfrm>
              <a:off x="4250876" y="3457816"/>
              <a:ext cx="14351" cy="14383"/>
            </a:xfrm>
            <a:custGeom>
              <a:rect b="b" l="l" r="r" t="t"/>
              <a:pathLst>
                <a:path extrusionOk="0" h="454" w="453">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2" name="Google Shape;13382;p68"/>
          <p:cNvGrpSpPr/>
          <p:nvPr/>
        </p:nvGrpSpPr>
        <p:grpSpPr>
          <a:xfrm>
            <a:off x="871254" y="3184746"/>
            <a:ext cx="285183" cy="347023"/>
            <a:chOff x="871254" y="3360146"/>
            <a:chExt cx="285183" cy="347023"/>
          </a:xfrm>
        </p:grpSpPr>
        <p:sp>
          <p:nvSpPr>
            <p:cNvPr id="13383" name="Google Shape;13383;p68"/>
            <p:cNvSpPr/>
            <p:nvPr/>
          </p:nvSpPr>
          <p:spPr>
            <a:xfrm>
              <a:off x="871254" y="3360146"/>
              <a:ext cx="135052" cy="164863"/>
            </a:xfrm>
            <a:custGeom>
              <a:rect b="b" l="l" r="r" t="t"/>
              <a:pathLst>
                <a:path extrusionOk="0" h="5204" w="4263">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4" name="Google Shape;13384;p68"/>
            <p:cNvSpPr/>
            <p:nvPr/>
          </p:nvSpPr>
          <p:spPr>
            <a:xfrm>
              <a:off x="876132" y="3360146"/>
              <a:ext cx="280305" cy="347023"/>
            </a:xfrm>
            <a:custGeom>
              <a:rect b="b" l="l" r="r" t="t"/>
              <a:pathLst>
                <a:path extrusionOk="0" h="10954" w="8848">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68"/>
            <p:cNvSpPr/>
            <p:nvPr/>
          </p:nvSpPr>
          <p:spPr>
            <a:xfrm>
              <a:off x="950073" y="3450656"/>
              <a:ext cx="792" cy="1172"/>
            </a:xfrm>
            <a:custGeom>
              <a:rect b="b" l="l" r="r" t="t"/>
              <a:pathLst>
                <a:path extrusionOk="0" h="37" w="25">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68"/>
            <p:cNvSpPr/>
            <p:nvPr/>
          </p:nvSpPr>
          <p:spPr>
            <a:xfrm>
              <a:off x="923304" y="3434784"/>
              <a:ext cx="178042" cy="156594"/>
            </a:xfrm>
            <a:custGeom>
              <a:rect b="b" l="l" r="r" t="t"/>
              <a:pathLst>
                <a:path extrusionOk="0" h="4943" w="562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7" name="Google Shape;13387;p68"/>
          <p:cNvGrpSpPr/>
          <p:nvPr/>
        </p:nvGrpSpPr>
        <p:grpSpPr>
          <a:xfrm>
            <a:off x="2665165" y="3184746"/>
            <a:ext cx="281794" cy="349684"/>
            <a:chOff x="2665165" y="3360146"/>
            <a:chExt cx="281794" cy="349684"/>
          </a:xfrm>
        </p:grpSpPr>
        <p:sp>
          <p:nvSpPr>
            <p:cNvPr id="13388" name="Google Shape;13388;p68"/>
            <p:cNvSpPr/>
            <p:nvPr/>
          </p:nvSpPr>
          <p:spPr>
            <a:xfrm>
              <a:off x="2665165" y="3495547"/>
              <a:ext cx="136572" cy="214284"/>
            </a:xfrm>
            <a:custGeom>
              <a:rect b="b" l="l" r="r" t="t"/>
              <a:pathLst>
                <a:path extrusionOk="0" h="6764" w="4311">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68"/>
            <p:cNvSpPr/>
            <p:nvPr/>
          </p:nvSpPr>
          <p:spPr>
            <a:xfrm>
              <a:off x="2811495" y="3494786"/>
              <a:ext cx="135464" cy="212003"/>
            </a:xfrm>
            <a:custGeom>
              <a:rect b="b" l="l" r="r" t="t"/>
              <a:pathLst>
                <a:path extrusionOk="0" h="6692" w="4276">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68"/>
            <p:cNvSpPr/>
            <p:nvPr/>
          </p:nvSpPr>
          <p:spPr>
            <a:xfrm>
              <a:off x="2731915" y="3360146"/>
              <a:ext cx="149403" cy="181812"/>
            </a:xfrm>
            <a:custGeom>
              <a:rect b="b" l="l" r="r" t="t"/>
              <a:pathLst>
                <a:path extrusionOk="0" h="5739" w="4716">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68"/>
            <p:cNvSpPr/>
            <p:nvPr/>
          </p:nvSpPr>
          <p:spPr>
            <a:xfrm>
              <a:off x="2760585" y="3389545"/>
              <a:ext cx="92442" cy="91333"/>
            </a:xfrm>
            <a:custGeom>
              <a:rect b="b" l="l" r="r" t="t"/>
              <a:pathLst>
                <a:path extrusionOk="0" h="2883" w="2918">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68"/>
            <p:cNvSpPr/>
            <p:nvPr/>
          </p:nvSpPr>
          <p:spPr>
            <a:xfrm>
              <a:off x="2789636" y="3417836"/>
              <a:ext cx="33961" cy="33993"/>
            </a:xfrm>
            <a:custGeom>
              <a:rect b="b" l="l" r="r" t="t"/>
              <a:pathLst>
                <a:path extrusionOk="0" h="1073" w="1072">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3" name="Google Shape;13393;p68"/>
          <p:cNvGrpSpPr/>
          <p:nvPr/>
        </p:nvGrpSpPr>
        <p:grpSpPr>
          <a:xfrm>
            <a:off x="7156344" y="3172296"/>
            <a:ext cx="264465" cy="353074"/>
            <a:chOff x="7156344" y="3347696"/>
            <a:chExt cx="264465" cy="353074"/>
          </a:xfrm>
        </p:grpSpPr>
        <p:sp>
          <p:nvSpPr>
            <p:cNvPr id="13394" name="Google Shape;13394;p68"/>
            <p:cNvSpPr/>
            <p:nvPr/>
          </p:nvSpPr>
          <p:spPr>
            <a:xfrm>
              <a:off x="7248754" y="3468397"/>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68"/>
            <p:cNvSpPr/>
            <p:nvPr/>
          </p:nvSpPr>
          <p:spPr>
            <a:xfrm>
              <a:off x="7314775" y="3468397"/>
              <a:ext cx="10201" cy="15872"/>
            </a:xfrm>
            <a:custGeom>
              <a:rect b="b" l="l" r="r" t="t"/>
              <a:pathLst>
                <a:path extrusionOk="0" h="501" w="322">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68"/>
            <p:cNvSpPr/>
            <p:nvPr/>
          </p:nvSpPr>
          <p:spPr>
            <a:xfrm>
              <a:off x="7156344" y="3347696"/>
              <a:ext cx="264465" cy="353074"/>
            </a:xfrm>
            <a:custGeom>
              <a:rect b="b" l="l" r="r" t="t"/>
              <a:pathLst>
                <a:path extrusionOk="0" h="11145" w="8348">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68"/>
            <p:cNvSpPr/>
            <p:nvPr/>
          </p:nvSpPr>
          <p:spPr>
            <a:xfrm>
              <a:off x="7212544" y="3678023"/>
              <a:ext cx="14763" cy="21226"/>
            </a:xfrm>
            <a:custGeom>
              <a:rect b="b" l="l" r="r" t="t"/>
              <a:pathLst>
                <a:path extrusionOk="0" h="670" w="466">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68"/>
            <p:cNvSpPr/>
            <p:nvPr/>
          </p:nvSpPr>
          <p:spPr>
            <a:xfrm>
              <a:off x="7257055" y="3498936"/>
              <a:ext cx="60382" cy="32472"/>
            </a:xfrm>
            <a:custGeom>
              <a:rect b="b" l="l" r="r" t="t"/>
              <a:pathLst>
                <a:path extrusionOk="0" h="1025" w="1906">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9" name="Google Shape;13399;p68"/>
          <p:cNvGrpSpPr/>
          <p:nvPr/>
        </p:nvGrpSpPr>
        <p:grpSpPr>
          <a:xfrm>
            <a:off x="6703732" y="3171536"/>
            <a:ext cx="264813" cy="352693"/>
            <a:chOff x="6703732" y="3346936"/>
            <a:chExt cx="264813" cy="352693"/>
          </a:xfrm>
        </p:grpSpPr>
        <p:sp>
          <p:nvSpPr>
            <p:cNvPr id="13400" name="Google Shape;13400;p68"/>
            <p:cNvSpPr/>
            <p:nvPr/>
          </p:nvSpPr>
          <p:spPr>
            <a:xfrm>
              <a:off x="6797283" y="3468777"/>
              <a:ext cx="10581" cy="15872"/>
            </a:xfrm>
            <a:custGeom>
              <a:rect b="b" l="l" r="r" t="t"/>
              <a:pathLst>
                <a:path extrusionOk="0" h="501" w="334">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68"/>
            <p:cNvSpPr/>
            <p:nvPr/>
          </p:nvSpPr>
          <p:spPr>
            <a:xfrm>
              <a:off x="6863272" y="3468777"/>
              <a:ext cx="10613" cy="15872"/>
            </a:xfrm>
            <a:custGeom>
              <a:rect b="b" l="l" r="r" t="t"/>
              <a:pathLst>
                <a:path extrusionOk="0" h="501" w="335">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68"/>
            <p:cNvSpPr/>
            <p:nvPr/>
          </p:nvSpPr>
          <p:spPr>
            <a:xfrm>
              <a:off x="6814231" y="3507712"/>
              <a:ext cx="43433" cy="15777"/>
            </a:xfrm>
            <a:custGeom>
              <a:rect b="b" l="l" r="r" t="t"/>
              <a:pathLst>
                <a:path extrusionOk="0" h="498" w="1371">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68"/>
            <p:cNvSpPr/>
            <p:nvPr/>
          </p:nvSpPr>
          <p:spPr>
            <a:xfrm>
              <a:off x="6902143" y="3489876"/>
              <a:ext cx="32" cy="412"/>
            </a:xfrm>
            <a:custGeom>
              <a:rect b="b" l="l" r="r" t="t"/>
              <a:pathLst>
                <a:path extrusionOk="0" h="13" w="1">
                  <a:moveTo>
                    <a:pt x="0" y="13"/>
                  </a:moveTo>
                  <a:cubicBezTo>
                    <a:pt x="0" y="1"/>
                    <a:pt x="0" y="13"/>
                    <a:pt x="0" y="13"/>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68"/>
            <p:cNvSpPr/>
            <p:nvPr/>
          </p:nvSpPr>
          <p:spPr>
            <a:xfrm>
              <a:off x="6703732" y="3346936"/>
              <a:ext cx="264813" cy="352693"/>
            </a:xfrm>
            <a:custGeom>
              <a:rect b="b" l="l" r="r" t="t"/>
              <a:pathLst>
                <a:path extrusionOk="0" h="11133" w="8359">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5" name="Google Shape;13405;p68"/>
          <p:cNvGrpSpPr/>
          <p:nvPr/>
        </p:nvGrpSpPr>
        <p:grpSpPr>
          <a:xfrm>
            <a:off x="6252228" y="3171536"/>
            <a:ext cx="265193" cy="352693"/>
            <a:chOff x="6252228" y="3346936"/>
            <a:chExt cx="265193" cy="352693"/>
          </a:xfrm>
        </p:grpSpPr>
        <p:sp>
          <p:nvSpPr>
            <p:cNvPr id="13406" name="Google Shape;13406;p68"/>
            <p:cNvSpPr/>
            <p:nvPr/>
          </p:nvSpPr>
          <p:spPr>
            <a:xfrm>
              <a:off x="6252228" y="3346936"/>
              <a:ext cx="265193" cy="352693"/>
            </a:xfrm>
            <a:custGeom>
              <a:rect b="b" l="l" r="r" t="t"/>
              <a:pathLst>
                <a:path extrusionOk="0" h="11133" w="8371">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68"/>
            <p:cNvSpPr/>
            <p:nvPr/>
          </p:nvSpPr>
          <p:spPr>
            <a:xfrm>
              <a:off x="6363140" y="3540532"/>
              <a:ext cx="43402" cy="15396"/>
            </a:xfrm>
            <a:custGeom>
              <a:rect b="b" l="l" r="r" t="t"/>
              <a:pathLst>
                <a:path extrusionOk="0" h="486" w="137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68"/>
            <p:cNvSpPr/>
            <p:nvPr/>
          </p:nvSpPr>
          <p:spPr>
            <a:xfrm>
              <a:off x="6406890" y="3468397"/>
              <a:ext cx="21511" cy="10201"/>
            </a:xfrm>
            <a:custGeom>
              <a:rect b="b" l="l" r="r" t="t"/>
              <a:pathLst>
                <a:path extrusionOk="0" h="322" w="679">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09" name="Google Shape;13409;p68"/>
          <p:cNvGrpSpPr/>
          <p:nvPr/>
        </p:nvGrpSpPr>
        <p:grpSpPr>
          <a:xfrm>
            <a:off x="5801105" y="3172296"/>
            <a:ext cx="264813" cy="351933"/>
            <a:chOff x="5801105" y="3347696"/>
            <a:chExt cx="264813" cy="351933"/>
          </a:xfrm>
        </p:grpSpPr>
        <p:sp>
          <p:nvSpPr>
            <p:cNvPr id="13410" name="Google Shape;13410;p68"/>
            <p:cNvSpPr/>
            <p:nvPr/>
          </p:nvSpPr>
          <p:spPr>
            <a:xfrm>
              <a:off x="5911256" y="3534862"/>
              <a:ext cx="43782" cy="15396"/>
            </a:xfrm>
            <a:custGeom>
              <a:rect b="b" l="l" r="r" t="t"/>
              <a:pathLst>
                <a:path extrusionOk="0" h="486" w="1382">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68"/>
            <p:cNvSpPr/>
            <p:nvPr/>
          </p:nvSpPr>
          <p:spPr>
            <a:xfrm>
              <a:off x="5894656" y="3490256"/>
              <a:ext cx="10201" cy="16252"/>
            </a:xfrm>
            <a:custGeom>
              <a:rect b="b" l="l" r="r" t="t"/>
              <a:pathLst>
                <a:path extrusionOk="0" h="513" w="322">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68"/>
            <p:cNvSpPr/>
            <p:nvPr/>
          </p:nvSpPr>
          <p:spPr>
            <a:xfrm>
              <a:off x="5961057" y="3490256"/>
              <a:ext cx="10201" cy="16252"/>
            </a:xfrm>
            <a:custGeom>
              <a:rect b="b" l="l" r="r" t="t"/>
              <a:pathLst>
                <a:path extrusionOk="0" h="513" w="322">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68"/>
            <p:cNvSpPr/>
            <p:nvPr/>
          </p:nvSpPr>
          <p:spPr>
            <a:xfrm>
              <a:off x="5801105" y="3347696"/>
              <a:ext cx="264813" cy="351933"/>
            </a:xfrm>
            <a:custGeom>
              <a:rect b="b" l="l" r="r" t="t"/>
              <a:pathLst>
                <a:path extrusionOk="0" h="11109" w="8359">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14" name="Google Shape;13414;p68"/>
          <p:cNvGrpSpPr/>
          <p:nvPr/>
        </p:nvGrpSpPr>
        <p:grpSpPr>
          <a:xfrm>
            <a:off x="5349253" y="3171536"/>
            <a:ext cx="265922" cy="352693"/>
            <a:chOff x="5349253" y="3346936"/>
            <a:chExt cx="265922" cy="352693"/>
          </a:xfrm>
        </p:grpSpPr>
        <p:sp>
          <p:nvSpPr>
            <p:cNvPr id="13415" name="Google Shape;13415;p68"/>
            <p:cNvSpPr/>
            <p:nvPr/>
          </p:nvSpPr>
          <p:spPr>
            <a:xfrm>
              <a:off x="5460133" y="3534862"/>
              <a:ext cx="44162" cy="15396"/>
            </a:xfrm>
            <a:custGeom>
              <a:rect b="b" l="l" r="r" t="t"/>
              <a:pathLst>
                <a:path extrusionOk="0" h="486" w="1394">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68"/>
            <p:cNvSpPr/>
            <p:nvPr/>
          </p:nvSpPr>
          <p:spPr>
            <a:xfrm>
              <a:off x="5443153" y="3495927"/>
              <a:ext cx="10613" cy="16252"/>
            </a:xfrm>
            <a:custGeom>
              <a:rect b="b" l="l" r="r" t="t"/>
              <a:pathLst>
                <a:path extrusionOk="0" h="513" w="335">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68"/>
            <p:cNvSpPr/>
            <p:nvPr/>
          </p:nvSpPr>
          <p:spPr>
            <a:xfrm>
              <a:off x="5509934" y="3495927"/>
              <a:ext cx="10201" cy="16252"/>
            </a:xfrm>
            <a:custGeom>
              <a:rect b="b" l="l" r="r" t="t"/>
              <a:pathLst>
                <a:path extrusionOk="0" h="513" w="322">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68"/>
            <p:cNvSpPr/>
            <p:nvPr/>
          </p:nvSpPr>
          <p:spPr>
            <a:xfrm>
              <a:off x="5438242" y="3479707"/>
              <a:ext cx="21162" cy="10201"/>
            </a:xfrm>
            <a:custGeom>
              <a:rect b="b" l="l" r="r" t="t"/>
              <a:pathLst>
                <a:path extrusionOk="0" h="322" w="668">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68"/>
            <p:cNvSpPr/>
            <p:nvPr/>
          </p:nvSpPr>
          <p:spPr>
            <a:xfrm>
              <a:off x="5504644" y="3479707"/>
              <a:ext cx="21162" cy="10201"/>
            </a:xfrm>
            <a:custGeom>
              <a:rect b="b" l="l" r="r" t="t"/>
              <a:pathLst>
                <a:path extrusionOk="0" h="322" w="668">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68"/>
            <p:cNvSpPr/>
            <p:nvPr/>
          </p:nvSpPr>
          <p:spPr>
            <a:xfrm>
              <a:off x="5349253" y="3346936"/>
              <a:ext cx="265922" cy="352693"/>
            </a:xfrm>
            <a:custGeom>
              <a:rect b="b" l="l" r="r" t="t"/>
              <a:pathLst>
                <a:path extrusionOk="0" h="11133" w="8394">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1" name="Google Shape;13421;p68"/>
          <p:cNvGrpSpPr/>
          <p:nvPr/>
        </p:nvGrpSpPr>
        <p:grpSpPr>
          <a:xfrm>
            <a:off x="4907159" y="3171536"/>
            <a:ext cx="264845" cy="354214"/>
            <a:chOff x="4907159" y="3346936"/>
            <a:chExt cx="264845" cy="354214"/>
          </a:xfrm>
        </p:grpSpPr>
        <p:sp>
          <p:nvSpPr>
            <p:cNvPr id="13422" name="Google Shape;13422;p68"/>
            <p:cNvSpPr/>
            <p:nvPr/>
          </p:nvSpPr>
          <p:spPr>
            <a:xfrm>
              <a:off x="5015061" y="3556752"/>
              <a:ext cx="43402" cy="15777"/>
            </a:xfrm>
            <a:custGeom>
              <a:rect b="b" l="l" r="r" t="t"/>
              <a:pathLst>
                <a:path extrusionOk="0" h="498" w="137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68"/>
            <p:cNvSpPr/>
            <p:nvPr/>
          </p:nvSpPr>
          <p:spPr>
            <a:xfrm>
              <a:off x="4907159" y="3346936"/>
              <a:ext cx="264845" cy="354214"/>
            </a:xfrm>
            <a:custGeom>
              <a:rect b="b" l="l" r="r" t="t"/>
              <a:pathLst>
                <a:path extrusionOk="0" h="11181" w="836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68"/>
          <p:cNvGrpSpPr/>
          <p:nvPr/>
        </p:nvGrpSpPr>
        <p:grpSpPr>
          <a:xfrm>
            <a:off x="8048421" y="3159086"/>
            <a:ext cx="276503" cy="369674"/>
            <a:chOff x="8048421" y="3334486"/>
            <a:chExt cx="276503" cy="369674"/>
          </a:xfrm>
        </p:grpSpPr>
        <p:sp>
          <p:nvSpPr>
            <p:cNvPr id="13425" name="Google Shape;13425;p68"/>
            <p:cNvSpPr/>
            <p:nvPr/>
          </p:nvSpPr>
          <p:spPr>
            <a:xfrm>
              <a:off x="8146471" y="3456327"/>
              <a:ext cx="10613" cy="16252"/>
            </a:xfrm>
            <a:custGeom>
              <a:rect b="b" l="l" r="r" t="t"/>
              <a:pathLst>
                <a:path extrusionOk="0" h="513" w="335">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68"/>
            <p:cNvSpPr/>
            <p:nvPr/>
          </p:nvSpPr>
          <p:spPr>
            <a:xfrm>
              <a:off x="8215501" y="3456327"/>
              <a:ext cx="10961" cy="16252"/>
            </a:xfrm>
            <a:custGeom>
              <a:rect b="b" l="l" r="r" t="t"/>
              <a:pathLst>
                <a:path extrusionOk="0" h="513" w="346">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68"/>
            <p:cNvSpPr/>
            <p:nvPr/>
          </p:nvSpPr>
          <p:spPr>
            <a:xfrm>
              <a:off x="8048421" y="3334486"/>
              <a:ext cx="276503" cy="369674"/>
            </a:xfrm>
            <a:custGeom>
              <a:rect b="b" l="l" r="r" t="t"/>
              <a:pathLst>
                <a:path extrusionOk="0" h="11669" w="8728">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68"/>
            <p:cNvSpPr/>
            <p:nvPr/>
          </p:nvSpPr>
          <p:spPr>
            <a:xfrm>
              <a:off x="8154771" y="3491016"/>
              <a:ext cx="63392" cy="33993"/>
            </a:xfrm>
            <a:custGeom>
              <a:rect b="b" l="l" r="r" t="t"/>
              <a:pathLst>
                <a:path extrusionOk="0" h="1073" w="2001">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68"/>
            <p:cNvSpPr/>
            <p:nvPr/>
          </p:nvSpPr>
          <p:spPr>
            <a:xfrm>
              <a:off x="8139691" y="3435988"/>
              <a:ext cx="23792" cy="13939"/>
            </a:xfrm>
            <a:custGeom>
              <a:rect b="b" l="l" r="r" t="t"/>
              <a:pathLst>
                <a:path extrusionOk="0" h="440" w="751">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68"/>
            <p:cNvSpPr/>
            <p:nvPr/>
          </p:nvSpPr>
          <p:spPr>
            <a:xfrm>
              <a:off x="8209102" y="3435418"/>
              <a:ext cx="23412" cy="13401"/>
            </a:xfrm>
            <a:custGeom>
              <a:rect b="b" l="l" r="r" t="t"/>
              <a:pathLst>
                <a:path extrusionOk="0" h="423" w="739">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1" name="Google Shape;13431;p68"/>
          <p:cNvGrpSpPr/>
          <p:nvPr/>
        </p:nvGrpSpPr>
        <p:grpSpPr>
          <a:xfrm>
            <a:off x="7575787" y="3154555"/>
            <a:ext cx="295384" cy="376834"/>
            <a:chOff x="7575787" y="3329955"/>
            <a:chExt cx="295384" cy="376834"/>
          </a:xfrm>
        </p:grpSpPr>
        <p:sp>
          <p:nvSpPr>
            <p:cNvPr id="13432" name="Google Shape;13432;p68"/>
            <p:cNvSpPr/>
            <p:nvPr/>
          </p:nvSpPr>
          <p:spPr>
            <a:xfrm>
              <a:off x="7682549" y="3453666"/>
              <a:ext cx="11341" cy="17392"/>
            </a:xfrm>
            <a:custGeom>
              <a:rect b="b" l="l" r="r" t="t"/>
              <a:pathLst>
                <a:path extrusionOk="0" h="549" w="358">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68"/>
            <p:cNvSpPr/>
            <p:nvPr/>
          </p:nvSpPr>
          <p:spPr>
            <a:xfrm>
              <a:off x="7753068" y="3453666"/>
              <a:ext cx="11341" cy="17392"/>
            </a:xfrm>
            <a:custGeom>
              <a:rect b="b" l="l" r="r" t="t"/>
              <a:pathLst>
                <a:path extrusionOk="0" h="549" w="358">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68"/>
            <p:cNvSpPr/>
            <p:nvPr/>
          </p:nvSpPr>
          <p:spPr>
            <a:xfrm>
              <a:off x="7699149" y="3494691"/>
              <a:ext cx="47932" cy="17487"/>
            </a:xfrm>
            <a:custGeom>
              <a:rect b="b" l="l" r="r" t="t"/>
              <a:pathLst>
                <a:path extrusionOk="0" h="552" w="1513">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68"/>
            <p:cNvSpPr/>
            <p:nvPr/>
          </p:nvSpPr>
          <p:spPr>
            <a:xfrm>
              <a:off x="7575787" y="3329955"/>
              <a:ext cx="295384" cy="376834"/>
            </a:xfrm>
            <a:custGeom>
              <a:rect b="b" l="l" r="r" t="t"/>
              <a:pathLst>
                <a:path extrusionOk="0" h="11895" w="9324">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68"/>
            <p:cNvSpPr/>
            <p:nvPr/>
          </p:nvSpPr>
          <p:spPr>
            <a:xfrm>
              <a:off x="7676118" y="3435576"/>
              <a:ext cx="23412" cy="11341"/>
            </a:xfrm>
            <a:custGeom>
              <a:rect b="b" l="l" r="r" t="t"/>
              <a:pathLst>
                <a:path extrusionOk="0" h="358" w="739">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68"/>
            <p:cNvSpPr/>
            <p:nvPr/>
          </p:nvSpPr>
          <p:spPr>
            <a:xfrm>
              <a:off x="7747049" y="3435576"/>
              <a:ext cx="23031" cy="11341"/>
            </a:xfrm>
            <a:custGeom>
              <a:rect b="b" l="l" r="r" t="t"/>
              <a:pathLst>
                <a:path extrusionOk="0" h="358" w="727">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38" name="Google Shape;13438;p68"/>
          <p:cNvGrpSpPr/>
          <p:nvPr/>
        </p:nvGrpSpPr>
        <p:grpSpPr>
          <a:xfrm>
            <a:off x="864062" y="2709103"/>
            <a:ext cx="264084" cy="347783"/>
            <a:chOff x="864062" y="2884503"/>
            <a:chExt cx="264084" cy="347783"/>
          </a:xfrm>
        </p:grpSpPr>
        <p:sp>
          <p:nvSpPr>
            <p:cNvPr id="13439" name="Google Shape;13439;p68"/>
            <p:cNvSpPr/>
            <p:nvPr/>
          </p:nvSpPr>
          <p:spPr>
            <a:xfrm>
              <a:off x="944783" y="2884503"/>
              <a:ext cx="102263" cy="122982"/>
            </a:xfrm>
            <a:custGeom>
              <a:rect b="b" l="l" r="r" t="t"/>
              <a:pathLst>
                <a:path extrusionOk="0" h="3882" w="3228">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68"/>
            <p:cNvSpPr/>
            <p:nvPr/>
          </p:nvSpPr>
          <p:spPr>
            <a:xfrm>
              <a:off x="963664" y="2903733"/>
              <a:ext cx="65261" cy="64152"/>
            </a:xfrm>
            <a:custGeom>
              <a:rect b="b" l="l" r="r" t="t"/>
              <a:pathLst>
                <a:path extrusionOk="0" h="2025" w="206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68"/>
            <p:cNvSpPr/>
            <p:nvPr/>
          </p:nvSpPr>
          <p:spPr>
            <a:xfrm>
              <a:off x="864062" y="2987843"/>
              <a:ext cx="264084" cy="244443"/>
            </a:xfrm>
            <a:custGeom>
              <a:rect b="b" l="l" r="r" t="t"/>
              <a:pathLst>
                <a:path extrusionOk="0" h="7716" w="8336">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68"/>
            <p:cNvSpPr/>
            <p:nvPr/>
          </p:nvSpPr>
          <p:spPr>
            <a:xfrm>
              <a:off x="1022494" y="3006724"/>
              <a:ext cx="44162" cy="22271"/>
            </a:xfrm>
            <a:custGeom>
              <a:rect b="b" l="l" r="r" t="t"/>
              <a:pathLst>
                <a:path extrusionOk="0" h="703" w="1394">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68"/>
            <p:cNvSpPr/>
            <p:nvPr/>
          </p:nvSpPr>
          <p:spPr>
            <a:xfrm>
              <a:off x="1086234" y="3100244"/>
              <a:ext cx="28322" cy="37002"/>
            </a:xfrm>
            <a:custGeom>
              <a:rect b="b" l="l" r="r" t="t"/>
              <a:pathLst>
                <a:path extrusionOk="0" h="1168" w="894">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68"/>
            <p:cNvSpPr/>
            <p:nvPr/>
          </p:nvSpPr>
          <p:spPr>
            <a:xfrm>
              <a:off x="1023634" y="3077941"/>
              <a:ext cx="26041" cy="49167"/>
            </a:xfrm>
            <a:custGeom>
              <a:rect b="b" l="l" r="r" t="t"/>
              <a:pathLst>
                <a:path extrusionOk="0" h="1552" w="822">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68"/>
            <p:cNvSpPr/>
            <p:nvPr/>
          </p:nvSpPr>
          <p:spPr>
            <a:xfrm>
              <a:off x="924413" y="3006819"/>
              <a:ext cx="44162" cy="22176"/>
            </a:xfrm>
            <a:custGeom>
              <a:rect b="b" l="l" r="r" t="t"/>
              <a:pathLst>
                <a:path extrusionOk="0" h="700" w="1394">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68"/>
            <p:cNvSpPr/>
            <p:nvPr/>
          </p:nvSpPr>
          <p:spPr>
            <a:xfrm>
              <a:off x="929703" y="3158757"/>
              <a:ext cx="56232" cy="41849"/>
            </a:xfrm>
            <a:custGeom>
              <a:rect b="b" l="l" r="r" t="t"/>
              <a:pathLst>
                <a:path extrusionOk="0" h="1321" w="1775">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68"/>
            <p:cNvSpPr/>
            <p:nvPr/>
          </p:nvSpPr>
          <p:spPr>
            <a:xfrm>
              <a:off x="876512" y="3100244"/>
              <a:ext cx="28322" cy="37002"/>
            </a:xfrm>
            <a:custGeom>
              <a:rect b="b" l="l" r="r" t="t"/>
              <a:pathLst>
                <a:path extrusionOk="0" h="1168" w="894">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68"/>
            <p:cNvSpPr/>
            <p:nvPr/>
          </p:nvSpPr>
          <p:spPr>
            <a:xfrm>
              <a:off x="941393" y="3077941"/>
              <a:ext cx="26453" cy="49484"/>
            </a:xfrm>
            <a:custGeom>
              <a:rect b="b" l="l" r="r" t="t"/>
              <a:pathLst>
                <a:path extrusionOk="0" h="1562" w="835">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49" name="Google Shape;13449;p68"/>
          <p:cNvGrpSpPr/>
          <p:nvPr/>
        </p:nvGrpSpPr>
        <p:grpSpPr>
          <a:xfrm>
            <a:off x="3978523" y="2709261"/>
            <a:ext cx="348955" cy="346516"/>
            <a:chOff x="3978523" y="2884661"/>
            <a:chExt cx="348955" cy="346516"/>
          </a:xfrm>
        </p:grpSpPr>
        <p:sp>
          <p:nvSpPr>
            <p:cNvPr id="13450" name="Google Shape;13450;p68"/>
            <p:cNvSpPr/>
            <p:nvPr/>
          </p:nvSpPr>
          <p:spPr>
            <a:xfrm>
              <a:off x="4237285" y="2916658"/>
              <a:ext cx="58101" cy="56897"/>
            </a:xfrm>
            <a:custGeom>
              <a:rect b="b" l="l" r="r" t="t"/>
              <a:pathLst>
                <a:path extrusionOk="0" h="1796" w="1834">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68"/>
            <p:cNvSpPr/>
            <p:nvPr/>
          </p:nvSpPr>
          <p:spPr>
            <a:xfrm>
              <a:off x="4216535" y="2886594"/>
              <a:ext cx="29843" cy="73751"/>
            </a:xfrm>
            <a:custGeom>
              <a:rect b="b" l="l" r="r" t="t"/>
              <a:pathLst>
                <a:path extrusionOk="0" h="2328" w="942">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68"/>
            <p:cNvSpPr/>
            <p:nvPr/>
          </p:nvSpPr>
          <p:spPr>
            <a:xfrm>
              <a:off x="4176935" y="2884661"/>
              <a:ext cx="30571" cy="74163"/>
            </a:xfrm>
            <a:custGeom>
              <a:rect b="b" l="l" r="r" t="t"/>
              <a:pathLst>
                <a:path extrusionOk="0" h="2341" w="965">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68"/>
            <p:cNvSpPr/>
            <p:nvPr/>
          </p:nvSpPr>
          <p:spPr>
            <a:xfrm>
              <a:off x="4250116" y="2965762"/>
              <a:ext cx="74701" cy="28544"/>
            </a:xfrm>
            <a:custGeom>
              <a:rect b="b" l="l" r="r" t="t"/>
              <a:pathLst>
                <a:path extrusionOk="0" h="901" w="2358">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68"/>
            <p:cNvSpPr/>
            <p:nvPr/>
          </p:nvSpPr>
          <p:spPr>
            <a:xfrm>
              <a:off x="4251985" y="3004443"/>
              <a:ext cx="75493" cy="29462"/>
            </a:xfrm>
            <a:custGeom>
              <a:rect b="b" l="l" r="r" t="t"/>
              <a:pathLst>
                <a:path extrusionOk="0" h="930" w="2383">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68"/>
            <p:cNvSpPr/>
            <p:nvPr/>
          </p:nvSpPr>
          <p:spPr>
            <a:xfrm>
              <a:off x="4033615" y="2996428"/>
              <a:ext cx="73941" cy="84237"/>
            </a:xfrm>
            <a:custGeom>
              <a:rect b="b" l="l" r="r" t="t"/>
              <a:pathLst>
                <a:path extrusionOk="0" h="2659" w="2334">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68"/>
            <p:cNvSpPr/>
            <p:nvPr/>
          </p:nvSpPr>
          <p:spPr>
            <a:xfrm>
              <a:off x="3978523" y="2931738"/>
              <a:ext cx="303684" cy="299439"/>
            </a:xfrm>
            <a:custGeom>
              <a:rect b="b" l="l" r="r" t="t"/>
              <a:pathLst>
                <a:path extrusionOk="0" h="9452" w="9586">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68"/>
            <p:cNvSpPr/>
            <p:nvPr/>
          </p:nvSpPr>
          <p:spPr>
            <a:xfrm>
              <a:off x="4116204" y="3078638"/>
              <a:ext cx="73973" cy="84269"/>
            </a:xfrm>
            <a:custGeom>
              <a:rect b="b" l="l" r="r" t="t"/>
              <a:pathLst>
                <a:path extrusionOk="0" h="2660" w="2335">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58" name="Google Shape;13458;p68"/>
          <p:cNvGrpSpPr/>
          <p:nvPr/>
        </p:nvGrpSpPr>
        <p:grpSpPr>
          <a:xfrm>
            <a:off x="3527780" y="2709863"/>
            <a:ext cx="347435" cy="345534"/>
            <a:chOff x="3527780" y="2885263"/>
            <a:chExt cx="347435" cy="345534"/>
          </a:xfrm>
        </p:grpSpPr>
        <p:sp>
          <p:nvSpPr>
            <p:cNvPr id="13459" name="Google Shape;13459;p68"/>
            <p:cNvSpPr/>
            <p:nvPr/>
          </p:nvSpPr>
          <p:spPr>
            <a:xfrm>
              <a:off x="3527780" y="2885263"/>
              <a:ext cx="347435" cy="345534"/>
            </a:xfrm>
            <a:custGeom>
              <a:rect b="b" l="l" r="r" t="t"/>
              <a:pathLst>
                <a:path extrusionOk="0" h="10907" w="10967">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68"/>
            <p:cNvSpPr/>
            <p:nvPr/>
          </p:nvSpPr>
          <p:spPr>
            <a:xfrm>
              <a:off x="3599440" y="2956543"/>
              <a:ext cx="204494" cy="204843"/>
            </a:xfrm>
            <a:custGeom>
              <a:rect b="b" l="l" r="r" t="t"/>
              <a:pathLst>
                <a:path extrusionOk="0" h="6466" w="6455">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68"/>
            <p:cNvSpPr/>
            <p:nvPr/>
          </p:nvSpPr>
          <p:spPr>
            <a:xfrm>
              <a:off x="3661691" y="3018763"/>
              <a:ext cx="79992" cy="80372"/>
            </a:xfrm>
            <a:custGeom>
              <a:rect b="b" l="l" r="r" t="t"/>
              <a:pathLst>
                <a:path extrusionOk="0" h="2537" w="2525">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68"/>
            <p:cNvSpPr/>
            <p:nvPr/>
          </p:nvSpPr>
          <p:spPr>
            <a:xfrm>
              <a:off x="3625101" y="2982552"/>
              <a:ext cx="18501" cy="18533"/>
            </a:xfrm>
            <a:custGeom>
              <a:rect b="b" l="l" r="r" t="t"/>
              <a:pathLst>
                <a:path extrusionOk="0" h="585" w="584">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68"/>
            <p:cNvSpPr/>
            <p:nvPr/>
          </p:nvSpPr>
          <p:spPr>
            <a:xfrm>
              <a:off x="3651522" y="2982552"/>
              <a:ext cx="18881" cy="18533"/>
            </a:xfrm>
            <a:custGeom>
              <a:rect b="b" l="l" r="r" t="t"/>
              <a:pathLst>
                <a:path extrusionOk="0" h="585" w="596">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68"/>
            <p:cNvSpPr/>
            <p:nvPr/>
          </p:nvSpPr>
          <p:spPr>
            <a:xfrm>
              <a:off x="3679052" y="2982552"/>
              <a:ext cx="18501" cy="18533"/>
            </a:xfrm>
            <a:custGeom>
              <a:rect b="b" l="l" r="r" t="t"/>
              <a:pathLst>
                <a:path extrusionOk="0" h="585" w="584">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68"/>
            <p:cNvSpPr/>
            <p:nvPr/>
          </p:nvSpPr>
          <p:spPr>
            <a:xfrm>
              <a:off x="3705822" y="2982552"/>
              <a:ext cx="18501" cy="18533"/>
            </a:xfrm>
            <a:custGeom>
              <a:rect b="b" l="l" r="r" t="t"/>
              <a:pathLst>
                <a:path extrusionOk="0" h="585" w="584">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68"/>
            <p:cNvSpPr/>
            <p:nvPr/>
          </p:nvSpPr>
          <p:spPr>
            <a:xfrm>
              <a:off x="3732591" y="2982552"/>
              <a:ext cx="18533" cy="18533"/>
            </a:xfrm>
            <a:custGeom>
              <a:rect b="b" l="l" r="r" t="t"/>
              <a:pathLst>
                <a:path extrusionOk="0" h="585" w="585">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68"/>
            <p:cNvSpPr/>
            <p:nvPr/>
          </p:nvSpPr>
          <p:spPr>
            <a:xfrm>
              <a:off x="3759773" y="2982552"/>
              <a:ext cx="18121" cy="18533"/>
            </a:xfrm>
            <a:custGeom>
              <a:rect b="b" l="l" r="r" t="t"/>
              <a:pathLst>
                <a:path extrusionOk="0" h="585" w="572">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68"/>
            <p:cNvSpPr/>
            <p:nvPr/>
          </p:nvSpPr>
          <p:spPr>
            <a:xfrm>
              <a:off x="3625101" y="3116844"/>
              <a:ext cx="18501" cy="18501"/>
            </a:xfrm>
            <a:custGeom>
              <a:rect b="b" l="l" r="r" t="t"/>
              <a:pathLst>
                <a:path extrusionOk="0" h="584" w="584">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9" name="Google Shape;13469;p68"/>
            <p:cNvSpPr/>
            <p:nvPr/>
          </p:nvSpPr>
          <p:spPr>
            <a:xfrm>
              <a:off x="3651522" y="3116844"/>
              <a:ext cx="18881" cy="18501"/>
            </a:xfrm>
            <a:custGeom>
              <a:rect b="b" l="l" r="r" t="t"/>
              <a:pathLst>
                <a:path extrusionOk="0" h="584" w="596">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68"/>
            <p:cNvSpPr/>
            <p:nvPr/>
          </p:nvSpPr>
          <p:spPr>
            <a:xfrm>
              <a:off x="3679052" y="3116844"/>
              <a:ext cx="18501" cy="18501"/>
            </a:xfrm>
            <a:custGeom>
              <a:rect b="b" l="l" r="r" t="t"/>
              <a:pathLst>
                <a:path extrusionOk="0" h="584" w="584">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68"/>
            <p:cNvSpPr/>
            <p:nvPr/>
          </p:nvSpPr>
          <p:spPr>
            <a:xfrm>
              <a:off x="3705822" y="3116844"/>
              <a:ext cx="18501" cy="18501"/>
            </a:xfrm>
            <a:custGeom>
              <a:rect b="b" l="l" r="r" t="t"/>
              <a:pathLst>
                <a:path extrusionOk="0" h="584" w="584">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68"/>
            <p:cNvSpPr/>
            <p:nvPr/>
          </p:nvSpPr>
          <p:spPr>
            <a:xfrm>
              <a:off x="3732591" y="3116844"/>
              <a:ext cx="18533" cy="18501"/>
            </a:xfrm>
            <a:custGeom>
              <a:rect b="b" l="l" r="r" t="t"/>
              <a:pathLst>
                <a:path extrusionOk="0" h="584" w="585">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68"/>
            <p:cNvSpPr/>
            <p:nvPr/>
          </p:nvSpPr>
          <p:spPr>
            <a:xfrm>
              <a:off x="3759773" y="3116844"/>
              <a:ext cx="18121" cy="18501"/>
            </a:xfrm>
            <a:custGeom>
              <a:rect b="b" l="l" r="r" t="t"/>
              <a:pathLst>
                <a:path extrusionOk="0" h="584" w="572">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4" name="Google Shape;13474;p68"/>
            <p:cNvSpPr/>
            <p:nvPr/>
          </p:nvSpPr>
          <p:spPr>
            <a:xfrm>
              <a:off x="3625101" y="3009354"/>
              <a:ext cx="18501" cy="18501"/>
            </a:xfrm>
            <a:custGeom>
              <a:rect b="b" l="l" r="r" t="t"/>
              <a:pathLst>
                <a:path extrusionOk="0" h="584" w="584">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5" name="Google Shape;13475;p68"/>
            <p:cNvSpPr/>
            <p:nvPr/>
          </p:nvSpPr>
          <p:spPr>
            <a:xfrm>
              <a:off x="3625101" y="3036503"/>
              <a:ext cx="18501" cy="18153"/>
            </a:xfrm>
            <a:custGeom>
              <a:rect b="b" l="l" r="r" t="t"/>
              <a:pathLst>
                <a:path extrusionOk="0" h="573" w="584">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68"/>
            <p:cNvSpPr/>
            <p:nvPr/>
          </p:nvSpPr>
          <p:spPr>
            <a:xfrm>
              <a:off x="3625101" y="3063273"/>
              <a:ext cx="18501" cy="18533"/>
            </a:xfrm>
            <a:custGeom>
              <a:rect b="b" l="l" r="r" t="t"/>
              <a:pathLst>
                <a:path extrusionOk="0" h="585" w="584">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68"/>
            <p:cNvSpPr/>
            <p:nvPr/>
          </p:nvSpPr>
          <p:spPr>
            <a:xfrm>
              <a:off x="3625101" y="3090074"/>
              <a:ext cx="18501" cy="18501"/>
            </a:xfrm>
            <a:custGeom>
              <a:rect b="b" l="l" r="r" t="t"/>
              <a:pathLst>
                <a:path extrusionOk="0" h="584" w="584">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68"/>
            <p:cNvSpPr/>
            <p:nvPr/>
          </p:nvSpPr>
          <p:spPr>
            <a:xfrm>
              <a:off x="3759773" y="3009354"/>
              <a:ext cx="18121" cy="18501"/>
            </a:xfrm>
            <a:custGeom>
              <a:rect b="b" l="l" r="r" t="t"/>
              <a:pathLst>
                <a:path extrusionOk="0" h="584" w="572">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68"/>
            <p:cNvSpPr/>
            <p:nvPr/>
          </p:nvSpPr>
          <p:spPr>
            <a:xfrm>
              <a:off x="3759773" y="3036503"/>
              <a:ext cx="18121" cy="18153"/>
            </a:xfrm>
            <a:custGeom>
              <a:rect b="b" l="l" r="r" t="t"/>
              <a:pathLst>
                <a:path extrusionOk="0" h="573" w="572">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68"/>
            <p:cNvSpPr/>
            <p:nvPr/>
          </p:nvSpPr>
          <p:spPr>
            <a:xfrm>
              <a:off x="3759773" y="3063273"/>
              <a:ext cx="18121" cy="18533"/>
            </a:xfrm>
            <a:custGeom>
              <a:rect b="b" l="l" r="r" t="t"/>
              <a:pathLst>
                <a:path extrusionOk="0" h="585" w="572">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68"/>
            <p:cNvSpPr/>
            <p:nvPr/>
          </p:nvSpPr>
          <p:spPr>
            <a:xfrm>
              <a:off x="3759773" y="3090074"/>
              <a:ext cx="18121" cy="18501"/>
            </a:xfrm>
            <a:custGeom>
              <a:rect b="b" l="l" r="r" t="t"/>
              <a:pathLst>
                <a:path extrusionOk="0" h="584" w="572">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2" name="Google Shape;13482;p68"/>
          <p:cNvGrpSpPr/>
          <p:nvPr/>
        </p:nvGrpSpPr>
        <p:grpSpPr>
          <a:xfrm>
            <a:off x="2239671" y="2709103"/>
            <a:ext cx="218053" cy="348543"/>
            <a:chOff x="2239671" y="2884503"/>
            <a:chExt cx="218053" cy="348543"/>
          </a:xfrm>
        </p:grpSpPr>
        <p:sp>
          <p:nvSpPr>
            <p:cNvPr id="13483" name="Google Shape;13483;p68"/>
            <p:cNvSpPr/>
            <p:nvPr/>
          </p:nvSpPr>
          <p:spPr>
            <a:xfrm>
              <a:off x="2341903" y="2884503"/>
              <a:ext cx="115822" cy="268963"/>
            </a:xfrm>
            <a:custGeom>
              <a:rect b="b" l="l" r="r" t="t"/>
              <a:pathLst>
                <a:path extrusionOk="0" h="8490" w="3656">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68"/>
            <p:cNvSpPr/>
            <p:nvPr/>
          </p:nvSpPr>
          <p:spPr>
            <a:xfrm>
              <a:off x="2275881" y="3157965"/>
              <a:ext cx="168284" cy="75082"/>
            </a:xfrm>
            <a:custGeom>
              <a:rect b="b" l="l" r="r" t="t"/>
              <a:pathLst>
                <a:path extrusionOk="0" h="2370" w="5312">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68"/>
            <p:cNvSpPr/>
            <p:nvPr/>
          </p:nvSpPr>
          <p:spPr>
            <a:xfrm>
              <a:off x="2320012" y="3098755"/>
              <a:ext cx="10613" cy="54711"/>
            </a:xfrm>
            <a:custGeom>
              <a:rect b="b" l="l" r="r" t="t"/>
              <a:pathLst>
                <a:path extrusionOk="0" h="1727" w="335">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68"/>
            <p:cNvSpPr/>
            <p:nvPr/>
          </p:nvSpPr>
          <p:spPr>
            <a:xfrm>
              <a:off x="2267961" y="3116939"/>
              <a:ext cx="42293" cy="41437"/>
            </a:xfrm>
            <a:custGeom>
              <a:rect b="b" l="l" r="r" t="t"/>
              <a:pathLst>
                <a:path extrusionOk="0" h="1308" w="1335">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68"/>
            <p:cNvSpPr/>
            <p:nvPr/>
          </p:nvSpPr>
          <p:spPr>
            <a:xfrm>
              <a:off x="2239671" y="3166645"/>
              <a:ext cx="54743" cy="10201"/>
            </a:xfrm>
            <a:custGeom>
              <a:rect b="b" l="l" r="r" t="t"/>
              <a:pathLst>
                <a:path extrusionOk="0" h="322" w="1728">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88" name="Google Shape;13488;p68"/>
          <p:cNvGrpSpPr/>
          <p:nvPr/>
        </p:nvGrpSpPr>
        <p:grpSpPr>
          <a:xfrm>
            <a:off x="2691555" y="2709103"/>
            <a:ext cx="215044" cy="348924"/>
            <a:chOff x="2691555" y="2884503"/>
            <a:chExt cx="215044" cy="348924"/>
          </a:xfrm>
        </p:grpSpPr>
        <p:sp>
          <p:nvSpPr>
            <p:cNvPr id="13489" name="Google Shape;13489;p68"/>
            <p:cNvSpPr/>
            <p:nvPr/>
          </p:nvSpPr>
          <p:spPr>
            <a:xfrm>
              <a:off x="2691555" y="2884503"/>
              <a:ext cx="215044" cy="348924"/>
            </a:xfrm>
            <a:custGeom>
              <a:rect b="b" l="l" r="r" t="t"/>
              <a:pathLst>
                <a:path extrusionOk="0" h="11014" w="6788">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68"/>
            <p:cNvSpPr/>
            <p:nvPr/>
          </p:nvSpPr>
          <p:spPr>
            <a:xfrm>
              <a:off x="2754535" y="2907503"/>
              <a:ext cx="126783" cy="127164"/>
            </a:xfrm>
            <a:custGeom>
              <a:rect b="b" l="l" r="r" t="t"/>
              <a:pathLst>
                <a:path extrusionOk="0" h="4014" w="4002">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68"/>
            <p:cNvSpPr/>
            <p:nvPr/>
          </p:nvSpPr>
          <p:spPr>
            <a:xfrm>
              <a:off x="2781336" y="2931263"/>
              <a:ext cx="74321" cy="74353"/>
            </a:xfrm>
            <a:custGeom>
              <a:rect b="b" l="l" r="r" t="t"/>
              <a:pathLst>
                <a:path extrusionOk="0" h="2347" w="2346">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92" name="Google Shape;13492;p68"/>
          <p:cNvGrpSpPr/>
          <p:nvPr/>
        </p:nvGrpSpPr>
        <p:grpSpPr>
          <a:xfrm>
            <a:off x="1770459" y="2709103"/>
            <a:ext cx="254644" cy="348828"/>
            <a:chOff x="1770459" y="2884503"/>
            <a:chExt cx="254644" cy="348828"/>
          </a:xfrm>
        </p:grpSpPr>
        <p:sp>
          <p:nvSpPr>
            <p:cNvPr id="13493" name="Google Shape;13493;p68"/>
            <p:cNvSpPr/>
            <p:nvPr/>
          </p:nvSpPr>
          <p:spPr>
            <a:xfrm>
              <a:off x="1832330" y="2884503"/>
              <a:ext cx="130902" cy="159572"/>
            </a:xfrm>
            <a:custGeom>
              <a:rect b="b" l="l" r="r" t="t"/>
              <a:pathLst>
                <a:path extrusionOk="0" h="5037" w="4132">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68"/>
            <p:cNvSpPr/>
            <p:nvPr/>
          </p:nvSpPr>
          <p:spPr>
            <a:xfrm>
              <a:off x="1861000" y="2912698"/>
              <a:ext cx="75842" cy="72167"/>
            </a:xfrm>
            <a:custGeom>
              <a:rect b="b" l="l" r="r" t="t"/>
              <a:pathLst>
                <a:path extrusionOk="0" h="2278" w="2394">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68"/>
            <p:cNvSpPr/>
            <p:nvPr/>
          </p:nvSpPr>
          <p:spPr>
            <a:xfrm>
              <a:off x="1818359" y="3060644"/>
              <a:ext cx="57753" cy="24172"/>
            </a:xfrm>
            <a:custGeom>
              <a:rect b="b" l="l" r="r" t="t"/>
              <a:pathLst>
                <a:path extrusionOk="0" h="763" w="1823">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68"/>
            <p:cNvSpPr/>
            <p:nvPr/>
          </p:nvSpPr>
          <p:spPr>
            <a:xfrm>
              <a:off x="1818359" y="3078384"/>
              <a:ext cx="57753" cy="24552"/>
            </a:xfrm>
            <a:custGeom>
              <a:rect b="b" l="l" r="r" t="t"/>
              <a:pathLst>
                <a:path extrusionOk="0" h="775" w="1823">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68"/>
            <p:cNvSpPr/>
            <p:nvPr/>
          </p:nvSpPr>
          <p:spPr>
            <a:xfrm>
              <a:off x="1818359" y="3096474"/>
              <a:ext cx="57753" cy="24172"/>
            </a:xfrm>
            <a:custGeom>
              <a:rect b="b" l="l" r="r" t="t"/>
              <a:pathLst>
                <a:path extrusionOk="0" h="763" w="1823">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68"/>
            <p:cNvSpPr/>
            <p:nvPr/>
          </p:nvSpPr>
          <p:spPr>
            <a:xfrm>
              <a:off x="2022410" y="3029914"/>
              <a:ext cx="760" cy="570"/>
            </a:xfrm>
            <a:custGeom>
              <a:rect b="b" l="l" r="r" t="t"/>
              <a:pathLst>
                <a:path extrusionOk="0" h="18" w="24">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68"/>
            <p:cNvSpPr/>
            <p:nvPr/>
          </p:nvSpPr>
          <p:spPr>
            <a:xfrm>
              <a:off x="1770459" y="3017337"/>
              <a:ext cx="254644" cy="215994"/>
            </a:xfrm>
            <a:custGeom>
              <a:rect b="b" l="l" r="r" t="t"/>
              <a:pathLst>
                <a:path extrusionOk="0" h="6818" w="8038">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68"/>
            <p:cNvSpPr/>
            <p:nvPr/>
          </p:nvSpPr>
          <p:spPr>
            <a:xfrm>
              <a:off x="1929271" y="3055987"/>
              <a:ext cx="38111" cy="47298"/>
            </a:xfrm>
            <a:custGeom>
              <a:rect b="b" l="l" r="r" t="t"/>
              <a:pathLst>
                <a:path extrusionOk="0" h="1493" w="1203">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01" name="Google Shape;13501;p68"/>
          <p:cNvGrpSpPr/>
          <p:nvPr/>
        </p:nvGrpSpPr>
        <p:grpSpPr>
          <a:xfrm>
            <a:off x="1317466" y="2709483"/>
            <a:ext cx="258382" cy="348543"/>
            <a:chOff x="1317466" y="2884883"/>
            <a:chExt cx="258382" cy="348543"/>
          </a:xfrm>
        </p:grpSpPr>
        <p:sp>
          <p:nvSpPr>
            <p:cNvPr id="13502" name="Google Shape;13502;p68"/>
            <p:cNvSpPr/>
            <p:nvPr/>
          </p:nvSpPr>
          <p:spPr>
            <a:xfrm>
              <a:off x="1317847" y="2916943"/>
              <a:ext cx="51702" cy="278404"/>
            </a:xfrm>
            <a:custGeom>
              <a:rect b="b" l="l" r="r" t="t"/>
              <a:pathLst>
                <a:path extrusionOk="0" h="8788" w="1632">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68"/>
            <p:cNvSpPr/>
            <p:nvPr/>
          </p:nvSpPr>
          <p:spPr>
            <a:xfrm>
              <a:off x="1394766" y="3181725"/>
              <a:ext cx="32852" cy="32852"/>
            </a:xfrm>
            <a:custGeom>
              <a:rect b="b" l="l" r="r" t="t"/>
              <a:pathLst>
                <a:path extrusionOk="0" h="1037" w="1037">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68"/>
            <p:cNvSpPr/>
            <p:nvPr/>
          </p:nvSpPr>
          <p:spPr>
            <a:xfrm>
              <a:off x="1317466" y="2884883"/>
              <a:ext cx="258382" cy="348543"/>
            </a:xfrm>
            <a:custGeom>
              <a:rect b="b" l="l" r="r" t="t"/>
              <a:pathLst>
                <a:path extrusionOk="0" h="11002" w="8156">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68"/>
            <p:cNvSpPr/>
            <p:nvPr/>
          </p:nvSpPr>
          <p:spPr>
            <a:xfrm>
              <a:off x="1467186" y="2912033"/>
              <a:ext cx="82653" cy="82273"/>
            </a:xfrm>
            <a:custGeom>
              <a:rect b="b" l="l" r="r" t="t"/>
              <a:pathLst>
                <a:path extrusionOk="0" h="2597" w="2609">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68"/>
            <p:cNvSpPr/>
            <p:nvPr/>
          </p:nvSpPr>
          <p:spPr>
            <a:xfrm>
              <a:off x="1403066" y="2929393"/>
              <a:ext cx="15872" cy="15872"/>
            </a:xfrm>
            <a:custGeom>
              <a:rect b="b" l="l" r="r" t="t"/>
              <a:pathLst>
                <a:path extrusionOk="0" h="501" w="501">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68"/>
            <p:cNvSpPr/>
            <p:nvPr/>
          </p:nvSpPr>
          <p:spPr>
            <a:xfrm>
              <a:off x="1361597" y="3023293"/>
              <a:ext cx="98461" cy="30983"/>
            </a:xfrm>
            <a:custGeom>
              <a:rect b="b" l="l" r="r" t="t"/>
              <a:pathLst>
                <a:path extrusionOk="0" h="978" w="3108">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68"/>
            <p:cNvSpPr/>
            <p:nvPr/>
          </p:nvSpPr>
          <p:spPr>
            <a:xfrm>
              <a:off x="1361597" y="3061024"/>
              <a:ext cx="98461" cy="30951"/>
            </a:xfrm>
            <a:custGeom>
              <a:rect b="b" l="l" r="r" t="t"/>
              <a:pathLst>
                <a:path extrusionOk="0" h="977" w="3108">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68"/>
            <p:cNvSpPr/>
            <p:nvPr/>
          </p:nvSpPr>
          <p:spPr>
            <a:xfrm>
              <a:off x="1361597" y="3098755"/>
              <a:ext cx="98461" cy="30951"/>
            </a:xfrm>
            <a:custGeom>
              <a:rect b="b" l="l" r="r" t="t"/>
              <a:pathLst>
                <a:path extrusionOk="0" h="977" w="3108">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0" name="Google Shape;13510;p68"/>
          <p:cNvGrpSpPr/>
          <p:nvPr/>
        </p:nvGrpSpPr>
        <p:grpSpPr>
          <a:xfrm>
            <a:off x="3121167" y="2709483"/>
            <a:ext cx="258414" cy="348543"/>
            <a:chOff x="3121167" y="2884883"/>
            <a:chExt cx="258414" cy="348543"/>
          </a:xfrm>
        </p:grpSpPr>
        <p:sp>
          <p:nvSpPr>
            <p:cNvPr id="13511" name="Google Shape;13511;p68"/>
            <p:cNvSpPr/>
            <p:nvPr/>
          </p:nvSpPr>
          <p:spPr>
            <a:xfrm>
              <a:off x="3196249" y="2932023"/>
              <a:ext cx="37351" cy="10581"/>
            </a:xfrm>
            <a:custGeom>
              <a:rect b="b" l="l" r="r" t="t"/>
              <a:pathLst>
                <a:path extrusionOk="0" h="334" w="1179">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68"/>
            <p:cNvSpPr/>
            <p:nvPr/>
          </p:nvSpPr>
          <p:spPr>
            <a:xfrm>
              <a:off x="3165297" y="3031593"/>
              <a:ext cx="98873" cy="31332"/>
            </a:xfrm>
            <a:custGeom>
              <a:rect b="b" l="l" r="r" t="t"/>
              <a:pathLst>
                <a:path extrusionOk="0" h="989" w="3121">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68"/>
            <p:cNvSpPr/>
            <p:nvPr/>
          </p:nvSpPr>
          <p:spPr>
            <a:xfrm>
              <a:off x="3165297" y="3075343"/>
              <a:ext cx="98873" cy="10613"/>
            </a:xfrm>
            <a:custGeom>
              <a:rect b="b" l="l" r="r" t="t"/>
              <a:pathLst>
                <a:path extrusionOk="0" h="335" w="3121">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68"/>
            <p:cNvSpPr/>
            <p:nvPr/>
          </p:nvSpPr>
          <p:spPr>
            <a:xfrm>
              <a:off x="3165297" y="3099863"/>
              <a:ext cx="98873" cy="10613"/>
            </a:xfrm>
            <a:custGeom>
              <a:rect b="b" l="l" r="r" t="t"/>
              <a:pathLst>
                <a:path extrusionOk="0" h="335" w="3121">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68"/>
            <p:cNvSpPr/>
            <p:nvPr/>
          </p:nvSpPr>
          <p:spPr>
            <a:xfrm>
              <a:off x="3198498" y="3181725"/>
              <a:ext cx="33232" cy="32852"/>
            </a:xfrm>
            <a:custGeom>
              <a:rect b="b" l="l" r="r" t="t"/>
              <a:pathLst>
                <a:path extrusionOk="0" h="1037" w="1049">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68"/>
            <p:cNvSpPr/>
            <p:nvPr/>
          </p:nvSpPr>
          <p:spPr>
            <a:xfrm>
              <a:off x="3121167" y="2884883"/>
              <a:ext cx="258414" cy="348543"/>
            </a:xfrm>
            <a:custGeom>
              <a:rect b="b" l="l" r="r" t="t"/>
              <a:pathLst>
                <a:path extrusionOk="0" h="11002" w="8157">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68"/>
            <p:cNvSpPr/>
            <p:nvPr/>
          </p:nvSpPr>
          <p:spPr>
            <a:xfrm>
              <a:off x="3298448" y="2932403"/>
              <a:ext cx="28322" cy="54331"/>
            </a:xfrm>
            <a:custGeom>
              <a:rect b="b" l="l" r="r" t="t"/>
              <a:pathLst>
                <a:path extrusionOk="0" h="1715" w="894">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68"/>
            <p:cNvSpPr/>
            <p:nvPr/>
          </p:nvSpPr>
          <p:spPr>
            <a:xfrm>
              <a:off x="3302218" y="2916183"/>
              <a:ext cx="15492" cy="15111"/>
            </a:xfrm>
            <a:custGeom>
              <a:rect b="b" l="l" r="r" t="t"/>
              <a:pathLst>
                <a:path extrusionOk="0" h="477" w="489">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9" name="Google Shape;13519;p68"/>
          <p:cNvGrpSpPr/>
          <p:nvPr/>
        </p:nvGrpSpPr>
        <p:grpSpPr>
          <a:xfrm>
            <a:off x="4899999" y="2706695"/>
            <a:ext cx="271244" cy="346801"/>
            <a:chOff x="4899999" y="2882095"/>
            <a:chExt cx="271244" cy="346801"/>
          </a:xfrm>
        </p:grpSpPr>
        <p:sp>
          <p:nvSpPr>
            <p:cNvPr id="13520" name="Google Shape;13520;p68"/>
            <p:cNvSpPr/>
            <p:nvPr/>
          </p:nvSpPr>
          <p:spPr>
            <a:xfrm>
              <a:off x="4899999" y="2882095"/>
              <a:ext cx="271244" cy="346801"/>
            </a:xfrm>
            <a:custGeom>
              <a:rect b="b" l="l" r="r" t="t"/>
              <a:pathLst>
                <a:path extrusionOk="0" h="10947" w="8562">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68"/>
            <p:cNvSpPr/>
            <p:nvPr/>
          </p:nvSpPr>
          <p:spPr>
            <a:xfrm>
              <a:off x="5090491" y="3141364"/>
              <a:ext cx="10581" cy="86391"/>
            </a:xfrm>
            <a:custGeom>
              <a:rect b="b" l="l" r="r" t="t"/>
              <a:pathLst>
                <a:path extrusionOk="0" h="2727" w="334">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68"/>
            <p:cNvSpPr/>
            <p:nvPr/>
          </p:nvSpPr>
          <p:spPr>
            <a:xfrm>
              <a:off x="5031281" y="3152294"/>
              <a:ext cx="10201" cy="10613"/>
            </a:xfrm>
            <a:custGeom>
              <a:rect b="b" l="l" r="r" t="t"/>
              <a:pathLst>
                <a:path extrusionOk="0" h="335" w="322">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68"/>
            <p:cNvSpPr/>
            <p:nvPr/>
          </p:nvSpPr>
          <p:spPr>
            <a:xfrm>
              <a:off x="5031281" y="3217555"/>
              <a:ext cx="10201" cy="10201"/>
            </a:xfrm>
            <a:custGeom>
              <a:rect b="b" l="l" r="r" t="t"/>
              <a:pathLst>
                <a:path extrusionOk="0" h="322" w="322">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68"/>
            <p:cNvSpPr/>
            <p:nvPr/>
          </p:nvSpPr>
          <p:spPr>
            <a:xfrm>
              <a:off x="5031281" y="3184734"/>
              <a:ext cx="10201" cy="10613"/>
            </a:xfrm>
            <a:custGeom>
              <a:rect b="b" l="l" r="r" t="t"/>
              <a:pathLst>
                <a:path extrusionOk="0" h="335" w="322">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68"/>
            <p:cNvSpPr/>
            <p:nvPr/>
          </p:nvSpPr>
          <p:spPr>
            <a:xfrm>
              <a:off x="4998841" y="2995763"/>
              <a:ext cx="10201" cy="15492"/>
            </a:xfrm>
            <a:custGeom>
              <a:rect b="b" l="l" r="r" t="t"/>
              <a:pathLst>
                <a:path extrusionOk="0" h="489" w="322">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68"/>
            <p:cNvSpPr/>
            <p:nvPr/>
          </p:nvSpPr>
          <p:spPr>
            <a:xfrm>
              <a:off x="5063721" y="2995763"/>
              <a:ext cx="10201" cy="15492"/>
            </a:xfrm>
            <a:custGeom>
              <a:rect b="b" l="l" r="r" t="t"/>
              <a:pathLst>
                <a:path extrusionOk="0" h="489" w="322">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68"/>
            <p:cNvSpPr/>
            <p:nvPr/>
          </p:nvSpPr>
          <p:spPr>
            <a:xfrm>
              <a:off x="4993550"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68"/>
            <p:cNvSpPr/>
            <p:nvPr/>
          </p:nvSpPr>
          <p:spPr>
            <a:xfrm>
              <a:off x="5058051" y="2979163"/>
              <a:ext cx="21162" cy="10613"/>
            </a:xfrm>
            <a:custGeom>
              <a:rect b="b" l="l" r="r" t="t"/>
              <a:pathLst>
                <a:path extrusionOk="0" h="335" w="668">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68"/>
            <p:cNvSpPr/>
            <p:nvPr/>
          </p:nvSpPr>
          <p:spPr>
            <a:xfrm>
              <a:off x="5007141" y="3025574"/>
              <a:ext cx="58481" cy="32092"/>
            </a:xfrm>
            <a:custGeom>
              <a:rect b="b" l="l" r="r" t="t"/>
              <a:pathLst>
                <a:path extrusionOk="0" h="1013" w="1846">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0" name="Google Shape;13530;p68"/>
          <p:cNvGrpSpPr/>
          <p:nvPr/>
        </p:nvGrpSpPr>
        <p:grpSpPr>
          <a:xfrm>
            <a:off x="7162775" y="2705713"/>
            <a:ext cx="259523" cy="346294"/>
            <a:chOff x="7162775" y="2881113"/>
            <a:chExt cx="259523" cy="346294"/>
          </a:xfrm>
        </p:grpSpPr>
        <p:sp>
          <p:nvSpPr>
            <p:cNvPr id="13531" name="Google Shape;13531;p68"/>
            <p:cNvSpPr/>
            <p:nvPr/>
          </p:nvSpPr>
          <p:spPr>
            <a:xfrm>
              <a:off x="7162775" y="2881113"/>
              <a:ext cx="259523" cy="346294"/>
            </a:xfrm>
            <a:custGeom>
              <a:rect b="b" l="l" r="r" t="t"/>
              <a:pathLst>
                <a:path extrusionOk="0" h="10931" w="8192">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68"/>
            <p:cNvSpPr/>
            <p:nvPr/>
          </p:nvSpPr>
          <p:spPr>
            <a:xfrm>
              <a:off x="7270645" y="3044519"/>
              <a:ext cx="43402" cy="15396"/>
            </a:xfrm>
            <a:custGeom>
              <a:rect b="b" l="l" r="r" t="t"/>
              <a:pathLst>
                <a:path extrusionOk="0" h="486" w="137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68"/>
            <p:cNvSpPr/>
            <p:nvPr/>
          </p:nvSpPr>
          <p:spPr>
            <a:xfrm>
              <a:off x="7254805" y="3006344"/>
              <a:ext cx="10201" cy="15492"/>
            </a:xfrm>
            <a:custGeom>
              <a:rect b="b" l="l" r="r" t="t"/>
              <a:pathLst>
                <a:path extrusionOk="0" h="489" w="322">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68"/>
            <p:cNvSpPr/>
            <p:nvPr/>
          </p:nvSpPr>
          <p:spPr>
            <a:xfrm>
              <a:off x="7319686" y="3006344"/>
              <a:ext cx="10581" cy="15492"/>
            </a:xfrm>
            <a:custGeom>
              <a:rect b="b" l="l" r="r" t="t"/>
              <a:pathLst>
                <a:path extrusionOk="0" h="489" w="334">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68"/>
            <p:cNvSpPr/>
            <p:nvPr/>
          </p:nvSpPr>
          <p:spPr>
            <a:xfrm>
              <a:off x="7249135" y="2990124"/>
              <a:ext cx="21162" cy="10581"/>
            </a:xfrm>
            <a:custGeom>
              <a:rect b="b" l="l" r="r" t="t"/>
              <a:pathLst>
                <a:path extrusionOk="0" h="334" w="668">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68"/>
            <p:cNvSpPr/>
            <p:nvPr/>
          </p:nvSpPr>
          <p:spPr>
            <a:xfrm>
              <a:off x="7314015" y="2990124"/>
              <a:ext cx="21542" cy="10581"/>
            </a:xfrm>
            <a:custGeom>
              <a:rect b="b" l="l" r="r" t="t"/>
              <a:pathLst>
                <a:path extrusionOk="0" h="334" w="68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37" name="Google Shape;13537;p68"/>
          <p:cNvGrpSpPr/>
          <p:nvPr/>
        </p:nvGrpSpPr>
        <p:grpSpPr>
          <a:xfrm>
            <a:off x="6709751" y="2706442"/>
            <a:ext cx="261075" cy="347815"/>
            <a:chOff x="6709751" y="2881842"/>
            <a:chExt cx="261075" cy="347815"/>
          </a:xfrm>
        </p:grpSpPr>
        <p:sp>
          <p:nvSpPr>
            <p:cNvPr id="13538" name="Google Shape;13538;p68"/>
            <p:cNvSpPr/>
            <p:nvPr/>
          </p:nvSpPr>
          <p:spPr>
            <a:xfrm>
              <a:off x="6709751" y="2881842"/>
              <a:ext cx="261075" cy="347815"/>
            </a:xfrm>
            <a:custGeom>
              <a:rect b="b" l="l" r="r" t="t"/>
              <a:pathLst>
                <a:path extrusionOk="0" h="10979" w="8241">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68"/>
            <p:cNvSpPr/>
            <p:nvPr/>
          </p:nvSpPr>
          <p:spPr>
            <a:xfrm>
              <a:off x="6819522" y="3044519"/>
              <a:ext cx="43402" cy="15396"/>
            </a:xfrm>
            <a:custGeom>
              <a:rect b="b" l="l" r="r" t="t"/>
              <a:pathLst>
                <a:path extrusionOk="0" h="486" w="137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68"/>
            <p:cNvSpPr/>
            <p:nvPr/>
          </p:nvSpPr>
          <p:spPr>
            <a:xfrm>
              <a:off x="6803682" y="3006344"/>
              <a:ext cx="10233" cy="15492"/>
            </a:xfrm>
            <a:custGeom>
              <a:rect b="b" l="l" r="r" t="t"/>
              <a:pathLst>
                <a:path extrusionOk="0" h="489" w="323">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68"/>
            <p:cNvSpPr/>
            <p:nvPr/>
          </p:nvSpPr>
          <p:spPr>
            <a:xfrm>
              <a:off x="6868183" y="3006344"/>
              <a:ext cx="10201" cy="15492"/>
            </a:xfrm>
            <a:custGeom>
              <a:rect b="b" l="l" r="r" t="t"/>
              <a:pathLst>
                <a:path extrusionOk="0" h="489" w="322">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68"/>
            <p:cNvSpPr/>
            <p:nvPr/>
          </p:nvSpPr>
          <p:spPr>
            <a:xfrm>
              <a:off x="6798011" y="2990124"/>
              <a:ext cx="21162" cy="10581"/>
            </a:xfrm>
            <a:custGeom>
              <a:rect b="b" l="l" r="r" t="t"/>
              <a:pathLst>
                <a:path extrusionOk="0" h="334" w="668">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68"/>
            <p:cNvSpPr/>
            <p:nvPr/>
          </p:nvSpPr>
          <p:spPr>
            <a:xfrm>
              <a:off x="6862892" y="2990124"/>
              <a:ext cx="21162" cy="10581"/>
            </a:xfrm>
            <a:custGeom>
              <a:rect b="b" l="l" r="r" t="t"/>
              <a:pathLst>
                <a:path extrusionOk="0" h="334" w="668">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44" name="Google Shape;13544;p68"/>
          <p:cNvGrpSpPr/>
          <p:nvPr/>
        </p:nvGrpSpPr>
        <p:grpSpPr>
          <a:xfrm>
            <a:off x="5807156" y="2705713"/>
            <a:ext cx="261043" cy="348163"/>
            <a:chOff x="5807156" y="2881113"/>
            <a:chExt cx="261043" cy="348163"/>
          </a:xfrm>
        </p:grpSpPr>
        <p:sp>
          <p:nvSpPr>
            <p:cNvPr id="13545" name="Google Shape;13545;p68"/>
            <p:cNvSpPr/>
            <p:nvPr/>
          </p:nvSpPr>
          <p:spPr>
            <a:xfrm>
              <a:off x="5807156" y="2881113"/>
              <a:ext cx="261043" cy="348163"/>
            </a:xfrm>
            <a:custGeom>
              <a:rect b="b" l="l" r="r" t="t"/>
              <a:pathLst>
                <a:path extrusionOk="0" h="10990" w="824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68"/>
            <p:cNvSpPr/>
            <p:nvPr/>
          </p:nvSpPr>
          <p:spPr>
            <a:xfrm>
              <a:off x="5916547" y="3055828"/>
              <a:ext cx="43402" cy="15396"/>
            </a:xfrm>
            <a:custGeom>
              <a:rect b="b" l="l" r="r" t="t"/>
              <a:pathLst>
                <a:path extrusionOk="0" h="486" w="137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68"/>
            <p:cNvSpPr/>
            <p:nvPr/>
          </p:nvSpPr>
          <p:spPr>
            <a:xfrm>
              <a:off x="5900707" y="3012363"/>
              <a:ext cx="10201" cy="15492"/>
            </a:xfrm>
            <a:custGeom>
              <a:rect b="b" l="l" r="r" t="t"/>
              <a:pathLst>
                <a:path extrusionOk="0" h="489" w="322">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68"/>
            <p:cNvSpPr/>
            <p:nvPr/>
          </p:nvSpPr>
          <p:spPr>
            <a:xfrm>
              <a:off x="5965556" y="3012363"/>
              <a:ext cx="10613" cy="15492"/>
            </a:xfrm>
            <a:custGeom>
              <a:rect b="b" l="l" r="r" t="t"/>
              <a:pathLst>
                <a:path extrusionOk="0" h="489" w="335">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68"/>
            <p:cNvSpPr/>
            <p:nvPr/>
          </p:nvSpPr>
          <p:spPr>
            <a:xfrm>
              <a:off x="5933116" y="3206625"/>
              <a:ext cx="10613" cy="1020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0" name="Google Shape;13550;p68"/>
          <p:cNvGrpSpPr/>
          <p:nvPr/>
        </p:nvGrpSpPr>
        <p:grpSpPr>
          <a:xfrm>
            <a:off x="5355653" y="2706093"/>
            <a:ext cx="262184" cy="346643"/>
            <a:chOff x="5355653" y="2881493"/>
            <a:chExt cx="262184" cy="346643"/>
          </a:xfrm>
        </p:grpSpPr>
        <p:sp>
          <p:nvSpPr>
            <p:cNvPr id="13551" name="Google Shape;13551;p68"/>
            <p:cNvSpPr/>
            <p:nvPr/>
          </p:nvSpPr>
          <p:spPr>
            <a:xfrm>
              <a:off x="5465044" y="3060359"/>
              <a:ext cx="43402" cy="15777"/>
            </a:xfrm>
            <a:custGeom>
              <a:rect b="b" l="l" r="r" t="t"/>
              <a:pathLst>
                <a:path extrusionOk="0" h="498" w="137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68"/>
            <p:cNvSpPr/>
            <p:nvPr/>
          </p:nvSpPr>
          <p:spPr>
            <a:xfrm>
              <a:off x="5448823" y="3022564"/>
              <a:ext cx="10581" cy="15872"/>
            </a:xfrm>
            <a:custGeom>
              <a:rect b="b" l="l" r="r" t="t"/>
              <a:pathLst>
                <a:path extrusionOk="0" h="501" w="334">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68"/>
            <p:cNvSpPr/>
            <p:nvPr/>
          </p:nvSpPr>
          <p:spPr>
            <a:xfrm>
              <a:off x="5514084" y="3022564"/>
              <a:ext cx="10201" cy="15872"/>
            </a:xfrm>
            <a:custGeom>
              <a:rect b="b" l="l" r="r" t="t"/>
              <a:pathLst>
                <a:path extrusionOk="0" h="501" w="322">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68"/>
            <p:cNvSpPr/>
            <p:nvPr/>
          </p:nvSpPr>
          <p:spPr>
            <a:xfrm>
              <a:off x="5355653" y="2881493"/>
              <a:ext cx="262184" cy="346643"/>
            </a:xfrm>
            <a:custGeom>
              <a:rect b="b" l="l" r="r" t="t"/>
              <a:pathLst>
                <a:path extrusionOk="0" h="10942" w="8276">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68"/>
            <p:cNvSpPr/>
            <p:nvPr/>
          </p:nvSpPr>
          <p:spPr>
            <a:xfrm>
              <a:off x="5529924" y="3201335"/>
              <a:ext cx="10581" cy="26421"/>
            </a:xfrm>
            <a:custGeom>
              <a:rect b="b" l="l" r="r" t="t"/>
              <a:pathLst>
                <a:path extrusionOk="0" h="834" w="334">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6" name="Google Shape;13556;p68"/>
          <p:cNvGrpSpPr/>
          <p:nvPr/>
        </p:nvGrpSpPr>
        <p:grpSpPr>
          <a:xfrm>
            <a:off x="8055961" y="2706442"/>
            <a:ext cx="260283" cy="345914"/>
            <a:chOff x="8055961" y="2881842"/>
            <a:chExt cx="260283" cy="345914"/>
          </a:xfrm>
        </p:grpSpPr>
        <p:sp>
          <p:nvSpPr>
            <p:cNvPr id="13557" name="Google Shape;13557;p68"/>
            <p:cNvSpPr/>
            <p:nvPr/>
          </p:nvSpPr>
          <p:spPr>
            <a:xfrm>
              <a:off x="8055961" y="2881842"/>
              <a:ext cx="260283" cy="345914"/>
            </a:xfrm>
            <a:custGeom>
              <a:rect b="b" l="l" r="r" t="t"/>
              <a:pathLst>
                <a:path extrusionOk="0" h="10919" w="8216">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68"/>
            <p:cNvSpPr/>
            <p:nvPr/>
          </p:nvSpPr>
          <p:spPr>
            <a:xfrm>
              <a:off x="8164591" y="3033589"/>
              <a:ext cx="43402" cy="15396"/>
            </a:xfrm>
            <a:custGeom>
              <a:rect b="b" l="l" r="r" t="t"/>
              <a:pathLst>
                <a:path extrusionOk="0" h="486" w="137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68"/>
            <p:cNvSpPr/>
            <p:nvPr/>
          </p:nvSpPr>
          <p:spPr>
            <a:xfrm>
              <a:off x="8213632" y="2995383"/>
              <a:ext cx="10581" cy="15492"/>
            </a:xfrm>
            <a:custGeom>
              <a:rect b="b" l="l" r="r" t="t"/>
              <a:pathLst>
                <a:path extrusionOk="0" h="489" w="334">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68"/>
            <p:cNvSpPr/>
            <p:nvPr/>
          </p:nvSpPr>
          <p:spPr>
            <a:xfrm>
              <a:off x="8088401" y="3165758"/>
              <a:ext cx="21511" cy="61998"/>
            </a:xfrm>
            <a:custGeom>
              <a:rect b="b" l="l" r="r" t="t"/>
              <a:pathLst>
                <a:path extrusionOk="0" h="1957" w="679">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1" name="Google Shape;13561;p68"/>
          <p:cNvGrpSpPr/>
          <p:nvPr/>
        </p:nvGrpSpPr>
        <p:grpSpPr>
          <a:xfrm>
            <a:off x="7609368" y="2718512"/>
            <a:ext cx="264813" cy="353105"/>
            <a:chOff x="7609368" y="2893912"/>
            <a:chExt cx="264813" cy="353105"/>
          </a:xfrm>
        </p:grpSpPr>
        <p:sp>
          <p:nvSpPr>
            <p:cNvPr id="13562" name="Google Shape;13562;p68"/>
            <p:cNvSpPr/>
            <p:nvPr/>
          </p:nvSpPr>
          <p:spPr>
            <a:xfrm>
              <a:off x="7703267" y="3015753"/>
              <a:ext cx="10233" cy="15872"/>
            </a:xfrm>
            <a:custGeom>
              <a:rect b="b" l="l" r="r" t="t"/>
              <a:pathLst>
                <a:path extrusionOk="0" h="501" w="323">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68"/>
            <p:cNvSpPr/>
            <p:nvPr/>
          </p:nvSpPr>
          <p:spPr>
            <a:xfrm>
              <a:off x="7769288" y="3015753"/>
              <a:ext cx="10233" cy="15872"/>
            </a:xfrm>
            <a:custGeom>
              <a:rect b="b" l="l" r="r" t="t"/>
              <a:pathLst>
                <a:path extrusionOk="0" h="501" w="323">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68"/>
            <p:cNvSpPr/>
            <p:nvPr/>
          </p:nvSpPr>
          <p:spPr>
            <a:xfrm>
              <a:off x="7697628" y="2997664"/>
              <a:ext cx="21542" cy="11722"/>
            </a:xfrm>
            <a:custGeom>
              <a:rect b="b" l="l" r="r" t="t"/>
              <a:pathLst>
                <a:path extrusionOk="0" h="370" w="68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68"/>
            <p:cNvSpPr/>
            <p:nvPr/>
          </p:nvSpPr>
          <p:spPr>
            <a:xfrm>
              <a:off x="7763618" y="2997600"/>
              <a:ext cx="21542" cy="11785"/>
            </a:xfrm>
            <a:custGeom>
              <a:rect b="b" l="l" r="r" t="t"/>
              <a:pathLst>
                <a:path extrusionOk="0" h="372" w="68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68"/>
            <p:cNvSpPr/>
            <p:nvPr/>
          </p:nvSpPr>
          <p:spPr>
            <a:xfrm>
              <a:off x="7609368" y="2893912"/>
              <a:ext cx="264813" cy="353105"/>
            </a:xfrm>
            <a:custGeom>
              <a:rect b="b" l="l" r="r" t="t"/>
              <a:pathLst>
                <a:path extrusionOk="0" h="11146" w="8359">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68"/>
            <p:cNvSpPr/>
            <p:nvPr/>
          </p:nvSpPr>
          <p:spPr>
            <a:xfrm>
              <a:off x="7711219" y="3046324"/>
              <a:ext cx="60350" cy="32472"/>
            </a:xfrm>
            <a:custGeom>
              <a:rect b="b" l="l" r="r" t="t"/>
              <a:pathLst>
                <a:path extrusionOk="0" h="1025" w="1905">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68"/>
          <p:cNvGrpSpPr/>
          <p:nvPr/>
        </p:nvGrpSpPr>
        <p:grpSpPr>
          <a:xfrm>
            <a:off x="6248458" y="2694372"/>
            <a:ext cx="270864" cy="360645"/>
            <a:chOff x="6248458" y="2869772"/>
            <a:chExt cx="270864" cy="360645"/>
          </a:xfrm>
        </p:grpSpPr>
        <p:sp>
          <p:nvSpPr>
            <p:cNvPr id="13569" name="Google Shape;13569;p68"/>
            <p:cNvSpPr/>
            <p:nvPr/>
          </p:nvSpPr>
          <p:spPr>
            <a:xfrm>
              <a:off x="6345399" y="2995003"/>
              <a:ext cx="10201" cy="15872"/>
            </a:xfrm>
            <a:custGeom>
              <a:rect b="b" l="l" r="r" t="t"/>
              <a:pathLst>
                <a:path extrusionOk="0" h="501" w="322">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68"/>
            <p:cNvSpPr/>
            <p:nvPr/>
          </p:nvSpPr>
          <p:spPr>
            <a:xfrm>
              <a:off x="6412529" y="2995003"/>
              <a:ext cx="10993" cy="15872"/>
            </a:xfrm>
            <a:custGeom>
              <a:rect b="b" l="l" r="r" t="t"/>
              <a:pathLst>
                <a:path extrusionOk="0" h="501" w="347">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68"/>
            <p:cNvSpPr/>
            <p:nvPr/>
          </p:nvSpPr>
          <p:spPr>
            <a:xfrm>
              <a:off x="6248458" y="2869772"/>
              <a:ext cx="270864" cy="360645"/>
            </a:xfrm>
            <a:custGeom>
              <a:rect b="b" l="l" r="r" t="t"/>
              <a:pathLst>
                <a:path extrusionOk="0" h="11384" w="855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68"/>
            <p:cNvSpPr/>
            <p:nvPr/>
          </p:nvSpPr>
          <p:spPr>
            <a:xfrm>
              <a:off x="6339728" y="2977294"/>
              <a:ext cx="21542" cy="10581"/>
            </a:xfrm>
            <a:custGeom>
              <a:rect b="b" l="l" r="r" t="t"/>
              <a:pathLst>
                <a:path extrusionOk="0" h="334" w="68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68"/>
            <p:cNvSpPr/>
            <p:nvPr/>
          </p:nvSpPr>
          <p:spPr>
            <a:xfrm>
              <a:off x="6353319" y="3025194"/>
              <a:ext cx="61903" cy="32852"/>
            </a:xfrm>
            <a:custGeom>
              <a:rect b="b" l="l" r="r" t="t"/>
              <a:pathLst>
                <a:path extrusionOk="0" h="1037" w="1954">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74" name="Google Shape;13574;p68"/>
          <p:cNvGrpSpPr/>
          <p:nvPr/>
        </p:nvGrpSpPr>
        <p:grpSpPr>
          <a:xfrm>
            <a:off x="3075928" y="2270398"/>
            <a:ext cx="363243" cy="300675"/>
            <a:chOff x="3075928" y="2445798"/>
            <a:chExt cx="363243" cy="300675"/>
          </a:xfrm>
        </p:grpSpPr>
        <p:sp>
          <p:nvSpPr>
            <p:cNvPr id="13575" name="Google Shape;13575;p68"/>
            <p:cNvSpPr/>
            <p:nvPr/>
          </p:nvSpPr>
          <p:spPr>
            <a:xfrm>
              <a:off x="3227168" y="2675542"/>
              <a:ext cx="37002" cy="10581"/>
            </a:xfrm>
            <a:custGeom>
              <a:rect b="b" l="l" r="r" t="t"/>
              <a:pathLst>
                <a:path extrusionOk="0" h="334" w="1168">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68"/>
            <p:cNvSpPr/>
            <p:nvPr/>
          </p:nvSpPr>
          <p:spPr>
            <a:xfrm>
              <a:off x="3075928" y="2445798"/>
              <a:ext cx="363243" cy="300675"/>
            </a:xfrm>
            <a:custGeom>
              <a:rect b="b" l="l" r="r" t="t"/>
              <a:pathLst>
                <a:path extrusionOk="0" h="9491" w="11466">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68"/>
            <p:cNvSpPr/>
            <p:nvPr/>
          </p:nvSpPr>
          <p:spPr>
            <a:xfrm>
              <a:off x="3141537" y="2565390"/>
              <a:ext cx="37763" cy="37382"/>
            </a:xfrm>
            <a:custGeom>
              <a:rect b="b" l="l" r="r" t="t"/>
              <a:pathLst>
                <a:path extrusionOk="0" h="1180" w="1192">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68"/>
            <p:cNvSpPr/>
            <p:nvPr/>
          </p:nvSpPr>
          <p:spPr>
            <a:xfrm>
              <a:off x="3185287" y="2565390"/>
              <a:ext cx="73593" cy="10233"/>
            </a:xfrm>
            <a:custGeom>
              <a:rect b="b" l="l" r="r" t="t"/>
              <a:pathLst>
                <a:path extrusionOk="0" h="323" w="2323">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68"/>
            <p:cNvSpPr/>
            <p:nvPr/>
          </p:nvSpPr>
          <p:spPr>
            <a:xfrm>
              <a:off x="3185287" y="2578601"/>
              <a:ext cx="73593" cy="10201"/>
            </a:xfrm>
            <a:custGeom>
              <a:rect b="b" l="l" r="r" t="t"/>
              <a:pathLst>
                <a:path extrusionOk="0" h="322" w="2323">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68"/>
            <p:cNvSpPr/>
            <p:nvPr/>
          </p:nvSpPr>
          <p:spPr>
            <a:xfrm>
              <a:off x="3185287" y="2591811"/>
              <a:ext cx="73212" cy="10201"/>
            </a:xfrm>
            <a:custGeom>
              <a:rect b="b" l="l" r="r" t="t"/>
              <a:pathLst>
                <a:path extrusionOk="0" h="322" w="2311">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68"/>
            <p:cNvSpPr/>
            <p:nvPr/>
          </p:nvSpPr>
          <p:spPr>
            <a:xfrm>
              <a:off x="3141537" y="2609520"/>
              <a:ext cx="37763" cy="37382"/>
            </a:xfrm>
            <a:custGeom>
              <a:rect b="b" l="l" r="r" t="t"/>
              <a:pathLst>
                <a:path extrusionOk="0" h="1180" w="1192">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68"/>
            <p:cNvSpPr/>
            <p:nvPr/>
          </p:nvSpPr>
          <p:spPr>
            <a:xfrm>
              <a:off x="3185287" y="2609520"/>
              <a:ext cx="73212" cy="10613"/>
            </a:xfrm>
            <a:custGeom>
              <a:rect b="b" l="l" r="r" t="t"/>
              <a:pathLst>
                <a:path extrusionOk="0" h="335" w="2311">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68"/>
            <p:cNvSpPr/>
            <p:nvPr/>
          </p:nvSpPr>
          <p:spPr>
            <a:xfrm>
              <a:off x="3185287" y="2622731"/>
              <a:ext cx="73212" cy="10581"/>
            </a:xfrm>
            <a:custGeom>
              <a:rect b="b" l="l" r="r" t="t"/>
              <a:pathLst>
                <a:path extrusionOk="0" h="334" w="2311">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68"/>
            <p:cNvSpPr/>
            <p:nvPr/>
          </p:nvSpPr>
          <p:spPr>
            <a:xfrm>
              <a:off x="3185287" y="2636670"/>
              <a:ext cx="73212" cy="10233"/>
            </a:xfrm>
            <a:custGeom>
              <a:rect b="b" l="l" r="r" t="t"/>
              <a:pathLst>
                <a:path extrusionOk="0" h="323" w="2311">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68"/>
            <p:cNvSpPr/>
            <p:nvPr/>
          </p:nvSpPr>
          <p:spPr>
            <a:xfrm>
              <a:off x="3330509" y="2471839"/>
              <a:ext cx="82653" cy="82653"/>
            </a:xfrm>
            <a:custGeom>
              <a:rect b="b" l="l" r="r" t="t"/>
              <a:pathLst>
                <a:path extrusionOk="0" h="2609" w="2609">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86" name="Google Shape;13586;p68"/>
          <p:cNvGrpSpPr/>
          <p:nvPr/>
        </p:nvGrpSpPr>
        <p:grpSpPr>
          <a:xfrm>
            <a:off x="2633105" y="2256459"/>
            <a:ext cx="363243" cy="328585"/>
            <a:chOff x="2633105" y="2431859"/>
            <a:chExt cx="363243" cy="328585"/>
          </a:xfrm>
        </p:grpSpPr>
        <p:sp>
          <p:nvSpPr>
            <p:cNvPr id="13587" name="Google Shape;13587;p68"/>
            <p:cNvSpPr/>
            <p:nvPr/>
          </p:nvSpPr>
          <p:spPr>
            <a:xfrm>
              <a:off x="2633105" y="2498260"/>
              <a:ext cx="250462" cy="262184"/>
            </a:xfrm>
            <a:custGeom>
              <a:rect b="b" l="l" r="r" t="t"/>
              <a:pathLst>
                <a:path extrusionOk="0" h="8276" w="7906">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68"/>
            <p:cNvSpPr/>
            <p:nvPr/>
          </p:nvSpPr>
          <p:spPr>
            <a:xfrm>
              <a:off x="2772655" y="2680800"/>
              <a:ext cx="38491" cy="10613"/>
            </a:xfrm>
            <a:custGeom>
              <a:rect b="b" l="l" r="r" t="t"/>
              <a:pathLst>
                <a:path extrusionOk="0" h="335" w="1215">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68"/>
            <p:cNvSpPr/>
            <p:nvPr/>
          </p:nvSpPr>
          <p:spPr>
            <a:xfrm>
              <a:off x="272928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68"/>
            <p:cNvSpPr/>
            <p:nvPr/>
          </p:nvSpPr>
          <p:spPr>
            <a:xfrm>
              <a:off x="2774176" y="2583131"/>
              <a:ext cx="35482" cy="35862"/>
            </a:xfrm>
            <a:custGeom>
              <a:rect b="b" l="l" r="r" t="t"/>
              <a:pathLst>
                <a:path extrusionOk="0" h="1132" w="112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68"/>
            <p:cNvSpPr/>
            <p:nvPr/>
          </p:nvSpPr>
          <p:spPr>
            <a:xfrm>
              <a:off x="2817926" y="2583131"/>
              <a:ext cx="35862" cy="35862"/>
            </a:xfrm>
            <a:custGeom>
              <a:rect b="b" l="l" r="r" t="t"/>
              <a:pathLst>
                <a:path extrusionOk="0" h="1132" w="1132">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68"/>
            <p:cNvSpPr/>
            <p:nvPr/>
          </p:nvSpPr>
          <p:spPr>
            <a:xfrm>
              <a:off x="2653475" y="2431859"/>
              <a:ext cx="342873" cy="275394"/>
            </a:xfrm>
            <a:custGeom>
              <a:rect b="b" l="l" r="r" t="t"/>
              <a:pathLst>
                <a:path extrusionOk="0" h="8693" w="10823">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68"/>
            <p:cNvSpPr/>
            <p:nvPr/>
          </p:nvSpPr>
          <p:spPr>
            <a:xfrm>
              <a:off x="2881286" y="2460529"/>
              <a:ext cx="87532" cy="87912"/>
            </a:xfrm>
            <a:custGeom>
              <a:rect b="b" l="l" r="r" t="t"/>
              <a:pathLst>
                <a:path extrusionOk="0" h="2775" w="2763">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68"/>
            <p:cNvSpPr/>
            <p:nvPr/>
          </p:nvSpPr>
          <p:spPr>
            <a:xfrm>
              <a:off x="2908436" y="2488059"/>
              <a:ext cx="33612" cy="33993"/>
            </a:xfrm>
            <a:custGeom>
              <a:rect b="b" l="l" r="r" t="t"/>
              <a:pathLst>
                <a:path extrusionOk="0" h="1073" w="1061">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95" name="Google Shape;13595;p68"/>
          <p:cNvGrpSpPr/>
          <p:nvPr/>
        </p:nvGrpSpPr>
        <p:grpSpPr>
          <a:xfrm>
            <a:off x="2189142" y="2245910"/>
            <a:ext cx="365904" cy="350064"/>
            <a:chOff x="2189142" y="2421310"/>
            <a:chExt cx="365904" cy="350064"/>
          </a:xfrm>
        </p:grpSpPr>
        <p:sp>
          <p:nvSpPr>
            <p:cNvPr id="13596" name="Google Shape;13596;p68"/>
            <p:cNvSpPr/>
            <p:nvPr/>
          </p:nvSpPr>
          <p:spPr>
            <a:xfrm>
              <a:off x="2400384" y="2421310"/>
              <a:ext cx="154662" cy="162613"/>
            </a:xfrm>
            <a:custGeom>
              <a:rect b="b" l="l" r="r" t="t"/>
              <a:pathLst>
                <a:path extrusionOk="0" h="5133" w="4882">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68"/>
            <p:cNvSpPr/>
            <p:nvPr/>
          </p:nvSpPr>
          <p:spPr>
            <a:xfrm>
              <a:off x="2292862" y="2724899"/>
              <a:ext cx="168252" cy="46475"/>
            </a:xfrm>
            <a:custGeom>
              <a:rect b="b" l="l" r="r" t="t"/>
              <a:pathLst>
                <a:path extrusionOk="0" h="1467" w="5311">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68"/>
            <p:cNvSpPr/>
            <p:nvPr/>
          </p:nvSpPr>
          <p:spPr>
            <a:xfrm>
              <a:off x="2189142" y="2460149"/>
              <a:ext cx="266714" cy="310844"/>
            </a:xfrm>
            <a:custGeom>
              <a:rect b="b" l="l" r="r" t="t"/>
              <a:pathLst>
                <a:path extrusionOk="0" h="9812" w="8419">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68"/>
            <p:cNvSpPr/>
            <p:nvPr/>
          </p:nvSpPr>
          <p:spPr>
            <a:xfrm>
              <a:off x="2320012" y="2699682"/>
              <a:ext cx="10993" cy="11341"/>
            </a:xfrm>
            <a:custGeom>
              <a:rect b="b" l="l" r="r" t="t"/>
              <a:pathLst>
                <a:path extrusionOk="0" h="358" w="347">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68"/>
            <p:cNvSpPr/>
            <p:nvPr/>
          </p:nvSpPr>
          <p:spPr>
            <a:xfrm>
              <a:off x="2320012" y="2718151"/>
              <a:ext cx="10993" cy="11341"/>
            </a:xfrm>
            <a:custGeom>
              <a:rect b="b" l="l" r="r" t="t"/>
              <a:pathLst>
                <a:path extrusionOk="0" h="358" w="347">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68"/>
            <p:cNvSpPr/>
            <p:nvPr/>
          </p:nvSpPr>
          <p:spPr>
            <a:xfrm>
              <a:off x="2364522" y="2716662"/>
              <a:ext cx="63804" cy="30571"/>
            </a:xfrm>
            <a:custGeom>
              <a:rect b="b" l="l" r="r" t="t"/>
              <a:pathLst>
                <a:path extrusionOk="0" h="965" w="2014">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68"/>
            <p:cNvSpPr/>
            <p:nvPr/>
          </p:nvSpPr>
          <p:spPr>
            <a:xfrm>
              <a:off x="2437323" y="2454510"/>
              <a:ext cx="82273" cy="83002"/>
            </a:xfrm>
            <a:custGeom>
              <a:rect b="b" l="l" r="r" t="t"/>
              <a:pathLst>
                <a:path extrusionOk="0" h="2620" w="2597">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68"/>
            <p:cNvSpPr/>
            <p:nvPr/>
          </p:nvSpPr>
          <p:spPr>
            <a:xfrm>
              <a:off x="2462603" y="2479759"/>
              <a:ext cx="32092" cy="32092"/>
            </a:xfrm>
            <a:custGeom>
              <a:rect b="b" l="l" r="r" t="t"/>
              <a:pathLst>
                <a:path extrusionOk="0" h="1013" w="1013">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68"/>
            <p:cNvSpPr/>
            <p:nvPr/>
          </p:nvSpPr>
          <p:spPr>
            <a:xfrm>
              <a:off x="2314373" y="2546921"/>
              <a:ext cx="21891" cy="36242"/>
            </a:xfrm>
            <a:custGeom>
              <a:rect b="b" l="l" r="r" t="t"/>
              <a:pathLst>
                <a:path extrusionOk="0" h="1144" w="691">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05" name="Google Shape;13605;p68"/>
          <p:cNvSpPr/>
          <p:nvPr/>
        </p:nvSpPr>
        <p:spPr>
          <a:xfrm>
            <a:off x="3518751" y="2239859"/>
            <a:ext cx="364003" cy="361405"/>
          </a:xfrm>
          <a:custGeom>
            <a:rect b="b" l="l" r="r" t="t"/>
            <a:pathLst>
              <a:path extrusionOk="0" h="11408" w="1149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06" name="Google Shape;13606;p68"/>
          <p:cNvGrpSpPr/>
          <p:nvPr/>
        </p:nvGrpSpPr>
        <p:grpSpPr>
          <a:xfrm>
            <a:off x="3961923" y="2310917"/>
            <a:ext cx="364415" cy="220936"/>
            <a:chOff x="3961923" y="2486317"/>
            <a:chExt cx="364415" cy="220936"/>
          </a:xfrm>
        </p:grpSpPr>
        <p:sp>
          <p:nvSpPr>
            <p:cNvPr id="13607" name="Google Shape;13607;p68"/>
            <p:cNvSpPr/>
            <p:nvPr/>
          </p:nvSpPr>
          <p:spPr>
            <a:xfrm>
              <a:off x="4106764" y="2486507"/>
              <a:ext cx="219574" cy="220746"/>
            </a:xfrm>
            <a:custGeom>
              <a:rect b="b" l="l" r="r" t="t"/>
              <a:pathLst>
                <a:path extrusionOk="0" h="6968" w="6931">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68"/>
            <p:cNvSpPr/>
            <p:nvPr/>
          </p:nvSpPr>
          <p:spPr>
            <a:xfrm>
              <a:off x="3961923" y="2486317"/>
              <a:ext cx="259839" cy="220936"/>
            </a:xfrm>
            <a:custGeom>
              <a:rect b="b" l="l" r="r" t="t"/>
              <a:pathLst>
                <a:path extrusionOk="0" h="6974" w="8202">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68"/>
            <p:cNvSpPr/>
            <p:nvPr/>
          </p:nvSpPr>
          <p:spPr>
            <a:xfrm>
              <a:off x="4015113" y="2540870"/>
              <a:ext cx="96212" cy="95832"/>
            </a:xfrm>
            <a:custGeom>
              <a:rect b="b" l="l" r="r" t="t"/>
              <a:pathLst>
                <a:path extrusionOk="0" h="3025" w="3037">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68"/>
            <p:cNvSpPr/>
            <p:nvPr/>
          </p:nvSpPr>
          <p:spPr>
            <a:xfrm>
              <a:off x="4186375" y="2539381"/>
              <a:ext cx="77331" cy="90541"/>
            </a:xfrm>
            <a:custGeom>
              <a:rect b="b" l="l" r="r" t="t"/>
              <a:pathLst>
                <a:path extrusionOk="0" h="2858" w="2441">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611" name="Google Shape;13611;p68"/>
          <p:cNvSpPr/>
          <p:nvPr/>
        </p:nvSpPr>
        <p:spPr>
          <a:xfrm>
            <a:off x="1747839" y="2238750"/>
            <a:ext cx="361754" cy="362514"/>
          </a:xfrm>
          <a:custGeom>
            <a:rect b="b" l="l" r="r" t="t"/>
            <a:pathLst>
              <a:path extrusionOk="0" h="11443" w="11419">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612" name="Google Shape;13612;p68"/>
          <p:cNvGrpSpPr/>
          <p:nvPr/>
        </p:nvGrpSpPr>
        <p:grpSpPr>
          <a:xfrm>
            <a:off x="1303876" y="2243977"/>
            <a:ext cx="363275" cy="354626"/>
            <a:chOff x="1303876" y="2419377"/>
            <a:chExt cx="363275" cy="354626"/>
          </a:xfrm>
        </p:grpSpPr>
        <p:sp>
          <p:nvSpPr>
            <p:cNvPr id="13613" name="Google Shape;13613;p68"/>
            <p:cNvSpPr/>
            <p:nvPr/>
          </p:nvSpPr>
          <p:spPr>
            <a:xfrm>
              <a:off x="1303876" y="2507701"/>
              <a:ext cx="363275" cy="266302"/>
            </a:xfrm>
            <a:custGeom>
              <a:rect b="b" l="l" r="r" t="t"/>
              <a:pathLst>
                <a:path extrusionOk="0" h="8406" w="11467">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68"/>
            <p:cNvSpPr/>
            <p:nvPr/>
          </p:nvSpPr>
          <p:spPr>
            <a:xfrm>
              <a:off x="1399296" y="2419377"/>
              <a:ext cx="172054" cy="104924"/>
            </a:xfrm>
            <a:custGeom>
              <a:rect b="b" l="l" r="r" t="t"/>
              <a:pathLst>
                <a:path extrusionOk="0" h="3312" w="5431">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68"/>
            <p:cNvSpPr/>
            <p:nvPr/>
          </p:nvSpPr>
          <p:spPr>
            <a:xfrm>
              <a:off x="1428346" y="2463191"/>
              <a:ext cx="10581" cy="11341"/>
            </a:xfrm>
            <a:custGeom>
              <a:rect b="b" l="l" r="r" t="t"/>
              <a:pathLst>
                <a:path extrusionOk="0" h="358" w="334">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68"/>
            <p:cNvSpPr/>
            <p:nvPr/>
          </p:nvSpPr>
          <p:spPr>
            <a:xfrm>
              <a:off x="1443426"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68"/>
            <p:cNvSpPr/>
            <p:nvPr/>
          </p:nvSpPr>
          <p:spPr>
            <a:xfrm>
              <a:off x="1458537" y="2463191"/>
              <a:ext cx="10581" cy="11341"/>
            </a:xfrm>
            <a:custGeom>
              <a:rect b="b" l="l" r="r" t="t"/>
              <a:pathLst>
                <a:path extrusionOk="0" h="358" w="334">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68"/>
            <p:cNvSpPr/>
            <p:nvPr/>
          </p:nvSpPr>
          <p:spPr>
            <a:xfrm>
              <a:off x="150228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68"/>
            <p:cNvSpPr/>
            <p:nvPr/>
          </p:nvSpPr>
          <p:spPr>
            <a:xfrm>
              <a:off x="1517367" y="2463191"/>
              <a:ext cx="10201" cy="11341"/>
            </a:xfrm>
            <a:custGeom>
              <a:rect b="b" l="l" r="r" t="t"/>
              <a:pathLst>
                <a:path extrusionOk="0" h="358" w="322">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68"/>
            <p:cNvSpPr/>
            <p:nvPr/>
          </p:nvSpPr>
          <p:spPr>
            <a:xfrm>
              <a:off x="1532067" y="2463191"/>
              <a:ext cx="10613" cy="11341"/>
            </a:xfrm>
            <a:custGeom>
              <a:rect b="b" l="l" r="r" t="t"/>
              <a:pathLst>
                <a:path extrusionOk="0" h="358" w="335">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1" name="Google Shape;13621;p68"/>
          <p:cNvGrpSpPr/>
          <p:nvPr/>
        </p:nvGrpSpPr>
        <p:grpSpPr>
          <a:xfrm>
            <a:off x="861053" y="2239510"/>
            <a:ext cx="362134" cy="363623"/>
            <a:chOff x="861053" y="2414910"/>
            <a:chExt cx="362134" cy="363623"/>
          </a:xfrm>
        </p:grpSpPr>
        <p:sp>
          <p:nvSpPr>
            <p:cNvPr id="13622" name="Google Shape;13622;p68"/>
            <p:cNvSpPr/>
            <p:nvPr/>
          </p:nvSpPr>
          <p:spPr>
            <a:xfrm>
              <a:off x="965153" y="2609235"/>
              <a:ext cx="64912" cy="63677"/>
            </a:xfrm>
            <a:custGeom>
              <a:rect b="b" l="l" r="r" t="t"/>
              <a:pathLst>
                <a:path extrusionOk="0" h="2010" w="2049">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68"/>
            <p:cNvSpPr/>
            <p:nvPr/>
          </p:nvSpPr>
          <p:spPr>
            <a:xfrm>
              <a:off x="861053" y="2479854"/>
              <a:ext cx="298394" cy="298679"/>
            </a:xfrm>
            <a:custGeom>
              <a:rect b="b" l="l" r="r" t="t"/>
              <a:pathLst>
                <a:path extrusionOk="0" h="9428" w="9419">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68"/>
            <p:cNvSpPr/>
            <p:nvPr/>
          </p:nvSpPr>
          <p:spPr>
            <a:xfrm>
              <a:off x="1128875" y="2455366"/>
              <a:ext cx="54711" cy="53856"/>
            </a:xfrm>
            <a:custGeom>
              <a:rect b="b" l="l" r="r" t="t"/>
              <a:pathLst>
                <a:path extrusionOk="0" h="1700" w="1727">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68"/>
            <p:cNvSpPr/>
            <p:nvPr/>
          </p:nvSpPr>
          <p:spPr>
            <a:xfrm>
              <a:off x="1099445" y="2414910"/>
              <a:ext cx="10581" cy="71692"/>
            </a:xfrm>
            <a:custGeom>
              <a:rect b="b" l="l" r="r" t="t"/>
              <a:pathLst>
                <a:path extrusionOk="0" h="2263" w="334">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6" name="Google Shape;13626;p68"/>
            <p:cNvSpPr/>
            <p:nvPr/>
          </p:nvSpPr>
          <p:spPr>
            <a:xfrm>
              <a:off x="1151495" y="2528420"/>
              <a:ext cx="71692" cy="10613"/>
            </a:xfrm>
            <a:custGeom>
              <a:rect b="b" l="l" r="r" t="t"/>
              <a:pathLst>
                <a:path extrusionOk="0" h="335" w="2263">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7" name="Google Shape;13627;p68"/>
          <p:cNvGrpSpPr/>
          <p:nvPr/>
        </p:nvGrpSpPr>
        <p:grpSpPr>
          <a:xfrm>
            <a:off x="7594288" y="2239859"/>
            <a:ext cx="279513" cy="355735"/>
            <a:chOff x="7594288" y="2415259"/>
            <a:chExt cx="279513" cy="355735"/>
          </a:xfrm>
        </p:grpSpPr>
        <p:sp>
          <p:nvSpPr>
            <p:cNvPr id="13628" name="Google Shape;13628;p68"/>
            <p:cNvSpPr/>
            <p:nvPr/>
          </p:nvSpPr>
          <p:spPr>
            <a:xfrm>
              <a:off x="7696108" y="2531841"/>
              <a:ext cx="10233" cy="16220"/>
            </a:xfrm>
            <a:custGeom>
              <a:rect b="b" l="l" r="r" t="t"/>
              <a:pathLst>
                <a:path extrusionOk="0" h="512" w="323">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68"/>
            <p:cNvSpPr/>
            <p:nvPr/>
          </p:nvSpPr>
          <p:spPr>
            <a:xfrm>
              <a:off x="7762889" y="2531841"/>
              <a:ext cx="10581" cy="16220"/>
            </a:xfrm>
            <a:custGeom>
              <a:rect b="b" l="l" r="r" t="t"/>
              <a:pathLst>
                <a:path extrusionOk="0" h="512" w="334">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68"/>
            <p:cNvSpPr/>
            <p:nvPr/>
          </p:nvSpPr>
          <p:spPr>
            <a:xfrm>
              <a:off x="7711948" y="2571156"/>
              <a:ext cx="45302" cy="15777"/>
            </a:xfrm>
            <a:custGeom>
              <a:rect b="b" l="l" r="r" t="t"/>
              <a:pathLst>
                <a:path extrusionOk="0" h="498" w="143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68"/>
            <p:cNvSpPr/>
            <p:nvPr/>
          </p:nvSpPr>
          <p:spPr>
            <a:xfrm>
              <a:off x="7594288" y="2415259"/>
              <a:ext cx="279513" cy="355735"/>
            </a:xfrm>
            <a:custGeom>
              <a:rect b="b" l="l" r="r" t="t"/>
              <a:pathLst>
                <a:path extrusionOk="0" h="11229" w="8823">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68"/>
            <p:cNvSpPr/>
            <p:nvPr/>
          </p:nvSpPr>
          <p:spPr>
            <a:xfrm>
              <a:off x="7690469" y="2515241"/>
              <a:ext cx="21511" cy="10581"/>
            </a:xfrm>
            <a:custGeom>
              <a:rect b="b" l="l" r="r" t="t"/>
              <a:pathLst>
                <a:path extrusionOk="0" h="334" w="679">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68"/>
            <p:cNvSpPr/>
            <p:nvPr/>
          </p:nvSpPr>
          <p:spPr>
            <a:xfrm>
              <a:off x="7757218" y="2515241"/>
              <a:ext cx="21923" cy="10581"/>
            </a:xfrm>
            <a:custGeom>
              <a:rect b="b" l="l" r="r" t="t"/>
              <a:pathLst>
                <a:path extrusionOk="0" h="334" w="692">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34" name="Google Shape;13634;p68"/>
          <p:cNvGrpSpPr/>
          <p:nvPr/>
        </p:nvGrpSpPr>
        <p:grpSpPr>
          <a:xfrm>
            <a:off x="7145794" y="2240239"/>
            <a:ext cx="278784" cy="355735"/>
            <a:chOff x="7145794" y="2415639"/>
            <a:chExt cx="278784" cy="355735"/>
          </a:xfrm>
        </p:grpSpPr>
        <p:sp>
          <p:nvSpPr>
            <p:cNvPr id="13635" name="Google Shape;13635;p68"/>
            <p:cNvSpPr/>
            <p:nvPr/>
          </p:nvSpPr>
          <p:spPr>
            <a:xfrm>
              <a:off x="7247265" y="2520880"/>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68"/>
            <p:cNvSpPr/>
            <p:nvPr/>
          </p:nvSpPr>
          <p:spPr>
            <a:xfrm>
              <a:off x="7313635" y="2520880"/>
              <a:ext cx="10613" cy="16252"/>
            </a:xfrm>
            <a:custGeom>
              <a:rect b="b" l="l" r="r" t="t"/>
              <a:pathLst>
                <a:path extrusionOk="0" h="513" w="335">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68"/>
            <p:cNvSpPr/>
            <p:nvPr/>
          </p:nvSpPr>
          <p:spPr>
            <a:xfrm>
              <a:off x="7145794" y="2415639"/>
              <a:ext cx="278784" cy="355735"/>
            </a:xfrm>
            <a:custGeom>
              <a:rect b="b" l="l" r="r" t="t"/>
              <a:pathLst>
                <a:path extrusionOk="0" h="11229" w="880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68"/>
            <p:cNvSpPr/>
            <p:nvPr/>
          </p:nvSpPr>
          <p:spPr>
            <a:xfrm>
              <a:off x="7254045" y="2717834"/>
              <a:ext cx="23031" cy="12799"/>
            </a:xfrm>
            <a:custGeom>
              <a:rect b="b" l="l" r="r" t="t"/>
              <a:pathLst>
                <a:path extrusionOk="0" h="404" w="727">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68"/>
            <p:cNvSpPr/>
            <p:nvPr/>
          </p:nvSpPr>
          <p:spPr>
            <a:xfrm>
              <a:off x="7287626" y="2719703"/>
              <a:ext cx="22271" cy="12070"/>
            </a:xfrm>
            <a:custGeom>
              <a:rect b="b" l="l" r="r" t="t"/>
              <a:pathLst>
                <a:path extrusionOk="0" h="381" w="703">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68"/>
            <p:cNvSpPr/>
            <p:nvPr/>
          </p:nvSpPr>
          <p:spPr>
            <a:xfrm>
              <a:off x="7224614" y="2703357"/>
              <a:ext cx="21162" cy="17107"/>
            </a:xfrm>
            <a:custGeom>
              <a:rect b="b" l="l" r="r" t="t"/>
              <a:pathLst>
                <a:path extrusionOk="0" h="540" w="668">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68"/>
            <p:cNvSpPr/>
            <p:nvPr/>
          </p:nvSpPr>
          <p:spPr>
            <a:xfrm>
              <a:off x="7319306" y="2706335"/>
              <a:ext cx="21162" cy="15998"/>
            </a:xfrm>
            <a:custGeom>
              <a:rect b="b" l="l" r="r" t="t"/>
              <a:pathLst>
                <a:path extrusionOk="0" h="505" w="668">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68"/>
            <p:cNvSpPr/>
            <p:nvPr/>
          </p:nvSpPr>
          <p:spPr>
            <a:xfrm>
              <a:off x="7202375" y="2678234"/>
              <a:ext cx="18501" cy="19578"/>
            </a:xfrm>
            <a:custGeom>
              <a:rect b="b" l="l" r="r" t="t"/>
              <a:pathLst>
                <a:path extrusionOk="0" h="618" w="584">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68"/>
            <p:cNvSpPr/>
            <p:nvPr/>
          </p:nvSpPr>
          <p:spPr>
            <a:xfrm>
              <a:off x="7345695" y="2683335"/>
              <a:ext cx="18913" cy="19388"/>
            </a:xfrm>
            <a:custGeom>
              <a:rect b="b" l="l" r="r" t="t"/>
              <a:pathLst>
                <a:path extrusionOk="0" h="612" w="597">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68"/>
            <p:cNvSpPr/>
            <p:nvPr/>
          </p:nvSpPr>
          <p:spPr>
            <a:xfrm>
              <a:off x="7280086" y="2559751"/>
              <a:ext cx="21891" cy="10201"/>
            </a:xfrm>
            <a:custGeom>
              <a:rect b="b" l="l" r="r" t="t"/>
              <a:pathLst>
                <a:path extrusionOk="0" h="322" w="691">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45" name="Google Shape;13645;p68"/>
          <p:cNvGrpSpPr/>
          <p:nvPr/>
        </p:nvGrpSpPr>
        <p:grpSpPr>
          <a:xfrm>
            <a:off x="6698441" y="2239130"/>
            <a:ext cx="277644" cy="357984"/>
            <a:chOff x="6698441" y="2414530"/>
            <a:chExt cx="277644" cy="357984"/>
          </a:xfrm>
        </p:grpSpPr>
        <p:sp>
          <p:nvSpPr>
            <p:cNvPr id="13646" name="Google Shape;13646;p68"/>
            <p:cNvSpPr/>
            <p:nvPr/>
          </p:nvSpPr>
          <p:spPr>
            <a:xfrm>
              <a:off x="6764462" y="2710611"/>
              <a:ext cx="10201" cy="60382"/>
            </a:xfrm>
            <a:custGeom>
              <a:rect b="b" l="l" r="r" t="t"/>
              <a:pathLst>
                <a:path extrusionOk="0" h="1906" w="322">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68"/>
            <p:cNvSpPr/>
            <p:nvPr/>
          </p:nvSpPr>
          <p:spPr>
            <a:xfrm>
              <a:off x="6898374" y="2710611"/>
              <a:ext cx="10201" cy="60382"/>
            </a:xfrm>
            <a:custGeom>
              <a:rect b="b" l="l" r="r" t="t"/>
              <a:pathLst>
                <a:path extrusionOk="0" h="1906" w="322">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68"/>
            <p:cNvSpPr/>
            <p:nvPr/>
          </p:nvSpPr>
          <p:spPr>
            <a:xfrm>
              <a:off x="6698441" y="2414530"/>
              <a:ext cx="277644" cy="357984"/>
            </a:xfrm>
            <a:custGeom>
              <a:rect b="b" l="l" r="r" t="t"/>
              <a:pathLst>
                <a:path extrusionOk="0" h="11300" w="8764">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68"/>
            <p:cNvSpPr/>
            <p:nvPr/>
          </p:nvSpPr>
          <p:spPr>
            <a:xfrm>
              <a:off x="6813503" y="2560195"/>
              <a:ext cx="45271" cy="16157"/>
            </a:xfrm>
            <a:custGeom>
              <a:rect b="b" l="l" r="r" t="t"/>
              <a:pathLst>
                <a:path extrusionOk="0" h="510" w="1429">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68"/>
            <p:cNvSpPr/>
            <p:nvPr/>
          </p:nvSpPr>
          <p:spPr>
            <a:xfrm>
              <a:off x="6792372" y="2493350"/>
              <a:ext cx="26801" cy="10233"/>
            </a:xfrm>
            <a:custGeom>
              <a:rect b="b" l="l" r="r" t="t"/>
              <a:pathLst>
                <a:path extrusionOk="0" h="323" w="846">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68"/>
            <p:cNvSpPr/>
            <p:nvPr/>
          </p:nvSpPr>
          <p:spPr>
            <a:xfrm>
              <a:off x="6853483" y="2493350"/>
              <a:ext cx="26801" cy="10233"/>
            </a:xfrm>
            <a:custGeom>
              <a:rect b="b" l="l" r="r" t="t"/>
              <a:pathLst>
                <a:path extrusionOk="0" h="323" w="846">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52" name="Google Shape;13652;p68"/>
          <p:cNvGrpSpPr/>
          <p:nvPr/>
        </p:nvGrpSpPr>
        <p:grpSpPr>
          <a:xfrm>
            <a:off x="4897750" y="2240239"/>
            <a:ext cx="279513" cy="357255"/>
            <a:chOff x="4897750" y="2415639"/>
            <a:chExt cx="279513" cy="357255"/>
          </a:xfrm>
        </p:grpSpPr>
        <p:sp>
          <p:nvSpPr>
            <p:cNvPr id="13653" name="Google Shape;13653;p68"/>
            <p:cNvSpPr/>
            <p:nvPr/>
          </p:nvSpPr>
          <p:spPr>
            <a:xfrm>
              <a:off x="4964119" y="2715522"/>
              <a:ext cx="10613" cy="55472"/>
            </a:xfrm>
            <a:custGeom>
              <a:rect b="b" l="l" r="r" t="t"/>
              <a:pathLst>
                <a:path extrusionOk="0" h="1751" w="335">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68"/>
            <p:cNvSpPr/>
            <p:nvPr/>
          </p:nvSpPr>
          <p:spPr>
            <a:xfrm>
              <a:off x="5098031" y="2715522"/>
              <a:ext cx="10581" cy="55472"/>
            </a:xfrm>
            <a:custGeom>
              <a:rect b="b" l="l" r="r" t="t"/>
              <a:pathLst>
                <a:path extrusionOk="0" h="1751" w="334">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68"/>
            <p:cNvSpPr/>
            <p:nvPr/>
          </p:nvSpPr>
          <p:spPr>
            <a:xfrm>
              <a:off x="4897750" y="2415639"/>
              <a:ext cx="279513" cy="357255"/>
            </a:xfrm>
            <a:custGeom>
              <a:rect b="b" l="l" r="r" t="t"/>
              <a:pathLst>
                <a:path extrusionOk="0" h="11277" w="8823">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68"/>
            <p:cNvSpPr/>
            <p:nvPr/>
          </p:nvSpPr>
          <p:spPr>
            <a:xfrm>
              <a:off x="4997700" y="2526551"/>
              <a:ext cx="10201" cy="16252"/>
            </a:xfrm>
            <a:custGeom>
              <a:rect b="b" l="l" r="r" t="t"/>
              <a:pathLst>
                <a:path extrusionOk="0" h="513" w="322">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68"/>
            <p:cNvSpPr/>
            <p:nvPr/>
          </p:nvSpPr>
          <p:spPr>
            <a:xfrm>
              <a:off x="5064830" y="2526551"/>
              <a:ext cx="10233" cy="16252"/>
            </a:xfrm>
            <a:custGeom>
              <a:rect b="b" l="l" r="r" t="t"/>
              <a:pathLst>
                <a:path extrusionOk="0" h="513" w="323">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68"/>
            <p:cNvSpPr/>
            <p:nvPr/>
          </p:nvSpPr>
          <p:spPr>
            <a:xfrm>
              <a:off x="5013160" y="2565865"/>
              <a:ext cx="46063" cy="16157"/>
            </a:xfrm>
            <a:custGeom>
              <a:rect b="b" l="l" r="r" t="t"/>
              <a:pathLst>
                <a:path extrusionOk="0" h="510" w="1454">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68"/>
            <p:cNvSpPr/>
            <p:nvPr/>
          </p:nvSpPr>
          <p:spPr>
            <a:xfrm>
              <a:off x="4992030" y="2509570"/>
              <a:ext cx="21923" cy="10581"/>
            </a:xfrm>
            <a:custGeom>
              <a:rect b="b" l="l" r="r" t="t"/>
              <a:pathLst>
                <a:path extrusionOk="0" h="334" w="692">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68"/>
            <p:cNvSpPr/>
            <p:nvPr/>
          </p:nvSpPr>
          <p:spPr>
            <a:xfrm>
              <a:off x="5059191" y="2509570"/>
              <a:ext cx="21511" cy="10581"/>
            </a:xfrm>
            <a:custGeom>
              <a:rect b="b" l="l" r="r" t="t"/>
              <a:pathLst>
                <a:path extrusionOk="0" h="334" w="679">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1" name="Google Shape;13661;p68"/>
          <p:cNvGrpSpPr/>
          <p:nvPr/>
        </p:nvGrpSpPr>
        <p:grpSpPr>
          <a:xfrm>
            <a:off x="5812066" y="2240619"/>
            <a:ext cx="264813" cy="353454"/>
            <a:chOff x="5812066" y="2416019"/>
            <a:chExt cx="264813" cy="353454"/>
          </a:xfrm>
        </p:grpSpPr>
        <p:sp>
          <p:nvSpPr>
            <p:cNvPr id="13662" name="Google Shape;13662;p68"/>
            <p:cNvSpPr/>
            <p:nvPr/>
          </p:nvSpPr>
          <p:spPr>
            <a:xfrm>
              <a:off x="5812066" y="2416019"/>
              <a:ext cx="264813" cy="353454"/>
            </a:xfrm>
            <a:custGeom>
              <a:rect b="b" l="l" r="r" t="t"/>
              <a:pathLst>
                <a:path extrusionOk="0" h="11157" w="8359">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68"/>
            <p:cNvSpPr/>
            <p:nvPr/>
          </p:nvSpPr>
          <p:spPr>
            <a:xfrm>
              <a:off x="5923707" y="2588136"/>
              <a:ext cx="43402" cy="15396"/>
            </a:xfrm>
            <a:custGeom>
              <a:rect b="b" l="l" r="r" t="t"/>
              <a:pathLst>
                <a:path extrusionOk="0" h="486" w="137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68"/>
            <p:cNvSpPr/>
            <p:nvPr/>
          </p:nvSpPr>
          <p:spPr>
            <a:xfrm>
              <a:off x="5983677" y="2742291"/>
              <a:ext cx="10201" cy="26833"/>
            </a:xfrm>
            <a:custGeom>
              <a:rect b="b" l="l" r="r" t="t"/>
              <a:pathLst>
                <a:path extrusionOk="0" h="847" w="322">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68"/>
            <p:cNvSpPr/>
            <p:nvPr/>
          </p:nvSpPr>
          <p:spPr>
            <a:xfrm>
              <a:off x="5906726" y="2543531"/>
              <a:ext cx="10581" cy="16252"/>
            </a:xfrm>
            <a:custGeom>
              <a:rect b="b" l="l" r="r" t="t"/>
              <a:pathLst>
                <a:path extrusionOk="0" h="513" w="334">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68"/>
            <p:cNvSpPr/>
            <p:nvPr/>
          </p:nvSpPr>
          <p:spPr>
            <a:xfrm>
              <a:off x="5972747" y="2543531"/>
              <a:ext cx="10581" cy="16252"/>
            </a:xfrm>
            <a:custGeom>
              <a:rect b="b" l="l" r="r" t="t"/>
              <a:pathLst>
                <a:path extrusionOk="0" h="513" w="334">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68"/>
            <p:cNvSpPr/>
            <p:nvPr/>
          </p:nvSpPr>
          <p:spPr>
            <a:xfrm>
              <a:off x="5901055" y="2526931"/>
              <a:ext cx="16252" cy="10581"/>
            </a:xfrm>
            <a:custGeom>
              <a:rect b="b" l="l" r="r" t="t"/>
              <a:pathLst>
                <a:path extrusionOk="0" h="334" w="513">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68"/>
            <p:cNvSpPr/>
            <p:nvPr/>
          </p:nvSpPr>
          <p:spPr>
            <a:xfrm>
              <a:off x="5972367" y="2526899"/>
              <a:ext cx="16220" cy="10613"/>
            </a:xfrm>
            <a:custGeom>
              <a:rect b="b" l="l" r="r" t="t"/>
              <a:pathLst>
                <a:path extrusionOk="0" h="335" w="512">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69" name="Google Shape;13669;p68"/>
          <p:cNvGrpSpPr/>
          <p:nvPr/>
        </p:nvGrpSpPr>
        <p:grpSpPr>
          <a:xfrm>
            <a:off x="8054820" y="2240999"/>
            <a:ext cx="264433" cy="353454"/>
            <a:chOff x="8054820" y="2416399"/>
            <a:chExt cx="264433" cy="353454"/>
          </a:xfrm>
        </p:grpSpPr>
        <p:sp>
          <p:nvSpPr>
            <p:cNvPr id="13670" name="Google Shape;13670;p68"/>
            <p:cNvSpPr/>
            <p:nvPr/>
          </p:nvSpPr>
          <p:spPr>
            <a:xfrm>
              <a:off x="8148371" y="2538621"/>
              <a:ext cx="10201" cy="15872"/>
            </a:xfrm>
            <a:custGeom>
              <a:rect b="b" l="l" r="r" t="t"/>
              <a:pathLst>
                <a:path extrusionOk="0" h="501" w="322">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68"/>
            <p:cNvSpPr/>
            <p:nvPr/>
          </p:nvSpPr>
          <p:spPr>
            <a:xfrm>
              <a:off x="8214361" y="2538621"/>
              <a:ext cx="10233" cy="15872"/>
            </a:xfrm>
            <a:custGeom>
              <a:rect b="b" l="l" r="r" t="t"/>
              <a:pathLst>
                <a:path extrusionOk="0" h="501" w="323">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68"/>
            <p:cNvSpPr/>
            <p:nvPr/>
          </p:nvSpPr>
          <p:spPr>
            <a:xfrm>
              <a:off x="8054820" y="2416399"/>
              <a:ext cx="264433" cy="353454"/>
            </a:xfrm>
            <a:custGeom>
              <a:rect b="b" l="l" r="r" t="t"/>
              <a:pathLst>
                <a:path extrusionOk="0" h="11157" w="8347">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68"/>
            <p:cNvSpPr/>
            <p:nvPr/>
          </p:nvSpPr>
          <p:spPr>
            <a:xfrm>
              <a:off x="8164972" y="2582371"/>
              <a:ext cx="43782" cy="15492"/>
            </a:xfrm>
            <a:custGeom>
              <a:rect b="b" l="l" r="r" t="t"/>
              <a:pathLst>
                <a:path extrusionOk="0" h="489" w="1382">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68"/>
            <p:cNvSpPr/>
            <p:nvPr/>
          </p:nvSpPr>
          <p:spPr>
            <a:xfrm>
              <a:off x="8141592" y="2519137"/>
              <a:ext cx="18501" cy="13844"/>
            </a:xfrm>
            <a:custGeom>
              <a:rect b="b" l="l" r="r" t="t"/>
              <a:pathLst>
                <a:path extrusionOk="0" h="437" w="584">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68"/>
            <p:cNvSpPr/>
            <p:nvPr/>
          </p:nvSpPr>
          <p:spPr>
            <a:xfrm>
              <a:off x="8211731" y="2518409"/>
              <a:ext cx="18881" cy="13812"/>
            </a:xfrm>
            <a:custGeom>
              <a:rect b="b" l="l" r="r" t="t"/>
              <a:pathLst>
                <a:path extrusionOk="0" h="436" w="596">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6" name="Google Shape;13676;p68"/>
          <p:cNvGrpSpPr/>
          <p:nvPr/>
        </p:nvGrpSpPr>
        <p:grpSpPr>
          <a:xfrm>
            <a:off x="5356413" y="2237990"/>
            <a:ext cx="271212" cy="361374"/>
            <a:chOff x="5356413" y="2413390"/>
            <a:chExt cx="271212" cy="361374"/>
          </a:xfrm>
        </p:grpSpPr>
        <p:sp>
          <p:nvSpPr>
            <p:cNvPr id="13677" name="Google Shape;13677;p68"/>
            <p:cNvSpPr/>
            <p:nvPr/>
          </p:nvSpPr>
          <p:spPr>
            <a:xfrm>
              <a:off x="5453734" y="2525790"/>
              <a:ext cx="10201" cy="15872"/>
            </a:xfrm>
            <a:custGeom>
              <a:rect b="b" l="l" r="r" t="t"/>
              <a:pathLst>
                <a:path extrusionOk="0" h="501" w="322">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68"/>
            <p:cNvSpPr/>
            <p:nvPr/>
          </p:nvSpPr>
          <p:spPr>
            <a:xfrm>
              <a:off x="5521624" y="2525790"/>
              <a:ext cx="10201" cy="15872"/>
            </a:xfrm>
            <a:custGeom>
              <a:rect b="b" l="l" r="r" t="t"/>
              <a:pathLst>
                <a:path extrusionOk="0" h="501" w="322">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68"/>
            <p:cNvSpPr/>
            <p:nvPr/>
          </p:nvSpPr>
          <p:spPr>
            <a:xfrm>
              <a:off x="5356413" y="2413390"/>
              <a:ext cx="271212" cy="361374"/>
            </a:xfrm>
            <a:custGeom>
              <a:rect b="b" l="l" r="r" t="t"/>
              <a:pathLst>
                <a:path extrusionOk="0" h="11407" w="8561">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68"/>
            <p:cNvSpPr/>
            <p:nvPr/>
          </p:nvSpPr>
          <p:spPr>
            <a:xfrm>
              <a:off x="5459373" y="2530701"/>
              <a:ext cx="66813" cy="72832"/>
            </a:xfrm>
            <a:custGeom>
              <a:rect b="b" l="l" r="r" t="t"/>
              <a:pathLst>
                <a:path extrusionOk="0" h="2299" w="2109">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68"/>
            <p:cNvSpPr/>
            <p:nvPr/>
          </p:nvSpPr>
          <p:spPr>
            <a:xfrm>
              <a:off x="5446923" y="2502854"/>
              <a:ext cx="23792" cy="16188"/>
            </a:xfrm>
            <a:custGeom>
              <a:rect b="b" l="l" r="r" t="t"/>
              <a:pathLst>
                <a:path extrusionOk="0" h="511" w="751">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2" name="Google Shape;13682;p68"/>
          <p:cNvGrpSpPr/>
          <p:nvPr/>
        </p:nvGrpSpPr>
        <p:grpSpPr>
          <a:xfrm>
            <a:off x="6255238" y="2236849"/>
            <a:ext cx="271244" cy="360994"/>
            <a:chOff x="6255238" y="2412249"/>
            <a:chExt cx="271244" cy="360994"/>
          </a:xfrm>
        </p:grpSpPr>
        <p:sp>
          <p:nvSpPr>
            <p:cNvPr id="13683" name="Google Shape;13683;p68"/>
            <p:cNvSpPr/>
            <p:nvPr/>
          </p:nvSpPr>
          <p:spPr>
            <a:xfrm>
              <a:off x="6351799" y="2554080"/>
              <a:ext cx="10613" cy="15872"/>
            </a:xfrm>
            <a:custGeom>
              <a:rect b="b" l="l" r="r" t="t"/>
              <a:pathLst>
                <a:path extrusionOk="0" h="501" w="335">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68"/>
            <p:cNvSpPr/>
            <p:nvPr/>
          </p:nvSpPr>
          <p:spPr>
            <a:xfrm>
              <a:off x="6419720" y="2554080"/>
              <a:ext cx="10581" cy="15872"/>
            </a:xfrm>
            <a:custGeom>
              <a:rect b="b" l="l" r="r" t="t"/>
              <a:pathLst>
                <a:path extrusionOk="0" h="501" w="334">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68"/>
            <p:cNvSpPr/>
            <p:nvPr/>
          </p:nvSpPr>
          <p:spPr>
            <a:xfrm>
              <a:off x="6368399" y="2593775"/>
              <a:ext cx="45302" cy="15777"/>
            </a:xfrm>
            <a:custGeom>
              <a:rect b="b" l="l" r="r" t="t"/>
              <a:pathLst>
                <a:path extrusionOk="0" h="498" w="143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6" name="Google Shape;13686;p68"/>
            <p:cNvSpPr/>
            <p:nvPr/>
          </p:nvSpPr>
          <p:spPr>
            <a:xfrm>
              <a:off x="6255238" y="2412249"/>
              <a:ext cx="271244" cy="360994"/>
            </a:xfrm>
            <a:custGeom>
              <a:rect b="b" l="l" r="r" t="t"/>
              <a:pathLst>
                <a:path extrusionOk="0" h="11395" w="8562">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7" name="Google Shape;13687;p68"/>
            <p:cNvSpPr/>
            <p:nvPr/>
          </p:nvSpPr>
          <p:spPr>
            <a:xfrm>
              <a:off x="6345779" y="2535167"/>
              <a:ext cx="22651" cy="12545"/>
            </a:xfrm>
            <a:custGeom>
              <a:rect b="b" l="l" r="r" t="t"/>
              <a:pathLst>
                <a:path extrusionOk="0" h="396" w="715">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68"/>
            <p:cNvSpPr/>
            <p:nvPr/>
          </p:nvSpPr>
          <p:spPr>
            <a:xfrm>
              <a:off x="6413670" y="2535167"/>
              <a:ext cx="22651" cy="12545"/>
            </a:xfrm>
            <a:custGeom>
              <a:rect b="b" l="l" r="r" t="t"/>
              <a:pathLst>
                <a:path extrusionOk="0" h="396" w="715">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9" name="Google Shape;13689;p68"/>
          <p:cNvGrpSpPr/>
          <p:nvPr/>
        </p:nvGrpSpPr>
        <p:grpSpPr>
          <a:xfrm>
            <a:off x="2185372" y="1782399"/>
            <a:ext cx="366664" cy="366981"/>
            <a:chOff x="2185372" y="1957799"/>
            <a:chExt cx="366664" cy="366981"/>
          </a:xfrm>
        </p:grpSpPr>
        <p:sp>
          <p:nvSpPr>
            <p:cNvPr id="13690" name="Google Shape;13690;p68"/>
            <p:cNvSpPr/>
            <p:nvPr/>
          </p:nvSpPr>
          <p:spPr>
            <a:xfrm>
              <a:off x="2228742" y="2000853"/>
              <a:ext cx="75082" cy="74226"/>
            </a:xfrm>
            <a:custGeom>
              <a:rect b="b" l="l" r="r" t="t"/>
              <a:pathLst>
                <a:path extrusionOk="0" h="2343" w="237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68"/>
            <p:cNvSpPr/>
            <p:nvPr/>
          </p:nvSpPr>
          <p:spPr>
            <a:xfrm>
              <a:off x="2188001" y="2067159"/>
              <a:ext cx="98873" cy="35070"/>
            </a:xfrm>
            <a:custGeom>
              <a:rect b="b" l="l" r="r" t="t"/>
              <a:pathLst>
                <a:path extrusionOk="0" h="1107" w="3121">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68"/>
            <p:cNvSpPr/>
            <p:nvPr/>
          </p:nvSpPr>
          <p:spPr>
            <a:xfrm>
              <a:off x="2185372" y="2119114"/>
              <a:ext cx="97733" cy="37066"/>
            </a:xfrm>
            <a:custGeom>
              <a:rect b="b" l="l" r="r" t="t"/>
              <a:pathLst>
                <a:path extrusionOk="0" h="1170" w="3085">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68"/>
            <p:cNvSpPr/>
            <p:nvPr/>
          </p:nvSpPr>
          <p:spPr>
            <a:xfrm>
              <a:off x="2294763" y="1960587"/>
              <a:ext cx="36242" cy="97131"/>
            </a:xfrm>
            <a:custGeom>
              <a:rect b="b" l="l" r="r" t="t"/>
              <a:pathLst>
                <a:path extrusionOk="0" h="3066" w="1144">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68"/>
            <p:cNvSpPr/>
            <p:nvPr/>
          </p:nvSpPr>
          <p:spPr>
            <a:xfrm>
              <a:off x="2346433" y="1957799"/>
              <a:ext cx="38491" cy="96909"/>
            </a:xfrm>
            <a:custGeom>
              <a:rect b="b" l="l" r="r" t="t"/>
              <a:pathLst>
                <a:path extrusionOk="0" h="3059" w="1215">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68"/>
            <p:cNvSpPr/>
            <p:nvPr/>
          </p:nvSpPr>
          <p:spPr>
            <a:xfrm>
              <a:off x="2290993" y="2100391"/>
              <a:ext cx="37731" cy="121778"/>
            </a:xfrm>
            <a:custGeom>
              <a:rect b="b" l="l" r="r" t="t"/>
              <a:pathLst>
                <a:path extrusionOk="0" h="3844" w="1191">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68"/>
            <p:cNvSpPr/>
            <p:nvPr/>
          </p:nvSpPr>
          <p:spPr>
            <a:xfrm>
              <a:off x="2353592" y="2091362"/>
              <a:ext cx="68302" cy="20307"/>
            </a:xfrm>
            <a:custGeom>
              <a:rect b="b" l="l" r="r" t="t"/>
              <a:pathLst>
                <a:path extrusionOk="0" h="641" w="2156">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68"/>
            <p:cNvSpPr/>
            <p:nvPr/>
          </p:nvSpPr>
          <p:spPr>
            <a:xfrm>
              <a:off x="2321532" y="2064434"/>
              <a:ext cx="230504" cy="260346"/>
            </a:xfrm>
            <a:custGeom>
              <a:rect b="b" l="l" r="r" t="t"/>
              <a:pathLst>
                <a:path extrusionOk="0" h="8218" w="7276">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98" name="Google Shape;13698;p68"/>
          <p:cNvGrpSpPr/>
          <p:nvPr/>
        </p:nvGrpSpPr>
        <p:grpSpPr>
          <a:xfrm>
            <a:off x="1737258" y="1812971"/>
            <a:ext cx="370814" cy="307359"/>
            <a:chOff x="1737258" y="1988371"/>
            <a:chExt cx="370814" cy="307359"/>
          </a:xfrm>
        </p:grpSpPr>
        <p:sp>
          <p:nvSpPr>
            <p:cNvPr id="13699" name="Google Shape;13699;p68"/>
            <p:cNvSpPr/>
            <p:nvPr/>
          </p:nvSpPr>
          <p:spPr>
            <a:xfrm>
              <a:off x="1963200" y="1996607"/>
              <a:ext cx="144873" cy="144492"/>
            </a:xfrm>
            <a:custGeom>
              <a:rect b="b" l="l" r="r" t="t"/>
              <a:pathLst>
                <a:path extrusionOk="0" h="4561" w="4573">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68"/>
            <p:cNvSpPr/>
            <p:nvPr/>
          </p:nvSpPr>
          <p:spPr>
            <a:xfrm>
              <a:off x="1737258" y="1988371"/>
              <a:ext cx="350064" cy="307359"/>
            </a:xfrm>
            <a:custGeom>
              <a:rect b="b" l="l" r="r" t="t"/>
              <a:pathLst>
                <a:path extrusionOk="0" h="9702" w="1105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68"/>
            <p:cNvSpPr/>
            <p:nvPr/>
          </p:nvSpPr>
          <p:spPr>
            <a:xfrm>
              <a:off x="1799129" y="2040738"/>
              <a:ext cx="28322" cy="53571"/>
            </a:xfrm>
            <a:custGeom>
              <a:rect b="b" l="l" r="r" t="t"/>
              <a:pathLst>
                <a:path extrusionOk="0" h="1691" w="894">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68"/>
            <p:cNvSpPr/>
            <p:nvPr/>
          </p:nvSpPr>
          <p:spPr>
            <a:xfrm>
              <a:off x="1802899" y="2024137"/>
              <a:ext cx="16252" cy="15872"/>
            </a:xfrm>
            <a:custGeom>
              <a:rect b="b" l="l" r="r" t="t"/>
              <a:pathLst>
                <a:path extrusionOk="0" h="501" w="513">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68"/>
          <p:cNvGrpSpPr/>
          <p:nvPr/>
        </p:nvGrpSpPr>
        <p:grpSpPr>
          <a:xfrm>
            <a:off x="848983" y="1814111"/>
            <a:ext cx="369294" cy="304350"/>
            <a:chOff x="848983" y="1989511"/>
            <a:chExt cx="369294" cy="304350"/>
          </a:xfrm>
        </p:grpSpPr>
        <p:sp>
          <p:nvSpPr>
            <p:cNvPr id="13704" name="Google Shape;13704;p68"/>
            <p:cNvSpPr/>
            <p:nvPr/>
          </p:nvSpPr>
          <p:spPr>
            <a:xfrm>
              <a:off x="890483" y="1989511"/>
              <a:ext cx="286704" cy="304350"/>
            </a:xfrm>
            <a:custGeom>
              <a:rect b="b" l="l" r="r" t="t"/>
              <a:pathLst>
                <a:path extrusionOk="0" h="9607" w="905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68"/>
            <p:cNvSpPr/>
            <p:nvPr/>
          </p:nvSpPr>
          <p:spPr>
            <a:xfrm>
              <a:off x="882943" y="2031107"/>
              <a:ext cx="42641" cy="56802"/>
            </a:xfrm>
            <a:custGeom>
              <a:rect b="b" l="l" r="r" t="t"/>
              <a:pathLst>
                <a:path extrusionOk="0" h="1793" w="1346">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68"/>
            <p:cNvSpPr/>
            <p:nvPr/>
          </p:nvSpPr>
          <p:spPr>
            <a:xfrm>
              <a:off x="848983" y="2072354"/>
              <a:ext cx="59622" cy="30635"/>
            </a:xfrm>
            <a:custGeom>
              <a:rect b="b" l="l" r="r" t="t"/>
              <a:pathLst>
                <a:path extrusionOk="0" h="967" w="1882">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68"/>
            <p:cNvSpPr/>
            <p:nvPr/>
          </p:nvSpPr>
          <p:spPr>
            <a:xfrm>
              <a:off x="1142054" y="2031265"/>
              <a:ext cx="41913" cy="56644"/>
            </a:xfrm>
            <a:custGeom>
              <a:rect b="b" l="l" r="r" t="t"/>
              <a:pathLst>
                <a:path extrusionOk="0" h="1788" w="1323">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68"/>
            <p:cNvSpPr/>
            <p:nvPr/>
          </p:nvSpPr>
          <p:spPr>
            <a:xfrm>
              <a:off x="1158274" y="2072196"/>
              <a:ext cx="60002" cy="30413"/>
            </a:xfrm>
            <a:custGeom>
              <a:rect b="b" l="l" r="r" t="t"/>
              <a:pathLst>
                <a:path extrusionOk="0" h="960" w="1894">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9" name="Google Shape;13709;p68"/>
          <p:cNvGrpSpPr/>
          <p:nvPr/>
        </p:nvGrpSpPr>
        <p:grpSpPr>
          <a:xfrm>
            <a:off x="3074027" y="1808377"/>
            <a:ext cx="380604" cy="313854"/>
            <a:chOff x="3074027" y="1983777"/>
            <a:chExt cx="380604" cy="313854"/>
          </a:xfrm>
        </p:grpSpPr>
        <p:sp>
          <p:nvSpPr>
            <p:cNvPr id="13710" name="Google Shape;13710;p68"/>
            <p:cNvSpPr/>
            <p:nvPr/>
          </p:nvSpPr>
          <p:spPr>
            <a:xfrm>
              <a:off x="3130608" y="1984886"/>
              <a:ext cx="324023" cy="312745"/>
            </a:xfrm>
            <a:custGeom>
              <a:rect b="b" l="l" r="r" t="t"/>
              <a:pathLst>
                <a:path extrusionOk="0" h="9872" w="10228">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68"/>
            <p:cNvSpPr/>
            <p:nvPr/>
          </p:nvSpPr>
          <p:spPr>
            <a:xfrm>
              <a:off x="3243008" y="2008678"/>
              <a:ext cx="185613" cy="169741"/>
            </a:xfrm>
            <a:custGeom>
              <a:rect b="b" l="l" r="r" t="t"/>
              <a:pathLst>
                <a:path extrusionOk="0" h="5358" w="5859">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68"/>
            <p:cNvSpPr/>
            <p:nvPr/>
          </p:nvSpPr>
          <p:spPr>
            <a:xfrm>
              <a:off x="3074027" y="1983777"/>
              <a:ext cx="155802" cy="163342"/>
            </a:xfrm>
            <a:custGeom>
              <a:rect b="b" l="l" r="r" t="t"/>
              <a:pathLst>
                <a:path extrusionOk="0" h="5156" w="4918">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68"/>
            <p:cNvSpPr/>
            <p:nvPr/>
          </p:nvSpPr>
          <p:spPr>
            <a:xfrm>
              <a:off x="3135518" y="2038077"/>
              <a:ext cx="28322" cy="54363"/>
            </a:xfrm>
            <a:custGeom>
              <a:rect b="b" l="l" r="r" t="t"/>
              <a:pathLst>
                <a:path extrusionOk="0" h="1716" w="894">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68"/>
            <p:cNvSpPr/>
            <p:nvPr/>
          </p:nvSpPr>
          <p:spPr>
            <a:xfrm>
              <a:off x="3138908" y="2021096"/>
              <a:ext cx="16252" cy="16252"/>
            </a:xfrm>
            <a:custGeom>
              <a:rect b="b" l="l" r="r" t="t"/>
              <a:pathLst>
                <a:path extrusionOk="0" h="513" w="513">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15" name="Google Shape;13715;p68"/>
          <p:cNvGrpSpPr/>
          <p:nvPr/>
        </p:nvGrpSpPr>
        <p:grpSpPr>
          <a:xfrm>
            <a:off x="3522521" y="1800457"/>
            <a:ext cx="367013" cy="331278"/>
            <a:chOff x="3522521" y="1975857"/>
            <a:chExt cx="367013" cy="331278"/>
          </a:xfrm>
        </p:grpSpPr>
        <p:sp>
          <p:nvSpPr>
            <p:cNvPr id="13716" name="Google Shape;13716;p68"/>
            <p:cNvSpPr/>
            <p:nvPr/>
          </p:nvSpPr>
          <p:spPr>
            <a:xfrm>
              <a:off x="3665841" y="1975857"/>
              <a:ext cx="91302" cy="91682"/>
            </a:xfrm>
            <a:custGeom>
              <a:rect b="b" l="l" r="r" t="t"/>
              <a:pathLst>
                <a:path extrusionOk="0" h="2894" w="2882">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7" name="Google Shape;13717;p68"/>
            <p:cNvSpPr/>
            <p:nvPr/>
          </p:nvSpPr>
          <p:spPr>
            <a:xfrm>
              <a:off x="3693751" y="2004147"/>
              <a:ext cx="34721" cy="35101"/>
            </a:xfrm>
            <a:custGeom>
              <a:rect b="b" l="l" r="r" t="t"/>
              <a:pathLst>
                <a:path extrusionOk="0" h="1108" w="1096">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8" name="Google Shape;13718;p68"/>
            <p:cNvSpPr/>
            <p:nvPr/>
          </p:nvSpPr>
          <p:spPr>
            <a:xfrm>
              <a:off x="3679052" y="2008297"/>
              <a:ext cx="210482" cy="228983"/>
            </a:xfrm>
            <a:custGeom>
              <a:rect b="b" l="l" r="r" t="t"/>
              <a:pathLst>
                <a:path extrusionOk="0" h="7228" w="6644">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9" name="Google Shape;13719;p68"/>
            <p:cNvSpPr/>
            <p:nvPr/>
          </p:nvSpPr>
          <p:spPr>
            <a:xfrm>
              <a:off x="3772951" y="2050907"/>
              <a:ext cx="73973" cy="73593"/>
            </a:xfrm>
            <a:custGeom>
              <a:rect b="b" l="l" r="r" t="t"/>
              <a:pathLst>
                <a:path extrusionOk="0" h="2323" w="2335">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0" name="Google Shape;13720;p68"/>
            <p:cNvSpPr/>
            <p:nvPr/>
          </p:nvSpPr>
          <p:spPr>
            <a:xfrm>
              <a:off x="3790312" y="2069028"/>
              <a:ext cx="38491" cy="38491"/>
            </a:xfrm>
            <a:custGeom>
              <a:rect b="b" l="l" r="r" t="t"/>
              <a:pathLst>
                <a:path extrusionOk="0" h="1215" w="1215">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1" name="Google Shape;13721;p68"/>
            <p:cNvSpPr/>
            <p:nvPr/>
          </p:nvSpPr>
          <p:spPr>
            <a:xfrm>
              <a:off x="3522521" y="2081447"/>
              <a:ext cx="294212" cy="225688"/>
            </a:xfrm>
            <a:custGeom>
              <a:rect b="b" l="l" r="r" t="t"/>
              <a:pathLst>
                <a:path extrusionOk="0" h="7124" w="9287">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2" name="Google Shape;13722;p68"/>
            <p:cNvSpPr/>
            <p:nvPr/>
          </p:nvSpPr>
          <p:spPr>
            <a:xfrm>
              <a:off x="3810682" y="2248812"/>
              <a:ext cx="1774" cy="253"/>
            </a:xfrm>
            <a:custGeom>
              <a:rect b="b" l="l" r="r" t="t"/>
              <a:pathLst>
                <a:path extrusionOk="0" h="8" w="56">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23" name="Google Shape;13723;p68"/>
          <p:cNvGrpSpPr/>
          <p:nvPr/>
        </p:nvGrpSpPr>
        <p:grpSpPr>
          <a:xfrm>
            <a:off x="2630824" y="1801566"/>
            <a:ext cx="368185" cy="330454"/>
            <a:chOff x="2630824" y="1976966"/>
            <a:chExt cx="368185" cy="330454"/>
          </a:xfrm>
        </p:grpSpPr>
        <p:sp>
          <p:nvSpPr>
            <p:cNvPr id="13724" name="Google Shape;13724;p68"/>
            <p:cNvSpPr/>
            <p:nvPr/>
          </p:nvSpPr>
          <p:spPr>
            <a:xfrm>
              <a:off x="2630824" y="2059967"/>
              <a:ext cx="229743" cy="247072"/>
            </a:xfrm>
            <a:custGeom>
              <a:rect b="b" l="l" r="r" t="t"/>
              <a:pathLst>
                <a:path extrusionOk="0" h="7799" w="7252">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68"/>
            <p:cNvSpPr/>
            <p:nvPr/>
          </p:nvSpPr>
          <p:spPr>
            <a:xfrm>
              <a:off x="2792646" y="1976966"/>
              <a:ext cx="206364" cy="330454"/>
            </a:xfrm>
            <a:custGeom>
              <a:rect b="b" l="l" r="r" t="t"/>
              <a:pathLst>
                <a:path extrusionOk="0" h="10431" w="6514">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68"/>
            <p:cNvSpPr/>
            <p:nvPr/>
          </p:nvSpPr>
          <p:spPr>
            <a:xfrm>
              <a:off x="2876376" y="2005256"/>
              <a:ext cx="78123" cy="91333"/>
            </a:xfrm>
            <a:custGeom>
              <a:rect b="b" l="l" r="r" t="t"/>
              <a:pathLst>
                <a:path extrusionOk="0" h="2883" w="2466">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68"/>
            <p:cNvSpPr/>
            <p:nvPr/>
          </p:nvSpPr>
          <p:spPr>
            <a:xfrm>
              <a:off x="2715695" y="2177659"/>
              <a:ext cx="43782" cy="43402"/>
            </a:xfrm>
            <a:custGeom>
              <a:rect b="b" l="l" r="r" t="t"/>
              <a:pathLst>
                <a:path extrusionOk="0" h="1370" w="1382">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68"/>
            <p:cNvSpPr/>
            <p:nvPr/>
          </p:nvSpPr>
          <p:spPr>
            <a:xfrm>
              <a:off x="2770026" y="2177659"/>
              <a:ext cx="88292" cy="10581"/>
            </a:xfrm>
            <a:custGeom>
              <a:rect b="b" l="l" r="r" t="t"/>
              <a:pathLst>
                <a:path extrusionOk="0" h="334" w="2787">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68"/>
            <p:cNvSpPr/>
            <p:nvPr/>
          </p:nvSpPr>
          <p:spPr>
            <a:xfrm>
              <a:off x="2770026" y="2194227"/>
              <a:ext cx="88292" cy="10613"/>
            </a:xfrm>
            <a:custGeom>
              <a:rect b="b" l="l" r="r" t="t"/>
              <a:pathLst>
                <a:path extrusionOk="0" h="335" w="2787">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68"/>
            <p:cNvSpPr/>
            <p:nvPr/>
          </p:nvSpPr>
          <p:spPr>
            <a:xfrm>
              <a:off x="2770026" y="2210828"/>
              <a:ext cx="88292" cy="10233"/>
            </a:xfrm>
            <a:custGeom>
              <a:rect b="b" l="l" r="r" t="t"/>
              <a:pathLst>
                <a:path extrusionOk="0" h="323" w="2787">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68"/>
            <p:cNvSpPr/>
            <p:nvPr/>
          </p:nvSpPr>
          <p:spPr>
            <a:xfrm>
              <a:off x="2908436" y="2058447"/>
              <a:ext cx="16252" cy="18913"/>
            </a:xfrm>
            <a:custGeom>
              <a:rect b="b" l="l" r="r" t="t"/>
              <a:pathLst>
                <a:path extrusionOk="0" h="597" w="513">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2" name="Google Shape;13732;p68"/>
          <p:cNvGrpSpPr/>
          <p:nvPr/>
        </p:nvGrpSpPr>
        <p:grpSpPr>
          <a:xfrm>
            <a:off x="1293706" y="1791016"/>
            <a:ext cx="369294" cy="350444"/>
            <a:chOff x="1293706" y="1966416"/>
            <a:chExt cx="369294" cy="350444"/>
          </a:xfrm>
        </p:grpSpPr>
        <p:sp>
          <p:nvSpPr>
            <p:cNvPr id="13733" name="Google Shape;13733;p68"/>
            <p:cNvSpPr/>
            <p:nvPr/>
          </p:nvSpPr>
          <p:spPr>
            <a:xfrm>
              <a:off x="1509067" y="1966416"/>
              <a:ext cx="153933" cy="162994"/>
            </a:xfrm>
            <a:custGeom>
              <a:rect b="b" l="l" r="r" t="t"/>
              <a:pathLst>
                <a:path extrusionOk="0" h="5145" w="4859">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68"/>
            <p:cNvSpPr/>
            <p:nvPr/>
          </p:nvSpPr>
          <p:spPr>
            <a:xfrm>
              <a:off x="1574328" y="2021096"/>
              <a:ext cx="28702" cy="54363"/>
            </a:xfrm>
            <a:custGeom>
              <a:rect b="b" l="l" r="r" t="t"/>
              <a:pathLst>
                <a:path extrusionOk="0" h="1716" w="906">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68"/>
            <p:cNvSpPr/>
            <p:nvPr/>
          </p:nvSpPr>
          <p:spPr>
            <a:xfrm>
              <a:off x="1578098" y="2004147"/>
              <a:ext cx="15872" cy="16252"/>
            </a:xfrm>
            <a:custGeom>
              <a:rect b="b" l="l" r="r" t="t"/>
              <a:pathLst>
                <a:path extrusionOk="0" h="513" w="501">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68"/>
            <p:cNvSpPr/>
            <p:nvPr/>
          </p:nvSpPr>
          <p:spPr>
            <a:xfrm>
              <a:off x="1293706" y="1999997"/>
              <a:ext cx="274982" cy="316863"/>
            </a:xfrm>
            <a:custGeom>
              <a:rect b="b" l="l" r="r" t="t"/>
              <a:pathLst>
                <a:path extrusionOk="0" h="10002" w="868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7" name="Google Shape;13737;p68"/>
            <p:cNvSpPr/>
            <p:nvPr/>
          </p:nvSpPr>
          <p:spPr>
            <a:xfrm>
              <a:off x="1426826" y="2243648"/>
              <a:ext cx="10233" cy="11341"/>
            </a:xfrm>
            <a:custGeom>
              <a:rect b="b" l="l" r="r" t="t"/>
              <a:pathLst>
                <a:path extrusionOk="0" h="358" w="323">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8" name="Google Shape;13738;p68"/>
            <p:cNvSpPr/>
            <p:nvPr/>
          </p:nvSpPr>
          <p:spPr>
            <a:xfrm>
              <a:off x="1426826" y="2262149"/>
              <a:ext cx="10233" cy="11341"/>
            </a:xfrm>
            <a:custGeom>
              <a:rect b="b" l="l" r="r" t="t"/>
              <a:pathLst>
                <a:path extrusionOk="0" h="358" w="323">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68"/>
            <p:cNvSpPr/>
            <p:nvPr/>
          </p:nvSpPr>
          <p:spPr>
            <a:xfrm>
              <a:off x="1471336" y="2261389"/>
              <a:ext cx="63804" cy="30571"/>
            </a:xfrm>
            <a:custGeom>
              <a:rect b="b" l="l" r="r" t="t"/>
              <a:pathLst>
                <a:path extrusionOk="0" h="965" w="2014">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68"/>
            <p:cNvSpPr/>
            <p:nvPr/>
          </p:nvSpPr>
          <p:spPr>
            <a:xfrm>
              <a:off x="1420807" y="2092788"/>
              <a:ext cx="22271" cy="36971"/>
            </a:xfrm>
            <a:custGeom>
              <a:rect b="b" l="l" r="r" t="t"/>
              <a:pathLst>
                <a:path extrusionOk="0" h="1167" w="703">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1" name="Google Shape;13741;p68"/>
          <p:cNvGrpSpPr/>
          <p:nvPr/>
        </p:nvGrpSpPr>
        <p:grpSpPr>
          <a:xfrm>
            <a:off x="3967213" y="1800077"/>
            <a:ext cx="368185" cy="331816"/>
            <a:chOff x="3967213" y="1975477"/>
            <a:chExt cx="368185" cy="331816"/>
          </a:xfrm>
        </p:grpSpPr>
        <p:sp>
          <p:nvSpPr>
            <p:cNvPr id="13742" name="Google Shape;13742;p68"/>
            <p:cNvSpPr/>
            <p:nvPr/>
          </p:nvSpPr>
          <p:spPr>
            <a:xfrm>
              <a:off x="3967213" y="1975477"/>
              <a:ext cx="368185" cy="331816"/>
            </a:xfrm>
            <a:custGeom>
              <a:rect b="b" l="l" r="r" t="t"/>
              <a:pathLst>
                <a:path extrusionOk="0" h="10474" w="11622">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68"/>
            <p:cNvSpPr/>
            <p:nvPr/>
          </p:nvSpPr>
          <p:spPr>
            <a:xfrm>
              <a:off x="4237665" y="2034307"/>
              <a:ext cx="32092" cy="63772"/>
            </a:xfrm>
            <a:custGeom>
              <a:rect b="b" l="l" r="r" t="t"/>
              <a:pathLst>
                <a:path extrusionOk="0" h="2013" w="1013">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68"/>
            <p:cNvSpPr/>
            <p:nvPr/>
          </p:nvSpPr>
          <p:spPr>
            <a:xfrm>
              <a:off x="4241815" y="2014317"/>
              <a:ext cx="17012" cy="17012"/>
            </a:xfrm>
            <a:custGeom>
              <a:rect b="b" l="l" r="r" t="t"/>
              <a:pathLst>
                <a:path extrusionOk="0" h="537" w="537">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45" name="Google Shape;13745;p68"/>
          <p:cNvGrpSpPr/>
          <p:nvPr/>
        </p:nvGrpSpPr>
        <p:grpSpPr>
          <a:xfrm>
            <a:off x="8047661" y="1793646"/>
            <a:ext cx="279132" cy="356875"/>
            <a:chOff x="8047661" y="1969046"/>
            <a:chExt cx="279132" cy="356875"/>
          </a:xfrm>
        </p:grpSpPr>
        <p:sp>
          <p:nvSpPr>
            <p:cNvPr id="13746" name="Google Shape;13746;p68"/>
            <p:cNvSpPr/>
            <p:nvPr/>
          </p:nvSpPr>
          <p:spPr>
            <a:xfrm>
              <a:off x="8169502" y="2126115"/>
              <a:ext cx="33961" cy="15713"/>
            </a:xfrm>
            <a:custGeom>
              <a:rect b="b" l="l" r="r" t="t"/>
              <a:pathLst>
                <a:path extrusionOk="0" h="496" w="1072">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68"/>
            <p:cNvSpPr/>
            <p:nvPr/>
          </p:nvSpPr>
          <p:spPr>
            <a:xfrm>
              <a:off x="8141592" y="2047517"/>
              <a:ext cx="27562" cy="10581"/>
            </a:xfrm>
            <a:custGeom>
              <a:rect b="b" l="l" r="r" t="t"/>
              <a:pathLst>
                <a:path extrusionOk="0" h="334" w="87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68"/>
            <p:cNvSpPr/>
            <p:nvPr/>
          </p:nvSpPr>
          <p:spPr>
            <a:xfrm>
              <a:off x="8203431" y="2047517"/>
              <a:ext cx="27181" cy="10581"/>
            </a:xfrm>
            <a:custGeom>
              <a:rect b="b" l="l" r="r" t="t"/>
              <a:pathLst>
                <a:path extrusionOk="0" h="334" w="858">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68"/>
            <p:cNvSpPr/>
            <p:nvPr/>
          </p:nvSpPr>
          <p:spPr>
            <a:xfrm>
              <a:off x="8047661" y="1969046"/>
              <a:ext cx="279132" cy="356875"/>
            </a:xfrm>
            <a:custGeom>
              <a:rect b="b" l="l" r="r" t="t"/>
              <a:pathLst>
                <a:path extrusionOk="0" h="11265" w="8811">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0" name="Google Shape;13750;p68"/>
          <p:cNvGrpSpPr/>
          <p:nvPr/>
        </p:nvGrpSpPr>
        <p:grpSpPr>
          <a:xfrm>
            <a:off x="7596157" y="1792759"/>
            <a:ext cx="279544" cy="358142"/>
            <a:chOff x="7596157" y="1968159"/>
            <a:chExt cx="279544" cy="358142"/>
          </a:xfrm>
        </p:grpSpPr>
        <p:sp>
          <p:nvSpPr>
            <p:cNvPr id="13751" name="Google Shape;13751;p68"/>
            <p:cNvSpPr/>
            <p:nvPr/>
          </p:nvSpPr>
          <p:spPr>
            <a:xfrm>
              <a:off x="7696868" y="2092408"/>
              <a:ext cx="10581" cy="16252"/>
            </a:xfrm>
            <a:custGeom>
              <a:rect b="b" l="l" r="r" t="t"/>
              <a:pathLst>
                <a:path extrusionOk="0" h="513" w="334">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68"/>
            <p:cNvSpPr/>
            <p:nvPr/>
          </p:nvSpPr>
          <p:spPr>
            <a:xfrm>
              <a:off x="7764378" y="2092408"/>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68"/>
            <p:cNvSpPr/>
            <p:nvPr/>
          </p:nvSpPr>
          <p:spPr>
            <a:xfrm>
              <a:off x="7713088" y="2143032"/>
              <a:ext cx="45302" cy="15777"/>
            </a:xfrm>
            <a:custGeom>
              <a:rect b="b" l="l" r="r" t="t"/>
              <a:pathLst>
                <a:path extrusionOk="0" h="498" w="143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68"/>
            <p:cNvSpPr/>
            <p:nvPr/>
          </p:nvSpPr>
          <p:spPr>
            <a:xfrm>
              <a:off x="7691197" y="2075427"/>
              <a:ext cx="21923" cy="10581"/>
            </a:xfrm>
            <a:custGeom>
              <a:rect b="b" l="l" r="r" t="t"/>
              <a:pathLst>
                <a:path extrusionOk="0" h="334" w="692">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68"/>
            <p:cNvSpPr/>
            <p:nvPr/>
          </p:nvSpPr>
          <p:spPr>
            <a:xfrm>
              <a:off x="7758739" y="2075427"/>
              <a:ext cx="21891" cy="10581"/>
            </a:xfrm>
            <a:custGeom>
              <a:rect b="b" l="l" r="r" t="t"/>
              <a:pathLst>
                <a:path extrusionOk="0" h="334" w="691">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68"/>
            <p:cNvSpPr/>
            <p:nvPr/>
          </p:nvSpPr>
          <p:spPr>
            <a:xfrm>
              <a:off x="7596157" y="1968159"/>
              <a:ext cx="279544" cy="358142"/>
            </a:xfrm>
            <a:custGeom>
              <a:rect b="b" l="l" r="r" t="t"/>
              <a:pathLst>
                <a:path extrusionOk="0" h="11305" w="8824">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57" name="Google Shape;13757;p68"/>
          <p:cNvGrpSpPr/>
          <p:nvPr/>
        </p:nvGrpSpPr>
        <p:grpSpPr>
          <a:xfrm>
            <a:off x="7147315" y="1793646"/>
            <a:ext cx="279513" cy="357636"/>
            <a:chOff x="7147315" y="1969046"/>
            <a:chExt cx="279513" cy="357636"/>
          </a:xfrm>
        </p:grpSpPr>
        <p:sp>
          <p:nvSpPr>
            <p:cNvPr id="13758" name="Google Shape;13758;p68"/>
            <p:cNvSpPr/>
            <p:nvPr/>
          </p:nvSpPr>
          <p:spPr>
            <a:xfrm>
              <a:off x="7248026" y="2081098"/>
              <a:ext cx="10581" cy="16252"/>
            </a:xfrm>
            <a:custGeom>
              <a:rect b="b" l="l" r="r" t="t"/>
              <a:pathLst>
                <a:path extrusionOk="0" h="513" w="334">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68"/>
            <p:cNvSpPr/>
            <p:nvPr/>
          </p:nvSpPr>
          <p:spPr>
            <a:xfrm>
              <a:off x="7315536" y="2081098"/>
              <a:ext cx="10581" cy="16252"/>
            </a:xfrm>
            <a:custGeom>
              <a:rect b="b" l="l" r="r" t="t"/>
              <a:pathLst>
                <a:path extrusionOk="0" h="513" w="334">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68"/>
            <p:cNvSpPr/>
            <p:nvPr/>
          </p:nvSpPr>
          <p:spPr>
            <a:xfrm>
              <a:off x="7241595" y="2064308"/>
              <a:ext cx="28702" cy="16442"/>
            </a:xfrm>
            <a:custGeom>
              <a:rect b="b" l="l" r="r" t="t"/>
              <a:pathLst>
                <a:path extrusionOk="0" h="519" w="906">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68"/>
            <p:cNvSpPr/>
            <p:nvPr/>
          </p:nvSpPr>
          <p:spPr>
            <a:xfrm>
              <a:off x="7303466" y="2064276"/>
              <a:ext cx="28702" cy="16474"/>
            </a:xfrm>
            <a:custGeom>
              <a:rect b="b" l="l" r="r" t="t"/>
              <a:pathLst>
                <a:path extrusionOk="0" h="520" w="906">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68"/>
            <p:cNvSpPr/>
            <p:nvPr/>
          </p:nvSpPr>
          <p:spPr>
            <a:xfrm>
              <a:off x="7281575" y="2277229"/>
              <a:ext cx="10993" cy="49452"/>
            </a:xfrm>
            <a:custGeom>
              <a:rect b="b" l="l" r="r" t="t"/>
              <a:pathLst>
                <a:path extrusionOk="0" h="1561" w="347">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68"/>
            <p:cNvSpPr/>
            <p:nvPr/>
          </p:nvSpPr>
          <p:spPr>
            <a:xfrm>
              <a:off x="7147315" y="1969046"/>
              <a:ext cx="279513" cy="357255"/>
            </a:xfrm>
            <a:custGeom>
              <a:rect b="b" l="l" r="r" t="t"/>
              <a:pathLst>
                <a:path extrusionOk="0" h="11277" w="8823">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4" name="Google Shape;13764;p68"/>
            <p:cNvSpPr/>
            <p:nvPr/>
          </p:nvSpPr>
          <p:spPr>
            <a:xfrm>
              <a:off x="7248026" y="2111067"/>
              <a:ext cx="78471" cy="36052"/>
            </a:xfrm>
            <a:custGeom>
              <a:rect b="b" l="l" r="r" t="t"/>
              <a:pathLst>
                <a:path extrusionOk="0" h="1138" w="2477">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5" name="Google Shape;13765;p68"/>
          <p:cNvGrpSpPr/>
          <p:nvPr/>
        </p:nvGrpSpPr>
        <p:grpSpPr>
          <a:xfrm>
            <a:off x="6697681" y="1792917"/>
            <a:ext cx="280305" cy="359093"/>
            <a:chOff x="6697681" y="1968317"/>
            <a:chExt cx="280305" cy="359093"/>
          </a:xfrm>
        </p:grpSpPr>
        <p:sp>
          <p:nvSpPr>
            <p:cNvPr id="13766" name="Google Shape;13766;p68"/>
            <p:cNvSpPr/>
            <p:nvPr/>
          </p:nvSpPr>
          <p:spPr>
            <a:xfrm>
              <a:off x="6799152" y="2092408"/>
              <a:ext cx="10613" cy="16252"/>
            </a:xfrm>
            <a:custGeom>
              <a:rect b="b" l="l" r="r" t="t"/>
              <a:pathLst>
                <a:path extrusionOk="0" h="513" w="335">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68"/>
            <p:cNvSpPr/>
            <p:nvPr/>
          </p:nvSpPr>
          <p:spPr>
            <a:xfrm>
              <a:off x="6866662" y="2092408"/>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68"/>
            <p:cNvSpPr/>
            <p:nvPr/>
          </p:nvSpPr>
          <p:spPr>
            <a:xfrm>
              <a:off x="6815372" y="2143032"/>
              <a:ext cx="45302" cy="15777"/>
            </a:xfrm>
            <a:custGeom>
              <a:rect b="b" l="l" r="r" t="t"/>
              <a:pathLst>
                <a:path extrusionOk="0" h="498" w="143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68"/>
            <p:cNvSpPr/>
            <p:nvPr/>
          </p:nvSpPr>
          <p:spPr>
            <a:xfrm>
              <a:off x="6697681" y="1968317"/>
              <a:ext cx="280305" cy="358713"/>
            </a:xfrm>
            <a:custGeom>
              <a:rect b="b" l="l" r="r" t="t"/>
              <a:pathLst>
                <a:path extrusionOk="0" h="11323" w="8848">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68"/>
            <p:cNvSpPr/>
            <p:nvPr/>
          </p:nvSpPr>
          <p:spPr>
            <a:xfrm>
              <a:off x="6888933" y="2249319"/>
              <a:ext cx="10201" cy="78091"/>
            </a:xfrm>
            <a:custGeom>
              <a:rect b="b" l="l" r="r" t="t"/>
              <a:pathLst>
                <a:path extrusionOk="0" h="2465" w="322">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68"/>
            <p:cNvSpPr/>
            <p:nvPr/>
          </p:nvSpPr>
          <p:spPr>
            <a:xfrm>
              <a:off x="6793133" y="2075364"/>
              <a:ext cx="22651" cy="13306"/>
            </a:xfrm>
            <a:custGeom>
              <a:rect b="b" l="l" r="r" t="t"/>
              <a:pathLst>
                <a:path extrusionOk="0" h="420" w="715">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68"/>
            <p:cNvSpPr/>
            <p:nvPr/>
          </p:nvSpPr>
          <p:spPr>
            <a:xfrm>
              <a:off x="6859502" y="2075649"/>
              <a:ext cx="23792" cy="13401"/>
            </a:xfrm>
            <a:custGeom>
              <a:rect b="b" l="l" r="r" t="t"/>
              <a:pathLst>
                <a:path extrusionOk="0" h="423" w="751">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73" name="Google Shape;13773;p68"/>
          <p:cNvGrpSpPr/>
          <p:nvPr/>
        </p:nvGrpSpPr>
        <p:grpSpPr>
          <a:xfrm>
            <a:off x="6248839" y="1792537"/>
            <a:ext cx="280273" cy="358744"/>
            <a:chOff x="6248839" y="1967937"/>
            <a:chExt cx="280273" cy="358744"/>
          </a:xfrm>
        </p:grpSpPr>
        <p:sp>
          <p:nvSpPr>
            <p:cNvPr id="13774" name="Google Shape;13774;p68"/>
            <p:cNvSpPr/>
            <p:nvPr/>
          </p:nvSpPr>
          <p:spPr>
            <a:xfrm>
              <a:off x="6383859" y="2316449"/>
              <a:ext cx="10613" cy="10233"/>
            </a:xfrm>
            <a:custGeom>
              <a:rect b="b" l="l" r="r" t="t"/>
              <a:pathLst>
                <a:path extrusionOk="0" h="323" w="335">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68"/>
            <p:cNvSpPr/>
            <p:nvPr/>
          </p:nvSpPr>
          <p:spPr>
            <a:xfrm>
              <a:off x="6248839" y="1967937"/>
              <a:ext cx="280273" cy="358364"/>
            </a:xfrm>
            <a:custGeom>
              <a:rect b="b" l="l" r="r" t="t"/>
              <a:pathLst>
                <a:path extrusionOk="0" h="11312" w="8847">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68"/>
            <p:cNvSpPr/>
            <p:nvPr/>
          </p:nvSpPr>
          <p:spPr>
            <a:xfrm>
              <a:off x="6445730" y="2238009"/>
              <a:ext cx="10201" cy="88672"/>
            </a:xfrm>
            <a:custGeom>
              <a:rect b="b" l="l" r="r" t="t"/>
              <a:pathLst>
                <a:path extrusionOk="0" h="2799" w="322">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68"/>
            <p:cNvSpPr/>
            <p:nvPr/>
          </p:nvSpPr>
          <p:spPr>
            <a:xfrm>
              <a:off x="6383859" y="2249319"/>
              <a:ext cx="10613" cy="10581"/>
            </a:xfrm>
            <a:custGeom>
              <a:rect b="b" l="l" r="r" t="t"/>
              <a:pathLst>
                <a:path extrusionOk="0" h="334" w="335">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68"/>
            <p:cNvSpPr/>
            <p:nvPr/>
          </p:nvSpPr>
          <p:spPr>
            <a:xfrm>
              <a:off x="6383859" y="2282868"/>
              <a:ext cx="10613" cy="10613"/>
            </a:xfrm>
            <a:custGeom>
              <a:rect b="b" l="l" r="r" t="t"/>
              <a:pathLst>
                <a:path extrusionOk="0" h="335" w="335">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68"/>
            <p:cNvSpPr/>
            <p:nvPr/>
          </p:nvSpPr>
          <p:spPr>
            <a:xfrm>
              <a:off x="6378220" y="2154247"/>
              <a:ext cx="21891" cy="10233"/>
            </a:xfrm>
            <a:custGeom>
              <a:rect b="b" l="l" r="r" t="t"/>
              <a:pathLst>
                <a:path extrusionOk="0" h="323" w="691">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68"/>
          <p:cNvGrpSpPr/>
          <p:nvPr/>
        </p:nvGrpSpPr>
        <p:grpSpPr>
          <a:xfrm>
            <a:off x="5801485" y="1793646"/>
            <a:ext cx="279164" cy="357794"/>
            <a:chOff x="5801485" y="1969046"/>
            <a:chExt cx="279164" cy="357794"/>
          </a:xfrm>
        </p:grpSpPr>
        <p:sp>
          <p:nvSpPr>
            <p:cNvPr id="13781" name="Google Shape;13781;p68"/>
            <p:cNvSpPr/>
            <p:nvPr/>
          </p:nvSpPr>
          <p:spPr>
            <a:xfrm>
              <a:off x="5901436" y="2092408"/>
              <a:ext cx="10613" cy="16252"/>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68"/>
            <p:cNvSpPr/>
            <p:nvPr/>
          </p:nvSpPr>
          <p:spPr>
            <a:xfrm>
              <a:off x="5968597" y="2092408"/>
              <a:ext cx="10581" cy="16252"/>
            </a:xfrm>
            <a:custGeom>
              <a:rect b="b" l="l" r="r" t="t"/>
              <a:pathLst>
                <a:path extrusionOk="0" h="513" w="334">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68"/>
            <p:cNvSpPr/>
            <p:nvPr/>
          </p:nvSpPr>
          <p:spPr>
            <a:xfrm>
              <a:off x="5801485" y="1969046"/>
              <a:ext cx="279164" cy="357636"/>
            </a:xfrm>
            <a:custGeom>
              <a:rect b="b" l="l" r="r" t="t"/>
              <a:pathLst>
                <a:path extrusionOk="0" h="11289" w="8812">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68"/>
            <p:cNvSpPr/>
            <p:nvPr/>
          </p:nvSpPr>
          <p:spPr>
            <a:xfrm>
              <a:off x="5895797" y="2075427"/>
              <a:ext cx="21891" cy="10581"/>
            </a:xfrm>
            <a:custGeom>
              <a:rect b="b" l="l" r="r" t="t"/>
              <a:pathLst>
                <a:path extrusionOk="0" h="334" w="691">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68"/>
            <p:cNvSpPr/>
            <p:nvPr/>
          </p:nvSpPr>
          <p:spPr>
            <a:xfrm>
              <a:off x="5962927" y="2075427"/>
              <a:ext cx="21542" cy="10581"/>
            </a:xfrm>
            <a:custGeom>
              <a:rect b="b" l="l" r="r" t="t"/>
              <a:pathLst>
                <a:path extrusionOk="0" h="334" w="68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68"/>
            <p:cNvSpPr/>
            <p:nvPr/>
          </p:nvSpPr>
          <p:spPr>
            <a:xfrm>
              <a:off x="5845615" y="2282868"/>
              <a:ext cx="10233" cy="43813"/>
            </a:xfrm>
            <a:custGeom>
              <a:rect b="b" l="l" r="r" t="t"/>
              <a:pathLst>
                <a:path extrusionOk="0" h="1383" w="323">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68"/>
            <p:cNvSpPr/>
            <p:nvPr/>
          </p:nvSpPr>
          <p:spPr>
            <a:xfrm>
              <a:off x="6024798" y="2282868"/>
              <a:ext cx="10201" cy="43813"/>
            </a:xfrm>
            <a:custGeom>
              <a:rect b="b" l="l" r="r" t="t"/>
              <a:pathLst>
                <a:path extrusionOk="0" h="1383" w="322">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68"/>
            <p:cNvSpPr/>
            <p:nvPr/>
          </p:nvSpPr>
          <p:spPr>
            <a:xfrm>
              <a:off x="5868267" y="2260248"/>
              <a:ext cx="144112" cy="66591"/>
            </a:xfrm>
            <a:custGeom>
              <a:rect b="b" l="l" r="r" t="t"/>
              <a:pathLst>
                <a:path extrusionOk="0" h="2102" w="4549">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68"/>
            <p:cNvSpPr/>
            <p:nvPr/>
          </p:nvSpPr>
          <p:spPr>
            <a:xfrm>
              <a:off x="5890126" y="2013556"/>
              <a:ext cx="10581" cy="10613"/>
            </a:xfrm>
            <a:custGeom>
              <a:rect b="b" l="l" r="r" t="t"/>
              <a:pathLst>
                <a:path extrusionOk="0" h="335" w="334">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68"/>
            <p:cNvSpPr/>
            <p:nvPr/>
          </p:nvSpPr>
          <p:spPr>
            <a:xfrm>
              <a:off x="5979907" y="2013556"/>
              <a:ext cx="10201" cy="10613"/>
            </a:xfrm>
            <a:custGeom>
              <a:rect b="b" l="l" r="r" t="t"/>
              <a:pathLst>
                <a:path extrusionOk="0" h="335" w="322">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1" name="Google Shape;13791;p68"/>
            <p:cNvSpPr/>
            <p:nvPr/>
          </p:nvSpPr>
          <p:spPr>
            <a:xfrm>
              <a:off x="5861455" y="2002247"/>
              <a:ext cx="127892" cy="155454"/>
            </a:xfrm>
            <a:custGeom>
              <a:rect b="b" l="l" r="r" t="t"/>
              <a:pathLst>
                <a:path extrusionOk="0" h="4907" w="4037">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2" name="Google Shape;13792;p68"/>
            <p:cNvSpPr/>
            <p:nvPr/>
          </p:nvSpPr>
          <p:spPr>
            <a:xfrm>
              <a:off x="5890886" y="2060633"/>
              <a:ext cx="128652" cy="127227"/>
            </a:xfrm>
            <a:custGeom>
              <a:rect b="b" l="l" r="r" t="t"/>
              <a:pathLst>
                <a:path extrusionOk="0" h="4016" w="4061">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68"/>
            <p:cNvSpPr/>
            <p:nvPr/>
          </p:nvSpPr>
          <p:spPr>
            <a:xfrm>
              <a:off x="5910116" y="2122947"/>
              <a:ext cx="61142" cy="33232"/>
            </a:xfrm>
            <a:custGeom>
              <a:rect b="b" l="l" r="r" t="t"/>
              <a:pathLst>
                <a:path extrusionOk="0" h="1049" w="193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4" name="Google Shape;13794;p68"/>
          <p:cNvGrpSpPr/>
          <p:nvPr/>
        </p:nvGrpSpPr>
        <p:grpSpPr>
          <a:xfrm>
            <a:off x="5352643" y="1793646"/>
            <a:ext cx="278404" cy="358364"/>
            <a:chOff x="5352643" y="1969046"/>
            <a:chExt cx="278404" cy="358364"/>
          </a:xfrm>
        </p:grpSpPr>
        <p:sp>
          <p:nvSpPr>
            <p:cNvPr id="13795" name="Google Shape;13795;p68"/>
            <p:cNvSpPr/>
            <p:nvPr/>
          </p:nvSpPr>
          <p:spPr>
            <a:xfrm>
              <a:off x="5352643" y="1969046"/>
              <a:ext cx="278404" cy="358364"/>
            </a:xfrm>
            <a:custGeom>
              <a:rect b="b" l="l" r="r" t="t"/>
              <a:pathLst>
                <a:path extrusionOk="0" h="11312" w="8788">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68"/>
            <p:cNvSpPr/>
            <p:nvPr/>
          </p:nvSpPr>
          <p:spPr>
            <a:xfrm>
              <a:off x="5452593" y="2092408"/>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68"/>
            <p:cNvSpPr/>
            <p:nvPr/>
          </p:nvSpPr>
          <p:spPr>
            <a:xfrm>
              <a:off x="5519723" y="2092408"/>
              <a:ext cx="10233" cy="16252"/>
            </a:xfrm>
            <a:custGeom>
              <a:rect b="b" l="l" r="r" t="t"/>
              <a:pathLst>
                <a:path extrusionOk="0" h="513" w="323">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68"/>
            <p:cNvSpPr/>
            <p:nvPr/>
          </p:nvSpPr>
          <p:spPr>
            <a:xfrm>
              <a:off x="5474833" y="2137298"/>
              <a:ext cx="32852" cy="10201"/>
            </a:xfrm>
            <a:custGeom>
              <a:rect b="b" l="l" r="r" t="t"/>
              <a:pathLst>
                <a:path extrusionOk="0" h="322" w="1037">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9" name="Google Shape;13799;p68"/>
          <p:cNvGrpSpPr/>
          <p:nvPr/>
        </p:nvGrpSpPr>
        <p:grpSpPr>
          <a:xfrm>
            <a:off x="4897750" y="1792917"/>
            <a:ext cx="279132" cy="358364"/>
            <a:chOff x="4897750" y="1968317"/>
            <a:chExt cx="279132" cy="358364"/>
          </a:xfrm>
        </p:grpSpPr>
        <p:sp>
          <p:nvSpPr>
            <p:cNvPr id="13800" name="Google Shape;13800;p68"/>
            <p:cNvSpPr/>
            <p:nvPr/>
          </p:nvSpPr>
          <p:spPr>
            <a:xfrm>
              <a:off x="4997700" y="2075427"/>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68"/>
            <p:cNvSpPr/>
            <p:nvPr/>
          </p:nvSpPr>
          <p:spPr>
            <a:xfrm>
              <a:off x="5064830" y="2075427"/>
              <a:ext cx="10233" cy="16252"/>
            </a:xfrm>
            <a:custGeom>
              <a:rect b="b" l="l" r="r" t="t"/>
              <a:pathLst>
                <a:path extrusionOk="0" h="513" w="323">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68"/>
            <p:cNvSpPr/>
            <p:nvPr/>
          </p:nvSpPr>
          <p:spPr>
            <a:xfrm>
              <a:off x="5013920" y="2115122"/>
              <a:ext cx="45302" cy="16157"/>
            </a:xfrm>
            <a:custGeom>
              <a:rect b="b" l="l" r="r" t="t"/>
              <a:pathLst>
                <a:path extrusionOk="0" h="510" w="143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68"/>
            <p:cNvSpPr/>
            <p:nvPr/>
          </p:nvSpPr>
          <p:spPr>
            <a:xfrm>
              <a:off x="4897750" y="1968317"/>
              <a:ext cx="279132" cy="358364"/>
            </a:xfrm>
            <a:custGeom>
              <a:rect b="b" l="l" r="r" t="t"/>
              <a:pathLst>
                <a:path extrusionOk="0" h="11312" w="8811">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68"/>
            <p:cNvSpPr/>
            <p:nvPr/>
          </p:nvSpPr>
          <p:spPr>
            <a:xfrm>
              <a:off x="4992030" y="2058827"/>
              <a:ext cx="21923" cy="10581"/>
            </a:xfrm>
            <a:custGeom>
              <a:rect b="b" l="l" r="r" t="t"/>
              <a:pathLst>
                <a:path extrusionOk="0" h="334" w="692">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68"/>
            <p:cNvSpPr/>
            <p:nvPr/>
          </p:nvSpPr>
          <p:spPr>
            <a:xfrm>
              <a:off x="5059191" y="2058827"/>
              <a:ext cx="21511" cy="10581"/>
            </a:xfrm>
            <a:custGeom>
              <a:rect b="b" l="l" r="r" t="t"/>
              <a:pathLst>
                <a:path extrusionOk="0" h="334" w="679">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68"/>
            <p:cNvSpPr/>
            <p:nvPr/>
          </p:nvSpPr>
          <p:spPr>
            <a:xfrm>
              <a:off x="4941500" y="2271558"/>
              <a:ext cx="10581" cy="55123"/>
            </a:xfrm>
            <a:custGeom>
              <a:rect b="b" l="l" r="r" t="t"/>
              <a:pathLst>
                <a:path extrusionOk="0" h="1740" w="334">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68"/>
            <p:cNvSpPr/>
            <p:nvPr/>
          </p:nvSpPr>
          <p:spPr>
            <a:xfrm>
              <a:off x="4963739" y="225457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8" name="Google Shape;13808;p68"/>
            <p:cNvSpPr/>
            <p:nvPr/>
          </p:nvSpPr>
          <p:spPr>
            <a:xfrm>
              <a:off x="5098791" y="225457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9" name="Google Shape;13809;p68"/>
            <p:cNvSpPr/>
            <p:nvPr/>
          </p:nvSpPr>
          <p:spPr>
            <a:xfrm>
              <a:off x="5098791" y="2282868"/>
              <a:ext cx="10201" cy="10613"/>
            </a:xfrm>
            <a:custGeom>
              <a:rect b="b" l="l" r="r" t="t"/>
              <a:pathLst>
                <a:path extrusionOk="0" h="335" w="322">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68"/>
            <p:cNvSpPr/>
            <p:nvPr/>
          </p:nvSpPr>
          <p:spPr>
            <a:xfrm>
              <a:off x="4963739" y="2282868"/>
              <a:ext cx="10993" cy="10613"/>
            </a:xfrm>
            <a:custGeom>
              <a:rect b="b" l="l" r="r" t="t"/>
              <a:pathLst>
                <a:path extrusionOk="0" h="335" w="347">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68"/>
            <p:cNvSpPr/>
            <p:nvPr/>
          </p:nvSpPr>
          <p:spPr>
            <a:xfrm>
              <a:off x="5098791" y="2310778"/>
              <a:ext cx="10201" cy="10233"/>
            </a:xfrm>
            <a:custGeom>
              <a:rect b="b" l="l" r="r" t="t"/>
              <a:pathLst>
                <a:path extrusionOk="0" h="323" w="322">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68"/>
            <p:cNvSpPr/>
            <p:nvPr/>
          </p:nvSpPr>
          <p:spPr>
            <a:xfrm>
              <a:off x="4963739" y="2310778"/>
              <a:ext cx="10233" cy="10233"/>
            </a:xfrm>
            <a:custGeom>
              <a:rect b="b" l="l" r="r" t="t"/>
              <a:pathLst>
                <a:path extrusionOk="0" h="323" w="323">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813" name="Google Shape;13813;p68"/>
          <p:cNvSpPr/>
          <p:nvPr/>
        </p:nvSpPr>
        <p:spPr>
          <a:xfrm>
            <a:off x="872362" y="1337644"/>
            <a:ext cx="325164" cy="347783"/>
          </a:xfrm>
          <a:custGeom>
            <a:rect b="b" l="l" r="r" t="t"/>
            <a:pathLst>
              <a:path extrusionOk="0" h="10978" w="10264">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814" name="Google Shape;13814;p68"/>
          <p:cNvGrpSpPr/>
          <p:nvPr/>
        </p:nvGrpSpPr>
        <p:grpSpPr>
          <a:xfrm>
            <a:off x="1767449" y="1337644"/>
            <a:ext cx="324403" cy="347783"/>
            <a:chOff x="1767449" y="1513044"/>
            <a:chExt cx="324403" cy="347783"/>
          </a:xfrm>
        </p:grpSpPr>
        <p:sp>
          <p:nvSpPr>
            <p:cNvPr id="13815" name="Google Shape;13815;p68"/>
            <p:cNvSpPr/>
            <p:nvPr/>
          </p:nvSpPr>
          <p:spPr>
            <a:xfrm>
              <a:off x="1850039" y="1513044"/>
              <a:ext cx="159604" cy="347783"/>
            </a:xfrm>
            <a:custGeom>
              <a:rect b="b" l="l" r="r" t="t"/>
              <a:pathLst>
                <a:path extrusionOk="0" h="10978" w="5038">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68"/>
            <p:cNvSpPr/>
            <p:nvPr/>
          </p:nvSpPr>
          <p:spPr>
            <a:xfrm>
              <a:off x="1887009" y="1702332"/>
              <a:ext cx="53222" cy="48375"/>
            </a:xfrm>
            <a:custGeom>
              <a:rect b="b" l="l" r="r" t="t"/>
              <a:pathLst>
                <a:path extrusionOk="0" h="1527" w="168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68"/>
            <p:cNvSpPr/>
            <p:nvPr/>
          </p:nvSpPr>
          <p:spPr>
            <a:xfrm>
              <a:off x="1943970" y="1686745"/>
              <a:ext cx="28702" cy="63962"/>
            </a:xfrm>
            <a:custGeom>
              <a:rect b="b" l="l" r="r" t="t"/>
              <a:pathLst>
                <a:path extrusionOk="0" h="2019" w="906">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68"/>
            <p:cNvSpPr/>
            <p:nvPr/>
          </p:nvSpPr>
          <p:spPr>
            <a:xfrm>
              <a:off x="2029221" y="1707306"/>
              <a:ext cx="62631" cy="10201"/>
            </a:xfrm>
            <a:custGeom>
              <a:rect b="b" l="l" r="r" t="t"/>
              <a:pathLst>
                <a:path extrusionOk="0" h="322" w="1977">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68"/>
            <p:cNvSpPr/>
            <p:nvPr/>
          </p:nvSpPr>
          <p:spPr>
            <a:xfrm>
              <a:off x="2029221" y="1758311"/>
              <a:ext cx="47552" cy="46696"/>
            </a:xfrm>
            <a:custGeom>
              <a:rect b="b" l="l" r="r" t="t"/>
              <a:pathLst>
                <a:path extrusionOk="0" h="1474" w="1501">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68"/>
            <p:cNvSpPr/>
            <p:nvPr/>
          </p:nvSpPr>
          <p:spPr>
            <a:xfrm>
              <a:off x="2029221" y="1615339"/>
              <a:ext cx="47552" cy="46728"/>
            </a:xfrm>
            <a:custGeom>
              <a:rect b="b" l="l" r="r" t="t"/>
              <a:pathLst>
                <a:path extrusionOk="0" h="1475" w="1501">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68"/>
            <p:cNvSpPr/>
            <p:nvPr/>
          </p:nvSpPr>
          <p:spPr>
            <a:xfrm>
              <a:off x="1767449" y="1703504"/>
              <a:ext cx="63012" cy="10233"/>
            </a:xfrm>
            <a:custGeom>
              <a:rect b="b" l="l" r="r" t="t"/>
              <a:pathLst>
                <a:path extrusionOk="0" h="323" w="1989">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68"/>
            <p:cNvSpPr/>
            <p:nvPr/>
          </p:nvSpPr>
          <p:spPr>
            <a:xfrm>
              <a:off x="1783289" y="1615719"/>
              <a:ext cx="47552" cy="46728"/>
            </a:xfrm>
            <a:custGeom>
              <a:rect b="b" l="l" r="r" t="t"/>
              <a:pathLst>
                <a:path extrusionOk="0" h="1475" w="1501">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68"/>
            <p:cNvSpPr/>
            <p:nvPr/>
          </p:nvSpPr>
          <p:spPr>
            <a:xfrm>
              <a:off x="1783289" y="1758311"/>
              <a:ext cx="47552" cy="46696"/>
            </a:xfrm>
            <a:custGeom>
              <a:rect b="b" l="l" r="r" t="t"/>
              <a:pathLst>
                <a:path extrusionOk="0" h="1474" w="1501">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24" name="Google Shape;13824;p68"/>
          <p:cNvGrpSpPr/>
          <p:nvPr/>
        </p:nvGrpSpPr>
        <p:grpSpPr>
          <a:xfrm>
            <a:off x="4007193" y="1337327"/>
            <a:ext cx="320633" cy="348100"/>
            <a:chOff x="4007193" y="1512727"/>
            <a:chExt cx="320633" cy="348100"/>
          </a:xfrm>
        </p:grpSpPr>
        <p:sp>
          <p:nvSpPr>
            <p:cNvPr id="13825" name="Google Shape;13825;p68"/>
            <p:cNvSpPr/>
            <p:nvPr/>
          </p:nvSpPr>
          <p:spPr>
            <a:xfrm>
              <a:off x="4177695" y="1512727"/>
              <a:ext cx="143732" cy="153109"/>
            </a:xfrm>
            <a:custGeom>
              <a:rect b="b" l="l" r="r" t="t"/>
              <a:pathLst>
                <a:path extrusionOk="0" h="4833" w="4537">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68"/>
            <p:cNvSpPr/>
            <p:nvPr/>
          </p:nvSpPr>
          <p:spPr>
            <a:xfrm>
              <a:off x="4214666" y="1543583"/>
              <a:ext cx="77711" cy="77363"/>
            </a:xfrm>
            <a:custGeom>
              <a:rect b="b" l="l" r="r" t="t"/>
              <a:pathLst>
                <a:path extrusionOk="0" h="2442" w="2453">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68"/>
            <p:cNvSpPr/>
            <p:nvPr/>
          </p:nvSpPr>
          <p:spPr>
            <a:xfrm>
              <a:off x="4007193" y="1541334"/>
              <a:ext cx="320633" cy="319493"/>
            </a:xfrm>
            <a:custGeom>
              <a:rect b="b" l="l" r="r" t="t"/>
              <a:pathLst>
                <a:path extrusionOk="0" h="10085" w="10121">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68"/>
            <p:cNvSpPr/>
            <p:nvPr/>
          </p:nvSpPr>
          <p:spPr>
            <a:xfrm>
              <a:off x="4064914" y="1665805"/>
              <a:ext cx="101123" cy="40012"/>
            </a:xfrm>
            <a:custGeom>
              <a:rect b="b" l="l" r="r" t="t"/>
              <a:pathLst>
                <a:path extrusionOk="0" h="1263" w="3192">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68"/>
            <p:cNvSpPr/>
            <p:nvPr/>
          </p:nvSpPr>
          <p:spPr>
            <a:xfrm>
              <a:off x="4162235" y="1749155"/>
              <a:ext cx="101851" cy="60382"/>
            </a:xfrm>
            <a:custGeom>
              <a:rect b="b" l="l" r="r" t="t"/>
              <a:pathLst>
                <a:path extrusionOk="0" h="1906" w="3215">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0" name="Google Shape;13830;p68"/>
          <p:cNvGrpSpPr/>
          <p:nvPr/>
        </p:nvGrpSpPr>
        <p:grpSpPr>
          <a:xfrm>
            <a:off x="3530425" y="1333347"/>
            <a:ext cx="368175" cy="344594"/>
            <a:chOff x="3530425" y="1508747"/>
            <a:chExt cx="368175" cy="344594"/>
          </a:xfrm>
        </p:grpSpPr>
        <p:sp>
          <p:nvSpPr>
            <p:cNvPr id="13831" name="Google Shape;13831;p68"/>
            <p:cNvSpPr/>
            <p:nvPr/>
          </p:nvSpPr>
          <p:spPr>
            <a:xfrm>
              <a:off x="3530425" y="1508747"/>
              <a:ext cx="316765" cy="344594"/>
            </a:xfrm>
            <a:custGeom>
              <a:rect b="b" l="l" r="r" t="t"/>
              <a:pathLst>
                <a:path extrusionOk="0" h="8538" w="7848">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68"/>
            <p:cNvSpPr/>
            <p:nvPr/>
          </p:nvSpPr>
          <p:spPr>
            <a:xfrm>
              <a:off x="3870185" y="1675515"/>
              <a:ext cx="28415" cy="11099"/>
            </a:xfrm>
            <a:custGeom>
              <a:rect b="b" l="l" r="r" t="t"/>
              <a:pathLst>
                <a:path extrusionOk="0" h="275" w="704">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68"/>
            <p:cNvSpPr/>
            <p:nvPr/>
          </p:nvSpPr>
          <p:spPr>
            <a:xfrm>
              <a:off x="3846170" y="1610293"/>
              <a:ext cx="25993" cy="22965"/>
            </a:xfrm>
            <a:custGeom>
              <a:rect b="b" l="l" r="r" t="t"/>
              <a:pathLst>
                <a:path extrusionOk="0" h="569" w="644">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68"/>
            <p:cNvSpPr/>
            <p:nvPr/>
          </p:nvSpPr>
          <p:spPr>
            <a:xfrm>
              <a:off x="3847623" y="1728508"/>
              <a:ext cx="24540" cy="23086"/>
            </a:xfrm>
            <a:custGeom>
              <a:rect b="b" l="l" r="r" t="t"/>
              <a:pathLst>
                <a:path extrusionOk="0" h="572" w="608">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5" name="Google Shape;13835;p68"/>
          <p:cNvGrpSpPr/>
          <p:nvPr/>
        </p:nvGrpSpPr>
        <p:grpSpPr>
          <a:xfrm>
            <a:off x="3127598" y="1337834"/>
            <a:ext cx="289714" cy="347593"/>
            <a:chOff x="3127598" y="1513234"/>
            <a:chExt cx="289714" cy="347593"/>
          </a:xfrm>
        </p:grpSpPr>
        <p:sp>
          <p:nvSpPr>
            <p:cNvPr id="13836" name="Google Shape;13836;p68"/>
            <p:cNvSpPr/>
            <p:nvPr/>
          </p:nvSpPr>
          <p:spPr>
            <a:xfrm>
              <a:off x="3127598" y="1513234"/>
              <a:ext cx="289714" cy="347593"/>
            </a:xfrm>
            <a:custGeom>
              <a:rect b="b" l="l" r="r" t="t"/>
              <a:pathLst>
                <a:path extrusionOk="0" h="10972" w="9145">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68"/>
            <p:cNvSpPr/>
            <p:nvPr/>
          </p:nvSpPr>
          <p:spPr>
            <a:xfrm>
              <a:off x="3254698" y="1788375"/>
              <a:ext cx="121493" cy="10233"/>
            </a:xfrm>
            <a:custGeom>
              <a:rect b="b" l="l" r="r" t="t"/>
              <a:pathLst>
                <a:path extrusionOk="0" h="323" w="3835">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68"/>
            <p:cNvSpPr/>
            <p:nvPr/>
          </p:nvSpPr>
          <p:spPr>
            <a:xfrm>
              <a:off x="3185668" y="1638275"/>
              <a:ext cx="172783" cy="29051"/>
            </a:xfrm>
            <a:custGeom>
              <a:rect b="b" l="l" r="r" t="t"/>
              <a:pathLst>
                <a:path extrusionOk="0" h="917" w="5454">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68"/>
            <p:cNvSpPr/>
            <p:nvPr/>
          </p:nvSpPr>
          <p:spPr>
            <a:xfrm>
              <a:off x="3186428" y="1681645"/>
              <a:ext cx="172022" cy="10581"/>
            </a:xfrm>
            <a:custGeom>
              <a:rect b="b" l="l" r="r" t="t"/>
              <a:pathLst>
                <a:path extrusionOk="0" h="334" w="543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68"/>
            <p:cNvSpPr/>
            <p:nvPr/>
          </p:nvSpPr>
          <p:spPr>
            <a:xfrm>
              <a:off x="3186428" y="1707306"/>
              <a:ext cx="172022" cy="10201"/>
            </a:xfrm>
            <a:custGeom>
              <a:rect b="b" l="l" r="r" t="t"/>
              <a:pathLst>
                <a:path extrusionOk="0" h="322" w="543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41" name="Google Shape;13841;p68"/>
          <p:cNvGrpSpPr/>
          <p:nvPr/>
        </p:nvGrpSpPr>
        <p:grpSpPr>
          <a:xfrm>
            <a:off x="2662884" y="1337644"/>
            <a:ext cx="322914" cy="348543"/>
            <a:chOff x="2662884" y="1513044"/>
            <a:chExt cx="322914" cy="348543"/>
          </a:xfrm>
        </p:grpSpPr>
        <p:sp>
          <p:nvSpPr>
            <p:cNvPr id="13842" name="Google Shape;13842;p68"/>
            <p:cNvSpPr/>
            <p:nvPr/>
          </p:nvSpPr>
          <p:spPr>
            <a:xfrm>
              <a:off x="2662884" y="1513044"/>
              <a:ext cx="260663" cy="348543"/>
            </a:xfrm>
            <a:custGeom>
              <a:rect b="b" l="l" r="r" t="t"/>
              <a:pathLst>
                <a:path extrusionOk="0" h="11002" w="8228">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68"/>
            <p:cNvSpPr/>
            <p:nvPr/>
          </p:nvSpPr>
          <p:spPr>
            <a:xfrm>
              <a:off x="2663264" y="1513044"/>
              <a:ext cx="165243" cy="282554"/>
            </a:xfrm>
            <a:custGeom>
              <a:rect b="b" l="l" r="r" t="t"/>
              <a:pathLst>
                <a:path extrusionOk="0" h="8919" w="5216">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68"/>
            <p:cNvSpPr/>
            <p:nvPr/>
          </p:nvSpPr>
          <p:spPr>
            <a:xfrm>
              <a:off x="2717596" y="1747634"/>
              <a:ext cx="152412" cy="10613"/>
            </a:xfrm>
            <a:custGeom>
              <a:rect b="b" l="l" r="r" t="t"/>
              <a:pathLst>
                <a:path extrusionOk="0" h="335" w="4811">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68"/>
            <p:cNvSpPr/>
            <p:nvPr/>
          </p:nvSpPr>
          <p:spPr>
            <a:xfrm>
              <a:off x="2788876" y="1809886"/>
              <a:ext cx="81132" cy="10581"/>
            </a:xfrm>
            <a:custGeom>
              <a:rect b="b" l="l" r="r" t="t"/>
              <a:pathLst>
                <a:path extrusionOk="0" h="334" w="2561">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68"/>
            <p:cNvSpPr/>
            <p:nvPr/>
          </p:nvSpPr>
          <p:spPr>
            <a:xfrm>
              <a:off x="2717596" y="1722385"/>
              <a:ext cx="152412" cy="10201"/>
            </a:xfrm>
            <a:custGeom>
              <a:rect b="b" l="l" r="r" t="t"/>
              <a:pathLst>
                <a:path extrusionOk="0" h="322" w="4811">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68"/>
            <p:cNvSpPr/>
            <p:nvPr/>
          </p:nvSpPr>
          <p:spPr>
            <a:xfrm>
              <a:off x="2717596" y="1696344"/>
              <a:ext cx="152412" cy="10613"/>
            </a:xfrm>
            <a:custGeom>
              <a:rect b="b" l="l" r="r" t="t"/>
              <a:pathLst>
                <a:path extrusionOk="0" h="335" w="4811">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68"/>
            <p:cNvSpPr/>
            <p:nvPr/>
          </p:nvSpPr>
          <p:spPr>
            <a:xfrm>
              <a:off x="2717596" y="1670335"/>
              <a:ext cx="152412" cy="10581"/>
            </a:xfrm>
            <a:custGeom>
              <a:rect b="b" l="l" r="r" t="t"/>
              <a:pathLst>
                <a:path extrusionOk="0" h="334" w="4811">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68"/>
            <p:cNvSpPr/>
            <p:nvPr/>
          </p:nvSpPr>
          <p:spPr>
            <a:xfrm>
              <a:off x="2778326" y="1594145"/>
              <a:ext cx="31332" cy="61111"/>
            </a:xfrm>
            <a:custGeom>
              <a:rect b="b" l="l" r="r" t="t"/>
              <a:pathLst>
                <a:path extrusionOk="0" h="1929" w="989">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68"/>
            <p:cNvSpPr/>
            <p:nvPr/>
          </p:nvSpPr>
          <p:spPr>
            <a:xfrm>
              <a:off x="2782476" y="1575263"/>
              <a:ext cx="16220" cy="15872"/>
            </a:xfrm>
            <a:custGeom>
              <a:rect b="b" l="l" r="r" t="t"/>
              <a:pathLst>
                <a:path extrusionOk="0" h="501" w="512">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68"/>
            <p:cNvSpPr/>
            <p:nvPr/>
          </p:nvSpPr>
          <p:spPr>
            <a:xfrm>
              <a:off x="2943537" y="1513044"/>
              <a:ext cx="42261" cy="347783"/>
            </a:xfrm>
            <a:custGeom>
              <a:rect b="b" l="l" r="r" t="t"/>
              <a:pathLst>
                <a:path extrusionOk="0" h="10978" w="1334">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2" name="Google Shape;13852;p68"/>
          <p:cNvGrpSpPr/>
          <p:nvPr/>
        </p:nvGrpSpPr>
        <p:grpSpPr>
          <a:xfrm>
            <a:off x="2232511" y="1337359"/>
            <a:ext cx="299534" cy="348068"/>
            <a:chOff x="2232511" y="1512759"/>
            <a:chExt cx="299534" cy="348068"/>
          </a:xfrm>
        </p:grpSpPr>
        <p:sp>
          <p:nvSpPr>
            <p:cNvPr id="13853" name="Google Shape;13853;p68"/>
            <p:cNvSpPr/>
            <p:nvPr/>
          </p:nvSpPr>
          <p:spPr>
            <a:xfrm>
              <a:off x="2278162" y="1715226"/>
              <a:ext cx="95452" cy="10581"/>
            </a:xfrm>
            <a:custGeom>
              <a:rect b="b" l="l" r="r" t="t"/>
              <a:pathLst>
                <a:path extrusionOk="0" h="334" w="3013">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4" name="Google Shape;13854;p68"/>
            <p:cNvSpPr/>
            <p:nvPr/>
          </p:nvSpPr>
          <p:spPr>
            <a:xfrm>
              <a:off x="2278162" y="1734455"/>
              <a:ext cx="95452" cy="10581"/>
            </a:xfrm>
            <a:custGeom>
              <a:rect b="b" l="l" r="r" t="t"/>
              <a:pathLst>
                <a:path extrusionOk="0" h="334" w="3013">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68"/>
            <p:cNvSpPr/>
            <p:nvPr/>
          </p:nvSpPr>
          <p:spPr>
            <a:xfrm>
              <a:off x="2278162" y="1754446"/>
              <a:ext cx="95452" cy="10201"/>
            </a:xfrm>
            <a:custGeom>
              <a:rect b="b" l="l" r="r" t="t"/>
              <a:pathLst>
                <a:path extrusionOk="0" h="322" w="3013">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68"/>
            <p:cNvSpPr/>
            <p:nvPr/>
          </p:nvSpPr>
          <p:spPr>
            <a:xfrm>
              <a:off x="2278162" y="1773675"/>
              <a:ext cx="95452" cy="10581"/>
            </a:xfrm>
            <a:custGeom>
              <a:rect b="b" l="l" r="r" t="t"/>
              <a:pathLst>
                <a:path extrusionOk="0" h="334" w="3013">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68"/>
            <p:cNvSpPr/>
            <p:nvPr/>
          </p:nvSpPr>
          <p:spPr>
            <a:xfrm>
              <a:off x="2232511" y="1512759"/>
              <a:ext cx="299534" cy="348068"/>
            </a:xfrm>
            <a:custGeom>
              <a:rect b="b" l="l" r="r" t="t"/>
              <a:pathLst>
                <a:path extrusionOk="0" h="10987" w="9455">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68"/>
            <p:cNvSpPr/>
            <p:nvPr/>
          </p:nvSpPr>
          <p:spPr>
            <a:xfrm>
              <a:off x="2422623"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68"/>
            <p:cNvSpPr/>
            <p:nvPr/>
          </p:nvSpPr>
          <p:spPr>
            <a:xfrm>
              <a:off x="2442613" y="1574883"/>
              <a:ext cx="10581" cy="11373"/>
            </a:xfrm>
            <a:custGeom>
              <a:rect b="b" l="l" r="r" t="t"/>
              <a:pathLst>
                <a:path extrusionOk="0" h="359" w="334">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68"/>
            <p:cNvSpPr/>
            <p:nvPr/>
          </p:nvSpPr>
          <p:spPr>
            <a:xfrm>
              <a:off x="2462983" y="1574883"/>
              <a:ext cx="10581" cy="11373"/>
            </a:xfrm>
            <a:custGeom>
              <a:rect b="b" l="l" r="r" t="t"/>
              <a:pathLst>
                <a:path extrusionOk="0" h="359" w="334">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68"/>
            <p:cNvSpPr/>
            <p:nvPr/>
          </p:nvSpPr>
          <p:spPr>
            <a:xfrm>
              <a:off x="2482974" y="1574883"/>
              <a:ext cx="10201" cy="11373"/>
            </a:xfrm>
            <a:custGeom>
              <a:rect b="b" l="l" r="r" t="t"/>
              <a:pathLst>
                <a:path extrusionOk="0" h="359" w="322">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68"/>
            <p:cNvSpPr/>
            <p:nvPr/>
          </p:nvSpPr>
          <p:spPr>
            <a:xfrm>
              <a:off x="2312852" y="1654495"/>
              <a:ext cx="26073" cy="49041"/>
            </a:xfrm>
            <a:custGeom>
              <a:rect b="b" l="l" r="r" t="t"/>
              <a:pathLst>
                <a:path extrusionOk="0" h="1548" w="823">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68"/>
            <p:cNvSpPr/>
            <p:nvPr/>
          </p:nvSpPr>
          <p:spPr>
            <a:xfrm>
              <a:off x="2316242" y="1637135"/>
              <a:ext cx="14383" cy="13971"/>
            </a:xfrm>
            <a:custGeom>
              <a:rect b="b" l="l" r="r" t="t"/>
              <a:pathLst>
                <a:path extrusionOk="0" h="441" w="454">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4" name="Google Shape;13864;p68"/>
          <p:cNvGrpSpPr/>
          <p:nvPr/>
        </p:nvGrpSpPr>
        <p:grpSpPr>
          <a:xfrm>
            <a:off x="1331406" y="1337961"/>
            <a:ext cx="301784" cy="348607"/>
            <a:chOff x="1331406" y="1513361"/>
            <a:chExt cx="301784" cy="348607"/>
          </a:xfrm>
        </p:grpSpPr>
        <p:sp>
          <p:nvSpPr>
            <p:cNvPr id="13865" name="Google Shape;13865;p68"/>
            <p:cNvSpPr/>
            <p:nvPr/>
          </p:nvSpPr>
          <p:spPr>
            <a:xfrm>
              <a:off x="1473237" y="1513361"/>
              <a:ext cx="159952" cy="169076"/>
            </a:xfrm>
            <a:custGeom>
              <a:rect b="b" l="l" r="r" t="t"/>
              <a:pathLst>
                <a:path extrusionOk="0" h="5337" w="5049">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68"/>
            <p:cNvSpPr/>
            <p:nvPr/>
          </p:nvSpPr>
          <p:spPr>
            <a:xfrm>
              <a:off x="1331406" y="1579033"/>
              <a:ext cx="152412" cy="282934"/>
            </a:xfrm>
            <a:custGeom>
              <a:rect b="b" l="l" r="r" t="t"/>
              <a:pathLst>
                <a:path extrusionOk="0" h="8931" w="4811">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68"/>
            <p:cNvSpPr/>
            <p:nvPr/>
          </p:nvSpPr>
          <p:spPr>
            <a:xfrm>
              <a:off x="1373667" y="1686935"/>
              <a:ext cx="66401" cy="10581"/>
            </a:xfrm>
            <a:custGeom>
              <a:rect b="b" l="l" r="r" t="t"/>
              <a:pathLst>
                <a:path extrusionOk="0" h="334" w="2096">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68"/>
            <p:cNvSpPr/>
            <p:nvPr/>
          </p:nvSpPr>
          <p:spPr>
            <a:xfrm>
              <a:off x="1518508" y="1536044"/>
              <a:ext cx="72452" cy="112812"/>
            </a:xfrm>
            <a:custGeom>
              <a:rect b="b" l="l" r="r" t="t"/>
              <a:pathLst>
                <a:path extrusionOk="0" h="3561" w="2287">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69" name="Google Shape;13869;p68"/>
          <p:cNvGrpSpPr/>
          <p:nvPr/>
        </p:nvGrpSpPr>
        <p:grpSpPr>
          <a:xfrm>
            <a:off x="7144274" y="1324814"/>
            <a:ext cx="282174" cy="355735"/>
            <a:chOff x="7144274" y="1500214"/>
            <a:chExt cx="282174" cy="355735"/>
          </a:xfrm>
        </p:grpSpPr>
        <p:sp>
          <p:nvSpPr>
            <p:cNvPr id="13870" name="Google Shape;13870;p68"/>
            <p:cNvSpPr/>
            <p:nvPr/>
          </p:nvSpPr>
          <p:spPr>
            <a:xfrm>
              <a:off x="7245745" y="1613375"/>
              <a:ext cx="10613" cy="16252"/>
            </a:xfrm>
            <a:custGeom>
              <a:rect b="b" l="l" r="r" t="t"/>
              <a:pathLst>
                <a:path extrusionOk="0" h="513" w="335">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68"/>
            <p:cNvSpPr/>
            <p:nvPr/>
          </p:nvSpPr>
          <p:spPr>
            <a:xfrm>
              <a:off x="7313635" y="1613375"/>
              <a:ext cx="10613" cy="16252"/>
            </a:xfrm>
            <a:custGeom>
              <a:rect b="b" l="l" r="r" t="t"/>
              <a:pathLst>
                <a:path extrusionOk="0" h="513" w="335">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68"/>
            <p:cNvSpPr/>
            <p:nvPr/>
          </p:nvSpPr>
          <p:spPr>
            <a:xfrm>
              <a:off x="7262345" y="1653070"/>
              <a:ext cx="45302" cy="16157"/>
            </a:xfrm>
            <a:custGeom>
              <a:rect b="b" l="l" r="r" t="t"/>
              <a:pathLst>
                <a:path extrusionOk="0" h="510" w="143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68"/>
            <p:cNvSpPr/>
            <p:nvPr/>
          </p:nvSpPr>
          <p:spPr>
            <a:xfrm>
              <a:off x="7144274" y="1500214"/>
              <a:ext cx="282174" cy="355735"/>
            </a:xfrm>
            <a:custGeom>
              <a:rect b="b" l="l" r="r" t="t"/>
              <a:pathLst>
                <a:path extrusionOk="0" h="11229" w="8907">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68"/>
            <p:cNvSpPr/>
            <p:nvPr/>
          </p:nvSpPr>
          <p:spPr>
            <a:xfrm>
              <a:off x="7239726" y="1594081"/>
              <a:ext cx="22651" cy="12165"/>
            </a:xfrm>
            <a:custGeom>
              <a:rect b="b" l="l" r="r" t="t"/>
              <a:pathLst>
                <a:path extrusionOk="0" h="384" w="715">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68"/>
            <p:cNvSpPr/>
            <p:nvPr/>
          </p:nvSpPr>
          <p:spPr>
            <a:xfrm>
              <a:off x="7307616" y="1594462"/>
              <a:ext cx="22651" cy="12514"/>
            </a:xfrm>
            <a:custGeom>
              <a:rect b="b" l="l" r="r" t="t"/>
              <a:pathLst>
                <a:path extrusionOk="0" h="395" w="715">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6" name="Google Shape;13876;p68"/>
          <p:cNvGrpSpPr/>
          <p:nvPr/>
        </p:nvGrpSpPr>
        <p:grpSpPr>
          <a:xfrm>
            <a:off x="6685262" y="1324814"/>
            <a:ext cx="289682" cy="354594"/>
            <a:chOff x="6685262" y="1500214"/>
            <a:chExt cx="289682" cy="354594"/>
          </a:xfrm>
        </p:grpSpPr>
        <p:sp>
          <p:nvSpPr>
            <p:cNvPr id="13877" name="Google Shape;13877;p68"/>
            <p:cNvSpPr/>
            <p:nvPr/>
          </p:nvSpPr>
          <p:spPr>
            <a:xfrm>
              <a:off x="6685262" y="1500214"/>
              <a:ext cx="289682" cy="354594"/>
            </a:xfrm>
            <a:custGeom>
              <a:rect b="b" l="l" r="r" t="t"/>
              <a:pathLst>
                <a:path extrusionOk="0" h="11193" w="9144">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8" name="Google Shape;13878;p68"/>
            <p:cNvSpPr/>
            <p:nvPr/>
          </p:nvSpPr>
          <p:spPr>
            <a:xfrm>
              <a:off x="6792372" y="1655984"/>
              <a:ext cx="76222" cy="38143"/>
            </a:xfrm>
            <a:custGeom>
              <a:rect b="b" l="l" r="r" t="t"/>
              <a:pathLst>
                <a:path extrusionOk="0" h="1204" w="2406">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9" name="Google Shape;13879;p68"/>
            <p:cNvSpPr/>
            <p:nvPr/>
          </p:nvSpPr>
          <p:spPr>
            <a:xfrm>
              <a:off x="6785593" y="1622815"/>
              <a:ext cx="21891" cy="10581"/>
            </a:xfrm>
            <a:custGeom>
              <a:rect b="b" l="l" r="r" t="t"/>
              <a:pathLst>
                <a:path extrusionOk="0" h="334" w="691">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68"/>
            <p:cNvSpPr/>
            <p:nvPr/>
          </p:nvSpPr>
          <p:spPr>
            <a:xfrm>
              <a:off x="6852723" y="1622815"/>
              <a:ext cx="21542" cy="10581"/>
            </a:xfrm>
            <a:custGeom>
              <a:rect b="b" l="l" r="r" t="t"/>
              <a:pathLst>
                <a:path extrusionOk="0" h="334" w="68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1" name="Google Shape;13881;p68"/>
          <p:cNvGrpSpPr/>
          <p:nvPr/>
        </p:nvGrpSpPr>
        <p:grpSpPr>
          <a:xfrm>
            <a:off x="6200938" y="1325194"/>
            <a:ext cx="322154" cy="355355"/>
            <a:chOff x="6200938" y="1500594"/>
            <a:chExt cx="322154" cy="355355"/>
          </a:xfrm>
        </p:grpSpPr>
        <p:sp>
          <p:nvSpPr>
            <p:cNvPr id="13882" name="Google Shape;13882;p68"/>
            <p:cNvSpPr/>
            <p:nvPr/>
          </p:nvSpPr>
          <p:spPr>
            <a:xfrm>
              <a:off x="6325789" y="1605835"/>
              <a:ext cx="10581" cy="16252"/>
            </a:xfrm>
            <a:custGeom>
              <a:rect b="b" l="l" r="r" t="t"/>
              <a:pathLst>
                <a:path extrusionOk="0" h="513" w="334">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68"/>
            <p:cNvSpPr/>
            <p:nvPr/>
          </p:nvSpPr>
          <p:spPr>
            <a:xfrm>
              <a:off x="6387280" y="1605835"/>
              <a:ext cx="10201" cy="16252"/>
            </a:xfrm>
            <a:custGeom>
              <a:rect b="b" l="l" r="r" t="t"/>
              <a:pathLst>
                <a:path extrusionOk="0" h="513" w="322">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68"/>
            <p:cNvSpPr/>
            <p:nvPr/>
          </p:nvSpPr>
          <p:spPr>
            <a:xfrm>
              <a:off x="6345779" y="1650725"/>
              <a:ext cx="32472" cy="10201"/>
            </a:xfrm>
            <a:custGeom>
              <a:rect b="b" l="l" r="r" t="t"/>
              <a:pathLst>
                <a:path extrusionOk="0" h="322" w="1025">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68"/>
            <p:cNvSpPr/>
            <p:nvPr/>
          </p:nvSpPr>
          <p:spPr>
            <a:xfrm>
              <a:off x="6200938" y="1500594"/>
              <a:ext cx="322154" cy="355355"/>
            </a:xfrm>
            <a:custGeom>
              <a:rect b="b" l="l" r="r" t="t"/>
              <a:pathLst>
                <a:path extrusionOk="0" h="11217" w="10169">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68"/>
            <p:cNvSpPr/>
            <p:nvPr/>
          </p:nvSpPr>
          <p:spPr>
            <a:xfrm>
              <a:off x="6312199" y="1800445"/>
              <a:ext cx="99253" cy="54743"/>
            </a:xfrm>
            <a:custGeom>
              <a:rect b="b" l="l" r="r" t="t"/>
              <a:pathLst>
                <a:path extrusionOk="0" h="1728" w="3133">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87" name="Google Shape;13887;p68"/>
          <p:cNvGrpSpPr/>
          <p:nvPr/>
        </p:nvGrpSpPr>
        <p:grpSpPr>
          <a:xfrm>
            <a:off x="5289631" y="1324814"/>
            <a:ext cx="332355" cy="354974"/>
            <a:chOff x="5289631" y="1500214"/>
            <a:chExt cx="332355" cy="354974"/>
          </a:xfrm>
        </p:grpSpPr>
        <p:sp>
          <p:nvSpPr>
            <p:cNvPr id="13888" name="Google Shape;13888;p68"/>
            <p:cNvSpPr/>
            <p:nvPr/>
          </p:nvSpPr>
          <p:spPr>
            <a:xfrm>
              <a:off x="5432603" y="1667040"/>
              <a:ext cx="45651" cy="16157"/>
            </a:xfrm>
            <a:custGeom>
              <a:rect b="b" l="l" r="r" t="t"/>
              <a:pathLst>
                <a:path extrusionOk="0" h="510" w="1441">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68"/>
            <p:cNvSpPr/>
            <p:nvPr/>
          </p:nvSpPr>
          <p:spPr>
            <a:xfrm>
              <a:off x="5416763" y="1628074"/>
              <a:ext cx="10581" cy="15872"/>
            </a:xfrm>
            <a:custGeom>
              <a:rect b="b" l="l" r="r" t="t"/>
              <a:pathLst>
                <a:path extrusionOk="0" h="501" w="334">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68"/>
            <p:cNvSpPr/>
            <p:nvPr/>
          </p:nvSpPr>
          <p:spPr>
            <a:xfrm>
              <a:off x="5483893" y="1628074"/>
              <a:ext cx="10233" cy="15872"/>
            </a:xfrm>
            <a:custGeom>
              <a:rect b="b" l="l" r="r" t="t"/>
              <a:pathLst>
                <a:path extrusionOk="0" h="501" w="323">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68"/>
            <p:cNvSpPr/>
            <p:nvPr/>
          </p:nvSpPr>
          <p:spPr>
            <a:xfrm>
              <a:off x="5411093" y="1611474"/>
              <a:ext cx="21923" cy="10613"/>
            </a:xfrm>
            <a:custGeom>
              <a:rect b="b" l="l" r="r" t="t"/>
              <a:pathLst>
                <a:path extrusionOk="0" h="335" w="692">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68"/>
            <p:cNvSpPr/>
            <p:nvPr/>
          </p:nvSpPr>
          <p:spPr>
            <a:xfrm>
              <a:off x="5478254" y="1611474"/>
              <a:ext cx="21511" cy="10613"/>
            </a:xfrm>
            <a:custGeom>
              <a:rect b="b" l="l" r="r" t="t"/>
              <a:pathLst>
                <a:path extrusionOk="0" h="335" w="679">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68"/>
            <p:cNvSpPr/>
            <p:nvPr/>
          </p:nvSpPr>
          <p:spPr>
            <a:xfrm>
              <a:off x="5289631" y="1500214"/>
              <a:ext cx="332355" cy="354974"/>
            </a:xfrm>
            <a:custGeom>
              <a:rect b="b" l="l" r="r" t="t"/>
              <a:pathLst>
                <a:path extrusionOk="0" h="11205" w="10491">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94" name="Google Shape;13894;p68"/>
          <p:cNvGrpSpPr/>
          <p:nvPr/>
        </p:nvGrpSpPr>
        <p:grpSpPr>
          <a:xfrm>
            <a:off x="5748295" y="1324433"/>
            <a:ext cx="323294" cy="356115"/>
            <a:chOff x="5748295" y="1499833"/>
            <a:chExt cx="323294" cy="356115"/>
          </a:xfrm>
        </p:grpSpPr>
        <p:sp>
          <p:nvSpPr>
            <p:cNvPr id="13895" name="Google Shape;13895;p68"/>
            <p:cNvSpPr/>
            <p:nvPr/>
          </p:nvSpPr>
          <p:spPr>
            <a:xfrm>
              <a:off x="5871276" y="1611474"/>
              <a:ext cx="10581" cy="16252"/>
            </a:xfrm>
            <a:custGeom>
              <a:rect b="b" l="l" r="r" t="t"/>
              <a:pathLst>
                <a:path extrusionOk="0" h="513" w="334">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68"/>
            <p:cNvSpPr/>
            <p:nvPr/>
          </p:nvSpPr>
          <p:spPr>
            <a:xfrm>
              <a:off x="5938406" y="1611474"/>
              <a:ext cx="10233" cy="16252"/>
            </a:xfrm>
            <a:custGeom>
              <a:rect b="b" l="l" r="r" t="t"/>
              <a:pathLst>
                <a:path extrusionOk="0" h="513" w="323">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68"/>
            <p:cNvSpPr/>
            <p:nvPr/>
          </p:nvSpPr>
          <p:spPr>
            <a:xfrm>
              <a:off x="5887116" y="1650820"/>
              <a:ext cx="45683" cy="15777"/>
            </a:xfrm>
            <a:custGeom>
              <a:rect b="b" l="l" r="r" t="t"/>
              <a:pathLst>
                <a:path extrusionOk="0" h="498" w="1442">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68"/>
            <p:cNvSpPr/>
            <p:nvPr/>
          </p:nvSpPr>
          <p:spPr>
            <a:xfrm>
              <a:off x="5748295" y="1499833"/>
              <a:ext cx="323294" cy="355355"/>
            </a:xfrm>
            <a:custGeom>
              <a:rect b="b" l="l" r="r" t="t"/>
              <a:pathLst>
                <a:path extrusionOk="0" h="11217" w="10205">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68"/>
            <p:cNvSpPr/>
            <p:nvPr/>
          </p:nvSpPr>
          <p:spPr>
            <a:xfrm>
              <a:off x="5865225" y="1594842"/>
              <a:ext cx="22683" cy="12894"/>
            </a:xfrm>
            <a:custGeom>
              <a:rect b="b" l="l" r="r" t="t"/>
              <a:pathLst>
                <a:path extrusionOk="0" h="407" w="716">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68"/>
            <p:cNvSpPr/>
            <p:nvPr/>
          </p:nvSpPr>
          <p:spPr>
            <a:xfrm>
              <a:off x="5931627" y="1594462"/>
              <a:ext cx="23412" cy="12894"/>
            </a:xfrm>
            <a:custGeom>
              <a:rect b="b" l="l" r="r" t="t"/>
              <a:pathLst>
                <a:path extrusionOk="0" h="407" w="739">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68"/>
            <p:cNvSpPr/>
            <p:nvPr/>
          </p:nvSpPr>
          <p:spPr>
            <a:xfrm>
              <a:off x="5993846" y="1778586"/>
              <a:ext cx="10613" cy="77363"/>
            </a:xfrm>
            <a:custGeom>
              <a:rect b="b" l="l" r="r" t="t"/>
              <a:pathLst>
                <a:path extrusionOk="0" h="2442" w="335">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2" name="Google Shape;13902;p68"/>
          <p:cNvGrpSpPr/>
          <p:nvPr/>
        </p:nvGrpSpPr>
        <p:grpSpPr>
          <a:xfrm>
            <a:off x="8047661" y="1325637"/>
            <a:ext cx="278404" cy="355260"/>
            <a:chOff x="8047661" y="1501037"/>
            <a:chExt cx="278404" cy="355260"/>
          </a:xfrm>
        </p:grpSpPr>
        <p:sp>
          <p:nvSpPr>
            <p:cNvPr id="13903" name="Google Shape;13903;p68"/>
            <p:cNvSpPr/>
            <p:nvPr/>
          </p:nvSpPr>
          <p:spPr>
            <a:xfrm>
              <a:off x="8147611" y="1622815"/>
              <a:ext cx="10581" cy="16220"/>
            </a:xfrm>
            <a:custGeom>
              <a:rect b="b" l="l" r="r" t="t"/>
              <a:pathLst>
                <a:path extrusionOk="0" h="512" w="334">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68"/>
            <p:cNvSpPr/>
            <p:nvPr/>
          </p:nvSpPr>
          <p:spPr>
            <a:xfrm>
              <a:off x="8214741" y="1622815"/>
              <a:ext cx="10233" cy="16220"/>
            </a:xfrm>
            <a:custGeom>
              <a:rect b="b" l="l" r="r" t="t"/>
              <a:pathLst>
                <a:path extrusionOk="0" h="512" w="323">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68"/>
            <p:cNvSpPr/>
            <p:nvPr/>
          </p:nvSpPr>
          <p:spPr>
            <a:xfrm>
              <a:off x="8163451" y="1661370"/>
              <a:ext cx="45302" cy="16157"/>
            </a:xfrm>
            <a:custGeom>
              <a:rect b="b" l="l" r="r" t="t"/>
              <a:pathLst>
                <a:path extrusionOk="0" h="510" w="143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68"/>
            <p:cNvSpPr/>
            <p:nvPr/>
          </p:nvSpPr>
          <p:spPr>
            <a:xfrm>
              <a:off x="8047661" y="1501037"/>
              <a:ext cx="278404" cy="355260"/>
            </a:xfrm>
            <a:custGeom>
              <a:rect b="b" l="l" r="r" t="t"/>
              <a:pathLst>
                <a:path extrusionOk="0" h="11214" w="8788">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07" name="Google Shape;13907;p68"/>
          <p:cNvGrpSpPr/>
          <p:nvPr/>
        </p:nvGrpSpPr>
        <p:grpSpPr>
          <a:xfrm>
            <a:off x="4903389" y="1324814"/>
            <a:ext cx="267854" cy="355735"/>
            <a:chOff x="4903389" y="1500214"/>
            <a:chExt cx="267854" cy="355735"/>
          </a:xfrm>
        </p:grpSpPr>
        <p:sp>
          <p:nvSpPr>
            <p:cNvPr id="13908" name="Google Shape;13908;p68"/>
            <p:cNvSpPr/>
            <p:nvPr/>
          </p:nvSpPr>
          <p:spPr>
            <a:xfrm>
              <a:off x="4997700" y="1611854"/>
              <a:ext cx="10201" cy="16252"/>
            </a:xfrm>
            <a:custGeom>
              <a:rect b="b" l="l" r="r" t="t"/>
              <a:pathLst>
                <a:path extrusionOk="0" h="513" w="322">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68"/>
            <p:cNvSpPr/>
            <p:nvPr/>
          </p:nvSpPr>
          <p:spPr>
            <a:xfrm>
              <a:off x="5064830" y="1611854"/>
              <a:ext cx="10233" cy="16252"/>
            </a:xfrm>
            <a:custGeom>
              <a:rect b="b" l="l" r="r" t="t"/>
              <a:pathLst>
                <a:path extrusionOk="0" h="513" w="323">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68"/>
            <p:cNvSpPr/>
            <p:nvPr/>
          </p:nvSpPr>
          <p:spPr>
            <a:xfrm>
              <a:off x="5013160" y="1650820"/>
              <a:ext cx="45302" cy="15777"/>
            </a:xfrm>
            <a:custGeom>
              <a:rect b="b" l="l" r="r" t="t"/>
              <a:pathLst>
                <a:path extrusionOk="0" h="498" w="143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68"/>
            <p:cNvSpPr/>
            <p:nvPr/>
          </p:nvSpPr>
          <p:spPr>
            <a:xfrm>
              <a:off x="4903389" y="1500214"/>
              <a:ext cx="267854" cy="355735"/>
            </a:xfrm>
            <a:custGeom>
              <a:rect b="b" l="l" r="r" t="t"/>
              <a:pathLst>
                <a:path extrusionOk="0" h="11229" w="8455">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68"/>
            <p:cNvSpPr/>
            <p:nvPr/>
          </p:nvSpPr>
          <p:spPr>
            <a:xfrm>
              <a:off x="5031281" y="1828007"/>
              <a:ext cx="10201" cy="15872"/>
            </a:xfrm>
            <a:custGeom>
              <a:rect b="b" l="l" r="r" t="t"/>
              <a:pathLst>
                <a:path extrusionOk="0" h="501" w="322">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13" name="Google Shape;13913;p68"/>
          <p:cNvGrpSpPr/>
          <p:nvPr/>
        </p:nvGrpSpPr>
        <p:grpSpPr>
          <a:xfrm>
            <a:off x="7613518" y="1325954"/>
            <a:ext cx="264433" cy="353074"/>
            <a:chOff x="7613518" y="1501354"/>
            <a:chExt cx="264433" cy="353074"/>
          </a:xfrm>
        </p:grpSpPr>
        <p:sp>
          <p:nvSpPr>
            <p:cNvPr id="13914" name="Google Shape;13914;p68"/>
            <p:cNvSpPr/>
            <p:nvPr/>
          </p:nvSpPr>
          <p:spPr>
            <a:xfrm>
              <a:off x="7707069" y="1628454"/>
              <a:ext cx="10201" cy="16252"/>
            </a:xfrm>
            <a:custGeom>
              <a:rect b="b" l="l" r="r" t="t"/>
              <a:pathLst>
                <a:path extrusionOk="0" h="513" w="322">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68"/>
            <p:cNvSpPr/>
            <p:nvPr/>
          </p:nvSpPr>
          <p:spPr>
            <a:xfrm>
              <a:off x="7773439" y="1628454"/>
              <a:ext cx="10201" cy="16252"/>
            </a:xfrm>
            <a:custGeom>
              <a:rect b="b" l="l" r="r" t="t"/>
              <a:pathLst>
                <a:path extrusionOk="0" h="513" w="322">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68"/>
            <p:cNvSpPr/>
            <p:nvPr/>
          </p:nvSpPr>
          <p:spPr>
            <a:xfrm>
              <a:off x="7613518" y="1501354"/>
              <a:ext cx="264433" cy="353074"/>
            </a:xfrm>
            <a:custGeom>
              <a:rect b="b" l="l" r="r" t="t"/>
              <a:pathLst>
                <a:path extrusionOk="0" h="11145" w="8347">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68"/>
            <p:cNvSpPr/>
            <p:nvPr/>
          </p:nvSpPr>
          <p:spPr>
            <a:xfrm>
              <a:off x="7701778" y="1611474"/>
              <a:ext cx="21162" cy="10613"/>
            </a:xfrm>
            <a:custGeom>
              <a:rect b="b" l="l" r="r" t="t"/>
              <a:pathLst>
                <a:path extrusionOk="0" h="335" w="668">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68"/>
            <p:cNvSpPr/>
            <p:nvPr/>
          </p:nvSpPr>
          <p:spPr>
            <a:xfrm>
              <a:off x="7768148" y="1611474"/>
              <a:ext cx="21162" cy="10613"/>
            </a:xfrm>
            <a:custGeom>
              <a:rect b="b" l="l" r="r" t="t"/>
              <a:pathLst>
                <a:path extrusionOk="0" h="335" w="668">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68"/>
            <p:cNvSpPr/>
            <p:nvPr/>
          </p:nvSpPr>
          <p:spPr>
            <a:xfrm>
              <a:off x="7715337" y="1659025"/>
              <a:ext cx="60382" cy="32820"/>
            </a:xfrm>
            <a:custGeom>
              <a:rect b="b" l="l" r="r" t="t"/>
              <a:pathLst>
                <a:path extrusionOk="0" h="1036" w="1906">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20" name="Google Shape;13920;p68"/>
          <p:cNvSpPr txBox="1"/>
          <p:nvPr/>
        </p:nvSpPr>
        <p:spPr>
          <a:xfrm>
            <a:off x="849675"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Help &amp; Support Icons</a:t>
            </a:r>
            <a:endParaRPr sz="2400">
              <a:solidFill>
                <a:srgbClr val="FFFFFF"/>
              </a:solidFill>
            </a:endParaRPr>
          </a:p>
        </p:txBody>
      </p:sp>
      <p:sp>
        <p:nvSpPr>
          <p:cNvPr id="13921" name="Google Shape;13921;p68"/>
          <p:cNvSpPr txBox="1"/>
          <p:nvPr/>
        </p:nvSpPr>
        <p:spPr>
          <a:xfrm>
            <a:off x="4858400" y="715988"/>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3925" name="Shape 13925"/>
        <p:cNvGrpSpPr/>
        <p:nvPr/>
      </p:nvGrpSpPr>
      <p:grpSpPr>
        <a:xfrm>
          <a:off x="0" y="0"/>
          <a:ext cx="0" cy="0"/>
          <a:chOff x="0" y="0"/>
          <a:chExt cx="0" cy="0"/>
        </a:xfrm>
      </p:grpSpPr>
      <p:grpSp>
        <p:nvGrpSpPr>
          <p:cNvPr id="13926" name="Google Shape;13926;p69"/>
          <p:cNvGrpSpPr/>
          <p:nvPr/>
        </p:nvGrpSpPr>
        <p:grpSpPr>
          <a:xfrm>
            <a:off x="1757085" y="1325225"/>
            <a:ext cx="371069" cy="359396"/>
            <a:chOff x="1757085" y="1500675"/>
            <a:chExt cx="371069" cy="359396"/>
          </a:xfrm>
        </p:grpSpPr>
        <p:sp>
          <p:nvSpPr>
            <p:cNvPr id="13927" name="Google Shape;13927;p69"/>
            <p:cNvSpPr/>
            <p:nvPr/>
          </p:nvSpPr>
          <p:spPr>
            <a:xfrm>
              <a:off x="2032389" y="1667206"/>
              <a:ext cx="66313" cy="60684"/>
            </a:xfrm>
            <a:custGeom>
              <a:rect b="b" l="l" r="r" t="t"/>
              <a:pathLst>
                <a:path extrusionOk="0" h="1908" w="2085">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8" name="Google Shape;13928;p69"/>
            <p:cNvSpPr/>
            <p:nvPr/>
          </p:nvSpPr>
          <p:spPr>
            <a:xfrm>
              <a:off x="1971419" y="1747609"/>
              <a:ext cx="12531" cy="11513"/>
            </a:xfrm>
            <a:custGeom>
              <a:rect b="b" l="l" r="r" t="t"/>
              <a:pathLst>
                <a:path extrusionOk="0" h="362" w="394">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9" name="Google Shape;13929;p69"/>
            <p:cNvSpPr/>
            <p:nvPr/>
          </p:nvSpPr>
          <p:spPr>
            <a:xfrm>
              <a:off x="2032008" y="1776202"/>
              <a:ext cx="62910" cy="61702"/>
            </a:xfrm>
            <a:custGeom>
              <a:rect b="b" l="l" r="r" t="t"/>
              <a:pathLst>
                <a:path extrusionOk="0" h="1940" w="1978">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69"/>
            <p:cNvSpPr/>
            <p:nvPr/>
          </p:nvSpPr>
          <p:spPr>
            <a:xfrm>
              <a:off x="1976349"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6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6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69"/>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69"/>
            <p:cNvSpPr/>
            <p:nvPr/>
          </p:nvSpPr>
          <p:spPr>
            <a:xfrm>
              <a:off x="1976349" y="1730530"/>
              <a:ext cx="413" cy="32"/>
            </a:xfrm>
            <a:custGeom>
              <a:rect b="b" l="l" r="r" t="t"/>
              <a:pathLst>
                <a:path extrusionOk="0" h="1" w="13">
                  <a:moveTo>
                    <a:pt x="0" y="0"/>
                  </a:moveTo>
                  <a:lnTo>
                    <a:pt x="0" y="0"/>
                  </a:lnTo>
                  <a:cubicBezTo>
                    <a:pt x="12" y="0"/>
                    <a:pt x="12" y="0"/>
                    <a:pt x="0" y="0"/>
                  </a:cubicBezTo>
                  <a:cubicBezTo>
                    <a:pt x="12" y="0"/>
                    <a:pt x="12"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69"/>
            <p:cNvSpPr/>
            <p:nvPr/>
          </p:nvSpPr>
          <p:spPr>
            <a:xfrm>
              <a:off x="1976349" y="1730530"/>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69"/>
            <p:cNvSpPr/>
            <p:nvPr/>
          </p:nvSpPr>
          <p:spPr>
            <a:xfrm>
              <a:off x="1757085" y="1500675"/>
              <a:ext cx="371069" cy="359396"/>
            </a:xfrm>
            <a:custGeom>
              <a:rect b="b" l="l" r="r" t="t"/>
              <a:pathLst>
                <a:path extrusionOk="0" h="11300" w="11667">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69"/>
            <p:cNvSpPr/>
            <p:nvPr/>
          </p:nvSpPr>
          <p:spPr>
            <a:xfrm>
              <a:off x="1976349" y="1775216"/>
              <a:ext cx="413" cy="32"/>
            </a:xfrm>
            <a:custGeom>
              <a:rect b="b" l="l" r="r" t="t"/>
              <a:pathLst>
                <a:path extrusionOk="0" h="1" w="13">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6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6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0" name="Google Shape;13940;p69"/>
            <p:cNvSpPr/>
            <p:nvPr/>
          </p:nvSpPr>
          <p:spPr>
            <a:xfrm>
              <a:off x="2016868" y="177521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1" name="Google Shape;13941;p69"/>
            <p:cNvSpPr/>
            <p:nvPr/>
          </p:nvSpPr>
          <p:spPr>
            <a:xfrm>
              <a:off x="1914615" y="1724837"/>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6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69"/>
            <p:cNvSpPr/>
            <p:nvPr/>
          </p:nvSpPr>
          <p:spPr>
            <a:xfrm>
              <a:off x="1955898" y="1769523"/>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6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69"/>
            <p:cNvSpPr/>
            <p:nvPr/>
          </p:nvSpPr>
          <p:spPr>
            <a:xfrm>
              <a:off x="1914615" y="172483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69"/>
            <p:cNvSpPr/>
            <p:nvPr/>
          </p:nvSpPr>
          <p:spPr>
            <a:xfrm>
              <a:off x="1955898" y="176952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6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69"/>
            <p:cNvSpPr/>
            <p:nvPr/>
          </p:nvSpPr>
          <p:spPr>
            <a:xfrm>
              <a:off x="2016487" y="1775216"/>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69"/>
            <p:cNvSpPr/>
            <p:nvPr/>
          </p:nvSpPr>
          <p:spPr>
            <a:xfrm>
              <a:off x="2016868" y="177521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0" name="Google Shape;13950;p69"/>
            <p:cNvSpPr/>
            <p:nvPr/>
          </p:nvSpPr>
          <p:spPr>
            <a:xfrm>
              <a:off x="1955898" y="1769523"/>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1" name="Google Shape;13951;p69"/>
            <p:cNvSpPr/>
            <p:nvPr/>
          </p:nvSpPr>
          <p:spPr>
            <a:xfrm>
              <a:off x="1955898" y="1769523"/>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69"/>
            <p:cNvSpPr/>
            <p:nvPr/>
          </p:nvSpPr>
          <p:spPr>
            <a:xfrm>
              <a:off x="1812744" y="1556302"/>
              <a:ext cx="77668" cy="72929"/>
            </a:xfrm>
            <a:custGeom>
              <a:rect b="b" l="l" r="r" t="t"/>
              <a:pathLst>
                <a:path extrusionOk="0" h="2293" w="2442">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69"/>
            <p:cNvSpPr/>
            <p:nvPr/>
          </p:nvSpPr>
          <p:spPr>
            <a:xfrm>
              <a:off x="1759375" y="1695671"/>
              <a:ext cx="99613" cy="158707"/>
            </a:xfrm>
            <a:custGeom>
              <a:rect b="b" l="l" r="r" t="t"/>
              <a:pathLst>
                <a:path extrusionOk="0" h="4990" w="3132">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69"/>
            <p:cNvSpPr/>
            <p:nvPr/>
          </p:nvSpPr>
          <p:spPr>
            <a:xfrm>
              <a:off x="1794965" y="1747195"/>
              <a:ext cx="38261" cy="10623"/>
            </a:xfrm>
            <a:custGeom>
              <a:rect b="b" l="l" r="r" t="t"/>
              <a:pathLst>
                <a:path extrusionOk="0" h="334" w="1203">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69"/>
            <p:cNvSpPr/>
            <p:nvPr/>
          </p:nvSpPr>
          <p:spPr>
            <a:xfrm>
              <a:off x="1839269" y="1747195"/>
              <a:ext cx="37912" cy="10623"/>
            </a:xfrm>
            <a:custGeom>
              <a:rect b="b" l="l" r="r" t="t"/>
              <a:pathLst>
                <a:path extrusionOk="0" h="334" w="1192">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6" name="Google Shape;13956;p69"/>
          <p:cNvGrpSpPr/>
          <p:nvPr/>
        </p:nvGrpSpPr>
        <p:grpSpPr>
          <a:xfrm>
            <a:off x="2774209" y="1779241"/>
            <a:ext cx="116693" cy="374186"/>
            <a:chOff x="2774209" y="1954691"/>
            <a:chExt cx="116693" cy="374186"/>
          </a:xfrm>
        </p:grpSpPr>
        <p:sp>
          <p:nvSpPr>
            <p:cNvPr id="13957" name="Google Shape;13957;p69"/>
            <p:cNvSpPr/>
            <p:nvPr/>
          </p:nvSpPr>
          <p:spPr>
            <a:xfrm>
              <a:off x="2774209" y="2181525"/>
              <a:ext cx="115166" cy="147353"/>
            </a:xfrm>
            <a:custGeom>
              <a:rect b="b" l="l" r="r" t="t"/>
              <a:pathLst>
                <a:path extrusionOk="0" h="4633" w="3621">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69"/>
            <p:cNvSpPr/>
            <p:nvPr/>
          </p:nvSpPr>
          <p:spPr>
            <a:xfrm>
              <a:off x="2774591" y="1954691"/>
              <a:ext cx="116311" cy="255649"/>
            </a:xfrm>
            <a:custGeom>
              <a:rect b="b" l="l" r="r" t="t"/>
              <a:pathLst>
                <a:path extrusionOk="0" h="8038" w="3657">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9" name="Google Shape;13959;p69"/>
          <p:cNvGrpSpPr/>
          <p:nvPr/>
        </p:nvGrpSpPr>
        <p:grpSpPr>
          <a:xfrm>
            <a:off x="4017435" y="1324462"/>
            <a:ext cx="315092" cy="359397"/>
            <a:chOff x="4017435" y="1499912"/>
            <a:chExt cx="315092" cy="359397"/>
          </a:xfrm>
        </p:grpSpPr>
        <p:sp>
          <p:nvSpPr>
            <p:cNvPr id="13960" name="Google Shape;13960;p69"/>
            <p:cNvSpPr/>
            <p:nvPr/>
          </p:nvSpPr>
          <p:spPr>
            <a:xfrm>
              <a:off x="4017816" y="1499912"/>
              <a:ext cx="314710" cy="359397"/>
            </a:xfrm>
            <a:custGeom>
              <a:rect b="b" l="l" r="r" t="t"/>
              <a:pathLst>
                <a:path extrusionOk="0" h="11300" w="9895">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1" name="Google Shape;13961;p69"/>
            <p:cNvSpPr/>
            <p:nvPr/>
          </p:nvSpPr>
          <p:spPr>
            <a:xfrm>
              <a:off x="4017435" y="1522302"/>
              <a:ext cx="121591" cy="207114"/>
            </a:xfrm>
            <a:custGeom>
              <a:rect b="b" l="l" r="r" t="t"/>
              <a:pathLst>
                <a:path extrusionOk="0" h="6512" w="3823">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2" name="Google Shape;13962;p69"/>
          <p:cNvGrpSpPr/>
          <p:nvPr/>
        </p:nvGrpSpPr>
        <p:grpSpPr>
          <a:xfrm>
            <a:off x="3963652" y="1824309"/>
            <a:ext cx="374154" cy="284050"/>
            <a:chOff x="3963652" y="1999759"/>
            <a:chExt cx="374154" cy="284050"/>
          </a:xfrm>
        </p:grpSpPr>
        <p:sp>
          <p:nvSpPr>
            <p:cNvPr id="13963" name="Google Shape;13963;p69"/>
            <p:cNvSpPr/>
            <p:nvPr/>
          </p:nvSpPr>
          <p:spPr>
            <a:xfrm>
              <a:off x="4123441" y="2104652"/>
              <a:ext cx="214366" cy="179158"/>
            </a:xfrm>
            <a:custGeom>
              <a:rect b="b" l="l" r="r" t="t"/>
              <a:pathLst>
                <a:path extrusionOk="0" h="5633" w="674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69"/>
            <p:cNvSpPr/>
            <p:nvPr/>
          </p:nvSpPr>
          <p:spPr>
            <a:xfrm>
              <a:off x="3963652" y="1999759"/>
              <a:ext cx="374154" cy="283669"/>
            </a:xfrm>
            <a:custGeom>
              <a:rect b="b" l="l" r="r" t="t"/>
              <a:pathLst>
                <a:path extrusionOk="0" h="8919" w="11764">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69"/>
            <p:cNvSpPr/>
            <p:nvPr/>
          </p:nvSpPr>
          <p:spPr>
            <a:xfrm>
              <a:off x="4069309" y="2061874"/>
              <a:ext cx="234435" cy="182911"/>
            </a:xfrm>
            <a:custGeom>
              <a:rect b="b" l="l" r="r" t="t"/>
              <a:pathLst>
                <a:path extrusionOk="0" h="5751" w="7371">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6" name="Google Shape;13966;p69"/>
          <p:cNvGrpSpPr/>
          <p:nvPr/>
        </p:nvGrpSpPr>
        <p:grpSpPr>
          <a:xfrm>
            <a:off x="1777536" y="1839416"/>
            <a:ext cx="376444" cy="253772"/>
            <a:chOff x="1777536" y="2014866"/>
            <a:chExt cx="376444" cy="253772"/>
          </a:xfrm>
        </p:grpSpPr>
        <p:sp>
          <p:nvSpPr>
            <p:cNvPr id="13967" name="Google Shape;13967;p69"/>
            <p:cNvSpPr/>
            <p:nvPr/>
          </p:nvSpPr>
          <p:spPr>
            <a:xfrm>
              <a:off x="1777536" y="2178503"/>
              <a:ext cx="376444" cy="90135"/>
            </a:xfrm>
            <a:custGeom>
              <a:rect b="b" l="l" r="r" t="t"/>
              <a:pathLst>
                <a:path extrusionOk="0" h="2834" w="11836">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69"/>
            <p:cNvSpPr/>
            <p:nvPr/>
          </p:nvSpPr>
          <p:spPr>
            <a:xfrm>
              <a:off x="1859338" y="2014866"/>
              <a:ext cx="107565" cy="167072"/>
            </a:xfrm>
            <a:custGeom>
              <a:rect b="b" l="l" r="r" t="t"/>
              <a:pathLst>
                <a:path extrusionOk="0" h="5253" w="3382">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69"/>
            <p:cNvSpPr/>
            <p:nvPr/>
          </p:nvSpPr>
          <p:spPr>
            <a:xfrm>
              <a:off x="1777536" y="2036335"/>
              <a:ext cx="71243" cy="169457"/>
            </a:xfrm>
            <a:custGeom>
              <a:rect b="b" l="l" r="r" t="t"/>
              <a:pathLst>
                <a:path extrusionOk="0" h="5328" w="224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69"/>
            <p:cNvSpPr/>
            <p:nvPr/>
          </p:nvSpPr>
          <p:spPr>
            <a:xfrm>
              <a:off x="1817197" y="2078794"/>
              <a:ext cx="85714" cy="54291"/>
            </a:xfrm>
            <a:custGeom>
              <a:rect b="b" l="l" r="r" t="t"/>
              <a:pathLst>
                <a:path extrusionOk="0" h="1707" w="2695">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69"/>
            <p:cNvSpPr/>
            <p:nvPr/>
          </p:nvSpPr>
          <p:spPr>
            <a:xfrm>
              <a:off x="1826007" y="2113716"/>
              <a:ext cx="88641" cy="56867"/>
            </a:xfrm>
            <a:custGeom>
              <a:rect b="b" l="l" r="r" t="t"/>
              <a:pathLst>
                <a:path extrusionOk="0" h="1788" w="2787">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2" name="Google Shape;13972;p69"/>
          <p:cNvGrpSpPr/>
          <p:nvPr/>
        </p:nvGrpSpPr>
        <p:grpSpPr>
          <a:xfrm>
            <a:off x="1309875" y="1881876"/>
            <a:ext cx="374154" cy="169680"/>
            <a:chOff x="1309875" y="2057326"/>
            <a:chExt cx="374154" cy="169680"/>
          </a:xfrm>
        </p:grpSpPr>
        <p:sp>
          <p:nvSpPr>
            <p:cNvPr id="13973" name="Google Shape;13973;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4" name="Google Shape;13974;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69"/>
            <p:cNvSpPr/>
            <p:nvPr/>
          </p:nvSpPr>
          <p:spPr>
            <a:xfrm>
              <a:off x="1480286" y="2212566"/>
              <a:ext cx="413" cy="32"/>
            </a:xfrm>
            <a:custGeom>
              <a:rect b="b" l="l" r="r" t="t"/>
              <a:pathLst>
                <a:path extrusionOk="0" h="1" w="13">
                  <a:moveTo>
                    <a:pt x="12" y="1"/>
                  </a:moveTo>
                  <a:cubicBezTo>
                    <a:pt x="0" y="1"/>
                    <a:pt x="0" y="1"/>
                    <a:pt x="12" y="1"/>
                  </a:cubicBezTo>
                  <a:lnTo>
                    <a:pt x="12" y="1"/>
                  </a:lnTo>
                  <a:cubicBezTo>
                    <a:pt x="0" y="1"/>
                    <a:pt x="0" y="1"/>
                    <a:pt x="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69"/>
            <p:cNvSpPr/>
            <p:nvPr/>
          </p:nvSpPr>
          <p:spPr>
            <a:xfrm>
              <a:off x="1480668" y="2212566"/>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69"/>
            <p:cNvSpPr/>
            <p:nvPr/>
          </p:nvSpPr>
          <p:spPr>
            <a:xfrm>
              <a:off x="1460599" y="2082993"/>
              <a:ext cx="223430" cy="142232"/>
            </a:xfrm>
            <a:custGeom>
              <a:rect b="b" l="l" r="r" t="t"/>
              <a:pathLst>
                <a:path extrusionOk="0" h="4472" w="7025">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69"/>
            <p:cNvSpPr/>
            <p:nvPr/>
          </p:nvSpPr>
          <p:spPr>
            <a:xfrm>
              <a:off x="1480668" y="2212566"/>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69"/>
            <p:cNvSpPr/>
            <p:nvPr/>
          </p:nvSpPr>
          <p:spPr>
            <a:xfrm>
              <a:off x="1397339" y="218343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69"/>
            <p:cNvSpPr/>
            <p:nvPr/>
          </p:nvSpPr>
          <p:spPr>
            <a:xfrm>
              <a:off x="1309875" y="2057326"/>
              <a:ext cx="132945" cy="169680"/>
            </a:xfrm>
            <a:custGeom>
              <a:rect b="b" l="l" r="r" t="t"/>
              <a:pathLst>
                <a:path extrusionOk="0" h="5335" w="418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69"/>
            <p:cNvSpPr/>
            <p:nvPr/>
          </p:nvSpPr>
          <p:spPr>
            <a:xfrm>
              <a:off x="1460599" y="2057326"/>
              <a:ext cx="25380" cy="101140"/>
            </a:xfrm>
            <a:custGeom>
              <a:rect b="b" l="l" r="r" t="t"/>
              <a:pathLst>
                <a:path extrusionOk="0" h="3180" w="798">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4" name="Google Shape;13984;p69"/>
          <p:cNvSpPr/>
          <p:nvPr/>
        </p:nvSpPr>
        <p:spPr>
          <a:xfrm>
            <a:off x="862283" y="1900800"/>
            <a:ext cx="374536" cy="130305"/>
          </a:xfrm>
          <a:custGeom>
            <a:rect b="b" l="l" r="r" t="t"/>
            <a:pathLst>
              <a:path extrusionOk="0" h="4097" w="11776">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5" name="Google Shape;13985;p69"/>
          <p:cNvGrpSpPr/>
          <p:nvPr/>
        </p:nvGrpSpPr>
        <p:grpSpPr>
          <a:xfrm>
            <a:off x="2347450" y="1779114"/>
            <a:ext cx="113639" cy="373168"/>
            <a:chOff x="2347450" y="1954564"/>
            <a:chExt cx="113639" cy="373168"/>
          </a:xfrm>
        </p:grpSpPr>
        <p:sp>
          <p:nvSpPr>
            <p:cNvPr id="13986" name="Google Shape;13986;p69"/>
            <p:cNvSpPr/>
            <p:nvPr/>
          </p:nvSpPr>
          <p:spPr>
            <a:xfrm>
              <a:off x="2347450" y="1954564"/>
              <a:ext cx="89022" cy="261819"/>
            </a:xfrm>
            <a:custGeom>
              <a:rect b="b" l="l" r="r" t="t"/>
              <a:pathLst>
                <a:path extrusionOk="0" h="8232" w="2799">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7" name="Google Shape;13987;p69"/>
            <p:cNvSpPr/>
            <p:nvPr/>
          </p:nvSpPr>
          <p:spPr>
            <a:xfrm>
              <a:off x="2362970" y="1994352"/>
              <a:ext cx="98118" cy="333380"/>
            </a:xfrm>
            <a:custGeom>
              <a:rect b="b" l="l" r="r" t="t"/>
              <a:pathLst>
                <a:path extrusionOk="0" h="10482" w="3085">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88" name="Google Shape;13988;p69"/>
          <p:cNvSpPr/>
          <p:nvPr/>
        </p:nvSpPr>
        <p:spPr>
          <a:xfrm>
            <a:off x="861520" y="1411385"/>
            <a:ext cx="360160" cy="184628"/>
          </a:xfrm>
          <a:custGeom>
            <a:rect b="b" l="l" r="r" t="t"/>
            <a:pathLst>
              <a:path extrusionOk="0" h="5805" w="11324">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89" name="Google Shape;13989;p69"/>
          <p:cNvGrpSpPr/>
          <p:nvPr/>
        </p:nvGrpSpPr>
        <p:grpSpPr>
          <a:xfrm>
            <a:off x="3110102" y="1324430"/>
            <a:ext cx="330613" cy="358379"/>
            <a:chOff x="3110102" y="1499880"/>
            <a:chExt cx="330613" cy="358379"/>
          </a:xfrm>
        </p:grpSpPr>
        <p:sp>
          <p:nvSpPr>
            <p:cNvPr id="13990" name="Google Shape;13990;p69"/>
            <p:cNvSpPr/>
            <p:nvPr/>
          </p:nvSpPr>
          <p:spPr>
            <a:xfrm>
              <a:off x="3385024" y="1775979"/>
              <a:ext cx="55341" cy="71211"/>
            </a:xfrm>
            <a:custGeom>
              <a:rect b="b" l="l" r="r" t="t"/>
              <a:pathLst>
                <a:path extrusionOk="0" h="2239" w="174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69"/>
            <p:cNvSpPr/>
            <p:nvPr/>
          </p:nvSpPr>
          <p:spPr>
            <a:xfrm>
              <a:off x="3347176" y="1535501"/>
              <a:ext cx="93189" cy="61765"/>
            </a:xfrm>
            <a:custGeom>
              <a:rect b="b" l="l" r="r" t="t"/>
              <a:pathLst>
                <a:path extrusionOk="0" h="1942" w="293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69"/>
            <p:cNvSpPr/>
            <p:nvPr/>
          </p:nvSpPr>
          <p:spPr>
            <a:xfrm>
              <a:off x="3110102" y="1580728"/>
              <a:ext cx="330613" cy="277530"/>
            </a:xfrm>
            <a:custGeom>
              <a:rect b="b" l="l" r="r" t="t"/>
              <a:pathLst>
                <a:path extrusionOk="0" h="8726" w="10395">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69"/>
            <p:cNvSpPr/>
            <p:nvPr/>
          </p:nvSpPr>
          <p:spPr>
            <a:xfrm>
              <a:off x="3139267" y="1504428"/>
              <a:ext cx="77668" cy="78113"/>
            </a:xfrm>
            <a:custGeom>
              <a:rect b="b" l="l" r="r" t="t"/>
              <a:pathLst>
                <a:path extrusionOk="0" h="2456" w="2442">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69"/>
            <p:cNvSpPr/>
            <p:nvPr/>
          </p:nvSpPr>
          <p:spPr>
            <a:xfrm>
              <a:off x="3226381" y="1499880"/>
              <a:ext cx="116279" cy="82661"/>
            </a:xfrm>
            <a:custGeom>
              <a:rect b="b" l="l" r="r" t="t"/>
              <a:pathLst>
                <a:path extrusionOk="0" h="2599" w="3656">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69"/>
            <p:cNvSpPr/>
            <p:nvPr/>
          </p:nvSpPr>
          <p:spPr>
            <a:xfrm>
              <a:off x="3179786" y="1775216"/>
              <a:ext cx="86764" cy="46594"/>
            </a:xfrm>
            <a:custGeom>
              <a:rect b="b" l="l" r="r" t="t"/>
              <a:pathLst>
                <a:path extrusionOk="0" h="1465" w="2728">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69"/>
            <p:cNvSpPr/>
            <p:nvPr/>
          </p:nvSpPr>
          <p:spPr>
            <a:xfrm>
              <a:off x="3154024" y="1712337"/>
              <a:ext cx="15203" cy="109473"/>
            </a:xfrm>
            <a:custGeom>
              <a:rect b="b" l="l" r="r" t="t"/>
              <a:pathLst>
                <a:path extrusionOk="0" h="3442" w="478">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997" name="Google Shape;13997;p69"/>
          <p:cNvSpPr/>
          <p:nvPr/>
        </p:nvSpPr>
        <p:spPr>
          <a:xfrm>
            <a:off x="3196834" y="1778764"/>
            <a:ext cx="118537" cy="373518"/>
          </a:xfrm>
          <a:custGeom>
            <a:rect b="b" l="l" r="r" t="t"/>
            <a:pathLst>
              <a:path extrusionOk="0" h="11744" w="3727">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998" name="Google Shape;13998;p69"/>
          <p:cNvGrpSpPr/>
          <p:nvPr/>
        </p:nvGrpSpPr>
        <p:grpSpPr>
          <a:xfrm>
            <a:off x="3485575" y="1824309"/>
            <a:ext cx="373772" cy="284050"/>
            <a:chOff x="3531200" y="1999759"/>
            <a:chExt cx="373772" cy="284050"/>
          </a:xfrm>
        </p:grpSpPr>
        <p:sp>
          <p:nvSpPr>
            <p:cNvPr id="13999" name="Google Shape;13999;p69"/>
            <p:cNvSpPr/>
            <p:nvPr/>
          </p:nvSpPr>
          <p:spPr>
            <a:xfrm>
              <a:off x="3531200" y="1999759"/>
              <a:ext cx="373772" cy="283669"/>
            </a:xfrm>
            <a:custGeom>
              <a:rect b="b" l="l" r="r" t="t"/>
              <a:pathLst>
                <a:path extrusionOk="0" h="8919" w="11752">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69"/>
            <p:cNvSpPr/>
            <p:nvPr/>
          </p:nvSpPr>
          <p:spPr>
            <a:xfrm>
              <a:off x="3690638" y="2104652"/>
              <a:ext cx="214334" cy="179158"/>
            </a:xfrm>
            <a:custGeom>
              <a:rect b="b" l="l" r="r" t="t"/>
              <a:pathLst>
                <a:path extrusionOk="0" h="5633" w="6739">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69"/>
            <p:cNvSpPr/>
            <p:nvPr/>
          </p:nvSpPr>
          <p:spPr>
            <a:xfrm>
              <a:off x="3631163" y="2148193"/>
              <a:ext cx="259433" cy="84856"/>
            </a:xfrm>
            <a:custGeom>
              <a:rect b="b" l="l" r="r" t="t"/>
              <a:pathLst>
                <a:path extrusionOk="0" h="2668" w="8157">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69"/>
            <p:cNvSpPr/>
            <p:nvPr/>
          </p:nvSpPr>
          <p:spPr>
            <a:xfrm>
              <a:off x="3639496" y="2058089"/>
              <a:ext cx="206414" cy="73120"/>
            </a:xfrm>
            <a:custGeom>
              <a:rect b="b" l="l" r="r" t="t"/>
              <a:pathLst>
                <a:path extrusionOk="0" h="2299" w="649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3" name="Google Shape;14003;p69"/>
          <p:cNvGrpSpPr/>
          <p:nvPr/>
        </p:nvGrpSpPr>
        <p:grpSpPr>
          <a:xfrm>
            <a:off x="2667058" y="1324843"/>
            <a:ext cx="330231" cy="359015"/>
            <a:chOff x="2667058" y="1500293"/>
            <a:chExt cx="330231" cy="359015"/>
          </a:xfrm>
        </p:grpSpPr>
        <p:sp>
          <p:nvSpPr>
            <p:cNvPr id="14004" name="Google Shape;14004;p69"/>
            <p:cNvSpPr/>
            <p:nvPr/>
          </p:nvSpPr>
          <p:spPr>
            <a:xfrm>
              <a:off x="2944239" y="1581714"/>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5" name="Google Shape;14005;p69"/>
            <p:cNvSpPr/>
            <p:nvPr/>
          </p:nvSpPr>
          <p:spPr>
            <a:xfrm>
              <a:off x="2667058" y="1500293"/>
              <a:ext cx="330231" cy="359015"/>
            </a:xfrm>
            <a:custGeom>
              <a:rect b="b" l="l" r="r" t="t"/>
              <a:pathLst>
                <a:path extrusionOk="0" h="11288" w="10383">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69"/>
            <p:cNvSpPr/>
            <p:nvPr/>
          </p:nvSpPr>
          <p:spPr>
            <a:xfrm>
              <a:off x="2925696" y="1563140"/>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69"/>
            <p:cNvSpPr/>
            <p:nvPr/>
          </p:nvSpPr>
          <p:spPr>
            <a:xfrm>
              <a:off x="2953717" y="1594563"/>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69"/>
            <p:cNvSpPr/>
            <p:nvPr/>
          </p:nvSpPr>
          <p:spPr>
            <a:xfrm>
              <a:off x="2953717" y="1594182"/>
              <a:ext cx="32" cy="413"/>
            </a:xfrm>
            <a:custGeom>
              <a:rect b="b" l="l" r="r" t="t"/>
              <a:pathLst>
                <a:path extrusionOk="0" h="13" w="1">
                  <a:moveTo>
                    <a:pt x="1" y="1"/>
                  </a:moveTo>
                  <a:cubicBezTo>
                    <a:pt x="1" y="1"/>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69"/>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69"/>
            <p:cNvSpPr/>
            <p:nvPr/>
          </p:nvSpPr>
          <p:spPr>
            <a:xfrm>
              <a:off x="2925696" y="1563140"/>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6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6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69"/>
            <p:cNvSpPr/>
            <p:nvPr/>
          </p:nvSpPr>
          <p:spPr>
            <a:xfrm>
              <a:off x="2923788" y="1576403"/>
              <a:ext cx="32" cy="32"/>
            </a:xfrm>
            <a:custGeom>
              <a:rect b="b" l="l" r="r" t="t"/>
              <a:pathLst>
                <a:path extrusionOk="0" h="1" w="1">
                  <a:moveTo>
                    <a:pt x="1"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69"/>
            <p:cNvSpPr/>
            <p:nvPr/>
          </p:nvSpPr>
          <p:spPr>
            <a:xfrm>
              <a:off x="2953717" y="1594182"/>
              <a:ext cx="32" cy="32"/>
            </a:xfrm>
            <a:custGeom>
              <a:rect b="b" l="l" r="r" t="t"/>
              <a:pathLst>
                <a:path extrusionOk="0" h="1" w="1">
                  <a:moveTo>
                    <a:pt x="1" y="1"/>
                  </a:moveTo>
                  <a:lnTo>
                    <a:pt x="1" y="1"/>
                  </a:ln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6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69"/>
            <p:cNvSpPr/>
            <p:nvPr/>
          </p:nvSpPr>
          <p:spPr>
            <a:xfrm>
              <a:off x="2953717" y="1594182"/>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69"/>
            <p:cNvSpPr/>
            <p:nvPr/>
          </p:nvSpPr>
          <p:spPr>
            <a:xfrm>
              <a:off x="2923438" y="1576784"/>
              <a:ext cx="0" cy="32"/>
            </a:xfrm>
            <a:custGeom>
              <a:rect b="b" l="l" r="r" t="t"/>
              <a:pathLst>
                <a:path extrusionOk="0" h="1" w="0">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69"/>
            <p:cNvSpPr/>
            <p:nvPr/>
          </p:nvSpPr>
          <p:spPr>
            <a:xfrm>
              <a:off x="2792783" y="1631298"/>
              <a:ext cx="87877" cy="101140"/>
            </a:xfrm>
            <a:custGeom>
              <a:rect b="b" l="l" r="r" t="t"/>
              <a:pathLst>
                <a:path extrusionOk="0" h="3180" w="2763">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69"/>
            <p:cNvSpPr/>
            <p:nvPr/>
          </p:nvSpPr>
          <p:spPr>
            <a:xfrm>
              <a:off x="2715147" y="1631298"/>
              <a:ext cx="66695" cy="122735"/>
            </a:xfrm>
            <a:custGeom>
              <a:rect b="b" l="l" r="r" t="t"/>
              <a:pathLst>
                <a:path extrusionOk="0" h="3859" w="2097">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69"/>
            <p:cNvSpPr/>
            <p:nvPr/>
          </p:nvSpPr>
          <p:spPr>
            <a:xfrm>
              <a:off x="2715911" y="1707789"/>
              <a:ext cx="166277" cy="93570"/>
            </a:xfrm>
            <a:custGeom>
              <a:rect b="b" l="l" r="r" t="t"/>
              <a:pathLst>
                <a:path extrusionOk="0" h="2942" w="5228">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69"/>
            <p:cNvSpPr/>
            <p:nvPr/>
          </p:nvSpPr>
          <p:spPr>
            <a:xfrm>
              <a:off x="2799589" y="1654706"/>
              <a:ext cx="61384" cy="62974"/>
            </a:xfrm>
            <a:custGeom>
              <a:rect b="b" l="l" r="r" t="t"/>
              <a:pathLst>
                <a:path extrusionOk="0" h="1980" w="193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2" name="Google Shape;14022;p69"/>
          <p:cNvGrpSpPr/>
          <p:nvPr/>
        </p:nvGrpSpPr>
        <p:grpSpPr>
          <a:xfrm>
            <a:off x="3567553" y="1324462"/>
            <a:ext cx="320022" cy="359778"/>
            <a:chOff x="3567553" y="1499912"/>
            <a:chExt cx="320022" cy="359778"/>
          </a:xfrm>
        </p:grpSpPr>
        <p:sp>
          <p:nvSpPr>
            <p:cNvPr id="14023" name="Google Shape;14023;p69"/>
            <p:cNvSpPr/>
            <p:nvPr/>
          </p:nvSpPr>
          <p:spPr>
            <a:xfrm>
              <a:off x="3567553" y="1502933"/>
              <a:ext cx="263218" cy="356757"/>
            </a:xfrm>
            <a:custGeom>
              <a:rect b="b" l="l" r="r" t="t"/>
              <a:pathLst>
                <a:path extrusionOk="0" h="11217" w="8276">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4" name="Google Shape;14024;p69"/>
            <p:cNvSpPr/>
            <p:nvPr/>
          </p:nvSpPr>
          <p:spPr>
            <a:xfrm>
              <a:off x="3638001" y="1499912"/>
              <a:ext cx="249574" cy="142773"/>
            </a:xfrm>
            <a:custGeom>
              <a:rect b="b" l="l" r="r" t="t"/>
              <a:pathLst>
                <a:path extrusionOk="0" h="4489" w="7847">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69"/>
            <p:cNvSpPr/>
            <p:nvPr/>
          </p:nvSpPr>
          <p:spPr>
            <a:xfrm>
              <a:off x="3641786" y="1594563"/>
              <a:ext cx="141659" cy="10273"/>
            </a:xfrm>
            <a:custGeom>
              <a:rect b="b" l="l" r="r" t="t"/>
              <a:pathLst>
                <a:path extrusionOk="0" h="323" w="4454">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69"/>
            <p:cNvSpPr/>
            <p:nvPr/>
          </p:nvSpPr>
          <p:spPr>
            <a:xfrm>
              <a:off x="3641786" y="1638136"/>
              <a:ext cx="141659" cy="10241"/>
            </a:xfrm>
            <a:custGeom>
              <a:rect b="b" l="l" r="r" t="t"/>
              <a:pathLst>
                <a:path extrusionOk="0" h="322" w="4454">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69"/>
            <p:cNvSpPr/>
            <p:nvPr/>
          </p:nvSpPr>
          <p:spPr>
            <a:xfrm>
              <a:off x="3641786" y="1682059"/>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69"/>
            <p:cNvSpPr/>
            <p:nvPr/>
          </p:nvSpPr>
          <p:spPr>
            <a:xfrm>
              <a:off x="3641786" y="1725600"/>
              <a:ext cx="141659" cy="10623"/>
            </a:xfrm>
            <a:custGeom>
              <a:rect b="b" l="l" r="r" t="t"/>
              <a:pathLst>
                <a:path extrusionOk="0" h="334" w="4454">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9" name="Google Shape;14029;p69"/>
          <p:cNvGrpSpPr/>
          <p:nvPr/>
        </p:nvGrpSpPr>
        <p:grpSpPr>
          <a:xfrm>
            <a:off x="1309875" y="1324462"/>
            <a:ext cx="359015" cy="358633"/>
            <a:chOff x="1309875" y="1499912"/>
            <a:chExt cx="359015" cy="358633"/>
          </a:xfrm>
        </p:grpSpPr>
        <p:sp>
          <p:nvSpPr>
            <p:cNvPr id="14030" name="Google Shape;14030;p69"/>
            <p:cNvSpPr/>
            <p:nvPr/>
          </p:nvSpPr>
          <p:spPr>
            <a:xfrm>
              <a:off x="1309875" y="1499912"/>
              <a:ext cx="133708" cy="204665"/>
            </a:xfrm>
            <a:custGeom>
              <a:rect b="b" l="l" r="r" t="t"/>
              <a:pathLst>
                <a:path extrusionOk="0" h="6435" w="4204">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69"/>
            <p:cNvSpPr/>
            <p:nvPr/>
          </p:nvSpPr>
          <p:spPr>
            <a:xfrm>
              <a:off x="1454524" y="1499912"/>
              <a:ext cx="213602" cy="123467"/>
            </a:xfrm>
            <a:custGeom>
              <a:rect b="b" l="l" r="r" t="t"/>
              <a:pathLst>
                <a:path extrusionOk="0" h="3882" w="6716">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69"/>
            <p:cNvSpPr/>
            <p:nvPr/>
          </p:nvSpPr>
          <p:spPr>
            <a:xfrm>
              <a:off x="1322756" y="1634701"/>
              <a:ext cx="346134" cy="223844"/>
            </a:xfrm>
            <a:custGeom>
              <a:rect b="b" l="l" r="r" t="t"/>
              <a:pathLst>
                <a:path extrusionOk="0" h="7038" w="10883">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69"/>
            <p:cNvSpPr/>
            <p:nvPr/>
          </p:nvSpPr>
          <p:spPr>
            <a:xfrm>
              <a:off x="1331852" y="1519217"/>
              <a:ext cx="191243" cy="140514"/>
            </a:xfrm>
            <a:custGeom>
              <a:rect b="b" l="l" r="r" t="t"/>
              <a:pathLst>
                <a:path extrusionOk="0" h="4418" w="6013">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69"/>
            <p:cNvSpPr/>
            <p:nvPr/>
          </p:nvSpPr>
          <p:spPr>
            <a:xfrm>
              <a:off x="1331852" y="1519217"/>
              <a:ext cx="315442" cy="190512"/>
            </a:xfrm>
            <a:custGeom>
              <a:rect b="b" l="l" r="r" t="t"/>
              <a:pathLst>
                <a:path extrusionOk="0" h="5990" w="9918">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5" name="Google Shape;14035;p69"/>
            <p:cNvSpPr/>
            <p:nvPr/>
          </p:nvSpPr>
          <p:spPr>
            <a:xfrm>
              <a:off x="1587056" y="1669178"/>
              <a:ext cx="32" cy="32"/>
            </a:xfrm>
            <a:custGeom>
              <a:rect b="b" l="l" r="r" t="t"/>
              <a:pathLst>
                <a:path extrusionOk="0" h="1" w="1">
                  <a:moveTo>
                    <a:pt x="1" y="0"/>
                  </a:moveTo>
                  <a:lnTo>
                    <a:pt x="1" y="0"/>
                  </a:lnTo>
                  <a:lnTo>
                    <a:pt x="1" y="0"/>
                  </a:ln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6" name="Google Shape;14036;p69"/>
            <p:cNvSpPr/>
            <p:nvPr/>
          </p:nvSpPr>
          <p:spPr>
            <a:xfrm>
              <a:off x="1471190" y="1538523"/>
              <a:ext cx="160965" cy="141278"/>
            </a:xfrm>
            <a:custGeom>
              <a:rect b="b" l="l" r="r" t="t"/>
              <a:pathLst>
                <a:path extrusionOk="0" h="4442" w="5061">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69"/>
            <p:cNvSpPr/>
            <p:nvPr/>
          </p:nvSpPr>
          <p:spPr>
            <a:xfrm>
              <a:off x="1354943" y="1540049"/>
              <a:ext cx="124230" cy="148847"/>
            </a:xfrm>
            <a:custGeom>
              <a:rect b="b" l="l" r="r" t="t"/>
              <a:pathLst>
                <a:path extrusionOk="0" h="4680" w="3906">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69"/>
            <p:cNvSpPr/>
            <p:nvPr/>
          </p:nvSpPr>
          <p:spPr>
            <a:xfrm>
              <a:off x="1399629" y="1581714"/>
              <a:ext cx="37148" cy="52669"/>
            </a:xfrm>
            <a:custGeom>
              <a:rect b="b" l="l" r="r" t="t"/>
              <a:pathLst>
                <a:path extrusionOk="0" h="1656" w="1168">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9" name="Google Shape;14039;p69"/>
          <p:cNvGrpSpPr/>
          <p:nvPr/>
        </p:nvGrpSpPr>
        <p:grpSpPr>
          <a:xfrm>
            <a:off x="2219466" y="1324843"/>
            <a:ext cx="330613" cy="359015"/>
            <a:chOff x="2219466" y="1500293"/>
            <a:chExt cx="330613" cy="359015"/>
          </a:xfrm>
        </p:grpSpPr>
        <p:sp>
          <p:nvSpPr>
            <p:cNvPr id="14040" name="Google Shape;14040;p69"/>
            <p:cNvSpPr/>
            <p:nvPr/>
          </p:nvSpPr>
          <p:spPr>
            <a:xfrm>
              <a:off x="2353906" y="1635560"/>
              <a:ext cx="65518" cy="82121"/>
            </a:xfrm>
            <a:custGeom>
              <a:rect b="b" l="l" r="r" t="t"/>
              <a:pathLst>
                <a:path extrusionOk="0" h="2582" w="206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69"/>
            <p:cNvSpPr/>
            <p:nvPr/>
          </p:nvSpPr>
          <p:spPr>
            <a:xfrm>
              <a:off x="2219466" y="1500293"/>
              <a:ext cx="330613" cy="359015"/>
            </a:xfrm>
            <a:custGeom>
              <a:rect b="b" l="l" r="r" t="t"/>
              <a:pathLst>
                <a:path extrusionOk="0" h="11288" w="10395">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2" name="Google Shape;14042;p69"/>
          <p:cNvGrpSpPr/>
          <p:nvPr/>
        </p:nvGrpSpPr>
        <p:grpSpPr>
          <a:xfrm>
            <a:off x="5343544" y="1333908"/>
            <a:ext cx="244676" cy="351095"/>
            <a:chOff x="5343544" y="1509358"/>
            <a:chExt cx="244676" cy="351095"/>
          </a:xfrm>
        </p:grpSpPr>
        <p:sp>
          <p:nvSpPr>
            <p:cNvPr id="14043" name="Google Shape;14043;p69"/>
            <p:cNvSpPr/>
            <p:nvPr/>
          </p:nvSpPr>
          <p:spPr>
            <a:xfrm>
              <a:off x="5430658" y="1574494"/>
              <a:ext cx="25031" cy="10655"/>
            </a:xfrm>
            <a:custGeom>
              <a:rect b="b" l="l" r="r" t="t"/>
              <a:pathLst>
                <a:path extrusionOk="0" h="335" w="787">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69"/>
            <p:cNvSpPr/>
            <p:nvPr/>
          </p:nvSpPr>
          <p:spPr>
            <a:xfrm>
              <a:off x="5447706" y="1613137"/>
              <a:ext cx="39025" cy="38643"/>
            </a:xfrm>
            <a:custGeom>
              <a:rect b="b" l="l" r="r" t="t"/>
              <a:pathLst>
                <a:path extrusionOk="0" h="1215" w="1227">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69"/>
            <p:cNvSpPr/>
            <p:nvPr/>
          </p:nvSpPr>
          <p:spPr>
            <a:xfrm>
              <a:off x="5343544" y="1509358"/>
              <a:ext cx="244676" cy="351095"/>
            </a:xfrm>
            <a:custGeom>
              <a:rect b="b" l="l" r="r" t="t"/>
              <a:pathLst>
                <a:path extrusionOk="0" h="11039" w="7693">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6" name="Google Shape;14046;p69"/>
          <p:cNvGrpSpPr/>
          <p:nvPr/>
        </p:nvGrpSpPr>
        <p:grpSpPr>
          <a:xfrm>
            <a:off x="4882340" y="1333908"/>
            <a:ext cx="246171" cy="351095"/>
            <a:chOff x="4882340" y="1509358"/>
            <a:chExt cx="246171" cy="351095"/>
          </a:xfrm>
        </p:grpSpPr>
        <p:sp>
          <p:nvSpPr>
            <p:cNvPr id="14047" name="Google Shape;14047;p69"/>
            <p:cNvSpPr/>
            <p:nvPr/>
          </p:nvSpPr>
          <p:spPr>
            <a:xfrm>
              <a:off x="4935709" y="1576784"/>
              <a:ext cx="30724" cy="30692"/>
            </a:xfrm>
            <a:custGeom>
              <a:rect b="b" l="l" r="r" t="t"/>
              <a:pathLst>
                <a:path extrusionOk="0" h="965" w="966">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8" name="Google Shape;14048;p69"/>
            <p:cNvSpPr/>
            <p:nvPr/>
          </p:nvSpPr>
          <p:spPr>
            <a:xfrm>
              <a:off x="5043655" y="1597235"/>
              <a:ext cx="30692" cy="31073"/>
            </a:xfrm>
            <a:custGeom>
              <a:rect b="b" l="l" r="r" t="t"/>
              <a:pathLst>
                <a:path extrusionOk="0" h="977" w="965">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69"/>
            <p:cNvSpPr/>
            <p:nvPr/>
          </p:nvSpPr>
          <p:spPr>
            <a:xfrm>
              <a:off x="4993657" y="1538046"/>
              <a:ext cx="36003" cy="26271"/>
            </a:xfrm>
            <a:custGeom>
              <a:rect b="b" l="l" r="r" t="t"/>
              <a:pathLst>
                <a:path extrusionOk="0" h="826" w="1132">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69"/>
            <p:cNvSpPr/>
            <p:nvPr/>
          </p:nvSpPr>
          <p:spPr>
            <a:xfrm>
              <a:off x="4931924" y="1693795"/>
              <a:ext cx="146589" cy="104161"/>
            </a:xfrm>
            <a:custGeom>
              <a:rect b="b" l="l" r="r" t="t"/>
              <a:pathLst>
                <a:path extrusionOk="0" h="3275" w="4609">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69"/>
            <p:cNvSpPr/>
            <p:nvPr/>
          </p:nvSpPr>
          <p:spPr>
            <a:xfrm>
              <a:off x="4882340" y="1509358"/>
              <a:ext cx="246171" cy="351095"/>
            </a:xfrm>
            <a:custGeom>
              <a:rect b="b" l="l" r="r" t="t"/>
              <a:pathLst>
                <a:path extrusionOk="0" h="11039" w="774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2" name="Google Shape;14052;p69"/>
          <p:cNvGrpSpPr/>
          <p:nvPr/>
        </p:nvGrpSpPr>
        <p:grpSpPr>
          <a:xfrm>
            <a:off x="6273204" y="1333558"/>
            <a:ext cx="236343" cy="351445"/>
            <a:chOff x="6273204" y="1509008"/>
            <a:chExt cx="236343" cy="351445"/>
          </a:xfrm>
        </p:grpSpPr>
        <p:sp>
          <p:nvSpPr>
            <p:cNvPr id="14053" name="Google Shape;14053;p69"/>
            <p:cNvSpPr/>
            <p:nvPr/>
          </p:nvSpPr>
          <p:spPr>
            <a:xfrm>
              <a:off x="6273204" y="1509008"/>
              <a:ext cx="236343" cy="351445"/>
            </a:xfrm>
            <a:custGeom>
              <a:rect b="b" l="l" r="r" t="t"/>
              <a:pathLst>
                <a:path extrusionOk="0" h="11050" w="7431">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69"/>
            <p:cNvSpPr/>
            <p:nvPr/>
          </p:nvSpPr>
          <p:spPr>
            <a:xfrm>
              <a:off x="6330390" y="1703241"/>
              <a:ext cx="120064" cy="85237"/>
            </a:xfrm>
            <a:custGeom>
              <a:rect b="b" l="l" r="r" t="t"/>
              <a:pathLst>
                <a:path extrusionOk="0" h="2680" w="3775">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55" name="Google Shape;14055;p69"/>
          <p:cNvSpPr/>
          <p:nvPr/>
        </p:nvSpPr>
        <p:spPr>
          <a:xfrm>
            <a:off x="5809710" y="1334289"/>
            <a:ext cx="243913" cy="351445"/>
          </a:xfrm>
          <a:custGeom>
            <a:rect b="b" l="l" r="r" t="t"/>
            <a:pathLst>
              <a:path extrusionOk="0" h="11050" w="7669">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56" name="Google Shape;14056;p69"/>
          <p:cNvGrpSpPr/>
          <p:nvPr/>
        </p:nvGrpSpPr>
        <p:grpSpPr>
          <a:xfrm>
            <a:off x="7219530" y="1332794"/>
            <a:ext cx="191625" cy="352209"/>
            <a:chOff x="7219530" y="1508244"/>
            <a:chExt cx="191625" cy="352209"/>
          </a:xfrm>
        </p:grpSpPr>
        <p:sp>
          <p:nvSpPr>
            <p:cNvPr id="14057" name="Google Shape;14057;p69"/>
            <p:cNvSpPr/>
            <p:nvPr/>
          </p:nvSpPr>
          <p:spPr>
            <a:xfrm>
              <a:off x="7219530" y="1508244"/>
              <a:ext cx="191625" cy="352209"/>
            </a:xfrm>
            <a:custGeom>
              <a:rect b="b" l="l" r="r" t="t"/>
              <a:pathLst>
                <a:path extrusionOk="0" h="11074" w="6025">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69"/>
            <p:cNvSpPr/>
            <p:nvPr/>
          </p:nvSpPr>
          <p:spPr>
            <a:xfrm>
              <a:off x="7376679" y="1654039"/>
              <a:ext cx="795" cy="32"/>
            </a:xfrm>
            <a:custGeom>
              <a:rect b="b" l="l" r="r" t="t"/>
              <a:pathLst>
                <a:path extrusionOk="0" h="1" w="25">
                  <a:moveTo>
                    <a:pt x="24" y="0"/>
                  </a:moveTo>
                  <a:lnTo>
                    <a:pt x="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59" name="Google Shape;14059;p69"/>
          <p:cNvGrpSpPr/>
          <p:nvPr/>
        </p:nvGrpSpPr>
        <p:grpSpPr>
          <a:xfrm>
            <a:off x="7699309" y="1333176"/>
            <a:ext cx="154922" cy="351827"/>
            <a:chOff x="7699309" y="1508626"/>
            <a:chExt cx="154922" cy="351827"/>
          </a:xfrm>
        </p:grpSpPr>
        <p:sp>
          <p:nvSpPr>
            <p:cNvPr id="14060" name="Google Shape;14060;p69"/>
            <p:cNvSpPr/>
            <p:nvPr/>
          </p:nvSpPr>
          <p:spPr>
            <a:xfrm>
              <a:off x="7733022" y="1737336"/>
              <a:ext cx="24267" cy="57599"/>
            </a:xfrm>
            <a:custGeom>
              <a:rect b="b" l="l" r="r" t="t"/>
              <a:pathLst>
                <a:path extrusionOk="0" h="1811" w="763">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69"/>
            <p:cNvSpPr/>
            <p:nvPr/>
          </p:nvSpPr>
          <p:spPr>
            <a:xfrm>
              <a:off x="7796632" y="1737336"/>
              <a:ext cx="23504" cy="57599"/>
            </a:xfrm>
            <a:custGeom>
              <a:rect b="b" l="l" r="r" t="t"/>
              <a:pathLst>
                <a:path extrusionOk="0" h="1811" w="739">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69"/>
            <p:cNvSpPr/>
            <p:nvPr/>
          </p:nvSpPr>
          <p:spPr>
            <a:xfrm>
              <a:off x="7757639" y="1792231"/>
              <a:ext cx="32" cy="795"/>
            </a:xfrm>
            <a:custGeom>
              <a:rect b="b" l="l" r="r" t="t"/>
              <a:pathLst>
                <a:path extrusionOk="0" h="25" w="1">
                  <a:moveTo>
                    <a:pt x="0" y="1"/>
                  </a:moveTo>
                  <a:cubicBezTo>
                    <a:pt x="0" y="1"/>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69"/>
            <p:cNvSpPr/>
            <p:nvPr/>
          </p:nvSpPr>
          <p:spPr>
            <a:xfrm>
              <a:off x="7757639" y="1784280"/>
              <a:ext cx="39406" cy="76173"/>
            </a:xfrm>
            <a:custGeom>
              <a:rect b="b" l="l" r="r" t="t"/>
              <a:pathLst>
                <a:path extrusionOk="0" h="2395" w="1239">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69"/>
            <p:cNvSpPr/>
            <p:nvPr/>
          </p:nvSpPr>
          <p:spPr>
            <a:xfrm>
              <a:off x="7805347" y="1642016"/>
              <a:ext cx="48884" cy="201771"/>
            </a:xfrm>
            <a:custGeom>
              <a:rect b="b" l="l" r="r" t="t"/>
              <a:pathLst>
                <a:path extrusionOk="0" h="6344" w="1537">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69"/>
            <p:cNvSpPr/>
            <p:nvPr/>
          </p:nvSpPr>
          <p:spPr>
            <a:xfrm>
              <a:off x="7699309" y="1642239"/>
              <a:ext cx="48884" cy="202661"/>
            </a:xfrm>
            <a:custGeom>
              <a:rect b="b" l="l" r="r" t="t"/>
              <a:pathLst>
                <a:path extrusionOk="0" h="6372" w="1537">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69"/>
            <p:cNvSpPr/>
            <p:nvPr/>
          </p:nvSpPr>
          <p:spPr>
            <a:xfrm>
              <a:off x="7743613" y="1508626"/>
              <a:ext cx="66313" cy="208673"/>
            </a:xfrm>
            <a:custGeom>
              <a:rect b="b" l="l" r="r" t="t"/>
              <a:pathLst>
                <a:path extrusionOk="0" h="6561" w="2085">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67" name="Google Shape;14067;p69"/>
          <p:cNvGrpSpPr/>
          <p:nvPr/>
        </p:nvGrpSpPr>
        <p:grpSpPr>
          <a:xfrm>
            <a:off x="8161690" y="1333558"/>
            <a:ext cx="153396" cy="351064"/>
            <a:chOff x="8161690" y="1509008"/>
            <a:chExt cx="153396" cy="351064"/>
          </a:xfrm>
        </p:grpSpPr>
        <p:sp>
          <p:nvSpPr>
            <p:cNvPr id="14068" name="Google Shape;14068;p69"/>
            <p:cNvSpPr/>
            <p:nvPr/>
          </p:nvSpPr>
          <p:spPr>
            <a:xfrm>
              <a:off x="8207871" y="1699838"/>
              <a:ext cx="61384" cy="61765"/>
            </a:xfrm>
            <a:custGeom>
              <a:rect b="b" l="l" r="r" t="t"/>
              <a:pathLst>
                <a:path extrusionOk="0" h="1942" w="193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69"/>
            <p:cNvSpPr/>
            <p:nvPr/>
          </p:nvSpPr>
          <p:spPr>
            <a:xfrm>
              <a:off x="8199919" y="1800564"/>
              <a:ext cx="77668" cy="29579"/>
            </a:xfrm>
            <a:custGeom>
              <a:rect b="b" l="l" r="r" t="t"/>
              <a:pathLst>
                <a:path extrusionOk="0" h="930" w="2442">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69"/>
            <p:cNvSpPr/>
            <p:nvPr/>
          </p:nvSpPr>
          <p:spPr>
            <a:xfrm>
              <a:off x="8161690" y="1664598"/>
              <a:ext cx="153396" cy="195474"/>
            </a:xfrm>
            <a:custGeom>
              <a:rect b="b" l="l" r="r" t="t"/>
              <a:pathLst>
                <a:path extrusionOk="0" h="6146" w="4823">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69"/>
            <p:cNvSpPr/>
            <p:nvPr/>
          </p:nvSpPr>
          <p:spPr>
            <a:xfrm>
              <a:off x="8201828" y="1509008"/>
              <a:ext cx="73851" cy="181034"/>
            </a:xfrm>
            <a:custGeom>
              <a:rect b="b" l="l" r="r" t="t"/>
              <a:pathLst>
                <a:path extrusionOk="0" h="5692" w="2322">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2" name="Google Shape;14072;p69"/>
          <p:cNvGrpSpPr/>
          <p:nvPr/>
        </p:nvGrpSpPr>
        <p:grpSpPr>
          <a:xfrm>
            <a:off x="6746940" y="1333431"/>
            <a:ext cx="213221" cy="352304"/>
            <a:chOff x="6746940" y="1508881"/>
            <a:chExt cx="213221" cy="352304"/>
          </a:xfrm>
        </p:grpSpPr>
        <p:sp>
          <p:nvSpPr>
            <p:cNvPr id="14073" name="Google Shape;14073;p69"/>
            <p:cNvSpPr/>
            <p:nvPr/>
          </p:nvSpPr>
          <p:spPr>
            <a:xfrm>
              <a:off x="6805238" y="1661227"/>
              <a:ext cx="10655" cy="10241"/>
            </a:xfrm>
            <a:custGeom>
              <a:rect b="b" l="l" r="r" t="t"/>
              <a:pathLst>
                <a:path extrusionOk="0" h="322" w="335">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69"/>
            <p:cNvSpPr/>
            <p:nvPr/>
          </p:nvSpPr>
          <p:spPr>
            <a:xfrm>
              <a:off x="6804125" y="1706294"/>
              <a:ext cx="10623" cy="10241"/>
            </a:xfrm>
            <a:custGeom>
              <a:rect b="b" l="l" r="r" t="t"/>
              <a:pathLst>
                <a:path extrusionOk="0" h="322" w="334">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5" name="Google Shape;14075;p69"/>
            <p:cNvSpPr/>
            <p:nvPr/>
          </p:nvSpPr>
          <p:spPr>
            <a:xfrm>
              <a:off x="6803362" y="1754002"/>
              <a:ext cx="10623" cy="10241"/>
            </a:xfrm>
            <a:custGeom>
              <a:rect b="b" l="l" r="r" t="t"/>
              <a:pathLst>
                <a:path extrusionOk="0" h="322" w="334">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6" name="Google Shape;14076;p69"/>
            <p:cNvSpPr/>
            <p:nvPr/>
          </p:nvSpPr>
          <p:spPr>
            <a:xfrm>
              <a:off x="6746940" y="1508881"/>
              <a:ext cx="213221" cy="352304"/>
            </a:xfrm>
            <a:custGeom>
              <a:rect b="b" l="l" r="r" t="t"/>
              <a:pathLst>
                <a:path extrusionOk="0" h="11077" w="6704">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7" name="Google Shape;14077;p69"/>
          <p:cNvGrpSpPr/>
          <p:nvPr/>
        </p:nvGrpSpPr>
        <p:grpSpPr>
          <a:xfrm>
            <a:off x="5770336" y="1832165"/>
            <a:ext cx="350682" cy="292097"/>
            <a:chOff x="5770336" y="2007615"/>
            <a:chExt cx="350682" cy="292097"/>
          </a:xfrm>
        </p:grpSpPr>
        <p:sp>
          <p:nvSpPr>
            <p:cNvPr id="14078" name="Google Shape;14078;p69"/>
            <p:cNvSpPr/>
            <p:nvPr/>
          </p:nvSpPr>
          <p:spPr>
            <a:xfrm>
              <a:off x="5780545" y="2007615"/>
              <a:ext cx="329500" cy="75855"/>
            </a:xfrm>
            <a:custGeom>
              <a:rect b="b" l="l" r="r" t="t"/>
              <a:pathLst>
                <a:path extrusionOk="0" h="2385" w="1036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69"/>
            <p:cNvSpPr/>
            <p:nvPr/>
          </p:nvSpPr>
          <p:spPr>
            <a:xfrm>
              <a:off x="5779400" y="2097082"/>
              <a:ext cx="329500" cy="76014"/>
            </a:xfrm>
            <a:custGeom>
              <a:rect b="b" l="l" r="r" t="t"/>
              <a:pathLst>
                <a:path extrusionOk="0" h="2390" w="1036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69"/>
            <p:cNvSpPr/>
            <p:nvPr/>
          </p:nvSpPr>
          <p:spPr>
            <a:xfrm>
              <a:off x="5800996" y="2031850"/>
              <a:ext cx="288217" cy="117201"/>
            </a:xfrm>
            <a:custGeom>
              <a:rect b="b" l="l" r="r" t="t"/>
              <a:pathLst>
                <a:path extrusionOk="0" h="3685" w="9062">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69"/>
            <p:cNvSpPr/>
            <p:nvPr/>
          </p:nvSpPr>
          <p:spPr>
            <a:xfrm>
              <a:off x="5770336" y="2186073"/>
              <a:ext cx="350682" cy="113639"/>
            </a:xfrm>
            <a:custGeom>
              <a:rect b="b" l="l" r="r" t="t"/>
              <a:pathLst>
                <a:path extrusionOk="0" h="3573" w="11026">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82" name="Google Shape;14082;p69"/>
          <p:cNvGrpSpPr/>
          <p:nvPr/>
        </p:nvGrpSpPr>
        <p:grpSpPr>
          <a:xfrm>
            <a:off x="5326878" y="1804908"/>
            <a:ext cx="350332" cy="346229"/>
            <a:chOff x="5326878" y="1980358"/>
            <a:chExt cx="350332" cy="346229"/>
          </a:xfrm>
        </p:grpSpPr>
        <p:sp>
          <p:nvSpPr>
            <p:cNvPr id="14083" name="Google Shape;14083;p69"/>
            <p:cNvSpPr/>
            <p:nvPr/>
          </p:nvSpPr>
          <p:spPr>
            <a:xfrm>
              <a:off x="5352259" y="2005834"/>
              <a:ext cx="94715" cy="94683"/>
            </a:xfrm>
            <a:custGeom>
              <a:rect b="b" l="l" r="r" t="t"/>
              <a:pathLst>
                <a:path extrusionOk="0" h="2977" w="2978">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69"/>
            <p:cNvSpPr/>
            <p:nvPr/>
          </p:nvSpPr>
          <p:spPr>
            <a:xfrm>
              <a:off x="5534024" y="2005834"/>
              <a:ext cx="94715" cy="94683"/>
            </a:xfrm>
            <a:custGeom>
              <a:rect b="b" l="l" r="r" t="t"/>
              <a:pathLst>
                <a:path extrusionOk="0" h="2977" w="2978">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69"/>
            <p:cNvSpPr/>
            <p:nvPr/>
          </p:nvSpPr>
          <p:spPr>
            <a:xfrm>
              <a:off x="5326878" y="1980358"/>
              <a:ext cx="350332" cy="144776"/>
            </a:xfrm>
            <a:custGeom>
              <a:rect b="b" l="l" r="r" t="t"/>
              <a:pathLst>
                <a:path extrusionOk="0" h="4552" w="11015">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69"/>
            <p:cNvSpPr/>
            <p:nvPr/>
          </p:nvSpPr>
          <p:spPr>
            <a:xfrm>
              <a:off x="5627181" y="2089131"/>
              <a:ext cx="42460" cy="237456"/>
            </a:xfrm>
            <a:custGeom>
              <a:rect b="b" l="l" r="r" t="t"/>
              <a:pathLst>
                <a:path extrusionOk="0" h="7466" w="1335">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87" name="Google Shape;14087;p69"/>
          <p:cNvSpPr/>
          <p:nvPr/>
        </p:nvSpPr>
        <p:spPr>
          <a:xfrm>
            <a:off x="7992774" y="1802332"/>
            <a:ext cx="330645" cy="349950"/>
          </a:xfrm>
          <a:custGeom>
            <a:rect b="b" l="l" r="r" t="t"/>
            <a:pathLst>
              <a:path extrusionOk="0" h="11003" w="10396">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88" name="Google Shape;14088;p69"/>
          <p:cNvGrpSpPr/>
          <p:nvPr/>
        </p:nvGrpSpPr>
        <p:grpSpPr>
          <a:xfrm>
            <a:off x="4883835" y="1817121"/>
            <a:ext cx="350300" cy="323043"/>
            <a:chOff x="4883835" y="1992571"/>
            <a:chExt cx="350300" cy="323043"/>
          </a:xfrm>
        </p:grpSpPr>
        <p:sp>
          <p:nvSpPr>
            <p:cNvPr id="14089" name="Google Shape;14089;p69"/>
            <p:cNvSpPr/>
            <p:nvPr/>
          </p:nvSpPr>
          <p:spPr>
            <a:xfrm>
              <a:off x="4883835" y="1992571"/>
              <a:ext cx="350300" cy="123085"/>
            </a:xfrm>
            <a:custGeom>
              <a:rect b="b" l="l" r="r" t="t"/>
              <a:pathLst>
                <a:path extrusionOk="0" h="3870" w="11014">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69"/>
            <p:cNvSpPr/>
            <p:nvPr/>
          </p:nvSpPr>
          <p:spPr>
            <a:xfrm>
              <a:off x="5084174" y="2009237"/>
              <a:ext cx="130655" cy="88641"/>
            </a:xfrm>
            <a:custGeom>
              <a:rect b="b" l="l" r="r" t="t"/>
              <a:pathLst>
                <a:path extrusionOk="0" h="2787" w="4108">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69"/>
            <p:cNvSpPr/>
            <p:nvPr/>
          </p:nvSpPr>
          <p:spPr>
            <a:xfrm>
              <a:off x="4904285" y="2009237"/>
              <a:ext cx="130687" cy="88641"/>
            </a:xfrm>
            <a:custGeom>
              <a:rect b="b" l="l" r="r" t="t"/>
              <a:pathLst>
                <a:path extrusionOk="0" h="2787" w="4109">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69"/>
            <p:cNvSpPr/>
            <p:nvPr/>
          </p:nvSpPr>
          <p:spPr>
            <a:xfrm>
              <a:off x="4943660" y="2123576"/>
              <a:ext cx="231413" cy="66631"/>
            </a:xfrm>
            <a:custGeom>
              <a:rect b="b" l="l" r="r" t="t"/>
              <a:pathLst>
                <a:path extrusionOk="0" h="2095" w="7276">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69"/>
            <p:cNvSpPr/>
            <p:nvPr/>
          </p:nvSpPr>
          <p:spPr>
            <a:xfrm>
              <a:off x="5142473" y="2191384"/>
              <a:ext cx="26907" cy="123467"/>
            </a:xfrm>
            <a:custGeom>
              <a:rect b="b" l="l" r="r" t="t"/>
              <a:pathLst>
                <a:path extrusionOk="0" h="3882" w="846">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69"/>
            <p:cNvSpPr/>
            <p:nvPr/>
          </p:nvSpPr>
          <p:spPr>
            <a:xfrm>
              <a:off x="5203825" y="2089513"/>
              <a:ext cx="27289" cy="226102"/>
            </a:xfrm>
            <a:custGeom>
              <a:rect b="b" l="l" r="r" t="t"/>
              <a:pathLst>
                <a:path extrusionOk="0" h="7109" w="858">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95" name="Google Shape;14095;p69"/>
          <p:cNvGrpSpPr/>
          <p:nvPr/>
        </p:nvGrpSpPr>
        <p:grpSpPr>
          <a:xfrm>
            <a:off x="7548967" y="1803477"/>
            <a:ext cx="333285" cy="349950"/>
            <a:chOff x="7548967" y="1978927"/>
            <a:chExt cx="333285" cy="349950"/>
          </a:xfrm>
        </p:grpSpPr>
        <p:sp>
          <p:nvSpPr>
            <p:cNvPr id="14096" name="Google Shape;14096;p69"/>
            <p:cNvSpPr/>
            <p:nvPr/>
          </p:nvSpPr>
          <p:spPr>
            <a:xfrm>
              <a:off x="7548967" y="1978927"/>
              <a:ext cx="333285" cy="234816"/>
            </a:xfrm>
            <a:custGeom>
              <a:rect b="b" l="l" r="r" t="t"/>
              <a:pathLst>
                <a:path extrusionOk="0" h="7383" w="10479">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69"/>
            <p:cNvSpPr/>
            <p:nvPr/>
          </p:nvSpPr>
          <p:spPr>
            <a:xfrm>
              <a:off x="7570562" y="2001667"/>
              <a:ext cx="51142" cy="51142"/>
            </a:xfrm>
            <a:custGeom>
              <a:rect b="b" l="l" r="r" t="t"/>
              <a:pathLst>
                <a:path extrusionOk="0" h="1608" w="1608">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69"/>
            <p:cNvSpPr/>
            <p:nvPr/>
          </p:nvSpPr>
          <p:spPr>
            <a:xfrm>
              <a:off x="7807986" y="2001667"/>
              <a:ext cx="51174" cy="51142"/>
            </a:xfrm>
            <a:custGeom>
              <a:rect b="b" l="l" r="r" t="t"/>
              <a:pathLst>
                <a:path extrusionOk="0" h="1608" w="1609">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69"/>
            <p:cNvSpPr/>
            <p:nvPr/>
          </p:nvSpPr>
          <p:spPr>
            <a:xfrm>
              <a:off x="7570180" y="2121699"/>
              <a:ext cx="288980" cy="207178"/>
            </a:xfrm>
            <a:custGeom>
              <a:rect b="b" l="l" r="r" t="t"/>
              <a:pathLst>
                <a:path extrusionOk="0" h="6514" w="9086">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69"/>
            <p:cNvSpPr/>
            <p:nvPr/>
          </p:nvSpPr>
          <p:spPr>
            <a:xfrm>
              <a:off x="7658408" y="2088368"/>
              <a:ext cx="30342" cy="154922"/>
            </a:xfrm>
            <a:custGeom>
              <a:rect b="b" l="l" r="r" t="t"/>
              <a:pathLst>
                <a:path extrusionOk="0" h="4871" w="954">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69"/>
            <p:cNvSpPr/>
            <p:nvPr/>
          </p:nvSpPr>
          <p:spPr>
            <a:xfrm>
              <a:off x="7700072" y="2088368"/>
              <a:ext cx="30310" cy="154922"/>
            </a:xfrm>
            <a:custGeom>
              <a:rect b="b" l="l" r="r" t="t"/>
              <a:pathLst>
                <a:path extrusionOk="0" h="4871" w="953">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69"/>
            <p:cNvSpPr/>
            <p:nvPr/>
          </p:nvSpPr>
          <p:spPr>
            <a:xfrm>
              <a:off x="7741737" y="2088368"/>
              <a:ext cx="30310" cy="154922"/>
            </a:xfrm>
            <a:custGeom>
              <a:rect b="b" l="l" r="r" t="t"/>
              <a:pathLst>
                <a:path extrusionOk="0" h="4871" w="953">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3" name="Google Shape;14103;p69"/>
          <p:cNvGrpSpPr/>
          <p:nvPr/>
        </p:nvGrpSpPr>
        <p:grpSpPr>
          <a:xfrm>
            <a:off x="6214142" y="1803477"/>
            <a:ext cx="346515" cy="350300"/>
            <a:chOff x="6214142" y="1978927"/>
            <a:chExt cx="346515" cy="350300"/>
          </a:xfrm>
        </p:grpSpPr>
        <p:sp>
          <p:nvSpPr>
            <p:cNvPr id="14104" name="Google Shape;14104;p69"/>
            <p:cNvSpPr/>
            <p:nvPr/>
          </p:nvSpPr>
          <p:spPr>
            <a:xfrm>
              <a:off x="6289870" y="1978927"/>
              <a:ext cx="196937" cy="262073"/>
            </a:xfrm>
            <a:custGeom>
              <a:rect b="b" l="l" r="r" t="t"/>
              <a:pathLst>
                <a:path extrusionOk="0" h="8240" w="6192">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69"/>
            <p:cNvSpPr/>
            <p:nvPr/>
          </p:nvSpPr>
          <p:spPr>
            <a:xfrm>
              <a:off x="6214142" y="2182256"/>
              <a:ext cx="346515" cy="146971"/>
            </a:xfrm>
            <a:custGeom>
              <a:rect b="b" l="l" r="r" t="t"/>
              <a:pathLst>
                <a:path extrusionOk="0" h="4621" w="10895">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06" name="Google Shape;14106;p69"/>
          <p:cNvGrpSpPr/>
          <p:nvPr/>
        </p:nvGrpSpPr>
        <p:grpSpPr>
          <a:xfrm>
            <a:off x="7105923" y="1803095"/>
            <a:ext cx="333285" cy="350682"/>
            <a:chOff x="7105923" y="1978545"/>
            <a:chExt cx="333285" cy="350682"/>
          </a:xfrm>
        </p:grpSpPr>
        <p:sp>
          <p:nvSpPr>
            <p:cNvPr id="14107" name="Google Shape;14107;p69"/>
            <p:cNvSpPr/>
            <p:nvPr/>
          </p:nvSpPr>
          <p:spPr>
            <a:xfrm>
              <a:off x="7128632" y="2237978"/>
              <a:ext cx="220059" cy="91249"/>
            </a:xfrm>
            <a:custGeom>
              <a:rect b="b" l="l" r="r" t="t"/>
              <a:pathLst>
                <a:path extrusionOk="0" h="2869" w="6919">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69"/>
            <p:cNvSpPr/>
            <p:nvPr/>
          </p:nvSpPr>
          <p:spPr>
            <a:xfrm>
              <a:off x="7105923" y="2079271"/>
              <a:ext cx="266621" cy="145063"/>
            </a:xfrm>
            <a:custGeom>
              <a:rect b="b" l="l" r="r" t="t"/>
              <a:pathLst>
                <a:path extrusionOk="0" h="4561" w="8383">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69"/>
            <p:cNvSpPr/>
            <p:nvPr/>
          </p:nvSpPr>
          <p:spPr>
            <a:xfrm>
              <a:off x="7144184" y="2098609"/>
              <a:ext cx="190480" cy="33332"/>
            </a:xfrm>
            <a:custGeom>
              <a:rect b="b" l="l" r="r" t="t"/>
              <a:pathLst>
                <a:path extrusionOk="0" h="1048" w="5989">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69"/>
            <p:cNvSpPr/>
            <p:nvPr/>
          </p:nvSpPr>
          <p:spPr>
            <a:xfrm>
              <a:off x="7196440" y="1978927"/>
              <a:ext cx="242768" cy="96210"/>
            </a:xfrm>
            <a:custGeom>
              <a:rect b="b" l="l" r="r" t="t"/>
              <a:pathLst>
                <a:path extrusionOk="0" h="3025" w="7633">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1" name="Google Shape;14111;p69"/>
            <p:cNvSpPr/>
            <p:nvPr/>
          </p:nvSpPr>
          <p:spPr>
            <a:xfrm>
              <a:off x="7145297" y="2025139"/>
              <a:ext cx="32982" cy="33363"/>
            </a:xfrm>
            <a:custGeom>
              <a:rect b="b" l="l" r="r" t="t"/>
              <a:pathLst>
                <a:path extrusionOk="0" h="1049" w="1037">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2" name="Google Shape;14112;p69"/>
            <p:cNvSpPr/>
            <p:nvPr/>
          </p:nvSpPr>
          <p:spPr>
            <a:xfrm>
              <a:off x="7338417" y="2045590"/>
              <a:ext cx="32982" cy="33332"/>
            </a:xfrm>
            <a:custGeom>
              <a:rect b="b" l="l" r="r" t="t"/>
              <a:pathLst>
                <a:path extrusionOk="0" h="1048" w="1037">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69"/>
            <p:cNvSpPr/>
            <p:nvPr/>
          </p:nvSpPr>
          <p:spPr>
            <a:xfrm>
              <a:off x="7263453" y="1978545"/>
              <a:ext cx="33363" cy="32982"/>
            </a:xfrm>
            <a:custGeom>
              <a:rect b="b" l="l" r="r" t="t"/>
              <a:pathLst>
                <a:path extrusionOk="0" h="1037" w="1049">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14" name="Google Shape;14114;p69"/>
          <p:cNvSpPr/>
          <p:nvPr/>
        </p:nvSpPr>
        <p:spPr>
          <a:xfrm>
            <a:off x="6658713" y="1803095"/>
            <a:ext cx="342349" cy="350332"/>
          </a:xfrm>
          <a:custGeom>
            <a:rect b="b" l="l" r="r" t="t"/>
            <a:pathLst>
              <a:path extrusionOk="0" h="11015" w="10764">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69"/>
          <p:cNvSpPr/>
          <p:nvPr/>
        </p:nvSpPr>
        <p:spPr>
          <a:xfrm>
            <a:off x="4104898" y="2246807"/>
            <a:ext cx="91662" cy="351541"/>
          </a:xfrm>
          <a:custGeom>
            <a:rect b="b" l="l" r="r" t="t"/>
            <a:pathLst>
              <a:path extrusionOk="0" h="11053" w="2882">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16" name="Google Shape;14116;p69"/>
          <p:cNvGrpSpPr/>
          <p:nvPr/>
        </p:nvGrpSpPr>
        <p:grpSpPr>
          <a:xfrm>
            <a:off x="3616406" y="2246902"/>
            <a:ext cx="203393" cy="351827"/>
            <a:chOff x="3616406" y="2422352"/>
            <a:chExt cx="203393" cy="351827"/>
          </a:xfrm>
        </p:grpSpPr>
        <p:sp>
          <p:nvSpPr>
            <p:cNvPr id="14117" name="Google Shape;14117;p69"/>
            <p:cNvSpPr/>
            <p:nvPr/>
          </p:nvSpPr>
          <p:spPr>
            <a:xfrm>
              <a:off x="3640641" y="2422352"/>
              <a:ext cx="154159" cy="92075"/>
            </a:xfrm>
            <a:custGeom>
              <a:rect b="b" l="l" r="r" t="t"/>
              <a:pathLst>
                <a:path extrusionOk="0" h="2895" w="4847">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69"/>
            <p:cNvSpPr/>
            <p:nvPr/>
          </p:nvSpPr>
          <p:spPr>
            <a:xfrm>
              <a:off x="3616406" y="2479156"/>
              <a:ext cx="203393" cy="295023"/>
            </a:xfrm>
            <a:custGeom>
              <a:rect b="b" l="l" r="r" t="t"/>
              <a:pathLst>
                <a:path extrusionOk="0" h="9276" w="6395">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9" name="Google Shape;14119;p69"/>
          <p:cNvGrpSpPr/>
          <p:nvPr/>
        </p:nvGrpSpPr>
        <p:grpSpPr>
          <a:xfrm>
            <a:off x="878187" y="2246520"/>
            <a:ext cx="272696" cy="351827"/>
            <a:chOff x="913012" y="2421970"/>
            <a:chExt cx="272696" cy="351827"/>
          </a:xfrm>
        </p:grpSpPr>
        <p:sp>
          <p:nvSpPr>
            <p:cNvPr id="14120" name="Google Shape;14120;p69"/>
            <p:cNvSpPr/>
            <p:nvPr/>
          </p:nvSpPr>
          <p:spPr>
            <a:xfrm>
              <a:off x="913012" y="2421970"/>
              <a:ext cx="272696" cy="351827"/>
            </a:xfrm>
            <a:custGeom>
              <a:rect b="b" l="l" r="r" t="t"/>
              <a:pathLst>
                <a:path extrusionOk="0" h="11062" w="8574">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69"/>
            <p:cNvSpPr/>
            <p:nvPr/>
          </p:nvSpPr>
          <p:spPr>
            <a:xfrm>
              <a:off x="1028146" y="2491719"/>
              <a:ext cx="37880" cy="32918"/>
            </a:xfrm>
            <a:custGeom>
              <a:rect b="b" l="l" r="r" t="t"/>
              <a:pathLst>
                <a:path extrusionOk="0" h="1035" w="1191">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2" name="Google Shape;14122;p69"/>
            <p:cNvSpPr/>
            <p:nvPr/>
          </p:nvSpPr>
          <p:spPr>
            <a:xfrm>
              <a:off x="952769" y="2687447"/>
              <a:ext cx="16316" cy="16316"/>
            </a:xfrm>
            <a:custGeom>
              <a:rect b="b" l="l" r="r" t="t"/>
              <a:pathLst>
                <a:path extrusionOk="0" h="513" w="513">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3" name="Google Shape;14123;p69"/>
            <p:cNvSpPr/>
            <p:nvPr/>
          </p:nvSpPr>
          <p:spPr>
            <a:xfrm>
              <a:off x="1130368" y="2687447"/>
              <a:ext cx="15934" cy="16316"/>
            </a:xfrm>
            <a:custGeom>
              <a:rect b="b" l="l" r="r" t="t"/>
              <a:pathLst>
                <a:path extrusionOk="0" h="513" w="501">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4" name="Google Shape;14124;p69"/>
          <p:cNvGrpSpPr/>
          <p:nvPr/>
        </p:nvGrpSpPr>
        <p:grpSpPr>
          <a:xfrm>
            <a:off x="2274743" y="2246902"/>
            <a:ext cx="255649" cy="351445"/>
            <a:chOff x="2274743" y="2422352"/>
            <a:chExt cx="255649" cy="351445"/>
          </a:xfrm>
        </p:grpSpPr>
        <p:sp>
          <p:nvSpPr>
            <p:cNvPr id="14125" name="Google Shape;14125;p69"/>
            <p:cNvSpPr/>
            <p:nvPr/>
          </p:nvSpPr>
          <p:spPr>
            <a:xfrm>
              <a:off x="2274743" y="2422352"/>
              <a:ext cx="255649" cy="351445"/>
            </a:xfrm>
            <a:custGeom>
              <a:rect b="b" l="l" r="r" t="t"/>
              <a:pathLst>
                <a:path extrusionOk="0" h="11050" w="8038">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69"/>
            <p:cNvSpPr/>
            <p:nvPr/>
          </p:nvSpPr>
          <p:spPr>
            <a:xfrm>
              <a:off x="2347831" y="2600714"/>
              <a:ext cx="71975" cy="75378"/>
            </a:xfrm>
            <a:custGeom>
              <a:rect b="b" l="l" r="r" t="t"/>
              <a:pathLst>
                <a:path extrusionOk="0" h="2370" w="2263">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69"/>
            <p:cNvSpPr/>
            <p:nvPr/>
          </p:nvSpPr>
          <p:spPr>
            <a:xfrm>
              <a:off x="2408801" y="2546964"/>
              <a:ext cx="43573" cy="93539"/>
            </a:xfrm>
            <a:custGeom>
              <a:rect b="b" l="l" r="r" t="t"/>
              <a:pathLst>
                <a:path extrusionOk="0" h="2941" w="137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8" name="Google Shape;14128;p69"/>
          <p:cNvGrpSpPr/>
          <p:nvPr/>
        </p:nvGrpSpPr>
        <p:grpSpPr>
          <a:xfrm>
            <a:off x="2708723" y="2245789"/>
            <a:ext cx="246552" cy="352558"/>
            <a:chOff x="2708723" y="2421239"/>
            <a:chExt cx="246552" cy="352558"/>
          </a:xfrm>
        </p:grpSpPr>
        <p:sp>
          <p:nvSpPr>
            <p:cNvPr id="14129" name="Google Shape;14129;p69"/>
            <p:cNvSpPr/>
            <p:nvPr/>
          </p:nvSpPr>
          <p:spPr>
            <a:xfrm>
              <a:off x="2708723" y="2421239"/>
              <a:ext cx="246552" cy="282905"/>
            </a:xfrm>
            <a:custGeom>
              <a:rect b="b" l="l" r="r" t="t"/>
              <a:pathLst>
                <a:path extrusionOk="0" h="8895" w="7752">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69"/>
            <p:cNvSpPr/>
            <p:nvPr/>
          </p:nvSpPr>
          <p:spPr>
            <a:xfrm>
              <a:off x="2813234" y="2654497"/>
              <a:ext cx="58712" cy="119301"/>
            </a:xfrm>
            <a:custGeom>
              <a:rect b="b" l="l" r="r" t="t"/>
              <a:pathLst>
                <a:path extrusionOk="0" h="3751" w="1846">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1" name="Google Shape;14131;p69"/>
          <p:cNvGrpSpPr/>
          <p:nvPr/>
        </p:nvGrpSpPr>
        <p:grpSpPr>
          <a:xfrm>
            <a:off x="1835485" y="2246902"/>
            <a:ext cx="259433" cy="350714"/>
            <a:chOff x="1835485" y="2422352"/>
            <a:chExt cx="259433" cy="350714"/>
          </a:xfrm>
        </p:grpSpPr>
        <p:sp>
          <p:nvSpPr>
            <p:cNvPr id="14132" name="Google Shape;14132;p69"/>
            <p:cNvSpPr/>
            <p:nvPr/>
          </p:nvSpPr>
          <p:spPr>
            <a:xfrm>
              <a:off x="2027460" y="2437141"/>
              <a:ext cx="36767" cy="33713"/>
            </a:xfrm>
            <a:custGeom>
              <a:rect b="b" l="l" r="r" t="t"/>
              <a:pathLst>
                <a:path extrusionOk="0" h="1060" w="1156">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69"/>
            <p:cNvSpPr/>
            <p:nvPr/>
          </p:nvSpPr>
          <p:spPr>
            <a:xfrm>
              <a:off x="1870693" y="2531125"/>
              <a:ext cx="33968" cy="32059"/>
            </a:xfrm>
            <a:custGeom>
              <a:rect b="b" l="l" r="r" t="t"/>
              <a:pathLst>
                <a:path extrusionOk="0" h="1008" w="1068">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69"/>
            <p:cNvSpPr/>
            <p:nvPr/>
          </p:nvSpPr>
          <p:spPr>
            <a:xfrm>
              <a:off x="2028223" y="2531030"/>
              <a:ext cx="32218" cy="31042"/>
            </a:xfrm>
            <a:custGeom>
              <a:rect b="b" l="l" r="r" t="t"/>
              <a:pathLst>
                <a:path extrusionOk="0" h="976" w="1013">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69"/>
            <p:cNvSpPr/>
            <p:nvPr/>
          </p:nvSpPr>
          <p:spPr>
            <a:xfrm>
              <a:off x="1952495" y="2480714"/>
              <a:ext cx="35208" cy="29165"/>
            </a:xfrm>
            <a:custGeom>
              <a:rect b="b" l="l" r="r" t="t"/>
              <a:pathLst>
                <a:path extrusionOk="0" h="917" w="1107">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69"/>
            <p:cNvSpPr/>
            <p:nvPr/>
          </p:nvSpPr>
          <p:spPr>
            <a:xfrm>
              <a:off x="1835485" y="2422352"/>
              <a:ext cx="259433" cy="350714"/>
            </a:xfrm>
            <a:custGeom>
              <a:rect b="b" l="l" r="r" t="t"/>
              <a:pathLst>
                <a:path extrusionOk="0" h="11027" w="8157">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7" name="Google Shape;14137;p69"/>
            <p:cNvSpPr/>
            <p:nvPr/>
          </p:nvSpPr>
          <p:spPr>
            <a:xfrm>
              <a:off x="1916142" y="2464366"/>
              <a:ext cx="86001" cy="74646"/>
            </a:xfrm>
            <a:custGeom>
              <a:rect b="b" l="l" r="r" t="t"/>
              <a:pathLst>
                <a:path extrusionOk="0" h="2347" w="2704">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8" name="Google Shape;14138;p69"/>
            <p:cNvSpPr/>
            <p:nvPr/>
          </p:nvSpPr>
          <p:spPr>
            <a:xfrm>
              <a:off x="1910449" y="2663211"/>
              <a:ext cx="108328" cy="89022"/>
            </a:xfrm>
            <a:custGeom>
              <a:rect b="b" l="l" r="r" t="t"/>
              <a:pathLst>
                <a:path extrusionOk="0" h="2799" w="3406">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9" name="Google Shape;14139;p69"/>
          <p:cNvGrpSpPr/>
          <p:nvPr/>
        </p:nvGrpSpPr>
        <p:grpSpPr>
          <a:xfrm>
            <a:off x="3150240" y="2246902"/>
            <a:ext cx="212489" cy="351445"/>
            <a:chOff x="3150240" y="2422352"/>
            <a:chExt cx="212489" cy="351445"/>
          </a:xfrm>
        </p:grpSpPr>
        <p:sp>
          <p:nvSpPr>
            <p:cNvPr id="14140" name="Google Shape;14140;p69"/>
            <p:cNvSpPr/>
            <p:nvPr/>
          </p:nvSpPr>
          <p:spPr>
            <a:xfrm>
              <a:off x="3150240" y="2422352"/>
              <a:ext cx="212489" cy="351445"/>
            </a:xfrm>
            <a:custGeom>
              <a:rect b="b" l="l" r="r" t="t"/>
              <a:pathLst>
                <a:path extrusionOk="0" h="11050" w="6681">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69"/>
            <p:cNvSpPr/>
            <p:nvPr/>
          </p:nvSpPr>
          <p:spPr>
            <a:xfrm>
              <a:off x="3239230" y="2721860"/>
              <a:ext cx="32982" cy="32250"/>
            </a:xfrm>
            <a:custGeom>
              <a:rect b="b" l="l" r="r" t="t"/>
              <a:pathLst>
                <a:path extrusionOk="0" h="1014" w="1037">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42" name="Google Shape;14142;p69"/>
          <p:cNvGrpSpPr/>
          <p:nvPr/>
        </p:nvGrpSpPr>
        <p:grpSpPr>
          <a:xfrm>
            <a:off x="1367060" y="2246679"/>
            <a:ext cx="269261" cy="352050"/>
            <a:chOff x="1367060" y="2422129"/>
            <a:chExt cx="269261" cy="352050"/>
          </a:xfrm>
        </p:grpSpPr>
        <p:sp>
          <p:nvSpPr>
            <p:cNvPr id="14143" name="Google Shape;14143;p69"/>
            <p:cNvSpPr/>
            <p:nvPr/>
          </p:nvSpPr>
          <p:spPr>
            <a:xfrm>
              <a:off x="1392059" y="2651857"/>
              <a:ext cx="129160" cy="122322"/>
            </a:xfrm>
            <a:custGeom>
              <a:rect b="b" l="l" r="r" t="t"/>
              <a:pathLst>
                <a:path extrusionOk="0" h="3846" w="4061">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69"/>
            <p:cNvSpPr/>
            <p:nvPr/>
          </p:nvSpPr>
          <p:spPr>
            <a:xfrm>
              <a:off x="1367060" y="2441912"/>
              <a:ext cx="82184" cy="212139"/>
            </a:xfrm>
            <a:custGeom>
              <a:rect b="b" l="l" r="r" t="t"/>
              <a:pathLst>
                <a:path extrusionOk="0" h="6670" w="2584">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69"/>
            <p:cNvSpPr/>
            <p:nvPr/>
          </p:nvSpPr>
          <p:spPr>
            <a:xfrm>
              <a:off x="1456051" y="2422129"/>
              <a:ext cx="180271" cy="162937"/>
            </a:xfrm>
            <a:custGeom>
              <a:rect b="b" l="l" r="r" t="t"/>
              <a:pathLst>
                <a:path extrusionOk="0" h="5123" w="5668">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69"/>
            <p:cNvSpPr/>
            <p:nvPr/>
          </p:nvSpPr>
          <p:spPr>
            <a:xfrm>
              <a:off x="1532160" y="2593590"/>
              <a:ext cx="81834" cy="180207"/>
            </a:xfrm>
            <a:custGeom>
              <a:rect b="b" l="l" r="r" t="t"/>
              <a:pathLst>
                <a:path extrusionOk="0" h="5666" w="2573">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69"/>
            <p:cNvSpPr/>
            <p:nvPr/>
          </p:nvSpPr>
          <p:spPr>
            <a:xfrm>
              <a:off x="1425359" y="2572313"/>
              <a:ext cx="24267" cy="17843"/>
            </a:xfrm>
            <a:custGeom>
              <a:rect b="b" l="l" r="r" t="t"/>
              <a:pathLst>
                <a:path extrusionOk="0" h="561" w="763">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69"/>
            <p:cNvSpPr/>
            <p:nvPr/>
          </p:nvSpPr>
          <p:spPr>
            <a:xfrm>
              <a:off x="1562820" y="2573680"/>
              <a:ext cx="26176" cy="17620"/>
            </a:xfrm>
            <a:custGeom>
              <a:rect b="b" l="l" r="r" t="t"/>
              <a:pathLst>
                <a:path extrusionOk="0" h="554" w="823">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69"/>
            <p:cNvSpPr/>
            <p:nvPr/>
          </p:nvSpPr>
          <p:spPr>
            <a:xfrm>
              <a:off x="1448100" y="2481414"/>
              <a:ext cx="125375" cy="191275"/>
            </a:xfrm>
            <a:custGeom>
              <a:rect b="b" l="l" r="r" t="t"/>
              <a:pathLst>
                <a:path extrusionOk="0" h="6014" w="3942">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69"/>
            <p:cNvSpPr/>
            <p:nvPr/>
          </p:nvSpPr>
          <p:spPr>
            <a:xfrm>
              <a:off x="1502232" y="2449259"/>
              <a:ext cx="10655" cy="25380"/>
            </a:xfrm>
            <a:custGeom>
              <a:rect b="b" l="l" r="r" t="t"/>
              <a:pathLst>
                <a:path extrusionOk="0" h="798" w="335">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69"/>
            <p:cNvSpPr/>
            <p:nvPr/>
          </p:nvSpPr>
          <p:spPr>
            <a:xfrm>
              <a:off x="1458309" y="2460582"/>
              <a:ext cx="18988" cy="23090"/>
            </a:xfrm>
            <a:custGeom>
              <a:rect b="b" l="l" r="r" t="t"/>
              <a:pathLst>
                <a:path extrusionOk="0" h="726" w="597">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69"/>
            <p:cNvSpPr/>
            <p:nvPr/>
          </p:nvSpPr>
          <p:spPr>
            <a:xfrm>
              <a:off x="1425741" y="2492768"/>
              <a:ext cx="25031" cy="17874"/>
            </a:xfrm>
            <a:custGeom>
              <a:rect b="b" l="l" r="r" t="t"/>
              <a:pathLst>
                <a:path extrusionOk="0" h="562" w="787">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69"/>
            <p:cNvSpPr/>
            <p:nvPr/>
          </p:nvSpPr>
          <p:spPr>
            <a:xfrm>
              <a:off x="1414768" y="2535959"/>
              <a:ext cx="25031" cy="10655"/>
            </a:xfrm>
            <a:custGeom>
              <a:rect b="b" l="l" r="r" t="t"/>
              <a:pathLst>
                <a:path extrusionOk="0" h="335" w="787">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69"/>
            <p:cNvSpPr/>
            <p:nvPr/>
          </p:nvSpPr>
          <p:spPr>
            <a:xfrm>
              <a:off x="1573825" y="2537104"/>
              <a:ext cx="24999" cy="10241"/>
            </a:xfrm>
            <a:custGeom>
              <a:rect b="b" l="l" r="r" t="t"/>
              <a:pathLst>
                <a:path extrusionOk="0" h="322" w="786">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69"/>
            <p:cNvSpPr/>
            <p:nvPr/>
          </p:nvSpPr>
          <p:spPr>
            <a:xfrm>
              <a:off x="1563965" y="2493627"/>
              <a:ext cx="24649" cy="17525"/>
            </a:xfrm>
            <a:custGeom>
              <a:rect b="b" l="l" r="r" t="t"/>
              <a:pathLst>
                <a:path extrusionOk="0" h="551" w="775">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69"/>
            <p:cNvSpPr/>
            <p:nvPr/>
          </p:nvSpPr>
          <p:spPr>
            <a:xfrm>
              <a:off x="1537853" y="2461440"/>
              <a:ext cx="18956" cy="23090"/>
            </a:xfrm>
            <a:custGeom>
              <a:rect b="b" l="l" r="r" t="t"/>
              <a:pathLst>
                <a:path extrusionOk="0" h="726" w="596">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157" name="Google Shape;14157;p69"/>
          <p:cNvSpPr/>
          <p:nvPr/>
        </p:nvSpPr>
        <p:spPr>
          <a:xfrm>
            <a:off x="7075994" y="2250464"/>
            <a:ext cx="353354" cy="351318"/>
          </a:xfrm>
          <a:custGeom>
            <a:rect b="b" l="l" r="r" t="t"/>
            <a:pathLst>
              <a:path extrusionOk="0" h="11046" w="1111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158" name="Google Shape;14158;p69"/>
          <p:cNvGrpSpPr/>
          <p:nvPr/>
        </p:nvGrpSpPr>
        <p:grpSpPr>
          <a:xfrm>
            <a:off x="4882690" y="2249955"/>
            <a:ext cx="274573" cy="350682"/>
            <a:chOff x="4882690" y="2425405"/>
            <a:chExt cx="274573" cy="350682"/>
          </a:xfrm>
        </p:grpSpPr>
        <p:sp>
          <p:nvSpPr>
            <p:cNvPr id="14159" name="Google Shape;14159;p69"/>
            <p:cNvSpPr/>
            <p:nvPr/>
          </p:nvSpPr>
          <p:spPr>
            <a:xfrm>
              <a:off x="4882690" y="2425405"/>
              <a:ext cx="92075" cy="350682"/>
            </a:xfrm>
            <a:custGeom>
              <a:rect b="b" l="l" r="r" t="t"/>
              <a:pathLst>
                <a:path extrusionOk="0" h="11026" w="2895">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69"/>
            <p:cNvSpPr/>
            <p:nvPr/>
          </p:nvSpPr>
          <p:spPr>
            <a:xfrm>
              <a:off x="4966782" y="2429254"/>
              <a:ext cx="190480" cy="250655"/>
            </a:xfrm>
            <a:custGeom>
              <a:rect b="b" l="l" r="r" t="t"/>
              <a:pathLst>
                <a:path extrusionOk="0" h="7881" w="5989">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1" name="Google Shape;14161;p69"/>
          <p:cNvGrpSpPr/>
          <p:nvPr/>
        </p:nvGrpSpPr>
        <p:grpSpPr>
          <a:xfrm>
            <a:off x="6627639" y="2268434"/>
            <a:ext cx="355993" cy="313247"/>
            <a:chOff x="6627639" y="2443884"/>
            <a:chExt cx="355993" cy="313247"/>
          </a:xfrm>
        </p:grpSpPr>
        <p:sp>
          <p:nvSpPr>
            <p:cNvPr id="14162" name="Google Shape;14162;p69"/>
            <p:cNvSpPr/>
            <p:nvPr/>
          </p:nvSpPr>
          <p:spPr>
            <a:xfrm>
              <a:off x="6627639" y="2444266"/>
              <a:ext cx="92807" cy="87941"/>
            </a:xfrm>
            <a:custGeom>
              <a:rect b="b" l="l" r="r" t="t"/>
              <a:pathLst>
                <a:path extrusionOk="0" h="2765" w="2918">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69"/>
            <p:cNvSpPr/>
            <p:nvPr/>
          </p:nvSpPr>
          <p:spPr>
            <a:xfrm>
              <a:off x="6891589" y="2443884"/>
              <a:ext cx="92044" cy="86446"/>
            </a:xfrm>
            <a:custGeom>
              <a:rect b="b" l="l" r="r" t="t"/>
              <a:pathLst>
                <a:path extrusionOk="0" h="2718" w="2894">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4" name="Google Shape;14164;p69"/>
            <p:cNvSpPr/>
            <p:nvPr/>
          </p:nvSpPr>
          <p:spPr>
            <a:xfrm>
              <a:off x="6662498" y="2512201"/>
              <a:ext cx="288185" cy="244930"/>
            </a:xfrm>
            <a:custGeom>
              <a:rect b="b" l="l" r="r" t="t"/>
              <a:pathLst>
                <a:path extrusionOk="0" h="7701" w="9061">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5" name="Google Shape;14165;p69"/>
          <p:cNvGrpSpPr/>
          <p:nvPr/>
        </p:nvGrpSpPr>
        <p:grpSpPr>
          <a:xfrm>
            <a:off x="6183451" y="2286690"/>
            <a:ext cx="351445" cy="277976"/>
            <a:chOff x="6183451" y="2462140"/>
            <a:chExt cx="351445" cy="277976"/>
          </a:xfrm>
        </p:grpSpPr>
        <p:sp>
          <p:nvSpPr>
            <p:cNvPr id="14166" name="Google Shape;14166;p69"/>
            <p:cNvSpPr/>
            <p:nvPr/>
          </p:nvSpPr>
          <p:spPr>
            <a:xfrm>
              <a:off x="6315251" y="2514777"/>
              <a:ext cx="120446" cy="10241"/>
            </a:xfrm>
            <a:custGeom>
              <a:rect b="b" l="l" r="r" t="t"/>
              <a:pathLst>
                <a:path extrusionOk="0" h="322" w="3787">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69"/>
            <p:cNvSpPr/>
            <p:nvPr/>
          </p:nvSpPr>
          <p:spPr>
            <a:xfrm>
              <a:off x="6274349" y="2514777"/>
              <a:ext cx="27670" cy="10241"/>
            </a:xfrm>
            <a:custGeom>
              <a:rect b="b" l="l" r="r" t="t"/>
              <a:pathLst>
                <a:path extrusionOk="0" h="322" w="87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69"/>
            <p:cNvSpPr/>
            <p:nvPr/>
          </p:nvSpPr>
          <p:spPr>
            <a:xfrm>
              <a:off x="6274349" y="2672307"/>
              <a:ext cx="64405" cy="10623"/>
            </a:xfrm>
            <a:custGeom>
              <a:rect b="b" l="l" r="r" t="t"/>
              <a:pathLst>
                <a:path extrusionOk="0" h="334" w="2025">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69"/>
            <p:cNvSpPr/>
            <p:nvPr/>
          </p:nvSpPr>
          <p:spPr>
            <a:xfrm>
              <a:off x="6274731" y="2619670"/>
              <a:ext cx="85619" cy="10623"/>
            </a:xfrm>
            <a:custGeom>
              <a:rect b="b" l="l" r="r" t="t"/>
              <a:pathLst>
                <a:path extrusionOk="0" h="334" w="2692">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0" name="Google Shape;14170;p69"/>
            <p:cNvSpPr/>
            <p:nvPr/>
          </p:nvSpPr>
          <p:spPr>
            <a:xfrm>
              <a:off x="6274731" y="2567383"/>
              <a:ext cx="122704" cy="10273"/>
            </a:xfrm>
            <a:custGeom>
              <a:rect b="b" l="l" r="r" t="t"/>
              <a:pathLst>
                <a:path extrusionOk="0" h="323" w="3858">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1" name="Google Shape;14171;p69"/>
            <p:cNvSpPr/>
            <p:nvPr/>
          </p:nvSpPr>
          <p:spPr>
            <a:xfrm>
              <a:off x="6183451" y="2462140"/>
              <a:ext cx="339709" cy="277976"/>
            </a:xfrm>
            <a:custGeom>
              <a:rect b="b" l="l" r="r" t="t"/>
              <a:pathLst>
                <a:path extrusionOk="0" h="8740" w="10681">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69"/>
            <p:cNvSpPr/>
            <p:nvPr/>
          </p:nvSpPr>
          <p:spPr>
            <a:xfrm>
              <a:off x="6367888" y="2552562"/>
              <a:ext cx="167008" cy="132627"/>
            </a:xfrm>
            <a:custGeom>
              <a:rect b="b" l="l" r="r" t="t"/>
              <a:pathLst>
                <a:path extrusionOk="0" h="4170" w="5251">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3" name="Google Shape;14173;p69"/>
          <p:cNvGrpSpPr/>
          <p:nvPr/>
        </p:nvGrpSpPr>
        <p:grpSpPr>
          <a:xfrm>
            <a:off x="5735477" y="2254408"/>
            <a:ext cx="353354" cy="341299"/>
            <a:chOff x="5735477" y="2429858"/>
            <a:chExt cx="353354" cy="341299"/>
          </a:xfrm>
        </p:grpSpPr>
        <p:sp>
          <p:nvSpPr>
            <p:cNvPr id="14174" name="Google Shape;14174;p69"/>
            <p:cNvSpPr/>
            <p:nvPr/>
          </p:nvSpPr>
          <p:spPr>
            <a:xfrm>
              <a:off x="5824468" y="2594703"/>
              <a:ext cx="176359" cy="76968"/>
            </a:xfrm>
            <a:custGeom>
              <a:rect b="b" l="l" r="r" t="t"/>
              <a:pathLst>
                <a:path extrusionOk="0" h="2420" w="5545">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69"/>
            <p:cNvSpPr/>
            <p:nvPr/>
          </p:nvSpPr>
          <p:spPr>
            <a:xfrm>
              <a:off x="5735477" y="2429858"/>
              <a:ext cx="353354" cy="126202"/>
            </a:xfrm>
            <a:custGeom>
              <a:rect b="b" l="l" r="r" t="t"/>
              <a:pathLst>
                <a:path extrusionOk="0" h="3968" w="1111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69"/>
            <p:cNvSpPr/>
            <p:nvPr/>
          </p:nvSpPr>
          <p:spPr>
            <a:xfrm>
              <a:off x="5762384" y="2464271"/>
              <a:ext cx="134440" cy="72102"/>
            </a:xfrm>
            <a:custGeom>
              <a:rect b="b" l="l" r="r" t="t"/>
              <a:pathLst>
                <a:path extrusionOk="0" h="2267" w="4227">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69"/>
            <p:cNvSpPr/>
            <p:nvPr/>
          </p:nvSpPr>
          <p:spPr>
            <a:xfrm>
              <a:off x="5928247" y="2463921"/>
              <a:ext cx="134821" cy="70957"/>
            </a:xfrm>
            <a:custGeom>
              <a:rect b="b" l="l" r="r" t="t"/>
              <a:pathLst>
                <a:path extrusionOk="0" h="2231" w="4239">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69"/>
            <p:cNvSpPr/>
            <p:nvPr/>
          </p:nvSpPr>
          <p:spPr>
            <a:xfrm>
              <a:off x="5966859" y="2655642"/>
              <a:ext cx="28434" cy="113258"/>
            </a:xfrm>
            <a:custGeom>
              <a:rect b="b" l="l" r="r" t="t"/>
              <a:pathLst>
                <a:path extrusionOk="0" h="3561" w="894">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69"/>
            <p:cNvSpPr/>
            <p:nvPr/>
          </p:nvSpPr>
          <p:spPr>
            <a:xfrm>
              <a:off x="6054704" y="2499988"/>
              <a:ext cx="27670" cy="271169"/>
            </a:xfrm>
            <a:custGeom>
              <a:rect b="b" l="l" r="r" t="t"/>
              <a:pathLst>
                <a:path extrusionOk="0" h="8526" w="87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0" name="Google Shape;14180;p69"/>
          <p:cNvGrpSpPr/>
          <p:nvPr/>
        </p:nvGrpSpPr>
        <p:grpSpPr>
          <a:xfrm>
            <a:off x="5243735" y="2271523"/>
            <a:ext cx="405255" cy="275499"/>
            <a:chOff x="5283337" y="2478774"/>
            <a:chExt cx="358633" cy="243913"/>
          </a:xfrm>
        </p:grpSpPr>
        <p:sp>
          <p:nvSpPr>
            <p:cNvPr id="14181" name="Google Shape;14181;p69"/>
            <p:cNvSpPr/>
            <p:nvPr/>
          </p:nvSpPr>
          <p:spPr>
            <a:xfrm>
              <a:off x="5386735" y="2511056"/>
              <a:ext cx="21596" cy="20387"/>
            </a:xfrm>
            <a:custGeom>
              <a:rect b="b" l="l" r="r" t="t"/>
              <a:pathLst>
                <a:path extrusionOk="0" h="641" w="679">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2" name="Google Shape;14182;p69"/>
            <p:cNvSpPr/>
            <p:nvPr/>
          </p:nvSpPr>
          <p:spPr>
            <a:xfrm>
              <a:off x="5321599" y="2575811"/>
              <a:ext cx="21977" cy="20387"/>
            </a:xfrm>
            <a:custGeom>
              <a:rect b="b" l="l" r="r" t="t"/>
              <a:pathLst>
                <a:path extrusionOk="0" h="641" w="691">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69"/>
            <p:cNvSpPr/>
            <p:nvPr/>
          </p:nvSpPr>
          <p:spPr>
            <a:xfrm>
              <a:off x="5386735" y="2575811"/>
              <a:ext cx="21596" cy="20387"/>
            </a:xfrm>
            <a:custGeom>
              <a:rect b="b" l="l" r="r" t="t"/>
              <a:pathLst>
                <a:path extrusionOk="0" h="641" w="679">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69"/>
            <p:cNvSpPr/>
            <p:nvPr/>
          </p:nvSpPr>
          <p:spPr>
            <a:xfrm>
              <a:off x="5321599" y="2511056"/>
              <a:ext cx="21977" cy="20387"/>
            </a:xfrm>
            <a:custGeom>
              <a:rect b="b" l="l" r="r" t="t"/>
              <a:pathLst>
                <a:path extrusionOk="0" h="641" w="691">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69"/>
            <p:cNvSpPr/>
            <p:nvPr/>
          </p:nvSpPr>
          <p:spPr>
            <a:xfrm>
              <a:off x="5522670" y="2520916"/>
              <a:ext cx="17079" cy="15457"/>
            </a:xfrm>
            <a:custGeom>
              <a:rect b="b" l="l" r="r" t="t"/>
              <a:pathLst>
                <a:path extrusionOk="0" h="486" w="537">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69"/>
            <p:cNvSpPr/>
            <p:nvPr/>
          </p:nvSpPr>
          <p:spPr>
            <a:xfrm>
              <a:off x="5473054" y="2570531"/>
              <a:ext cx="16698" cy="15839"/>
            </a:xfrm>
            <a:custGeom>
              <a:rect b="b" l="l" r="r" t="t"/>
              <a:pathLst>
                <a:path extrusionOk="0" h="498" w="525">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69"/>
            <p:cNvSpPr/>
            <p:nvPr/>
          </p:nvSpPr>
          <p:spPr>
            <a:xfrm>
              <a:off x="5522670" y="2570531"/>
              <a:ext cx="17079" cy="15839"/>
            </a:xfrm>
            <a:custGeom>
              <a:rect b="b" l="l" r="r" t="t"/>
              <a:pathLst>
                <a:path extrusionOk="0" h="498" w="537">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69"/>
            <p:cNvSpPr/>
            <p:nvPr/>
          </p:nvSpPr>
          <p:spPr>
            <a:xfrm>
              <a:off x="5473054" y="2520916"/>
              <a:ext cx="16698" cy="15457"/>
            </a:xfrm>
            <a:custGeom>
              <a:rect b="b" l="l" r="r" t="t"/>
              <a:pathLst>
                <a:path extrusionOk="0" h="486" w="525">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69"/>
            <p:cNvSpPr/>
            <p:nvPr/>
          </p:nvSpPr>
          <p:spPr>
            <a:xfrm>
              <a:off x="5343926" y="2638594"/>
              <a:ext cx="95860" cy="10623"/>
            </a:xfrm>
            <a:custGeom>
              <a:rect b="b" l="l" r="r" t="t"/>
              <a:pathLst>
                <a:path extrusionOk="0" h="334" w="3014">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69"/>
            <p:cNvSpPr/>
            <p:nvPr/>
          </p:nvSpPr>
          <p:spPr>
            <a:xfrm>
              <a:off x="5343926" y="2689323"/>
              <a:ext cx="20482" cy="10655"/>
            </a:xfrm>
            <a:custGeom>
              <a:rect b="b" l="l" r="r" t="t"/>
              <a:pathLst>
                <a:path extrusionOk="0" h="335" w="644">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69"/>
            <p:cNvSpPr/>
            <p:nvPr/>
          </p:nvSpPr>
          <p:spPr>
            <a:xfrm>
              <a:off x="5378021" y="2689323"/>
              <a:ext cx="61765" cy="10655"/>
            </a:xfrm>
            <a:custGeom>
              <a:rect b="b" l="l" r="r" t="t"/>
              <a:pathLst>
                <a:path extrusionOk="0" h="335" w="1942">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69"/>
            <p:cNvSpPr/>
            <p:nvPr/>
          </p:nvSpPr>
          <p:spPr>
            <a:xfrm>
              <a:off x="5343926" y="2663975"/>
              <a:ext cx="95860" cy="10241"/>
            </a:xfrm>
            <a:custGeom>
              <a:rect b="b" l="l" r="r" t="t"/>
              <a:pathLst>
                <a:path extrusionOk="0" h="322" w="3014">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69"/>
            <p:cNvSpPr/>
            <p:nvPr/>
          </p:nvSpPr>
          <p:spPr>
            <a:xfrm>
              <a:off x="5283337" y="2478774"/>
              <a:ext cx="287072" cy="149229"/>
            </a:xfrm>
            <a:custGeom>
              <a:rect b="b" l="l" r="r" t="t"/>
              <a:pathLst>
                <a:path extrusionOk="0" h="4692" w="9026">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69"/>
            <p:cNvSpPr/>
            <p:nvPr/>
          </p:nvSpPr>
          <p:spPr>
            <a:xfrm>
              <a:off x="5336356" y="2524987"/>
              <a:ext cx="56836" cy="56836"/>
            </a:xfrm>
            <a:custGeom>
              <a:rect b="b" l="l" r="r" t="t"/>
              <a:pathLst>
                <a:path extrusionOk="0" h="1787" w="1787">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69"/>
            <p:cNvSpPr/>
            <p:nvPr/>
          </p:nvSpPr>
          <p:spPr>
            <a:xfrm>
              <a:off x="5486699" y="2534083"/>
              <a:ext cx="38643" cy="39025"/>
            </a:xfrm>
            <a:custGeom>
              <a:rect b="b" l="l" r="r" t="t"/>
              <a:pathLst>
                <a:path extrusionOk="0" h="1227" w="1215">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69"/>
            <p:cNvSpPr/>
            <p:nvPr/>
          </p:nvSpPr>
          <p:spPr>
            <a:xfrm>
              <a:off x="5466248" y="2638594"/>
              <a:ext cx="61384" cy="61765"/>
            </a:xfrm>
            <a:custGeom>
              <a:rect b="b" l="l" r="r" t="t"/>
              <a:pathLst>
                <a:path extrusionOk="0" h="1942" w="193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69"/>
            <p:cNvSpPr/>
            <p:nvPr/>
          </p:nvSpPr>
          <p:spPr>
            <a:xfrm>
              <a:off x="5316287" y="2582458"/>
              <a:ext cx="325683" cy="140228"/>
            </a:xfrm>
            <a:custGeom>
              <a:rect b="b" l="l" r="r" t="t"/>
              <a:pathLst>
                <a:path extrusionOk="0" h="4409" w="1024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98" name="Google Shape;14198;p69"/>
          <p:cNvGrpSpPr/>
          <p:nvPr/>
        </p:nvGrpSpPr>
        <p:grpSpPr>
          <a:xfrm>
            <a:off x="7964753" y="2295373"/>
            <a:ext cx="362068" cy="258670"/>
            <a:chOff x="7964753" y="2470823"/>
            <a:chExt cx="362068" cy="258670"/>
          </a:xfrm>
        </p:grpSpPr>
        <p:sp>
          <p:nvSpPr>
            <p:cNvPr id="14199" name="Google Shape;14199;p69"/>
            <p:cNvSpPr/>
            <p:nvPr/>
          </p:nvSpPr>
          <p:spPr>
            <a:xfrm>
              <a:off x="8196898" y="2562358"/>
              <a:ext cx="33363" cy="49012"/>
            </a:xfrm>
            <a:custGeom>
              <a:rect b="b" l="l" r="r" t="t"/>
              <a:pathLst>
                <a:path extrusionOk="0" h="1541" w="1049">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0" name="Google Shape;14200;p69"/>
            <p:cNvSpPr/>
            <p:nvPr/>
          </p:nvSpPr>
          <p:spPr>
            <a:xfrm>
              <a:off x="8162421" y="2529471"/>
              <a:ext cx="51174" cy="21309"/>
            </a:xfrm>
            <a:custGeom>
              <a:rect b="b" l="l" r="r" t="t"/>
              <a:pathLst>
                <a:path extrusionOk="0" h="670" w="1609">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1" name="Google Shape;14201;p69"/>
            <p:cNvSpPr/>
            <p:nvPr/>
          </p:nvSpPr>
          <p:spPr>
            <a:xfrm>
              <a:off x="8241966" y="2551258"/>
              <a:ext cx="47739" cy="30565"/>
            </a:xfrm>
            <a:custGeom>
              <a:rect b="b" l="l" r="r" t="t"/>
              <a:pathLst>
                <a:path extrusionOk="0" h="961" w="1501">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69"/>
            <p:cNvSpPr/>
            <p:nvPr/>
          </p:nvSpPr>
          <p:spPr>
            <a:xfrm>
              <a:off x="8060582" y="2586720"/>
              <a:ext cx="33713" cy="48884"/>
            </a:xfrm>
            <a:custGeom>
              <a:rect b="b" l="l" r="r" t="t"/>
              <a:pathLst>
                <a:path extrusionOk="0" h="1537" w="106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69"/>
            <p:cNvSpPr/>
            <p:nvPr/>
          </p:nvSpPr>
          <p:spPr>
            <a:xfrm>
              <a:off x="7999612" y="2581568"/>
              <a:ext cx="49266" cy="22582"/>
            </a:xfrm>
            <a:custGeom>
              <a:rect b="b" l="l" r="r" t="t"/>
              <a:pathLst>
                <a:path extrusionOk="0" h="710" w="1549">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69"/>
            <p:cNvSpPr/>
            <p:nvPr/>
          </p:nvSpPr>
          <p:spPr>
            <a:xfrm>
              <a:off x="8080651" y="2557873"/>
              <a:ext cx="48121" cy="28879"/>
            </a:xfrm>
            <a:custGeom>
              <a:rect b="b" l="l" r="r" t="t"/>
              <a:pathLst>
                <a:path extrusionOk="0" h="908" w="1513">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69"/>
            <p:cNvSpPr/>
            <p:nvPr/>
          </p:nvSpPr>
          <p:spPr>
            <a:xfrm>
              <a:off x="7964753" y="2497698"/>
              <a:ext cx="269675" cy="231795"/>
            </a:xfrm>
            <a:custGeom>
              <a:rect b="b" l="l" r="r" t="t"/>
              <a:pathLst>
                <a:path extrusionOk="0" h="7288" w="8479">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69"/>
            <p:cNvSpPr/>
            <p:nvPr/>
          </p:nvSpPr>
          <p:spPr>
            <a:xfrm>
              <a:off x="8045792" y="2634650"/>
              <a:ext cx="84124" cy="55850"/>
            </a:xfrm>
            <a:custGeom>
              <a:rect b="b" l="l" r="r" t="t"/>
              <a:pathLst>
                <a:path extrusionOk="0" h="1756" w="2645">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69"/>
            <p:cNvSpPr/>
            <p:nvPr/>
          </p:nvSpPr>
          <p:spPr>
            <a:xfrm>
              <a:off x="8145787" y="2470823"/>
              <a:ext cx="181034" cy="231795"/>
            </a:xfrm>
            <a:custGeom>
              <a:rect b="b" l="l" r="r" t="t"/>
              <a:pathLst>
                <a:path extrusionOk="0" h="7288" w="5692">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8" name="Google Shape;14208;p69"/>
          <p:cNvGrpSpPr/>
          <p:nvPr/>
        </p:nvGrpSpPr>
        <p:grpSpPr>
          <a:xfrm>
            <a:off x="7524349" y="2280997"/>
            <a:ext cx="350332" cy="288948"/>
            <a:chOff x="7524349" y="2456447"/>
            <a:chExt cx="350332" cy="288948"/>
          </a:xfrm>
        </p:grpSpPr>
        <p:sp>
          <p:nvSpPr>
            <p:cNvPr id="14209" name="Google Shape;14209;p69"/>
            <p:cNvSpPr/>
            <p:nvPr/>
          </p:nvSpPr>
          <p:spPr>
            <a:xfrm>
              <a:off x="7693647" y="2566651"/>
              <a:ext cx="10623" cy="67045"/>
            </a:xfrm>
            <a:custGeom>
              <a:rect b="b" l="l" r="r" t="t"/>
              <a:pathLst>
                <a:path extrusionOk="0" h="2108" w="334">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69"/>
            <p:cNvSpPr/>
            <p:nvPr/>
          </p:nvSpPr>
          <p:spPr>
            <a:xfrm>
              <a:off x="7524349" y="2545151"/>
              <a:ext cx="350332" cy="200244"/>
            </a:xfrm>
            <a:custGeom>
              <a:rect b="b" l="l" r="r" t="t"/>
              <a:pathLst>
                <a:path extrusionOk="0" h="6296" w="11015">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69"/>
            <p:cNvSpPr/>
            <p:nvPr/>
          </p:nvSpPr>
          <p:spPr>
            <a:xfrm>
              <a:off x="7582298" y="2650998"/>
              <a:ext cx="86764" cy="50093"/>
            </a:xfrm>
            <a:custGeom>
              <a:rect b="b" l="l" r="r" t="t"/>
              <a:pathLst>
                <a:path extrusionOk="0" h="1575" w="2728">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69"/>
            <p:cNvSpPr/>
            <p:nvPr/>
          </p:nvSpPr>
          <p:spPr>
            <a:xfrm>
              <a:off x="7729237" y="2650553"/>
              <a:ext cx="86732" cy="50156"/>
            </a:xfrm>
            <a:custGeom>
              <a:rect b="b" l="l" r="r" t="t"/>
              <a:pathLst>
                <a:path extrusionOk="0" h="1577" w="2727">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69"/>
            <p:cNvSpPr/>
            <p:nvPr/>
          </p:nvSpPr>
          <p:spPr>
            <a:xfrm>
              <a:off x="7667885" y="2456447"/>
              <a:ext cx="62147" cy="121209"/>
            </a:xfrm>
            <a:custGeom>
              <a:rect b="b" l="l" r="r" t="t"/>
              <a:pathLst>
                <a:path extrusionOk="0" h="3811" w="1954">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4" name="Google Shape;14214;p69"/>
          <p:cNvGrpSpPr/>
          <p:nvPr/>
        </p:nvGrpSpPr>
        <p:grpSpPr>
          <a:xfrm>
            <a:off x="3972749" y="2718761"/>
            <a:ext cx="355230" cy="356725"/>
            <a:chOff x="3972749" y="2894211"/>
            <a:chExt cx="355230" cy="356725"/>
          </a:xfrm>
        </p:grpSpPr>
        <p:sp>
          <p:nvSpPr>
            <p:cNvPr id="14215" name="Google Shape;14215;p69"/>
            <p:cNvSpPr/>
            <p:nvPr/>
          </p:nvSpPr>
          <p:spPr>
            <a:xfrm>
              <a:off x="3973512" y="3208508"/>
              <a:ext cx="351795" cy="10623"/>
            </a:xfrm>
            <a:custGeom>
              <a:rect b="b" l="l" r="r" t="t"/>
              <a:pathLst>
                <a:path extrusionOk="0" h="334" w="11061">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6" name="Google Shape;14216;p69"/>
            <p:cNvSpPr/>
            <p:nvPr/>
          </p:nvSpPr>
          <p:spPr>
            <a:xfrm>
              <a:off x="4116253" y="3052091"/>
              <a:ext cx="142804" cy="140546"/>
            </a:xfrm>
            <a:custGeom>
              <a:rect b="b" l="l" r="r" t="t"/>
              <a:pathLst>
                <a:path extrusionOk="0" h="4419" w="449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7" name="Google Shape;14217;p69"/>
            <p:cNvSpPr/>
            <p:nvPr/>
          </p:nvSpPr>
          <p:spPr>
            <a:xfrm>
              <a:off x="3995839" y="2992647"/>
              <a:ext cx="54927" cy="37148"/>
            </a:xfrm>
            <a:custGeom>
              <a:rect b="b" l="l" r="r" t="t"/>
              <a:pathLst>
                <a:path extrusionOk="0" h="1168" w="1727">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69"/>
            <p:cNvSpPr/>
            <p:nvPr/>
          </p:nvSpPr>
          <p:spPr>
            <a:xfrm>
              <a:off x="4249548" y="2992647"/>
              <a:ext cx="54959" cy="37148"/>
            </a:xfrm>
            <a:custGeom>
              <a:rect b="b" l="l" r="r" t="t"/>
              <a:pathLst>
                <a:path extrusionOk="0" h="1168" w="1728">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69"/>
            <p:cNvSpPr/>
            <p:nvPr/>
          </p:nvSpPr>
          <p:spPr>
            <a:xfrm>
              <a:off x="3972749" y="2894211"/>
              <a:ext cx="355230" cy="356725"/>
            </a:xfrm>
            <a:custGeom>
              <a:rect b="b" l="l" r="r" t="t"/>
              <a:pathLst>
                <a:path extrusionOk="0" h="11216" w="11169">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0" name="Google Shape;14220;p69"/>
          <p:cNvGrpSpPr/>
          <p:nvPr/>
        </p:nvGrpSpPr>
        <p:grpSpPr>
          <a:xfrm>
            <a:off x="3527797" y="2743346"/>
            <a:ext cx="355993" cy="307904"/>
            <a:chOff x="3527797" y="2918796"/>
            <a:chExt cx="355993" cy="307904"/>
          </a:xfrm>
        </p:grpSpPr>
        <p:sp>
          <p:nvSpPr>
            <p:cNvPr id="14221" name="Google Shape;14221;p69"/>
            <p:cNvSpPr/>
            <p:nvPr/>
          </p:nvSpPr>
          <p:spPr>
            <a:xfrm>
              <a:off x="3527797" y="2918796"/>
              <a:ext cx="355993" cy="307904"/>
            </a:xfrm>
            <a:custGeom>
              <a:rect b="b" l="l" r="r" t="t"/>
              <a:pathLst>
                <a:path extrusionOk="0" h="9681" w="11193">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69"/>
            <p:cNvSpPr/>
            <p:nvPr/>
          </p:nvSpPr>
          <p:spPr>
            <a:xfrm>
              <a:off x="3552414" y="3088826"/>
              <a:ext cx="52669" cy="52224"/>
            </a:xfrm>
            <a:custGeom>
              <a:rect b="b" l="l" r="r" t="t"/>
              <a:pathLst>
                <a:path extrusionOk="0" h="1642"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69"/>
            <p:cNvSpPr/>
            <p:nvPr/>
          </p:nvSpPr>
          <p:spPr>
            <a:xfrm>
              <a:off x="3552414" y="3153199"/>
              <a:ext cx="52669" cy="52256"/>
            </a:xfrm>
            <a:custGeom>
              <a:rect b="b" l="l" r="r" t="t"/>
              <a:pathLst>
                <a:path extrusionOk="0" h="1643" w="1656">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69"/>
            <p:cNvSpPr/>
            <p:nvPr/>
          </p:nvSpPr>
          <p:spPr>
            <a:xfrm>
              <a:off x="3616024" y="3153199"/>
              <a:ext cx="52287" cy="52256"/>
            </a:xfrm>
            <a:custGeom>
              <a:rect b="b" l="l" r="r" t="t"/>
              <a:pathLst>
                <a:path extrusionOk="0" h="1643" w="1644">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69"/>
            <p:cNvSpPr/>
            <p:nvPr/>
          </p:nvSpPr>
          <p:spPr>
            <a:xfrm>
              <a:off x="3679252" y="3153199"/>
              <a:ext cx="57217" cy="52256"/>
            </a:xfrm>
            <a:custGeom>
              <a:rect b="b" l="l" r="r" t="t"/>
              <a:pathLst>
                <a:path extrusionOk="0" h="1643" w="1799">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69"/>
            <p:cNvSpPr/>
            <p:nvPr/>
          </p:nvSpPr>
          <p:spPr>
            <a:xfrm>
              <a:off x="3742894" y="3153199"/>
              <a:ext cx="57185" cy="52256"/>
            </a:xfrm>
            <a:custGeom>
              <a:rect b="b" l="l" r="r" t="t"/>
              <a:pathLst>
                <a:path extrusionOk="0" h="1643" w="1798">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7" name="Google Shape;14227;p69"/>
            <p:cNvSpPr/>
            <p:nvPr/>
          </p:nvSpPr>
          <p:spPr>
            <a:xfrm>
              <a:off x="3806122" y="3088826"/>
              <a:ext cx="57217" cy="52224"/>
            </a:xfrm>
            <a:custGeom>
              <a:rect b="b" l="l" r="r" t="t"/>
              <a:pathLst>
                <a:path extrusionOk="0" h="1642"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8" name="Google Shape;14228;p69"/>
            <p:cNvSpPr/>
            <p:nvPr/>
          </p:nvSpPr>
          <p:spPr>
            <a:xfrm>
              <a:off x="3806122" y="3153199"/>
              <a:ext cx="57217" cy="52256"/>
            </a:xfrm>
            <a:custGeom>
              <a:rect b="b" l="l" r="r" t="t"/>
              <a:pathLst>
                <a:path extrusionOk="0" h="1643" w="1799">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69"/>
            <p:cNvSpPr/>
            <p:nvPr/>
          </p:nvSpPr>
          <p:spPr>
            <a:xfrm>
              <a:off x="3549742" y="2940392"/>
              <a:ext cx="107215" cy="72420"/>
            </a:xfrm>
            <a:custGeom>
              <a:rect b="b" l="l" r="r" t="t"/>
              <a:pathLst>
                <a:path extrusionOk="0" h="2277" w="3371">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69"/>
            <p:cNvSpPr/>
            <p:nvPr/>
          </p:nvSpPr>
          <p:spPr>
            <a:xfrm>
              <a:off x="3630050" y="2983551"/>
              <a:ext cx="93539" cy="73120"/>
            </a:xfrm>
            <a:custGeom>
              <a:rect b="b" l="l" r="r" t="t"/>
              <a:pathLst>
                <a:path extrusionOk="0" h="2299" w="2941">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1" name="Google Shape;14231;p69"/>
          <p:cNvGrpSpPr/>
          <p:nvPr/>
        </p:nvGrpSpPr>
        <p:grpSpPr>
          <a:xfrm>
            <a:off x="3082845" y="2745509"/>
            <a:ext cx="356375" cy="302338"/>
            <a:chOff x="3082845" y="2920959"/>
            <a:chExt cx="356375" cy="302338"/>
          </a:xfrm>
        </p:grpSpPr>
        <p:sp>
          <p:nvSpPr>
            <p:cNvPr id="14232" name="Google Shape;14232;p69"/>
            <p:cNvSpPr/>
            <p:nvPr/>
          </p:nvSpPr>
          <p:spPr>
            <a:xfrm>
              <a:off x="3082845" y="2920959"/>
              <a:ext cx="217769" cy="130432"/>
            </a:xfrm>
            <a:custGeom>
              <a:rect b="b" l="l" r="r" t="t"/>
              <a:pathLst>
                <a:path extrusionOk="0" h="4101" w="6847">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69"/>
            <p:cNvSpPr/>
            <p:nvPr/>
          </p:nvSpPr>
          <p:spPr>
            <a:xfrm>
              <a:off x="3260444" y="2997577"/>
              <a:ext cx="178776" cy="225720"/>
            </a:xfrm>
            <a:custGeom>
              <a:rect b="b" l="l" r="r" t="t"/>
              <a:pathLst>
                <a:path extrusionOk="0" h="7097" w="5621">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4" name="Google Shape;14234;p69"/>
          <p:cNvGrpSpPr/>
          <p:nvPr/>
        </p:nvGrpSpPr>
        <p:grpSpPr>
          <a:xfrm>
            <a:off x="2639038" y="2719492"/>
            <a:ext cx="355612" cy="355612"/>
            <a:chOff x="2639038" y="2894942"/>
            <a:chExt cx="355612" cy="355612"/>
          </a:xfrm>
        </p:grpSpPr>
        <p:sp>
          <p:nvSpPr>
            <p:cNvPr id="14235" name="Google Shape;14235;p69"/>
            <p:cNvSpPr/>
            <p:nvPr/>
          </p:nvSpPr>
          <p:spPr>
            <a:xfrm>
              <a:off x="2748479" y="2894942"/>
              <a:ext cx="246171" cy="304119"/>
            </a:xfrm>
            <a:custGeom>
              <a:rect b="b" l="l" r="r" t="t"/>
              <a:pathLst>
                <a:path extrusionOk="0" h="9562" w="774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69"/>
            <p:cNvSpPr/>
            <p:nvPr/>
          </p:nvSpPr>
          <p:spPr>
            <a:xfrm>
              <a:off x="2639038" y="2945703"/>
              <a:ext cx="246552" cy="304851"/>
            </a:xfrm>
            <a:custGeom>
              <a:rect b="b" l="l" r="r" t="t"/>
              <a:pathLst>
                <a:path extrusionOk="0" h="9585" w="7752">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7" name="Google Shape;14237;p69"/>
          <p:cNvGrpSpPr/>
          <p:nvPr/>
        </p:nvGrpSpPr>
        <p:grpSpPr>
          <a:xfrm>
            <a:off x="2194468" y="2763415"/>
            <a:ext cx="355993" cy="267766"/>
            <a:chOff x="2194468" y="2938865"/>
            <a:chExt cx="355993" cy="267766"/>
          </a:xfrm>
        </p:grpSpPr>
        <p:sp>
          <p:nvSpPr>
            <p:cNvPr id="14238" name="Google Shape;14238;p69"/>
            <p:cNvSpPr/>
            <p:nvPr/>
          </p:nvSpPr>
          <p:spPr>
            <a:xfrm>
              <a:off x="2194468" y="2938865"/>
              <a:ext cx="355993" cy="267766"/>
            </a:xfrm>
            <a:custGeom>
              <a:rect b="b" l="l" r="r" t="t"/>
              <a:pathLst>
                <a:path extrusionOk="0" h="8419" w="11193">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9" name="Google Shape;14239;p69"/>
            <p:cNvSpPr/>
            <p:nvPr/>
          </p:nvSpPr>
          <p:spPr>
            <a:xfrm>
              <a:off x="2217940"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0" name="Google Shape;14240;p69"/>
            <p:cNvSpPr/>
            <p:nvPr/>
          </p:nvSpPr>
          <p:spPr>
            <a:xfrm>
              <a:off x="2270959" y="3005528"/>
              <a:ext cx="39025" cy="10623"/>
            </a:xfrm>
            <a:custGeom>
              <a:rect b="b" l="l" r="r" t="t"/>
              <a:pathLst>
                <a:path extrusionOk="0" h="334" w="1227">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69"/>
            <p:cNvSpPr/>
            <p:nvPr/>
          </p:nvSpPr>
          <p:spPr>
            <a:xfrm>
              <a:off x="2323978" y="3005528"/>
              <a:ext cx="39025" cy="10623"/>
            </a:xfrm>
            <a:custGeom>
              <a:rect b="b" l="l" r="r" t="t"/>
              <a:pathLst>
                <a:path extrusionOk="0" h="334" w="1227">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69"/>
            <p:cNvSpPr/>
            <p:nvPr/>
          </p:nvSpPr>
          <p:spPr>
            <a:xfrm>
              <a:off x="2376996"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69"/>
            <p:cNvSpPr/>
            <p:nvPr/>
          </p:nvSpPr>
          <p:spPr>
            <a:xfrm>
              <a:off x="2429634"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69"/>
            <p:cNvSpPr/>
            <p:nvPr/>
          </p:nvSpPr>
          <p:spPr>
            <a:xfrm>
              <a:off x="2482653" y="3005528"/>
              <a:ext cx="39025" cy="10623"/>
            </a:xfrm>
            <a:custGeom>
              <a:rect b="b" l="l" r="r" t="t"/>
              <a:pathLst>
                <a:path extrusionOk="0" h="334" w="1227">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69"/>
            <p:cNvSpPr/>
            <p:nvPr/>
          </p:nvSpPr>
          <p:spPr>
            <a:xfrm>
              <a:off x="2223251" y="2962369"/>
              <a:ext cx="259433" cy="10623"/>
            </a:xfrm>
            <a:custGeom>
              <a:rect b="b" l="l" r="r" t="t"/>
              <a:pathLst>
                <a:path extrusionOk="0" h="334" w="8157">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69"/>
            <p:cNvSpPr/>
            <p:nvPr/>
          </p:nvSpPr>
          <p:spPr>
            <a:xfrm>
              <a:off x="2502340" y="2954927"/>
              <a:ext cx="30692" cy="25635"/>
            </a:xfrm>
            <a:custGeom>
              <a:rect b="b" l="l" r="r" t="t"/>
              <a:pathLst>
                <a:path extrusionOk="0" h="806" w="965">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69"/>
            <p:cNvSpPr/>
            <p:nvPr/>
          </p:nvSpPr>
          <p:spPr>
            <a:xfrm>
              <a:off x="2217940" y="3032404"/>
              <a:ext cx="101140" cy="83361"/>
            </a:xfrm>
            <a:custGeom>
              <a:rect b="b" l="l" r="r" t="t"/>
              <a:pathLst>
                <a:path extrusionOk="0" h="2621" w="318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69"/>
            <p:cNvSpPr/>
            <p:nvPr/>
          </p:nvSpPr>
          <p:spPr>
            <a:xfrm>
              <a:off x="2217558" y="3082401"/>
              <a:ext cx="133708" cy="96592"/>
            </a:xfrm>
            <a:custGeom>
              <a:rect b="b" l="l" r="r" t="t"/>
              <a:pathLst>
                <a:path extrusionOk="0" h="3037" w="4204">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69"/>
            <p:cNvSpPr/>
            <p:nvPr/>
          </p:nvSpPr>
          <p:spPr>
            <a:xfrm>
              <a:off x="2329671" y="3032404"/>
              <a:ext cx="82566" cy="145444"/>
            </a:xfrm>
            <a:custGeom>
              <a:rect b="b" l="l" r="r" t="t"/>
              <a:pathLst>
                <a:path extrusionOk="0" h="4573" w="2596">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69"/>
            <p:cNvSpPr/>
            <p:nvPr/>
          </p:nvSpPr>
          <p:spPr>
            <a:xfrm>
              <a:off x="2437585" y="3032404"/>
              <a:ext cx="84092" cy="10655"/>
            </a:xfrm>
            <a:custGeom>
              <a:rect b="b" l="l" r="r" t="t"/>
              <a:pathLst>
                <a:path extrusionOk="0" h="335" w="2644">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69"/>
            <p:cNvSpPr/>
            <p:nvPr/>
          </p:nvSpPr>
          <p:spPr>
            <a:xfrm>
              <a:off x="2427344" y="3055144"/>
              <a:ext cx="94334" cy="10623"/>
            </a:xfrm>
            <a:custGeom>
              <a:rect b="b" l="l" r="r" t="t"/>
              <a:pathLst>
                <a:path extrusionOk="0" h="334" w="2966">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69"/>
            <p:cNvSpPr/>
            <p:nvPr/>
          </p:nvSpPr>
          <p:spPr>
            <a:xfrm>
              <a:off x="2427344" y="3077853"/>
              <a:ext cx="94334" cy="10623"/>
            </a:xfrm>
            <a:custGeom>
              <a:rect b="b" l="l" r="r" t="t"/>
              <a:pathLst>
                <a:path extrusionOk="0" h="334" w="2966">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69"/>
            <p:cNvSpPr/>
            <p:nvPr/>
          </p:nvSpPr>
          <p:spPr>
            <a:xfrm>
              <a:off x="2427344" y="3100212"/>
              <a:ext cx="94334" cy="10623"/>
            </a:xfrm>
            <a:custGeom>
              <a:rect b="b" l="l" r="r" t="t"/>
              <a:pathLst>
                <a:path extrusionOk="0" h="334" w="2966">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69"/>
            <p:cNvSpPr/>
            <p:nvPr/>
          </p:nvSpPr>
          <p:spPr>
            <a:xfrm>
              <a:off x="2427344" y="3122921"/>
              <a:ext cx="94334" cy="10623"/>
            </a:xfrm>
            <a:custGeom>
              <a:rect b="b" l="l" r="r" t="t"/>
              <a:pathLst>
                <a:path extrusionOk="0" h="334" w="2966">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69"/>
            <p:cNvSpPr/>
            <p:nvPr/>
          </p:nvSpPr>
          <p:spPr>
            <a:xfrm>
              <a:off x="2427344" y="3145629"/>
              <a:ext cx="94334" cy="10655"/>
            </a:xfrm>
            <a:custGeom>
              <a:rect b="b" l="l" r="r" t="t"/>
              <a:pathLst>
                <a:path extrusionOk="0" h="335" w="2966">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69"/>
            <p:cNvSpPr/>
            <p:nvPr/>
          </p:nvSpPr>
          <p:spPr>
            <a:xfrm>
              <a:off x="2427344" y="3167988"/>
              <a:ext cx="68953" cy="10241"/>
            </a:xfrm>
            <a:custGeom>
              <a:rect b="b" l="l" r="r" t="t"/>
              <a:pathLst>
                <a:path extrusionOk="0" h="322" w="2168">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69"/>
            <p:cNvSpPr/>
            <p:nvPr/>
          </p:nvSpPr>
          <p:spPr>
            <a:xfrm>
              <a:off x="2323214" y="3050882"/>
              <a:ext cx="66695" cy="69780"/>
            </a:xfrm>
            <a:custGeom>
              <a:rect b="b" l="l" r="r" t="t"/>
              <a:pathLst>
                <a:path extrusionOk="0" h="2194" w="2097">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58" name="Google Shape;14258;p69"/>
          <p:cNvGrpSpPr/>
          <p:nvPr/>
        </p:nvGrpSpPr>
        <p:grpSpPr>
          <a:xfrm>
            <a:off x="1749897" y="2719111"/>
            <a:ext cx="355993" cy="355612"/>
            <a:chOff x="1749897" y="2894561"/>
            <a:chExt cx="355993" cy="355612"/>
          </a:xfrm>
        </p:grpSpPr>
        <p:sp>
          <p:nvSpPr>
            <p:cNvPr id="14259" name="Google Shape;14259;p69"/>
            <p:cNvSpPr/>
            <p:nvPr/>
          </p:nvSpPr>
          <p:spPr>
            <a:xfrm>
              <a:off x="1899858" y="2895324"/>
              <a:ext cx="206033" cy="161728"/>
            </a:xfrm>
            <a:custGeom>
              <a:rect b="b" l="l" r="r" t="t"/>
              <a:pathLst>
                <a:path extrusionOk="0" h="5085" w="6478">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0" name="Google Shape;14260;p69"/>
            <p:cNvSpPr/>
            <p:nvPr/>
          </p:nvSpPr>
          <p:spPr>
            <a:xfrm>
              <a:off x="1751424" y="2894561"/>
              <a:ext cx="135585" cy="161379"/>
            </a:xfrm>
            <a:custGeom>
              <a:rect b="b" l="l" r="r" t="t"/>
              <a:pathLst>
                <a:path extrusionOk="0" h="5074" w="4263">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1" name="Google Shape;14261;p69"/>
            <p:cNvSpPr/>
            <p:nvPr/>
          </p:nvSpPr>
          <p:spPr>
            <a:xfrm>
              <a:off x="1931663" y="2921468"/>
              <a:ext cx="64787" cy="10241"/>
            </a:xfrm>
            <a:custGeom>
              <a:rect b="b" l="l" r="r" t="t"/>
              <a:pathLst>
                <a:path extrusionOk="0" h="322" w="2037">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69"/>
            <p:cNvSpPr/>
            <p:nvPr/>
          </p:nvSpPr>
          <p:spPr>
            <a:xfrm>
              <a:off x="2009681" y="2921468"/>
              <a:ext cx="65168" cy="10241"/>
            </a:xfrm>
            <a:custGeom>
              <a:rect b="b" l="l" r="r" t="t"/>
              <a:pathLst>
                <a:path extrusionOk="0" h="322" w="2049">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69"/>
            <p:cNvSpPr/>
            <p:nvPr/>
          </p:nvSpPr>
          <p:spPr>
            <a:xfrm>
              <a:off x="1931663" y="2954418"/>
              <a:ext cx="64787" cy="10623"/>
            </a:xfrm>
            <a:custGeom>
              <a:rect b="b" l="l" r="r" t="t"/>
              <a:pathLst>
                <a:path extrusionOk="0" h="334" w="2037">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69"/>
            <p:cNvSpPr/>
            <p:nvPr/>
          </p:nvSpPr>
          <p:spPr>
            <a:xfrm>
              <a:off x="2009681" y="2954418"/>
              <a:ext cx="65168" cy="10623"/>
            </a:xfrm>
            <a:custGeom>
              <a:rect b="b" l="l" r="r" t="t"/>
              <a:pathLst>
                <a:path extrusionOk="0" h="334" w="2049">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69"/>
            <p:cNvSpPr/>
            <p:nvPr/>
          </p:nvSpPr>
          <p:spPr>
            <a:xfrm>
              <a:off x="1931663" y="2987718"/>
              <a:ext cx="64787" cy="10273"/>
            </a:xfrm>
            <a:custGeom>
              <a:rect b="b" l="l" r="r" t="t"/>
              <a:pathLst>
                <a:path extrusionOk="0" h="323" w="2037">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69"/>
            <p:cNvSpPr/>
            <p:nvPr/>
          </p:nvSpPr>
          <p:spPr>
            <a:xfrm>
              <a:off x="2009681" y="2987718"/>
              <a:ext cx="65168" cy="10273"/>
            </a:xfrm>
            <a:custGeom>
              <a:rect b="b" l="l" r="r" t="t"/>
              <a:pathLst>
                <a:path extrusionOk="0" h="323" w="2049">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69"/>
            <p:cNvSpPr/>
            <p:nvPr/>
          </p:nvSpPr>
          <p:spPr>
            <a:xfrm>
              <a:off x="1931663" y="3020668"/>
              <a:ext cx="64787" cy="10655"/>
            </a:xfrm>
            <a:custGeom>
              <a:rect b="b" l="l" r="r" t="t"/>
              <a:pathLst>
                <a:path extrusionOk="0" h="335" w="2037">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69"/>
            <p:cNvSpPr/>
            <p:nvPr/>
          </p:nvSpPr>
          <p:spPr>
            <a:xfrm>
              <a:off x="2009681" y="3020668"/>
              <a:ext cx="65168" cy="10655"/>
            </a:xfrm>
            <a:custGeom>
              <a:rect b="b" l="l" r="r" t="t"/>
              <a:pathLst>
                <a:path extrusionOk="0" h="335" w="2049">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69"/>
            <p:cNvSpPr/>
            <p:nvPr/>
          </p:nvSpPr>
          <p:spPr>
            <a:xfrm>
              <a:off x="1749897" y="3069138"/>
              <a:ext cx="355993" cy="181034"/>
            </a:xfrm>
            <a:custGeom>
              <a:rect b="b" l="l" r="r" t="t"/>
              <a:pathLst>
                <a:path extrusionOk="0" h="5692" w="11193">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0" name="Google Shape;14270;p69"/>
          <p:cNvGrpSpPr/>
          <p:nvPr/>
        </p:nvGrpSpPr>
        <p:grpSpPr>
          <a:xfrm>
            <a:off x="1305327" y="2718761"/>
            <a:ext cx="357520" cy="357488"/>
            <a:chOff x="1305327" y="2894211"/>
            <a:chExt cx="357520" cy="357488"/>
          </a:xfrm>
        </p:grpSpPr>
        <p:sp>
          <p:nvSpPr>
            <p:cNvPr id="14271" name="Google Shape;14271;p69"/>
            <p:cNvSpPr/>
            <p:nvPr/>
          </p:nvSpPr>
          <p:spPr>
            <a:xfrm>
              <a:off x="1305709" y="2975600"/>
              <a:ext cx="281379" cy="275336"/>
            </a:xfrm>
            <a:custGeom>
              <a:rect b="b" l="l" r="r" t="t"/>
              <a:pathLst>
                <a:path extrusionOk="0" h="8657" w="8847">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2" name="Google Shape;14272;p69"/>
            <p:cNvSpPr/>
            <p:nvPr/>
          </p:nvSpPr>
          <p:spPr>
            <a:xfrm>
              <a:off x="1305327" y="2894211"/>
              <a:ext cx="357520" cy="357488"/>
            </a:xfrm>
            <a:custGeom>
              <a:rect b="b" l="l" r="r" t="t"/>
              <a:pathLst>
                <a:path extrusionOk="0" h="11240" w="11241">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3" name="Google Shape;14273;p69"/>
            <p:cNvSpPr/>
            <p:nvPr/>
          </p:nvSpPr>
          <p:spPr>
            <a:xfrm>
              <a:off x="1366679" y="3029191"/>
              <a:ext cx="57981" cy="70289"/>
            </a:xfrm>
            <a:custGeom>
              <a:rect b="b" l="l" r="r" t="t"/>
              <a:pathLst>
                <a:path extrusionOk="0" h="2210" w="1823">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69"/>
            <p:cNvSpPr/>
            <p:nvPr/>
          </p:nvSpPr>
          <p:spPr>
            <a:xfrm>
              <a:off x="1428031" y="3091211"/>
              <a:ext cx="100377" cy="99518"/>
            </a:xfrm>
            <a:custGeom>
              <a:rect b="b" l="l" r="r" t="t"/>
              <a:pathLst>
                <a:path extrusionOk="0" h="3129" w="3156">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69"/>
            <p:cNvSpPr/>
            <p:nvPr/>
          </p:nvSpPr>
          <p:spPr>
            <a:xfrm>
              <a:off x="1366297" y="3110040"/>
              <a:ext cx="66663" cy="80689"/>
            </a:xfrm>
            <a:custGeom>
              <a:rect b="b" l="l" r="r" t="t"/>
              <a:pathLst>
                <a:path extrusionOk="0" h="2537" w="2096">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6" name="Google Shape;14276;p69"/>
          <p:cNvGrpSpPr/>
          <p:nvPr/>
        </p:nvGrpSpPr>
        <p:grpSpPr>
          <a:xfrm>
            <a:off x="853950" y="2719270"/>
            <a:ext cx="364104" cy="353290"/>
            <a:chOff x="853950" y="2894720"/>
            <a:chExt cx="364104" cy="353290"/>
          </a:xfrm>
        </p:grpSpPr>
        <p:sp>
          <p:nvSpPr>
            <p:cNvPr id="14277" name="Google Shape;14277;p69"/>
            <p:cNvSpPr/>
            <p:nvPr/>
          </p:nvSpPr>
          <p:spPr>
            <a:xfrm>
              <a:off x="1056167" y="3155298"/>
              <a:ext cx="57472" cy="57662"/>
            </a:xfrm>
            <a:custGeom>
              <a:rect b="b" l="l" r="r" t="t"/>
              <a:pathLst>
                <a:path extrusionOk="0" h="1813" w="1807">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69"/>
            <p:cNvSpPr/>
            <p:nvPr/>
          </p:nvSpPr>
          <p:spPr>
            <a:xfrm>
              <a:off x="868326" y="2975027"/>
              <a:ext cx="192802" cy="82025"/>
            </a:xfrm>
            <a:custGeom>
              <a:rect b="b" l="l" r="r" t="t"/>
              <a:pathLst>
                <a:path extrusionOk="0" h="2579" w="6062">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69"/>
            <p:cNvSpPr/>
            <p:nvPr/>
          </p:nvSpPr>
          <p:spPr>
            <a:xfrm>
              <a:off x="853950" y="3067580"/>
              <a:ext cx="137875" cy="168598"/>
            </a:xfrm>
            <a:custGeom>
              <a:rect b="b" l="l" r="r" t="t"/>
              <a:pathLst>
                <a:path extrusionOk="0" h="5301" w="4335">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69"/>
            <p:cNvSpPr/>
            <p:nvPr/>
          </p:nvSpPr>
          <p:spPr>
            <a:xfrm>
              <a:off x="937248" y="3014975"/>
              <a:ext cx="87877" cy="57217"/>
            </a:xfrm>
            <a:custGeom>
              <a:rect b="b" l="l" r="r" t="t"/>
              <a:pathLst>
                <a:path extrusionOk="0" h="1799" w="2763">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69"/>
            <p:cNvSpPr/>
            <p:nvPr/>
          </p:nvSpPr>
          <p:spPr>
            <a:xfrm>
              <a:off x="978912" y="3095664"/>
              <a:ext cx="78399" cy="79290"/>
            </a:xfrm>
            <a:custGeom>
              <a:rect b="b" l="l" r="r" t="t"/>
              <a:pathLst>
                <a:path extrusionOk="0" h="2493" w="2465">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69"/>
            <p:cNvSpPr/>
            <p:nvPr/>
          </p:nvSpPr>
          <p:spPr>
            <a:xfrm>
              <a:off x="891067" y="3070697"/>
              <a:ext cx="74615" cy="77477"/>
            </a:xfrm>
            <a:custGeom>
              <a:rect b="b" l="l" r="r" t="t"/>
              <a:pathLst>
                <a:path extrusionOk="0" h="2436" w="2346">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69"/>
            <p:cNvSpPr/>
            <p:nvPr/>
          </p:nvSpPr>
          <p:spPr>
            <a:xfrm>
              <a:off x="999745" y="2894720"/>
              <a:ext cx="218310" cy="353290"/>
            </a:xfrm>
            <a:custGeom>
              <a:rect b="b" l="l" r="r" t="t"/>
              <a:pathLst>
                <a:path extrusionOk="0" h="11108" w="6864">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84" name="Google Shape;14284;p69"/>
          <p:cNvGrpSpPr/>
          <p:nvPr/>
        </p:nvGrpSpPr>
        <p:grpSpPr>
          <a:xfrm>
            <a:off x="7066548" y="2737144"/>
            <a:ext cx="352209" cy="334938"/>
            <a:chOff x="7066548" y="2912594"/>
            <a:chExt cx="352209" cy="334938"/>
          </a:xfrm>
        </p:grpSpPr>
        <p:sp>
          <p:nvSpPr>
            <p:cNvPr id="14285" name="Google Shape;14285;p69"/>
            <p:cNvSpPr/>
            <p:nvPr/>
          </p:nvSpPr>
          <p:spPr>
            <a:xfrm>
              <a:off x="7066548" y="2912594"/>
              <a:ext cx="219264" cy="266399"/>
            </a:xfrm>
            <a:custGeom>
              <a:rect b="b" l="l" r="r" t="t"/>
              <a:pathLst>
                <a:path extrusionOk="0" h="8376" w="6894">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69"/>
            <p:cNvSpPr/>
            <p:nvPr/>
          </p:nvSpPr>
          <p:spPr>
            <a:xfrm>
              <a:off x="7262690" y="2968571"/>
              <a:ext cx="156067" cy="278962"/>
            </a:xfrm>
            <a:custGeom>
              <a:rect b="b" l="l" r="r" t="t"/>
              <a:pathLst>
                <a:path extrusionOk="0" h="8771" w="4907">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69"/>
            <p:cNvSpPr/>
            <p:nvPr/>
          </p:nvSpPr>
          <p:spPr>
            <a:xfrm>
              <a:off x="7356610" y="3200843"/>
              <a:ext cx="58362" cy="24363"/>
            </a:xfrm>
            <a:custGeom>
              <a:rect b="b" l="l" r="r" t="t"/>
              <a:pathLst>
                <a:path extrusionOk="0" h="766" w="1835">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69"/>
            <p:cNvSpPr/>
            <p:nvPr/>
          </p:nvSpPr>
          <p:spPr>
            <a:xfrm>
              <a:off x="7068806" y="3188821"/>
              <a:ext cx="179539" cy="24617"/>
            </a:xfrm>
            <a:custGeom>
              <a:rect b="b" l="l" r="r" t="t"/>
              <a:pathLst>
                <a:path extrusionOk="0" h="774" w="5645">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69"/>
            <p:cNvSpPr/>
            <p:nvPr/>
          </p:nvSpPr>
          <p:spPr>
            <a:xfrm>
              <a:off x="7361158" y="3154726"/>
              <a:ext cx="49997" cy="20482"/>
            </a:xfrm>
            <a:custGeom>
              <a:rect b="b" l="l" r="r" t="t"/>
              <a:pathLst>
                <a:path extrusionOk="0" h="644" w="1572">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69"/>
            <p:cNvSpPr/>
            <p:nvPr/>
          </p:nvSpPr>
          <p:spPr>
            <a:xfrm>
              <a:off x="7155920" y="3139523"/>
              <a:ext cx="148084" cy="33045"/>
            </a:xfrm>
            <a:custGeom>
              <a:rect b="b" l="l" r="r" t="t"/>
              <a:pathLst>
                <a:path extrusionOk="0" h="1039" w="4656">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291" name="Google Shape;14291;p69"/>
          <p:cNvSpPr/>
          <p:nvPr/>
        </p:nvSpPr>
        <p:spPr>
          <a:xfrm>
            <a:off x="6591286" y="2708520"/>
            <a:ext cx="390088" cy="357520"/>
          </a:xfrm>
          <a:custGeom>
            <a:rect b="b" l="l" r="r" t="t"/>
            <a:pathLst>
              <a:path extrusionOk="0" h="11241" w="12265">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69"/>
          <p:cNvSpPr/>
          <p:nvPr/>
        </p:nvSpPr>
        <p:spPr>
          <a:xfrm>
            <a:off x="6134980" y="2726331"/>
            <a:ext cx="390470" cy="332108"/>
          </a:xfrm>
          <a:custGeom>
            <a:rect b="b" l="l" r="r" t="t"/>
            <a:pathLst>
              <a:path extrusionOk="0" h="10442" w="12277">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293" name="Google Shape;14293;p69"/>
          <p:cNvGrpSpPr/>
          <p:nvPr/>
        </p:nvGrpSpPr>
        <p:grpSpPr>
          <a:xfrm>
            <a:off x="7541397" y="2729352"/>
            <a:ext cx="318495" cy="352209"/>
            <a:chOff x="7541397" y="2904802"/>
            <a:chExt cx="318495" cy="352209"/>
          </a:xfrm>
        </p:grpSpPr>
        <p:sp>
          <p:nvSpPr>
            <p:cNvPr id="14294" name="Google Shape;14294;p69"/>
            <p:cNvSpPr/>
            <p:nvPr/>
          </p:nvSpPr>
          <p:spPr>
            <a:xfrm>
              <a:off x="7541397" y="2904802"/>
              <a:ext cx="318495" cy="352209"/>
            </a:xfrm>
            <a:custGeom>
              <a:rect b="b" l="l" r="r" t="t"/>
              <a:pathLst>
                <a:path extrusionOk="0" h="11074" w="10014">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69"/>
            <p:cNvSpPr/>
            <p:nvPr/>
          </p:nvSpPr>
          <p:spPr>
            <a:xfrm>
              <a:off x="7642505" y="2952128"/>
              <a:ext cx="112876" cy="106451"/>
            </a:xfrm>
            <a:custGeom>
              <a:rect b="b" l="l" r="r" t="t"/>
              <a:pathLst>
                <a:path extrusionOk="0" h="3347" w="3549">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6" name="Google Shape;14296;p69"/>
          <p:cNvGrpSpPr/>
          <p:nvPr/>
        </p:nvGrpSpPr>
        <p:grpSpPr>
          <a:xfrm>
            <a:off x="8003015" y="2728589"/>
            <a:ext cx="306759" cy="351445"/>
            <a:chOff x="8003015" y="2904039"/>
            <a:chExt cx="306759" cy="351445"/>
          </a:xfrm>
        </p:grpSpPr>
        <p:sp>
          <p:nvSpPr>
            <p:cNvPr id="14297" name="Google Shape;14297;p69"/>
            <p:cNvSpPr/>
            <p:nvPr/>
          </p:nvSpPr>
          <p:spPr>
            <a:xfrm>
              <a:off x="8094263" y="2957439"/>
              <a:ext cx="30342" cy="30310"/>
            </a:xfrm>
            <a:custGeom>
              <a:rect b="b" l="l" r="r" t="t"/>
              <a:pathLst>
                <a:path extrusionOk="0" h="953" w="954">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69"/>
            <p:cNvSpPr/>
            <p:nvPr/>
          </p:nvSpPr>
          <p:spPr>
            <a:xfrm>
              <a:off x="8187420" y="2957439"/>
              <a:ext cx="30342" cy="30310"/>
            </a:xfrm>
            <a:custGeom>
              <a:rect b="b" l="l" r="r" t="t"/>
              <a:pathLst>
                <a:path extrusionOk="0" h="953" w="954">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69"/>
            <p:cNvSpPr/>
            <p:nvPr/>
          </p:nvSpPr>
          <p:spPr>
            <a:xfrm>
              <a:off x="8094263" y="3027856"/>
              <a:ext cx="30342" cy="30342"/>
            </a:xfrm>
            <a:custGeom>
              <a:rect b="b" l="l" r="r" t="t"/>
              <a:pathLst>
                <a:path extrusionOk="0" h="954" w="954">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69"/>
            <p:cNvSpPr/>
            <p:nvPr/>
          </p:nvSpPr>
          <p:spPr>
            <a:xfrm>
              <a:off x="8187420" y="3027856"/>
              <a:ext cx="30342" cy="30342"/>
            </a:xfrm>
            <a:custGeom>
              <a:rect b="b" l="l" r="r" t="t"/>
              <a:pathLst>
                <a:path extrusionOk="0" h="954" w="954">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1" name="Google Shape;14301;p69"/>
            <p:cNvSpPr/>
            <p:nvPr/>
          </p:nvSpPr>
          <p:spPr>
            <a:xfrm>
              <a:off x="8003015" y="3050214"/>
              <a:ext cx="306759" cy="205269"/>
            </a:xfrm>
            <a:custGeom>
              <a:rect b="b" l="l" r="r" t="t"/>
              <a:pathLst>
                <a:path extrusionOk="0" h="6454" w="9645">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2" name="Google Shape;14302;p69"/>
            <p:cNvSpPr/>
            <p:nvPr/>
          </p:nvSpPr>
          <p:spPr>
            <a:xfrm>
              <a:off x="8040131" y="2904039"/>
              <a:ext cx="230268" cy="132182"/>
            </a:xfrm>
            <a:custGeom>
              <a:rect b="b" l="l" r="r" t="t"/>
              <a:pathLst>
                <a:path extrusionOk="0" h="4156" w="724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3" name="Google Shape;14303;p69"/>
          <p:cNvGrpSpPr/>
          <p:nvPr/>
        </p:nvGrpSpPr>
        <p:grpSpPr>
          <a:xfrm>
            <a:off x="5687770" y="2710046"/>
            <a:ext cx="369638" cy="369606"/>
            <a:chOff x="5687770" y="2885496"/>
            <a:chExt cx="369638" cy="369606"/>
          </a:xfrm>
        </p:grpSpPr>
        <p:sp>
          <p:nvSpPr>
            <p:cNvPr id="14304" name="Google Shape;14304;p69"/>
            <p:cNvSpPr/>
            <p:nvPr/>
          </p:nvSpPr>
          <p:spPr>
            <a:xfrm>
              <a:off x="5772594" y="3003366"/>
              <a:ext cx="112113" cy="110872"/>
            </a:xfrm>
            <a:custGeom>
              <a:rect b="b" l="l" r="r" t="t"/>
              <a:pathLst>
                <a:path extrusionOk="0" h="3486" w="3525">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69"/>
            <p:cNvSpPr/>
            <p:nvPr/>
          </p:nvSpPr>
          <p:spPr>
            <a:xfrm>
              <a:off x="5800996" y="3031736"/>
              <a:ext cx="112113" cy="110904"/>
            </a:xfrm>
            <a:custGeom>
              <a:rect b="b" l="l" r="r" t="t"/>
              <a:pathLst>
                <a:path extrusionOk="0" h="3487" w="3525">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69"/>
            <p:cNvSpPr/>
            <p:nvPr/>
          </p:nvSpPr>
          <p:spPr>
            <a:xfrm>
              <a:off x="5829016" y="3141558"/>
              <a:ext cx="31455" cy="30247"/>
            </a:xfrm>
            <a:custGeom>
              <a:rect b="b" l="l" r="r" t="t"/>
              <a:pathLst>
                <a:path extrusionOk="0" h="951" w="989">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69"/>
            <p:cNvSpPr/>
            <p:nvPr/>
          </p:nvSpPr>
          <p:spPr>
            <a:xfrm>
              <a:off x="5866514" y="3060519"/>
              <a:ext cx="75378" cy="73788"/>
            </a:xfrm>
            <a:custGeom>
              <a:rect b="b" l="l" r="r" t="t"/>
              <a:pathLst>
                <a:path extrusionOk="0" h="2320" w="237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69"/>
            <p:cNvSpPr/>
            <p:nvPr/>
          </p:nvSpPr>
          <p:spPr>
            <a:xfrm>
              <a:off x="5687770" y="2885496"/>
              <a:ext cx="369638" cy="369606"/>
            </a:xfrm>
            <a:custGeom>
              <a:rect b="b" l="l" r="r" t="t"/>
              <a:pathLst>
                <a:path extrusionOk="0" h="11621" w="11622">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69"/>
            <p:cNvSpPr/>
            <p:nvPr/>
          </p:nvSpPr>
          <p:spPr>
            <a:xfrm>
              <a:off x="5737386" y="2968794"/>
              <a:ext cx="182942" cy="181416"/>
            </a:xfrm>
            <a:custGeom>
              <a:rect b="b" l="l" r="r" t="t"/>
              <a:pathLst>
                <a:path extrusionOk="0" h="5704" w="5752">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69"/>
            <p:cNvSpPr/>
            <p:nvPr/>
          </p:nvSpPr>
          <p:spPr>
            <a:xfrm>
              <a:off x="5793808" y="3024548"/>
              <a:ext cx="181797" cy="181320"/>
            </a:xfrm>
            <a:custGeom>
              <a:rect b="b" l="l" r="r" t="t"/>
              <a:pathLst>
                <a:path extrusionOk="0" h="5701" w="5716">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1" name="Google Shape;14311;p69"/>
            <p:cNvSpPr/>
            <p:nvPr/>
          </p:nvSpPr>
          <p:spPr>
            <a:xfrm>
              <a:off x="5964600" y="3015483"/>
              <a:ext cx="23122" cy="21882"/>
            </a:xfrm>
            <a:custGeom>
              <a:rect b="b" l="l" r="r" t="t"/>
              <a:pathLst>
                <a:path extrusionOk="0" h="688" w="727">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2" name="Google Shape;14312;p69"/>
            <p:cNvSpPr/>
            <p:nvPr/>
          </p:nvSpPr>
          <p:spPr>
            <a:xfrm>
              <a:off x="5935817" y="2986700"/>
              <a:ext cx="22741" cy="21119"/>
            </a:xfrm>
            <a:custGeom>
              <a:rect b="b" l="l" r="r" t="t"/>
              <a:pathLst>
                <a:path extrusionOk="0" h="664" w="715">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3" name="Google Shape;14313;p69"/>
            <p:cNvSpPr/>
            <p:nvPr/>
          </p:nvSpPr>
          <p:spPr>
            <a:xfrm>
              <a:off x="5906270" y="2957153"/>
              <a:ext cx="23504" cy="21914"/>
            </a:xfrm>
            <a:custGeom>
              <a:rect b="b" l="l" r="r" t="t"/>
              <a:pathLst>
                <a:path extrusionOk="0" h="689" w="739">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14" name="Google Shape;14314;p69"/>
          <p:cNvGrpSpPr/>
          <p:nvPr/>
        </p:nvGrpSpPr>
        <p:grpSpPr>
          <a:xfrm>
            <a:off x="4881958" y="2729352"/>
            <a:ext cx="156417" cy="349537"/>
            <a:chOff x="4881958" y="2904802"/>
            <a:chExt cx="156417" cy="349537"/>
          </a:xfrm>
        </p:grpSpPr>
        <p:sp>
          <p:nvSpPr>
            <p:cNvPr id="14315" name="Google Shape;14315;p69"/>
            <p:cNvSpPr/>
            <p:nvPr/>
          </p:nvSpPr>
          <p:spPr>
            <a:xfrm>
              <a:off x="4994802" y="3168370"/>
              <a:ext cx="10241" cy="10623"/>
            </a:xfrm>
            <a:custGeom>
              <a:rect b="b" l="l" r="r" t="t"/>
              <a:pathLst>
                <a:path extrusionOk="0" h="334" w="322">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69"/>
            <p:cNvSpPr/>
            <p:nvPr/>
          </p:nvSpPr>
          <p:spPr>
            <a:xfrm>
              <a:off x="4994802" y="3194864"/>
              <a:ext cx="10241" cy="10273"/>
            </a:xfrm>
            <a:custGeom>
              <a:rect b="b" l="l" r="r" t="t"/>
              <a:pathLst>
                <a:path extrusionOk="0" h="323" w="322">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69"/>
            <p:cNvSpPr/>
            <p:nvPr/>
          </p:nvSpPr>
          <p:spPr>
            <a:xfrm>
              <a:off x="4937999" y="2904802"/>
              <a:ext cx="45831" cy="221935"/>
            </a:xfrm>
            <a:custGeom>
              <a:rect b="b" l="l" r="r" t="t"/>
              <a:pathLst>
                <a:path extrusionOk="0" h="6978" w="1441">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69"/>
            <p:cNvSpPr/>
            <p:nvPr/>
          </p:nvSpPr>
          <p:spPr>
            <a:xfrm>
              <a:off x="4937617" y="3141463"/>
              <a:ext cx="44718" cy="10273"/>
            </a:xfrm>
            <a:custGeom>
              <a:rect b="b" l="l" r="r" t="t"/>
              <a:pathLst>
                <a:path extrusionOk="0" h="323" w="1406">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69"/>
            <p:cNvSpPr/>
            <p:nvPr/>
          </p:nvSpPr>
          <p:spPr>
            <a:xfrm>
              <a:off x="4937617" y="3168370"/>
              <a:ext cx="44718" cy="10623"/>
            </a:xfrm>
            <a:custGeom>
              <a:rect b="b" l="l" r="r" t="t"/>
              <a:pathLst>
                <a:path extrusionOk="0" h="334" w="1406">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69"/>
            <p:cNvSpPr/>
            <p:nvPr/>
          </p:nvSpPr>
          <p:spPr>
            <a:xfrm>
              <a:off x="4937617" y="3195245"/>
              <a:ext cx="44718" cy="10623"/>
            </a:xfrm>
            <a:custGeom>
              <a:rect b="b" l="l" r="r" t="t"/>
              <a:pathLst>
                <a:path extrusionOk="0" h="334" w="1406">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69"/>
            <p:cNvSpPr/>
            <p:nvPr/>
          </p:nvSpPr>
          <p:spPr>
            <a:xfrm>
              <a:off x="4881958" y="3054953"/>
              <a:ext cx="156417" cy="199386"/>
            </a:xfrm>
            <a:custGeom>
              <a:rect b="b" l="l" r="r" t="t"/>
              <a:pathLst>
                <a:path extrusionOk="0" h="6269" w="4918">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2" name="Google Shape;14322;p69"/>
          <p:cNvGrpSpPr/>
          <p:nvPr/>
        </p:nvGrpSpPr>
        <p:grpSpPr>
          <a:xfrm>
            <a:off x="5230318" y="2711064"/>
            <a:ext cx="371133" cy="367443"/>
            <a:chOff x="5230318" y="2886514"/>
            <a:chExt cx="371133" cy="367443"/>
          </a:xfrm>
        </p:grpSpPr>
        <p:sp>
          <p:nvSpPr>
            <p:cNvPr id="14323" name="Google Shape;14323;p69"/>
            <p:cNvSpPr/>
            <p:nvPr/>
          </p:nvSpPr>
          <p:spPr>
            <a:xfrm>
              <a:off x="5328023" y="3080397"/>
              <a:ext cx="72356" cy="70257"/>
            </a:xfrm>
            <a:custGeom>
              <a:rect b="b" l="l" r="r" t="t"/>
              <a:pathLst>
                <a:path extrusionOk="0" h="2209" w="2275">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69"/>
            <p:cNvSpPr/>
            <p:nvPr/>
          </p:nvSpPr>
          <p:spPr>
            <a:xfrm>
              <a:off x="5372328" y="3064877"/>
              <a:ext cx="56836" cy="55468"/>
            </a:xfrm>
            <a:custGeom>
              <a:rect b="b" l="l" r="r" t="t"/>
              <a:pathLst>
                <a:path extrusionOk="0" h="1744" w="1787">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69"/>
            <p:cNvSpPr/>
            <p:nvPr/>
          </p:nvSpPr>
          <p:spPr>
            <a:xfrm>
              <a:off x="5390902" y="3028269"/>
              <a:ext cx="57949" cy="73533"/>
            </a:xfrm>
            <a:custGeom>
              <a:rect b="b" l="l" r="r" t="t"/>
              <a:pathLst>
                <a:path extrusionOk="0" h="2312" w="1822">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6" name="Google Shape;14326;p69"/>
            <p:cNvSpPr/>
            <p:nvPr/>
          </p:nvSpPr>
          <p:spPr>
            <a:xfrm>
              <a:off x="5230318" y="2886514"/>
              <a:ext cx="371133" cy="367443"/>
            </a:xfrm>
            <a:custGeom>
              <a:rect b="b" l="l" r="r" t="t"/>
              <a:pathLst>
                <a:path extrusionOk="0" h="11553" w="11669">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7" name="Google Shape;14327;p69"/>
            <p:cNvSpPr/>
            <p:nvPr/>
          </p:nvSpPr>
          <p:spPr>
            <a:xfrm>
              <a:off x="5337501" y="3026074"/>
              <a:ext cx="181797" cy="180175"/>
            </a:xfrm>
            <a:custGeom>
              <a:rect b="b" l="l" r="r" t="t"/>
              <a:pathLst>
                <a:path extrusionOk="0" h="5665" w="5716">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69"/>
            <p:cNvSpPr/>
            <p:nvPr/>
          </p:nvSpPr>
          <p:spPr>
            <a:xfrm>
              <a:off x="5281461" y="2969462"/>
              <a:ext cx="181416" cy="180366"/>
            </a:xfrm>
            <a:custGeom>
              <a:rect b="b" l="l" r="r" t="t"/>
              <a:pathLst>
                <a:path extrusionOk="0" h="5671" w="5704">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69"/>
            <p:cNvSpPr/>
            <p:nvPr/>
          </p:nvSpPr>
          <p:spPr>
            <a:xfrm>
              <a:off x="5508294" y="3016978"/>
              <a:ext cx="23122" cy="21532"/>
            </a:xfrm>
            <a:custGeom>
              <a:rect b="b" l="l" r="r" t="t"/>
              <a:pathLst>
                <a:path extrusionOk="0" h="677" w="727">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69"/>
            <p:cNvSpPr/>
            <p:nvPr/>
          </p:nvSpPr>
          <p:spPr>
            <a:xfrm>
              <a:off x="5478366" y="2987082"/>
              <a:ext cx="23504" cy="21882"/>
            </a:xfrm>
            <a:custGeom>
              <a:rect b="b" l="l" r="r" t="t"/>
              <a:pathLst>
                <a:path extrusionOk="0" h="688" w="739">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69"/>
            <p:cNvSpPr/>
            <p:nvPr/>
          </p:nvSpPr>
          <p:spPr>
            <a:xfrm>
              <a:off x="5449200" y="2957916"/>
              <a:ext cx="23122" cy="21500"/>
            </a:xfrm>
            <a:custGeom>
              <a:rect b="b" l="l" r="r" t="t"/>
              <a:pathLst>
                <a:path extrusionOk="0" h="676" w="727">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2" name="Google Shape;14332;p69"/>
          <p:cNvGrpSpPr/>
          <p:nvPr/>
        </p:nvGrpSpPr>
        <p:grpSpPr>
          <a:xfrm>
            <a:off x="5748358" y="3259128"/>
            <a:ext cx="352590" cy="182561"/>
            <a:chOff x="5748358" y="3434578"/>
            <a:chExt cx="352590" cy="182561"/>
          </a:xfrm>
        </p:grpSpPr>
        <p:sp>
          <p:nvSpPr>
            <p:cNvPr id="14333" name="Google Shape;14333;p69"/>
            <p:cNvSpPr/>
            <p:nvPr/>
          </p:nvSpPr>
          <p:spPr>
            <a:xfrm>
              <a:off x="5857799" y="3457668"/>
              <a:ext cx="26525" cy="50761"/>
            </a:xfrm>
            <a:custGeom>
              <a:rect b="b" l="l" r="r" t="t"/>
              <a:pathLst>
                <a:path extrusionOk="0" h="1596" w="834">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69"/>
            <p:cNvSpPr/>
            <p:nvPr/>
          </p:nvSpPr>
          <p:spPr>
            <a:xfrm>
              <a:off x="5823704" y="3457668"/>
              <a:ext cx="26557" cy="51142"/>
            </a:xfrm>
            <a:custGeom>
              <a:rect b="b" l="l" r="r" t="t"/>
              <a:pathLst>
                <a:path extrusionOk="0" h="1608" w="835">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69"/>
            <p:cNvSpPr/>
            <p:nvPr/>
          </p:nvSpPr>
          <p:spPr>
            <a:xfrm>
              <a:off x="5788115" y="3457668"/>
              <a:ext cx="26557" cy="50761"/>
            </a:xfrm>
            <a:custGeom>
              <a:rect b="b" l="l" r="r" t="t"/>
              <a:pathLst>
                <a:path extrusionOk="0" h="1596" w="835">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6" name="Google Shape;14336;p69"/>
            <p:cNvSpPr/>
            <p:nvPr/>
          </p:nvSpPr>
          <p:spPr>
            <a:xfrm>
              <a:off x="5913458" y="3457668"/>
              <a:ext cx="142423" cy="50761"/>
            </a:xfrm>
            <a:custGeom>
              <a:rect b="b" l="l" r="r" t="t"/>
              <a:pathLst>
                <a:path extrusionOk="0" h="1596" w="4478">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7" name="Google Shape;14337;p69"/>
            <p:cNvSpPr/>
            <p:nvPr/>
          </p:nvSpPr>
          <p:spPr>
            <a:xfrm>
              <a:off x="5748358" y="3434578"/>
              <a:ext cx="352590" cy="39788"/>
            </a:xfrm>
            <a:custGeom>
              <a:rect b="b" l="l" r="r" t="t"/>
              <a:pathLst>
                <a:path extrusionOk="0" h="1251" w="11086">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69"/>
            <p:cNvSpPr/>
            <p:nvPr/>
          </p:nvSpPr>
          <p:spPr>
            <a:xfrm>
              <a:off x="5748358" y="3488328"/>
              <a:ext cx="352590" cy="128810"/>
            </a:xfrm>
            <a:custGeom>
              <a:rect b="b" l="l" r="r" t="t"/>
              <a:pathLst>
                <a:path extrusionOk="0" h="4050" w="11086">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9" name="Google Shape;14339;p69"/>
          <p:cNvGrpSpPr/>
          <p:nvPr/>
        </p:nvGrpSpPr>
        <p:grpSpPr>
          <a:xfrm>
            <a:off x="862283" y="4099321"/>
            <a:ext cx="341204" cy="359301"/>
            <a:chOff x="862283" y="4274771"/>
            <a:chExt cx="341204" cy="359301"/>
          </a:xfrm>
        </p:grpSpPr>
        <p:sp>
          <p:nvSpPr>
            <p:cNvPr id="14340" name="Google Shape;14340;p69"/>
            <p:cNvSpPr/>
            <p:nvPr/>
          </p:nvSpPr>
          <p:spPr>
            <a:xfrm>
              <a:off x="1100089" y="4490790"/>
              <a:ext cx="24267" cy="17366"/>
            </a:xfrm>
            <a:custGeom>
              <a:rect b="b" l="l" r="r" t="t"/>
              <a:pathLst>
                <a:path extrusionOk="0" h="546" w="763">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69"/>
            <p:cNvSpPr/>
            <p:nvPr/>
          </p:nvSpPr>
          <p:spPr>
            <a:xfrm>
              <a:off x="1100089" y="4476001"/>
              <a:ext cx="24267" cy="17397"/>
            </a:xfrm>
            <a:custGeom>
              <a:rect b="b" l="l" r="r" t="t"/>
              <a:pathLst>
                <a:path extrusionOk="0" h="547" w="763">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69"/>
            <p:cNvSpPr/>
            <p:nvPr/>
          </p:nvSpPr>
          <p:spPr>
            <a:xfrm>
              <a:off x="862283" y="4274771"/>
              <a:ext cx="341204" cy="359301"/>
            </a:xfrm>
            <a:custGeom>
              <a:rect b="b" l="l" r="r" t="t"/>
              <a:pathLst>
                <a:path extrusionOk="0" h="11297" w="10728">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43" name="Google Shape;14343;p69"/>
          <p:cNvGrpSpPr/>
          <p:nvPr/>
        </p:nvGrpSpPr>
        <p:grpSpPr>
          <a:xfrm>
            <a:off x="1396957" y="4111915"/>
            <a:ext cx="301861" cy="332871"/>
            <a:chOff x="1396957" y="4287365"/>
            <a:chExt cx="301861" cy="332871"/>
          </a:xfrm>
        </p:grpSpPr>
        <p:sp>
          <p:nvSpPr>
            <p:cNvPr id="14344" name="Google Shape;14344;p69"/>
            <p:cNvSpPr/>
            <p:nvPr/>
          </p:nvSpPr>
          <p:spPr>
            <a:xfrm>
              <a:off x="1396957" y="4287365"/>
              <a:ext cx="301861" cy="332871"/>
            </a:xfrm>
            <a:custGeom>
              <a:rect b="b" l="l" r="r" t="t"/>
              <a:pathLst>
                <a:path extrusionOk="0" h="10466" w="9491">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69"/>
            <p:cNvSpPr/>
            <p:nvPr/>
          </p:nvSpPr>
          <p:spPr>
            <a:xfrm>
              <a:off x="1689309" y="4378614"/>
              <a:ext cx="9510" cy="46976"/>
            </a:xfrm>
            <a:custGeom>
              <a:rect b="b" l="l" r="r" t="t"/>
              <a:pathLst>
                <a:path extrusionOk="0" h="1477" w="299">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69"/>
            <p:cNvSpPr/>
            <p:nvPr/>
          </p:nvSpPr>
          <p:spPr>
            <a:xfrm>
              <a:off x="1520424" y="4385420"/>
              <a:ext cx="33363" cy="32982"/>
            </a:xfrm>
            <a:custGeom>
              <a:rect b="b" l="l" r="r" t="t"/>
              <a:pathLst>
                <a:path extrusionOk="0" h="1037" w="1049">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69"/>
            <p:cNvSpPr/>
            <p:nvPr/>
          </p:nvSpPr>
          <p:spPr>
            <a:xfrm>
              <a:off x="1563202" y="4398683"/>
              <a:ext cx="34508" cy="9510"/>
            </a:xfrm>
            <a:custGeom>
              <a:rect b="b" l="l" r="r" t="t"/>
              <a:pathLst>
                <a:path extrusionOk="0" h="299" w="1085">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69"/>
            <p:cNvSpPr/>
            <p:nvPr/>
          </p:nvSpPr>
          <p:spPr>
            <a:xfrm>
              <a:off x="1563965" y="4410037"/>
              <a:ext cx="92807" cy="9510"/>
            </a:xfrm>
            <a:custGeom>
              <a:rect b="b" l="l" r="r" t="t"/>
              <a:pathLst>
                <a:path extrusionOk="0" h="299" w="2918">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69"/>
            <p:cNvSpPr/>
            <p:nvPr/>
          </p:nvSpPr>
          <p:spPr>
            <a:xfrm>
              <a:off x="1563202" y="4385039"/>
              <a:ext cx="10273" cy="9510"/>
            </a:xfrm>
            <a:custGeom>
              <a:rect b="b" l="l" r="r" t="t"/>
              <a:pathLst>
                <a:path extrusionOk="0" h="299" w="323">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69"/>
            <p:cNvSpPr/>
            <p:nvPr/>
          </p:nvSpPr>
          <p:spPr>
            <a:xfrm>
              <a:off x="1520424" y="4436944"/>
              <a:ext cx="33363" cy="33332"/>
            </a:xfrm>
            <a:custGeom>
              <a:rect b="b" l="l" r="r" t="t"/>
              <a:pathLst>
                <a:path extrusionOk="0" h="1048" w="1049">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69"/>
            <p:cNvSpPr/>
            <p:nvPr/>
          </p:nvSpPr>
          <p:spPr>
            <a:xfrm>
              <a:off x="1563202" y="4450175"/>
              <a:ext cx="34508" cy="9510"/>
            </a:xfrm>
            <a:custGeom>
              <a:rect b="b" l="l" r="r" t="t"/>
              <a:pathLst>
                <a:path extrusionOk="0" h="299" w="1085">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69"/>
            <p:cNvSpPr/>
            <p:nvPr/>
          </p:nvSpPr>
          <p:spPr>
            <a:xfrm>
              <a:off x="1563965" y="4461530"/>
              <a:ext cx="92807" cy="9510"/>
            </a:xfrm>
            <a:custGeom>
              <a:rect b="b" l="l" r="r" t="t"/>
              <a:pathLst>
                <a:path extrusionOk="0" h="299" w="2918">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69"/>
            <p:cNvSpPr/>
            <p:nvPr/>
          </p:nvSpPr>
          <p:spPr>
            <a:xfrm>
              <a:off x="1563202" y="4436563"/>
              <a:ext cx="10273" cy="9478"/>
            </a:xfrm>
            <a:custGeom>
              <a:rect b="b" l="l" r="r" t="t"/>
              <a:pathLst>
                <a:path extrusionOk="0" h="298" w="323">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69"/>
            <p:cNvSpPr/>
            <p:nvPr/>
          </p:nvSpPr>
          <p:spPr>
            <a:xfrm>
              <a:off x="1520424" y="4488437"/>
              <a:ext cx="33363" cy="33332"/>
            </a:xfrm>
            <a:custGeom>
              <a:rect b="b" l="l" r="r" t="t"/>
              <a:pathLst>
                <a:path extrusionOk="0" h="1048" w="1049">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69"/>
            <p:cNvSpPr/>
            <p:nvPr/>
          </p:nvSpPr>
          <p:spPr>
            <a:xfrm>
              <a:off x="1563202" y="4501667"/>
              <a:ext cx="34508" cy="9510"/>
            </a:xfrm>
            <a:custGeom>
              <a:rect b="b" l="l" r="r" t="t"/>
              <a:pathLst>
                <a:path extrusionOk="0" h="299" w="1085">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69"/>
            <p:cNvSpPr/>
            <p:nvPr/>
          </p:nvSpPr>
          <p:spPr>
            <a:xfrm>
              <a:off x="1563202" y="4513785"/>
              <a:ext cx="93570" cy="9510"/>
            </a:xfrm>
            <a:custGeom>
              <a:rect b="b" l="l" r="r" t="t"/>
              <a:pathLst>
                <a:path extrusionOk="0" h="299" w="2942">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69"/>
            <p:cNvSpPr/>
            <p:nvPr/>
          </p:nvSpPr>
          <p:spPr>
            <a:xfrm>
              <a:off x="1563202" y="4488055"/>
              <a:ext cx="10273" cy="9478"/>
            </a:xfrm>
            <a:custGeom>
              <a:rect b="b" l="l" r="r" t="t"/>
              <a:pathLst>
                <a:path extrusionOk="0" h="298" w="323">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69"/>
            <p:cNvSpPr/>
            <p:nvPr/>
          </p:nvSpPr>
          <p:spPr>
            <a:xfrm>
              <a:off x="1522682" y="4318025"/>
              <a:ext cx="141659" cy="37912"/>
            </a:xfrm>
            <a:custGeom>
              <a:rect b="b" l="l" r="r" t="t"/>
              <a:pathLst>
                <a:path extrusionOk="0" h="1192" w="4454">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59" name="Google Shape;14359;p69"/>
          <p:cNvGrpSpPr/>
          <p:nvPr/>
        </p:nvGrpSpPr>
        <p:grpSpPr>
          <a:xfrm>
            <a:off x="1865381" y="4102056"/>
            <a:ext cx="396131" cy="355612"/>
            <a:chOff x="1865381" y="4277506"/>
            <a:chExt cx="396131" cy="355612"/>
          </a:xfrm>
        </p:grpSpPr>
        <p:sp>
          <p:nvSpPr>
            <p:cNvPr id="14360" name="Google Shape;14360;p69"/>
            <p:cNvSpPr/>
            <p:nvPr/>
          </p:nvSpPr>
          <p:spPr>
            <a:xfrm>
              <a:off x="1865381" y="4277506"/>
              <a:ext cx="396131" cy="355612"/>
            </a:xfrm>
            <a:custGeom>
              <a:rect b="b" l="l" r="r" t="t"/>
              <a:pathLst>
                <a:path extrusionOk="0" h="11181" w="12455">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69"/>
            <p:cNvSpPr/>
            <p:nvPr/>
          </p:nvSpPr>
          <p:spPr>
            <a:xfrm>
              <a:off x="2057770" y="4294553"/>
              <a:ext cx="22741" cy="35622"/>
            </a:xfrm>
            <a:custGeom>
              <a:rect b="b" l="l" r="r" t="t"/>
              <a:pathLst>
                <a:path extrusionOk="0" h="1120" w="715">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69"/>
            <p:cNvSpPr/>
            <p:nvPr/>
          </p:nvSpPr>
          <p:spPr>
            <a:xfrm>
              <a:off x="2048292" y="4456250"/>
              <a:ext cx="30724" cy="64055"/>
            </a:xfrm>
            <a:custGeom>
              <a:rect b="b" l="l" r="r" t="t"/>
              <a:pathLst>
                <a:path extrusionOk="0" h="2014" w="966">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69"/>
            <p:cNvSpPr/>
            <p:nvPr/>
          </p:nvSpPr>
          <p:spPr>
            <a:xfrm>
              <a:off x="1898713" y="4487196"/>
              <a:ext cx="17461" cy="16030"/>
            </a:xfrm>
            <a:custGeom>
              <a:rect b="b" l="l" r="r" t="t"/>
              <a:pathLst>
                <a:path extrusionOk="0" h="504" w="549">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69"/>
            <p:cNvSpPr/>
            <p:nvPr/>
          </p:nvSpPr>
          <p:spPr>
            <a:xfrm>
              <a:off x="1887740" y="4502494"/>
              <a:ext cx="19337" cy="13231"/>
            </a:xfrm>
            <a:custGeom>
              <a:rect b="b" l="l" r="r" t="t"/>
              <a:pathLst>
                <a:path extrusionOk="0" h="416" w="608">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69"/>
            <p:cNvSpPr/>
            <p:nvPr/>
          </p:nvSpPr>
          <p:spPr>
            <a:xfrm>
              <a:off x="1913852" y="4477019"/>
              <a:ext cx="13676" cy="17874"/>
            </a:xfrm>
            <a:custGeom>
              <a:rect b="b" l="l" r="r" t="t"/>
              <a:pathLst>
                <a:path extrusionOk="0" h="562" w="43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6" name="Google Shape;14366;p69"/>
          <p:cNvGrpSpPr/>
          <p:nvPr/>
        </p:nvGrpSpPr>
        <p:grpSpPr>
          <a:xfrm>
            <a:off x="2411823" y="4128549"/>
            <a:ext cx="334398" cy="299953"/>
            <a:chOff x="2411823" y="4303999"/>
            <a:chExt cx="334398" cy="299953"/>
          </a:xfrm>
        </p:grpSpPr>
        <p:sp>
          <p:nvSpPr>
            <p:cNvPr id="14367" name="Google Shape;14367;p69"/>
            <p:cNvSpPr/>
            <p:nvPr/>
          </p:nvSpPr>
          <p:spPr>
            <a:xfrm>
              <a:off x="2411823" y="4303999"/>
              <a:ext cx="237838" cy="84124"/>
            </a:xfrm>
            <a:custGeom>
              <a:rect b="b" l="l" r="r" t="t"/>
              <a:pathLst>
                <a:path extrusionOk="0" h="2645" w="7478">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8" name="Google Shape;14368;p69"/>
            <p:cNvSpPr/>
            <p:nvPr/>
          </p:nvSpPr>
          <p:spPr>
            <a:xfrm>
              <a:off x="2412205" y="4330525"/>
              <a:ext cx="334016" cy="273428"/>
            </a:xfrm>
            <a:custGeom>
              <a:rect b="b" l="l" r="r" t="t"/>
              <a:pathLst>
                <a:path extrusionOk="0" h="8597" w="10502">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69"/>
            <p:cNvSpPr/>
            <p:nvPr/>
          </p:nvSpPr>
          <p:spPr>
            <a:xfrm>
              <a:off x="2543241" y="4476319"/>
              <a:ext cx="20101" cy="9478"/>
            </a:xfrm>
            <a:custGeom>
              <a:rect b="b" l="l" r="r" t="t"/>
              <a:pathLst>
                <a:path extrusionOk="0" h="298" w="632">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69"/>
            <p:cNvSpPr/>
            <p:nvPr/>
          </p:nvSpPr>
          <p:spPr>
            <a:xfrm>
              <a:off x="2568590" y="4475937"/>
              <a:ext cx="129160" cy="9478"/>
            </a:xfrm>
            <a:custGeom>
              <a:rect b="b" l="l" r="r" t="t"/>
              <a:pathLst>
                <a:path extrusionOk="0" h="298" w="4061">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69"/>
            <p:cNvSpPr/>
            <p:nvPr/>
          </p:nvSpPr>
          <p:spPr>
            <a:xfrm>
              <a:off x="2543241" y="4491840"/>
              <a:ext cx="154890" cy="9510"/>
            </a:xfrm>
            <a:custGeom>
              <a:rect b="b" l="l" r="r" t="t"/>
              <a:pathLst>
                <a:path extrusionOk="0" h="299" w="487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69"/>
            <p:cNvSpPr/>
            <p:nvPr/>
          </p:nvSpPr>
          <p:spPr>
            <a:xfrm>
              <a:off x="2543241" y="4508506"/>
              <a:ext cx="154890" cy="9478"/>
            </a:xfrm>
            <a:custGeom>
              <a:rect b="b" l="l" r="r" t="t"/>
              <a:pathLst>
                <a:path extrusionOk="0" h="298" w="487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69"/>
            <p:cNvSpPr/>
            <p:nvPr/>
          </p:nvSpPr>
          <p:spPr>
            <a:xfrm>
              <a:off x="2635635" y="4436563"/>
              <a:ext cx="62497" cy="27289"/>
            </a:xfrm>
            <a:custGeom>
              <a:rect b="b" l="l" r="r" t="t"/>
              <a:pathLst>
                <a:path extrusionOk="0" h="858" w="1965">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74" name="Google Shape;14374;p69"/>
          <p:cNvGrpSpPr/>
          <p:nvPr/>
        </p:nvGrpSpPr>
        <p:grpSpPr>
          <a:xfrm>
            <a:off x="2903337" y="4103582"/>
            <a:ext cx="382519" cy="350682"/>
            <a:chOff x="2903337" y="4279032"/>
            <a:chExt cx="382519" cy="350682"/>
          </a:xfrm>
        </p:grpSpPr>
        <p:sp>
          <p:nvSpPr>
            <p:cNvPr id="14375" name="Google Shape;14375;p69"/>
            <p:cNvSpPr/>
            <p:nvPr/>
          </p:nvSpPr>
          <p:spPr>
            <a:xfrm>
              <a:off x="2966979" y="4320570"/>
              <a:ext cx="202248" cy="184183"/>
            </a:xfrm>
            <a:custGeom>
              <a:rect b="b" l="l" r="r" t="t"/>
              <a:pathLst>
                <a:path extrusionOk="0" h="5791" w="6359">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69"/>
            <p:cNvSpPr/>
            <p:nvPr/>
          </p:nvSpPr>
          <p:spPr>
            <a:xfrm>
              <a:off x="2903337" y="4279032"/>
              <a:ext cx="382519" cy="350682"/>
            </a:xfrm>
            <a:custGeom>
              <a:rect b="b" l="l" r="r" t="t"/>
              <a:pathLst>
                <a:path extrusionOk="0" h="11026" w="12027">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69"/>
            <p:cNvSpPr/>
            <p:nvPr/>
          </p:nvSpPr>
          <p:spPr>
            <a:xfrm>
              <a:off x="2937814" y="4300215"/>
              <a:ext cx="11768" cy="11418"/>
            </a:xfrm>
            <a:custGeom>
              <a:rect b="b" l="l" r="r" t="t"/>
              <a:pathLst>
                <a:path extrusionOk="0" h="359" w="37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69"/>
            <p:cNvSpPr/>
            <p:nvPr/>
          </p:nvSpPr>
          <p:spPr>
            <a:xfrm>
              <a:off x="2952572" y="4300215"/>
              <a:ext cx="11386" cy="11418"/>
            </a:xfrm>
            <a:custGeom>
              <a:rect b="b" l="l" r="r" t="t"/>
              <a:pathLst>
                <a:path extrusionOk="0" h="359" w="358">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69"/>
            <p:cNvSpPr/>
            <p:nvPr/>
          </p:nvSpPr>
          <p:spPr>
            <a:xfrm>
              <a:off x="2967361" y="4300215"/>
              <a:ext cx="11386" cy="11418"/>
            </a:xfrm>
            <a:custGeom>
              <a:rect b="b" l="l" r="r" t="t"/>
              <a:pathLst>
                <a:path extrusionOk="0" h="359" w="358">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69"/>
            <p:cNvSpPr/>
            <p:nvPr/>
          </p:nvSpPr>
          <p:spPr>
            <a:xfrm>
              <a:off x="3016563" y="4424063"/>
              <a:ext cx="11418" cy="11386"/>
            </a:xfrm>
            <a:custGeom>
              <a:rect b="b" l="l" r="r" t="t"/>
              <a:pathLst>
                <a:path extrusionOk="0" h="358" w="359">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69"/>
            <p:cNvSpPr/>
            <p:nvPr/>
          </p:nvSpPr>
          <p:spPr>
            <a:xfrm>
              <a:off x="3016563" y="4442606"/>
              <a:ext cx="11418" cy="11386"/>
            </a:xfrm>
            <a:custGeom>
              <a:rect b="b" l="l" r="r" t="t"/>
              <a:pathLst>
                <a:path extrusionOk="0" h="358" w="359">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69"/>
            <p:cNvSpPr/>
            <p:nvPr/>
          </p:nvSpPr>
          <p:spPr>
            <a:xfrm>
              <a:off x="3032498" y="4424063"/>
              <a:ext cx="11768" cy="11386"/>
            </a:xfrm>
            <a:custGeom>
              <a:rect b="b" l="l" r="r" t="t"/>
              <a:pathLst>
                <a:path extrusionOk="0" h="358" w="37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69"/>
            <p:cNvSpPr/>
            <p:nvPr/>
          </p:nvSpPr>
          <p:spPr>
            <a:xfrm>
              <a:off x="3032498" y="4442606"/>
              <a:ext cx="11768" cy="11386"/>
            </a:xfrm>
            <a:custGeom>
              <a:rect b="b" l="l" r="r" t="t"/>
              <a:pathLst>
                <a:path extrusionOk="0" h="358" w="37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69"/>
            <p:cNvSpPr/>
            <p:nvPr/>
          </p:nvSpPr>
          <p:spPr>
            <a:xfrm>
              <a:off x="3016213" y="4357527"/>
              <a:ext cx="112494" cy="111636"/>
            </a:xfrm>
            <a:custGeom>
              <a:rect b="b" l="l" r="r" t="t"/>
              <a:pathLst>
                <a:path extrusionOk="0" h="3510" w="3537">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69"/>
            <p:cNvSpPr/>
            <p:nvPr/>
          </p:nvSpPr>
          <p:spPr>
            <a:xfrm>
              <a:off x="2937051" y="4499791"/>
              <a:ext cx="14439" cy="11386"/>
            </a:xfrm>
            <a:custGeom>
              <a:rect b="b" l="l" r="r" t="t"/>
              <a:pathLst>
                <a:path extrusionOk="0" h="358" w="454">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69"/>
            <p:cNvSpPr/>
            <p:nvPr/>
          </p:nvSpPr>
          <p:spPr>
            <a:xfrm>
              <a:off x="2953717" y="4499791"/>
              <a:ext cx="30310" cy="11386"/>
            </a:xfrm>
            <a:custGeom>
              <a:rect b="b" l="l" r="r" t="t"/>
              <a:pathLst>
                <a:path extrusionOk="0" h="358" w="953">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69"/>
            <p:cNvSpPr/>
            <p:nvPr/>
          </p:nvSpPr>
          <p:spPr>
            <a:xfrm>
              <a:off x="2937051" y="4514930"/>
              <a:ext cx="46976" cy="11386"/>
            </a:xfrm>
            <a:custGeom>
              <a:rect b="b" l="l" r="r" t="t"/>
              <a:pathLst>
                <a:path extrusionOk="0" h="358" w="1477">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8" name="Google Shape;14388;p69"/>
            <p:cNvSpPr/>
            <p:nvPr/>
          </p:nvSpPr>
          <p:spPr>
            <a:xfrm>
              <a:off x="2937051" y="4529719"/>
              <a:ext cx="46976" cy="11386"/>
            </a:xfrm>
            <a:custGeom>
              <a:rect b="b" l="l" r="r" t="t"/>
              <a:pathLst>
                <a:path extrusionOk="0" h="358" w="1477">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9" name="Google Shape;14389;p69"/>
            <p:cNvSpPr/>
            <p:nvPr/>
          </p:nvSpPr>
          <p:spPr>
            <a:xfrm>
              <a:off x="3213881" y="4343787"/>
              <a:ext cx="11386" cy="126488"/>
            </a:xfrm>
            <a:custGeom>
              <a:rect b="b" l="l" r="r" t="t"/>
              <a:pathLst>
                <a:path extrusionOk="0" h="3977" w="358">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0" name="Google Shape;14390;p69"/>
          <p:cNvGrpSpPr/>
          <p:nvPr/>
        </p:nvGrpSpPr>
        <p:grpSpPr>
          <a:xfrm>
            <a:off x="3933342" y="4140317"/>
            <a:ext cx="383632" cy="276449"/>
            <a:chOff x="3933342" y="4315767"/>
            <a:chExt cx="383632" cy="276449"/>
          </a:xfrm>
        </p:grpSpPr>
        <p:sp>
          <p:nvSpPr>
            <p:cNvPr id="14391" name="Google Shape;14391;p69"/>
            <p:cNvSpPr/>
            <p:nvPr/>
          </p:nvSpPr>
          <p:spPr>
            <a:xfrm>
              <a:off x="3933342" y="4315767"/>
              <a:ext cx="383632" cy="276449"/>
            </a:xfrm>
            <a:custGeom>
              <a:rect b="b" l="l" r="r" t="t"/>
              <a:pathLst>
                <a:path extrusionOk="0" h="8692" w="12062">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69"/>
            <p:cNvSpPr/>
            <p:nvPr/>
          </p:nvSpPr>
          <p:spPr>
            <a:xfrm>
              <a:off x="4035214" y="4410037"/>
              <a:ext cx="11386" cy="140896"/>
            </a:xfrm>
            <a:custGeom>
              <a:rect b="b" l="l" r="r" t="t"/>
              <a:pathLst>
                <a:path extrusionOk="0" h="4430" w="358">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69"/>
            <p:cNvSpPr/>
            <p:nvPr/>
          </p:nvSpPr>
          <p:spPr>
            <a:xfrm>
              <a:off x="4221146" y="4390827"/>
              <a:ext cx="42460" cy="32886"/>
            </a:xfrm>
            <a:custGeom>
              <a:rect b="b" l="l" r="r" t="t"/>
              <a:pathLst>
                <a:path extrusionOk="0" h="1034" w="1335">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69"/>
            <p:cNvSpPr/>
            <p:nvPr/>
          </p:nvSpPr>
          <p:spPr>
            <a:xfrm>
              <a:off x="4054519" y="4384561"/>
              <a:ext cx="192961" cy="192516"/>
            </a:xfrm>
            <a:custGeom>
              <a:rect b="b" l="l" r="r" t="t"/>
              <a:pathLst>
                <a:path extrusionOk="0" h="6053" w="6067">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69"/>
            <p:cNvSpPr/>
            <p:nvPr/>
          </p:nvSpPr>
          <p:spPr>
            <a:xfrm>
              <a:off x="4085593" y="4420278"/>
              <a:ext cx="145826" cy="120923"/>
            </a:xfrm>
            <a:custGeom>
              <a:rect b="b" l="l" r="r" t="t"/>
              <a:pathLst>
                <a:path extrusionOk="0" h="3802" w="4585">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69"/>
            <p:cNvSpPr/>
            <p:nvPr/>
          </p:nvSpPr>
          <p:spPr>
            <a:xfrm>
              <a:off x="4131392" y="4449507"/>
              <a:ext cx="54577" cy="45767"/>
            </a:xfrm>
            <a:custGeom>
              <a:rect b="b" l="l" r="r" t="t"/>
              <a:pathLst>
                <a:path extrusionOk="0" h="1439" w="1716">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97" name="Google Shape;14397;p69"/>
          <p:cNvGrpSpPr/>
          <p:nvPr/>
        </p:nvGrpSpPr>
        <p:grpSpPr>
          <a:xfrm>
            <a:off x="3441065" y="4127055"/>
            <a:ext cx="337069" cy="302593"/>
            <a:chOff x="3441065" y="4302505"/>
            <a:chExt cx="337069" cy="302593"/>
          </a:xfrm>
        </p:grpSpPr>
        <p:sp>
          <p:nvSpPr>
            <p:cNvPr id="14398" name="Google Shape;14398;p69"/>
            <p:cNvSpPr/>
            <p:nvPr/>
          </p:nvSpPr>
          <p:spPr>
            <a:xfrm>
              <a:off x="3441065" y="4366941"/>
              <a:ext cx="337069" cy="173655"/>
            </a:xfrm>
            <a:custGeom>
              <a:rect b="b" l="l" r="r" t="t"/>
              <a:pathLst>
                <a:path extrusionOk="0" h="5460" w="10598">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69"/>
            <p:cNvSpPr/>
            <p:nvPr/>
          </p:nvSpPr>
          <p:spPr>
            <a:xfrm>
              <a:off x="3572864" y="4423300"/>
              <a:ext cx="76141" cy="61479"/>
            </a:xfrm>
            <a:custGeom>
              <a:rect b="b" l="l" r="r" t="t"/>
              <a:pathLst>
                <a:path extrusionOk="0" h="1933" w="2394">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69"/>
            <p:cNvSpPr/>
            <p:nvPr/>
          </p:nvSpPr>
          <p:spPr>
            <a:xfrm>
              <a:off x="3619045" y="4394485"/>
              <a:ext cx="46626" cy="39088"/>
            </a:xfrm>
            <a:custGeom>
              <a:rect b="b" l="l" r="r" t="t"/>
              <a:pathLst>
                <a:path extrusionOk="0" h="1229" w="1466">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69"/>
            <p:cNvSpPr/>
            <p:nvPr/>
          </p:nvSpPr>
          <p:spPr>
            <a:xfrm>
              <a:off x="3604669" y="4302505"/>
              <a:ext cx="9860" cy="42046"/>
            </a:xfrm>
            <a:custGeom>
              <a:rect b="b" l="l" r="r" t="t"/>
              <a:pathLst>
                <a:path extrusionOk="0" h="1322" w="31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2" name="Google Shape;14402;p69"/>
            <p:cNvSpPr/>
            <p:nvPr/>
          </p:nvSpPr>
          <p:spPr>
            <a:xfrm>
              <a:off x="3528178" y="4315926"/>
              <a:ext cx="22359" cy="40742"/>
            </a:xfrm>
            <a:custGeom>
              <a:rect b="b" l="l" r="r" t="t"/>
              <a:pathLst>
                <a:path extrusionOk="0" h="1281" w="703">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3" name="Google Shape;14403;p69"/>
            <p:cNvSpPr/>
            <p:nvPr/>
          </p:nvSpPr>
          <p:spPr>
            <a:xfrm>
              <a:off x="3457730" y="4348590"/>
              <a:ext cx="32600" cy="35367"/>
            </a:xfrm>
            <a:custGeom>
              <a:rect b="b" l="l" r="r" t="t"/>
              <a:pathLst>
                <a:path extrusionOk="0" h="1112" w="1025">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69"/>
            <p:cNvSpPr/>
            <p:nvPr/>
          </p:nvSpPr>
          <p:spPr>
            <a:xfrm>
              <a:off x="3727723" y="4351611"/>
              <a:ext cx="32218" cy="34954"/>
            </a:xfrm>
            <a:custGeom>
              <a:rect b="b" l="l" r="r" t="t"/>
              <a:pathLst>
                <a:path extrusionOk="0" h="1099" w="1013">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69"/>
            <p:cNvSpPr/>
            <p:nvPr/>
          </p:nvSpPr>
          <p:spPr>
            <a:xfrm>
              <a:off x="3668279" y="4315926"/>
              <a:ext cx="22391" cy="40742"/>
            </a:xfrm>
            <a:custGeom>
              <a:rect b="b" l="l" r="r" t="t"/>
              <a:pathLst>
                <a:path extrusionOk="0" h="1281" w="704">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69"/>
            <p:cNvSpPr/>
            <p:nvPr/>
          </p:nvSpPr>
          <p:spPr>
            <a:xfrm>
              <a:off x="3603143" y="4563019"/>
              <a:ext cx="9891" cy="42078"/>
            </a:xfrm>
            <a:custGeom>
              <a:rect b="b" l="l" r="r" t="t"/>
              <a:pathLst>
                <a:path extrusionOk="0" h="1323" w="311">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69"/>
            <p:cNvSpPr/>
            <p:nvPr/>
          </p:nvSpPr>
          <p:spPr>
            <a:xfrm>
              <a:off x="3667134" y="4552206"/>
              <a:ext cx="22009" cy="40233"/>
            </a:xfrm>
            <a:custGeom>
              <a:rect b="b" l="l" r="r" t="t"/>
              <a:pathLst>
                <a:path extrusionOk="0" h="1265" w="692">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69"/>
            <p:cNvSpPr/>
            <p:nvPr/>
          </p:nvSpPr>
          <p:spPr>
            <a:xfrm>
              <a:off x="3727723" y="4524662"/>
              <a:ext cx="32982" cy="35367"/>
            </a:xfrm>
            <a:custGeom>
              <a:rect b="b" l="l" r="r" t="t"/>
              <a:pathLst>
                <a:path extrusionOk="0" h="1112" w="1037">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69"/>
            <p:cNvSpPr/>
            <p:nvPr/>
          </p:nvSpPr>
          <p:spPr>
            <a:xfrm>
              <a:off x="3457349" y="4522023"/>
              <a:ext cx="32218" cy="34954"/>
            </a:xfrm>
            <a:custGeom>
              <a:rect b="b" l="l" r="r" t="t"/>
              <a:pathLst>
                <a:path extrusionOk="0" h="1099" w="1013">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69"/>
            <p:cNvSpPr/>
            <p:nvPr/>
          </p:nvSpPr>
          <p:spPr>
            <a:xfrm>
              <a:off x="3526270" y="4551665"/>
              <a:ext cx="22772" cy="40392"/>
            </a:xfrm>
            <a:custGeom>
              <a:rect b="b" l="l" r="r" t="t"/>
              <a:pathLst>
                <a:path extrusionOk="0" h="1270" w="716">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11" name="Google Shape;14411;p69"/>
          <p:cNvGrpSpPr/>
          <p:nvPr/>
        </p:nvGrpSpPr>
        <p:grpSpPr>
          <a:xfrm>
            <a:off x="3532345" y="3187185"/>
            <a:ext cx="339328" cy="336274"/>
            <a:chOff x="3532345" y="3362635"/>
            <a:chExt cx="339328" cy="336274"/>
          </a:xfrm>
        </p:grpSpPr>
        <p:sp>
          <p:nvSpPr>
            <p:cNvPr id="14412" name="Google Shape;14412;p69"/>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69"/>
            <p:cNvSpPr/>
            <p:nvPr/>
          </p:nvSpPr>
          <p:spPr>
            <a:xfrm>
              <a:off x="3819385" y="3493258"/>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69"/>
            <p:cNvSpPr/>
            <p:nvPr/>
          </p:nvSpPr>
          <p:spPr>
            <a:xfrm>
              <a:off x="3532345" y="3362635"/>
              <a:ext cx="339328" cy="282142"/>
            </a:xfrm>
            <a:custGeom>
              <a:rect b="b" l="l" r="r" t="t"/>
              <a:pathLst>
                <a:path extrusionOk="0" h="8871" w="10669">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69"/>
            <p:cNvSpPr/>
            <p:nvPr/>
          </p:nvSpPr>
          <p:spPr>
            <a:xfrm>
              <a:off x="3819385" y="3493258"/>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69"/>
            <p:cNvSpPr/>
            <p:nvPr/>
          </p:nvSpPr>
          <p:spPr>
            <a:xfrm>
              <a:off x="3644044" y="3592490"/>
              <a:ext cx="112494" cy="106420"/>
            </a:xfrm>
            <a:custGeom>
              <a:rect b="b" l="l" r="r" t="t"/>
              <a:pathLst>
                <a:path extrusionOk="0" h="3346" w="3537">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17" name="Google Shape;14417;p69"/>
          <p:cNvSpPr/>
          <p:nvPr/>
        </p:nvSpPr>
        <p:spPr>
          <a:xfrm>
            <a:off x="3968964" y="3174495"/>
            <a:ext cx="359015" cy="358442"/>
          </a:xfrm>
          <a:custGeom>
            <a:rect b="b" l="l" r="r" t="t"/>
            <a:pathLst>
              <a:path extrusionOk="0" h="11270" w="11288">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18" name="Google Shape;14418;p69"/>
          <p:cNvGrpSpPr/>
          <p:nvPr/>
        </p:nvGrpSpPr>
        <p:grpSpPr>
          <a:xfrm>
            <a:off x="1883955" y="3633250"/>
            <a:ext cx="162873" cy="351445"/>
            <a:chOff x="1883955" y="3808700"/>
            <a:chExt cx="162873" cy="351445"/>
          </a:xfrm>
        </p:grpSpPr>
        <p:sp>
          <p:nvSpPr>
            <p:cNvPr id="14419" name="Google Shape;14419;p69"/>
            <p:cNvSpPr/>
            <p:nvPr/>
          </p:nvSpPr>
          <p:spPr>
            <a:xfrm>
              <a:off x="1901734" y="3808700"/>
              <a:ext cx="131832" cy="209054"/>
            </a:xfrm>
            <a:custGeom>
              <a:rect b="b" l="l" r="r" t="t"/>
              <a:pathLst>
                <a:path extrusionOk="0" h="6573" w="4145">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69"/>
            <p:cNvSpPr/>
            <p:nvPr/>
          </p:nvSpPr>
          <p:spPr>
            <a:xfrm>
              <a:off x="1883955" y="3978730"/>
              <a:ext cx="162873" cy="181416"/>
            </a:xfrm>
            <a:custGeom>
              <a:rect b="b" l="l" r="r" t="t"/>
              <a:pathLst>
                <a:path extrusionOk="0" h="5704" w="5121">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1" name="Google Shape;14421;p69"/>
          <p:cNvGrpSpPr/>
          <p:nvPr/>
        </p:nvGrpSpPr>
        <p:grpSpPr>
          <a:xfrm>
            <a:off x="939156" y="3633759"/>
            <a:ext cx="192007" cy="351318"/>
            <a:chOff x="939156" y="3809209"/>
            <a:chExt cx="192007" cy="351318"/>
          </a:xfrm>
        </p:grpSpPr>
        <p:sp>
          <p:nvSpPr>
            <p:cNvPr id="14422" name="Google Shape;14422;p69"/>
            <p:cNvSpPr/>
            <p:nvPr/>
          </p:nvSpPr>
          <p:spPr>
            <a:xfrm>
              <a:off x="939538" y="3809209"/>
              <a:ext cx="191625" cy="106706"/>
            </a:xfrm>
            <a:custGeom>
              <a:rect b="b" l="l" r="r" t="t"/>
              <a:pathLst>
                <a:path extrusionOk="0" h="3355" w="6025">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69"/>
            <p:cNvSpPr/>
            <p:nvPr/>
          </p:nvSpPr>
          <p:spPr>
            <a:xfrm>
              <a:off x="939156" y="3898835"/>
              <a:ext cx="192007" cy="261692"/>
            </a:xfrm>
            <a:custGeom>
              <a:rect b="b" l="l" r="r" t="t"/>
              <a:pathLst>
                <a:path extrusionOk="0" h="8228" w="6037">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4" name="Google Shape;14424;p69"/>
          <p:cNvGrpSpPr/>
          <p:nvPr/>
        </p:nvGrpSpPr>
        <p:grpSpPr>
          <a:xfrm>
            <a:off x="2306167" y="3634395"/>
            <a:ext cx="193915" cy="349155"/>
            <a:chOff x="2306167" y="3809845"/>
            <a:chExt cx="193915" cy="349155"/>
          </a:xfrm>
        </p:grpSpPr>
        <p:sp>
          <p:nvSpPr>
            <p:cNvPr id="14425" name="Google Shape;14425;p69"/>
            <p:cNvSpPr/>
            <p:nvPr/>
          </p:nvSpPr>
          <p:spPr>
            <a:xfrm>
              <a:off x="2306167" y="3809845"/>
              <a:ext cx="137875" cy="349155"/>
            </a:xfrm>
            <a:custGeom>
              <a:rect b="b" l="l" r="r" t="t"/>
              <a:pathLst>
                <a:path extrusionOk="0" h="10978" w="4335">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69"/>
            <p:cNvSpPr/>
            <p:nvPr/>
          </p:nvSpPr>
          <p:spPr>
            <a:xfrm>
              <a:off x="2474701" y="3860256"/>
              <a:ext cx="22741" cy="17779"/>
            </a:xfrm>
            <a:custGeom>
              <a:rect b="b" l="l" r="r" t="t"/>
              <a:pathLst>
                <a:path extrusionOk="0" h="559" w="715">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69"/>
            <p:cNvSpPr/>
            <p:nvPr/>
          </p:nvSpPr>
          <p:spPr>
            <a:xfrm>
              <a:off x="2409565" y="3840092"/>
              <a:ext cx="25031" cy="12945"/>
            </a:xfrm>
            <a:custGeom>
              <a:rect b="b" l="l" r="r" t="t"/>
              <a:pathLst>
                <a:path extrusionOk="0" h="407" w="787">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69"/>
            <p:cNvSpPr/>
            <p:nvPr/>
          </p:nvSpPr>
          <p:spPr>
            <a:xfrm>
              <a:off x="2442865" y="3847916"/>
              <a:ext cx="24267" cy="14598"/>
            </a:xfrm>
            <a:custGeom>
              <a:rect b="b" l="l" r="r" t="t"/>
              <a:pathLst>
                <a:path extrusionOk="0" h="459" w="763">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69"/>
            <p:cNvSpPr/>
            <p:nvPr/>
          </p:nvSpPr>
          <p:spPr>
            <a:xfrm>
              <a:off x="2409183" y="3824952"/>
              <a:ext cx="24267" cy="11800"/>
            </a:xfrm>
            <a:custGeom>
              <a:rect b="b" l="l" r="r" t="t"/>
              <a:pathLst>
                <a:path extrusionOk="0" h="371" w="763">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0" name="Google Shape;14430;p69"/>
            <p:cNvSpPr/>
            <p:nvPr/>
          </p:nvSpPr>
          <p:spPr>
            <a:xfrm>
              <a:off x="2442865" y="3820023"/>
              <a:ext cx="24267" cy="12181"/>
            </a:xfrm>
            <a:custGeom>
              <a:rect b="b" l="l" r="r" t="t"/>
              <a:pathLst>
                <a:path extrusionOk="0" h="383" w="763">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1" name="Google Shape;14431;p69"/>
            <p:cNvSpPr/>
            <p:nvPr/>
          </p:nvSpPr>
          <p:spPr>
            <a:xfrm>
              <a:off x="2476196" y="3811054"/>
              <a:ext cx="23886" cy="15871"/>
            </a:xfrm>
            <a:custGeom>
              <a:rect b="b" l="l" r="r" t="t"/>
              <a:pathLst>
                <a:path extrusionOk="0" h="499" w="751">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2" name="Google Shape;14432;p69"/>
          <p:cNvGrpSpPr/>
          <p:nvPr/>
        </p:nvGrpSpPr>
        <p:grpSpPr>
          <a:xfrm>
            <a:off x="1323901" y="3631723"/>
            <a:ext cx="356343" cy="356757"/>
            <a:chOff x="1323901" y="3807173"/>
            <a:chExt cx="356343" cy="356757"/>
          </a:xfrm>
        </p:grpSpPr>
        <p:sp>
          <p:nvSpPr>
            <p:cNvPr id="14433" name="Google Shape;14433;p69"/>
            <p:cNvSpPr/>
            <p:nvPr/>
          </p:nvSpPr>
          <p:spPr>
            <a:xfrm>
              <a:off x="1478760" y="4058242"/>
              <a:ext cx="413" cy="32"/>
            </a:xfrm>
            <a:custGeom>
              <a:rect b="b" l="l" r="r" t="t"/>
              <a:pathLst>
                <a:path extrusionOk="0" h="1" w="13">
                  <a:moveTo>
                    <a:pt x="13" y="1"/>
                  </a:moveTo>
                  <a:cubicBezTo>
                    <a:pt x="1" y="1"/>
                    <a:pt x="1" y="1"/>
                    <a:pt x="13" y="1"/>
                  </a:cubicBezTo>
                  <a:cubicBezTo>
                    <a:pt x="1" y="1"/>
                    <a:pt x="1" y="1"/>
                    <a:pt x="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69"/>
            <p:cNvSpPr/>
            <p:nvPr/>
          </p:nvSpPr>
          <p:spPr>
            <a:xfrm>
              <a:off x="1323901" y="3807173"/>
              <a:ext cx="356343" cy="356757"/>
            </a:xfrm>
            <a:custGeom>
              <a:rect b="b" l="l" r="r" t="t"/>
              <a:pathLst>
                <a:path extrusionOk="0" h="11217" w="11204">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69"/>
            <p:cNvSpPr/>
            <p:nvPr/>
          </p:nvSpPr>
          <p:spPr>
            <a:xfrm>
              <a:off x="1605630" y="4063935"/>
              <a:ext cx="46976" cy="76523"/>
            </a:xfrm>
            <a:custGeom>
              <a:rect b="b" l="l" r="r" t="t"/>
              <a:pathLst>
                <a:path extrusionOk="0" h="2406" w="1477">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6" name="Google Shape;14436;p69"/>
            <p:cNvSpPr/>
            <p:nvPr/>
          </p:nvSpPr>
          <p:spPr>
            <a:xfrm>
              <a:off x="1582158" y="4065462"/>
              <a:ext cx="10623" cy="45449"/>
            </a:xfrm>
            <a:custGeom>
              <a:rect b="b" l="l" r="r" t="t"/>
              <a:pathLst>
                <a:path extrusionOk="0" h="1429" w="334">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7" name="Google Shape;14437;p69"/>
            <p:cNvSpPr/>
            <p:nvPr/>
          </p:nvSpPr>
          <p:spPr>
            <a:xfrm>
              <a:off x="1582158" y="4121884"/>
              <a:ext cx="10623" cy="17429"/>
            </a:xfrm>
            <a:custGeom>
              <a:rect b="b" l="l" r="r" t="t"/>
              <a:pathLst>
                <a:path extrusionOk="0" h="548" w="334">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69"/>
            <p:cNvSpPr/>
            <p:nvPr/>
          </p:nvSpPr>
          <p:spPr>
            <a:xfrm>
              <a:off x="1497684" y="4121884"/>
              <a:ext cx="10273" cy="17429"/>
            </a:xfrm>
            <a:custGeom>
              <a:rect b="b" l="l" r="r" t="t"/>
              <a:pathLst>
                <a:path extrusionOk="0" h="548" w="323">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69"/>
            <p:cNvSpPr/>
            <p:nvPr/>
          </p:nvSpPr>
          <p:spPr>
            <a:xfrm>
              <a:off x="1360604" y="4091574"/>
              <a:ext cx="43986" cy="43573"/>
            </a:xfrm>
            <a:custGeom>
              <a:rect b="b" l="l" r="r" t="t"/>
              <a:pathLst>
                <a:path extrusionOk="0" h="1370" w="1383">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69"/>
            <p:cNvSpPr/>
            <p:nvPr/>
          </p:nvSpPr>
          <p:spPr>
            <a:xfrm>
              <a:off x="1344320" y="3832172"/>
              <a:ext cx="76523" cy="46626"/>
            </a:xfrm>
            <a:custGeom>
              <a:rect b="b" l="l" r="r" t="t"/>
              <a:pathLst>
                <a:path extrusionOk="0" h="1466" w="2406">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69"/>
            <p:cNvSpPr/>
            <p:nvPr/>
          </p:nvSpPr>
          <p:spPr>
            <a:xfrm>
              <a:off x="1401887" y="3891648"/>
              <a:ext cx="17843" cy="10623"/>
            </a:xfrm>
            <a:custGeom>
              <a:rect b="b" l="l" r="r" t="t"/>
              <a:pathLst>
                <a:path extrusionOk="0" h="334" w="561">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69"/>
            <p:cNvSpPr/>
            <p:nvPr/>
          </p:nvSpPr>
          <p:spPr>
            <a:xfrm>
              <a:off x="1345465" y="3891648"/>
              <a:ext cx="45863" cy="10623"/>
            </a:xfrm>
            <a:custGeom>
              <a:rect b="b" l="l" r="r" t="t"/>
              <a:pathLst>
                <a:path extrusionOk="0" h="334" w="1442">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69"/>
            <p:cNvSpPr/>
            <p:nvPr/>
          </p:nvSpPr>
          <p:spPr>
            <a:xfrm>
              <a:off x="1343588" y="3917378"/>
              <a:ext cx="77254" cy="46626"/>
            </a:xfrm>
            <a:custGeom>
              <a:rect b="b" l="l" r="r" t="t"/>
              <a:pathLst>
                <a:path extrusionOk="0" h="1466" w="2429">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69"/>
            <p:cNvSpPr/>
            <p:nvPr/>
          </p:nvSpPr>
          <p:spPr>
            <a:xfrm>
              <a:off x="1401887" y="3976471"/>
              <a:ext cx="17843" cy="10241"/>
            </a:xfrm>
            <a:custGeom>
              <a:rect b="b" l="l" r="r" t="t"/>
              <a:pathLst>
                <a:path extrusionOk="0" h="322" w="561">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69"/>
            <p:cNvSpPr/>
            <p:nvPr/>
          </p:nvSpPr>
          <p:spPr>
            <a:xfrm>
              <a:off x="1345465" y="3976471"/>
              <a:ext cx="45863" cy="10241"/>
            </a:xfrm>
            <a:custGeom>
              <a:rect b="b" l="l" r="r" t="t"/>
              <a:pathLst>
                <a:path extrusionOk="0" h="322" w="1442">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69"/>
            <p:cNvSpPr/>
            <p:nvPr/>
          </p:nvSpPr>
          <p:spPr>
            <a:xfrm>
              <a:off x="1343588" y="4001057"/>
              <a:ext cx="77636" cy="46626"/>
            </a:xfrm>
            <a:custGeom>
              <a:rect b="b" l="l" r="r" t="t"/>
              <a:pathLst>
                <a:path extrusionOk="0" h="1466" w="2441">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69"/>
            <p:cNvSpPr/>
            <p:nvPr/>
          </p:nvSpPr>
          <p:spPr>
            <a:xfrm>
              <a:off x="1344702" y="4060150"/>
              <a:ext cx="46626" cy="10623"/>
            </a:xfrm>
            <a:custGeom>
              <a:rect b="b" l="l" r="r" t="t"/>
              <a:pathLst>
                <a:path extrusionOk="0" h="334" w="1466">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69"/>
            <p:cNvSpPr/>
            <p:nvPr/>
          </p:nvSpPr>
          <p:spPr>
            <a:xfrm>
              <a:off x="1401887" y="4060150"/>
              <a:ext cx="17843" cy="10623"/>
            </a:xfrm>
            <a:custGeom>
              <a:rect b="b" l="l" r="r" t="t"/>
              <a:pathLst>
                <a:path extrusionOk="0" h="334" w="561">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69"/>
            <p:cNvSpPr/>
            <p:nvPr/>
          </p:nvSpPr>
          <p:spPr>
            <a:xfrm>
              <a:off x="1563584" y="3936365"/>
              <a:ext cx="67077" cy="80276"/>
            </a:xfrm>
            <a:custGeom>
              <a:rect b="b" l="l" r="r" t="t"/>
              <a:pathLst>
                <a:path extrusionOk="0" h="2524" w="2109">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69"/>
            <p:cNvSpPr/>
            <p:nvPr/>
          </p:nvSpPr>
          <p:spPr>
            <a:xfrm>
              <a:off x="1569658" y="4013174"/>
              <a:ext cx="15553" cy="16698"/>
            </a:xfrm>
            <a:custGeom>
              <a:rect b="b" l="l" r="r" t="t"/>
              <a:pathLst>
                <a:path extrusionOk="0" h="525" w="489">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69"/>
            <p:cNvSpPr/>
            <p:nvPr/>
          </p:nvSpPr>
          <p:spPr>
            <a:xfrm>
              <a:off x="1541256" y="3964417"/>
              <a:ext cx="29165" cy="40615"/>
            </a:xfrm>
            <a:custGeom>
              <a:rect b="b" l="l" r="r" t="t"/>
              <a:pathLst>
                <a:path extrusionOk="0" h="1277" w="917">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2" name="Google Shape;14452;p69"/>
            <p:cNvSpPr/>
            <p:nvPr/>
          </p:nvSpPr>
          <p:spPr>
            <a:xfrm>
              <a:off x="1496189" y="4055284"/>
              <a:ext cx="15171" cy="16634"/>
            </a:xfrm>
            <a:custGeom>
              <a:rect b="b" l="l" r="r" t="t"/>
              <a:pathLst>
                <a:path extrusionOk="0" h="523" w="477">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3" name="Google Shape;14453;p69"/>
            <p:cNvSpPr/>
            <p:nvPr/>
          </p:nvSpPr>
          <p:spPr>
            <a:xfrm>
              <a:off x="1468169" y="3851859"/>
              <a:ext cx="78781" cy="69717"/>
            </a:xfrm>
            <a:custGeom>
              <a:rect b="b" l="l" r="r" t="t"/>
              <a:pathLst>
                <a:path extrusionOk="0" h="2192" w="2477">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69"/>
            <p:cNvSpPr/>
            <p:nvPr/>
          </p:nvSpPr>
          <p:spPr>
            <a:xfrm>
              <a:off x="1503377" y="3929368"/>
              <a:ext cx="17843" cy="13740"/>
            </a:xfrm>
            <a:custGeom>
              <a:rect b="b" l="l" r="r" t="t"/>
              <a:pathLst>
                <a:path extrusionOk="0" h="432" w="561">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69"/>
            <p:cNvSpPr/>
            <p:nvPr/>
          </p:nvSpPr>
          <p:spPr>
            <a:xfrm>
              <a:off x="1454524" y="3900966"/>
              <a:ext cx="42078" cy="27798"/>
            </a:xfrm>
            <a:custGeom>
              <a:rect b="b" l="l" r="r" t="t"/>
              <a:pathLst>
                <a:path extrusionOk="0" h="874" w="1323">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69"/>
            <p:cNvSpPr/>
            <p:nvPr/>
          </p:nvSpPr>
          <p:spPr>
            <a:xfrm>
              <a:off x="1460981" y="4002265"/>
              <a:ext cx="19083" cy="13740"/>
            </a:xfrm>
            <a:custGeom>
              <a:rect b="b" l="l" r="r" t="t"/>
              <a:pathLst>
                <a:path extrusionOk="0" h="432" w="60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57" name="Google Shape;14457;p69"/>
          <p:cNvSpPr/>
          <p:nvPr/>
        </p:nvSpPr>
        <p:spPr>
          <a:xfrm>
            <a:off x="2787472" y="3629465"/>
            <a:ext cx="89022" cy="360064"/>
          </a:xfrm>
          <a:custGeom>
            <a:rect b="b" l="l" r="r" t="t"/>
            <a:pathLst>
              <a:path extrusionOk="0" h="11321" w="2799">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58" name="Google Shape;14458;p69"/>
          <p:cNvGrpSpPr/>
          <p:nvPr/>
        </p:nvGrpSpPr>
        <p:grpSpPr>
          <a:xfrm>
            <a:off x="859262" y="3178470"/>
            <a:ext cx="306759" cy="351445"/>
            <a:chOff x="859262" y="3353920"/>
            <a:chExt cx="306759" cy="351445"/>
          </a:xfrm>
        </p:grpSpPr>
        <p:sp>
          <p:nvSpPr>
            <p:cNvPr id="14459" name="Google Shape;14459;p69"/>
            <p:cNvSpPr/>
            <p:nvPr/>
          </p:nvSpPr>
          <p:spPr>
            <a:xfrm>
              <a:off x="859262" y="3415718"/>
              <a:ext cx="132563" cy="205937"/>
            </a:xfrm>
            <a:custGeom>
              <a:rect b="b" l="l" r="r" t="t"/>
              <a:pathLst>
                <a:path extrusionOk="0" h="6475" w="4168">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69"/>
            <p:cNvSpPr/>
            <p:nvPr/>
          </p:nvSpPr>
          <p:spPr>
            <a:xfrm>
              <a:off x="916415" y="3353920"/>
              <a:ext cx="178013" cy="62147"/>
            </a:xfrm>
            <a:custGeom>
              <a:rect b="b" l="l" r="r" t="t"/>
              <a:pathLst>
                <a:path extrusionOk="0" h="1954" w="5597">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69"/>
            <p:cNvSpPr/>
            <p:nvPr/>
          </p:nvSpPr>
          <p:spPr>
            <a:xfrm>
              <a:off x="920582" y="3405858"/>
              <a:ext cx="245439" cy="243817"/>
            </a:xfrm>
            <a:custGeom>
              <a:rect b="b" l="l" r="r" t="t"/>
              <a:pathLst>
                <a:path extrusionOk="0" h="7666" w="7717">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69"/>
            <p:cNvSpPr/>
            <p:nvPr/>
          </p:nvSpPr>
          <p:spPr>
            <a:xfrm>
              <a:off x="986100" y="3642074"/>
              <a:ext cx="129923" cy="63292"/>
            </a:xfrm>
            <a:custGeom>
              <a:rect b="b" l="l" r="r" t="t"/>
              <a:pathLst>
                <a:path extrusionOk="0" h="1990" w="4085">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69"/>
            <p:cNvSpPr/>
            <p:nvPr/>
          </p:nvSpPr>
          <p:spPr>
            <a:xfrm>
              <a:off x="862283" y="3599678"/>
              <a:ext cx="118696" cy="84156"/>
            </a:xfrm>
            <a:custGeom>
              <a:rect b="b" l="l" r="r" t="t"/>
              <a:pathLst>
                <a:path extrusionOk="0" h="2646" w="3732">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64" name="Google Shape;14464;p69"/>
          <p:cNvSpPr/>
          <p:nvPr/>
        </p:nvSpPr>
        <p:spPr>
          <a:xfrm>
            <a:off x="1315918" y="3185181"/>
            <a:ext cx="288599" cy="337515"/>
          </a:xfrm>
          <a:custGeom>
            <a:rect b="b" l="l" r="r" t="t"/>
            <a:pathLst>
              <a:path extrusionOk="0" h="10612" w="9074">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65" name="Google Shape;14465;p69"/>
          <p:cNvGrpSpPr/>
          <p:nvPr/>
        </p:nvGrpSpPr>
        <p:grpSpPr>
          <a:xfrm>
            <a:off x="3967437" y="3661652"/>
            <a:ext cx="364708" cy="295405"/>
            <a:chOff x="3967437" y="3837102"/>
            <a:chExt cx="364708" cy="295405"/>
          </a:xfrm>
        </p:grpSpPr>
        <p:sp>
          <p:nvSpPr>
            <p:cNvPr id="14466" name="Google Shape;14466;p69"/>
            <p:cNvSpPr/>
            <p:nvPr/>
          </p:nvSpPr>
          <p:spPr>
            <a:xfrm>
              <a:off x="4178750" y="3868334"/>
              <a:ext cx="153396" cy="264172"/>
            </a:xfrm>
            <a:custGeom>
              <a:rect b="b" l="l" r="r" t="t"/>
              <a:pathLst>
                <a:path extrusionOk="0" h="8306" w="4823">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69"/>
            <p:cNvSpPr/>
            <p:nvPr/>
          </p:nvSpPr>
          <p:spPr>
            <a:xfrm>
              <a:off x="3969346" y="3937447"/>
              <a:ext cx="198431" cy="194678"/>
            </a:xfrm>
            <a:custGeom>
              <a:rect b="b" l="l" r="r" t="t"/>
              <a:pathLst>
                <a:path extrusionOk="0" h="6121" w="6239">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69"/>
            <p:cNvSpPr/>
            <p:nvPr/>
          </p:nvSpPr>
          <p:spPr>
            <a:xfrm>
              <a:off x="3967437" y="3837102"/>
              <a:ext cx="331376" cy="89786"/>
            </a:xfrm>
            <a:custGeom>
              <a:rect b="b" l="l" r="r" t="t"/>
              <a:pathLst>
                <a:path extrusionOk="0" h="2823" w="10419">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69"/>
            <p:cNvSpPr/>
            <p:nvPr/>
          </p:nvSpPr>
          <p:spPr>
            <a:xfrm>
              <a:off x="3994694" y="3917378"/>
              <a:ext cx="158325" cy="156067"/>
            </a:xfrm>
            <a:custGeom>
              <a:rect b="b" l="l" r="r" t="t"/>
              <a:pathLst>
                <a:path extrusionOk="0" h="4907" w="4978">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0" name="Google Shape;14470;p69"/>
            <p:cNvSpPr/>
            <p:nvPr/>
          </p:nvSpPr>
          <p:spPr>
            <a:xfrm>
              <a:off x="4160812" y="3927174"/>
              <a:ext cx="155813" cy="149992"/>
            </a:xfrm>
            <a:custGeom>
              <a:rect b="b" l="l" r="r" t="t"/>
              <a:pathLst>
                <a:path extrusionOk="0" h="4716" w="4899">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471" name="Google Shape;14471;p69"/>
          <p:cNvSpPr/>
          <p:nvPr/>
        </p:nvSpPr>
        <p:spPr>
          <a:xfrm>
            <a:off x="3216521" y="3632487"/>
            <a:ext cx="78049" cy="353417"/>
          </a:xfrm>
          <a:custGeom>
            <a:rect b="b" l="l" r="r" t="t"/>
            <a:pathLst>
              <a:path extrusionOk="0" h="11112" w="2454">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69"/>
          <p:cNvSpPr/>
          <p:nvPr/>
        </p:nvSpPr>
        <p:spPr>
          <a:xfrm>
            <a:off x="3469466" y="3652747"/>
            <a:ext cx="363563" cy="311657"/>
          </a:xfrm>
          <a:custGeom>
            <a:rect b="b" l="l" r="r" t="t"/>
            <a:pathLst>
              <a:path extrusionOk="0" h="9799" w="11431">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69"/>
          <p:cNvSpPr/>
          <p:nvPr/>
        </p:nvSpPr>
        <p:spPr>
          <a:xfrm>
            <a:off x="5314611" y="3643110"/>
            <a:ext cx="324188" cy="324538"/>
          </a:xfrm>
          <a:custGeom>
            <a:rect b="b" l="l" r="r" t="t"/>
            <a:pathLst>
              <a:path extrusionOk="0" h="10204" w="10193">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474" name="Google Shape;14474;p69"/>
          <p:cNvGrpSpPr/>
          <p:nvPr/>
        </p:nvGrpSpPr>
        <p:grpSpPr>
          <a:xfrm>
            <a:off x="5811827" y="3631001"/>
            <a:ext cx="283743" cy="308444"/>
            <a:chOff x="5964227" y="3858701"/>
            <a:chExt cx="283743" cy="308444"/>
          </a:xfrm>
        </p:grpSpPr>
        <p:sp>
          <p:nvSpPr>
            <p:cNvPr id="14475" name="Google Shape;14475;p69"/>
            <p:cNvSpPr/>
            <p:nvPr/>
          </p:nvSpPr>
          <p:spPr>
            <a:xfrm>
              <a:off x="5964227" y="3858701"/>
              <a:ext cx="283743" cy="308444"/>
            </a:xfrm>
            <a:custGeom>
              <a:rect b="b" l="l" r="r" t="t"/>
              <a:pathLst>
                <a:path extrusionOk="0" h="7585" w="6978">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69"/>
            <p:cNvSpPr/>
            <p:nvPr/>
          </p:nvSpPr>
          <p:spPr>
            <a:xfrm>
              <a:off x="6202788" y="3976471"/>
              <a:ext cx="19719" cy="7601"/>
            </a:xfrm>
            <a:custGeom>
              <a:rect b="b" l="l" r="r" t="t"/>
              <a:pathLst>
                <a:path extrusionOk="0" h="239" w="62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69"/>
            <p:cNvSpPr/>
            <p:nvPr/>
          </p:nvSpPr>
          <p:spPr>
            <a:xfrm>
              <a:off x="6186122" y="3930259"/>
              <a:ext cx="17429" cy="16316"/>
            </a:xfrm>
            <a:custGeom>
              <a:rect b="b" l="l" r="r" t="t"/>
              <a:pathLst>
                <a:path extrusionOk="0" h="513" w="548">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69"/>
            <p:cNvSpPr/>
            <p:nvPr/>
          </p:nvSpPr>
          <p:spPr>
            <a:xfrm>
              <a:off x="6187235" y="4013556"/>
              <a:ext cx="16316" cy="15934"/>
            </a:xfrm>
            <a:custGeom>
              <a:rect b="b" l="l" r="r" t="t"/>
              <a:pathLst>
                <a:path extrusionOk="0" h="501" w="513">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9" name="Google Shape;14479;p69"/>
          <p:cNvGrpSpPr/>
          <p:nvPr/>
        </p:nvGrpSpPr>
        <p:grpSpPr>
          <a:xfrm>
            <a:off x="6243508" y="3697623"/>
            <a:ext cx="320372" cy="213602"/>
            <a:chOff x="6395908" y="3873073"/>
            <a:chExt cx="320372" cy="213602"/>
          </a:xfrm>
        </p:grpSpPr>
        <p:sp>
          <p:nvSpPr>
            <p:cNvPr id="14480" name="Google Shape;14480;p69"/>
            <p:cNvSpPr/>
            <p:nvPr/>
          </p:nvSpPr>
          <p:spPr>
            <a:xfrm>
              <a:off x="6395908" y="3873073"/>
              <a:ext cx="320372" cy="213602"/>
            </a:xfrm>
            <a:custGeom>
              <a:rect b="b" l="l" r="r" t="t"/>
              <a:pathLst>
                <a:path extrusionOk="0" h="6716" w="10073">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69"/>
            <p:cNvSpPr/>
            <p:nvPr/>
          </p:nvSpPr>
          <p:spPr>
            <a:xfrm>
              <a:off x="6427713" y="3894669"/>
              <a:ext cx="256762" cy="171175"/>
            </a:xfrm>
            <a:custGeom>
              <a:rect b="b" l="l" r="r" t="t"/>
              <a:pathLst>
                <a:path extrusionOk="0" h="5382" w="8073">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2" name="Google Shape;14482;p69"/>
            <p:cNvSpPr/>
            <p:nvPr/>
          </p:nvSpPr>
          <p:spPr>
            <a:xfrm>
              <a:off x="6411429" y="3969633"/>
              <a:ext cx="10623" cy="21627"/>
            </a:xfrm>
            <a:custGeom>
              <a:rect b="b" l="l" r="r" t="t"/>
              <a:pathLst>
                <a:path extrusionOk="0" h="680" w="334">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3" name="Google Shape;14483;p69"/>
            <p:cNvSpPr/>
            <p:nvPr/>
          </p:nvSpPr>
          <p:spPr>
            <a:xfrm>
              <a:off x="6690136" y="3964704"/>
              <a:ext cx="10623" cy="31487"/>
            </a:xfrm>
            <a:custGeom>
              <a:rect b="b" l="l" r="r" t="t"/>
              <a:pathLst>
                <a:path extrusionOk="0" h="990" w="334">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69"/>
            <p:cNvSpPr/>
            <p:nvPr/>
          </p:nvSpPr>
          <p:spPr>
            <a:xfrm>
              <a:off x="6690136" y="3894669"/>
              <a:ext cx="10623" cy="10241"/>
            </a:xfrm>
            <a:custGeom>
              <a:rect b="b" l="l" r="r" t="t"/>
              <a:pathLst>
                <a:path extrusionOk="0" h="322" w="334">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69"/>
            <p:cNvSpPr/>
            <p:nvPr/>
          </p:nvSpPr>
          <p:spPr>
            <a:xfrm>
              <a:off x="6411429" y="3942758"/>
              <a:ext cx="10623" cy="15553"/>
            </a:xfrm>
            <a:custGeom>
              <a:rect b="b" l="l" r="r" t="t"/>
              <a:pathLst>
                <a:path extrusionOk="0" h="489" w="334">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69"/>
            <p:cNvSpPr/>
            <p:nvPr/>
          </p:nvSpPr>
          <p:spPr>
            <a:xfrm>
              <a:off x="6411429" y="4001820"/>
              <a:ext cx="10623" cy="15934"/>
            </a:xfrm>
            <a:custGeom>
              <a:rect b="b" l="l" r="r" t="t"/>
              <a:pathLst>
                <a:path extrusionOk="0" h="501" w="334">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69"/>
            <p:cNvSpPr/>
            <p:nvPr/>
          </p:nvSpPr>
          <p:spPr>
            <a:xfrm>
              <a:off x="6448927" y="4017723"/>
              <a:ext cx="214366" cy="32218"/>
            </a:xfrm>
            <a:custGeom>
              <a:rect b="b" l="l" r="r" t="t"/>
              <a:pathLst>
                <a:path extrusionOk="0" h="1013" w="674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69"/>
            <p:cNvSpPr/>
            <p:nvPr/>
          </p:nvSpPr>
          <p:spPr>
            <a:xfrm>
              <a:off x="6535627" y="3940913"/>
              <a:ext cx="46244" cy="46181"/>
            </a:xfrm>
            <a:custGeom>
              <a:rect b="b" l="l" r="r" t="t"/>
              <a:pathLst>
                <a:path extrusionOk="0" h="1452" w="1454">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69"/>
            <p:cNvSpPr/>
            <p:nvPr/>
          </p:nvSpPr>
          <p:spPr>
            <a:xfrm>
              <a:off x="6497016" y="3916233"/>
              <a:ext cx="117424" cy="96242"/>
            </a:xfrm>
            <a:custGeom>
              <a:rect b="b" l="l" r="r" t="t"/>
              <a:pathLst>
                <a:path extrusionOk="0" h="3026" w="3692">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0" name="Google Shape;14490;p69"/>
          <p:cNvGrpSpPr/>
          <p:nvPr/>
        </p:nvGrpSpPr>
        <p:grpSpPr>
          <a:xfrm>
            <a:off x="7262890" y="3627366"/>
            <a:ext cx="357138" cy="352018"/>
            <a:chOff x="7415290" y="3802816"/>
            <a:chExt cx="357138" cy="352018"/>
          </a:xfrm>
        </p:grpSpPr>
        <p:sp>
          <p:nvSpPr>
            <p:cNvPr id="14491" name="Google Shape;14491;p69"/>
            <p:cNvSpPr/>
            <p:nvPr/>
          </p:nvSpPr>
          <p:spPr>
            <a:xfrm>
              <a:off x="7680385" y="3835289"/>
              <a:ext cx="59475" cy="58267"/>
            </a:xfrm>
            <a:custGeom>
              <a:rect b="b" l="l" r="r" t="t"/>
              <a:pathLst>
                <a:path extrusionOk="0" h="1832" w="187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69"/>
            <p:cNvSpPr/>
            <p:nvPr/>
          </p:nvSpPr>
          <p:spPr>
            <a:xfrm>
              <a:off x="7659553" y="3805329"/>
              <a:ext cx="30310" cy="76109"/>
            </a:xfrm>
            <a:custGeom>
              <a:rect b="b" l="l" r="r" t="t"/>
              <a:pathLst>
                <a:path extrusionOk="0" h="2393" w="953">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69"/>
            <p:cNvSpPr/>
            <p:nvPr/>
          </p:nvSpPr>
          <p:spPr>
            <a:xfrm>
              <a:off x="7619033" y="3802816"/>
              <a:ext cx="31837" cy="75600"/>
            </a:xfrm>
            <a:custGeom>
              <a:rect b="b" l="l" r="r" t="t"/>
              <a:pathLst>
                <a:path extrusionOk="0" h="2377" w="1001">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69"/>
            <p:cNvSpPr/>
            <p:nvPr/>
          </p:nvSpPr>
          <p:spPr>
            <a:xfrm>
              <a:off x="7693266" y="3885509"/>
              <a:ext cx="76904" cy="28879"/>
            </a:xfrm>
            <a:custGeom>
              <a:rect b="b" l="l" r="r" t="t"/>
              <a:pathLst>
                <a:path extrusionOk="0" h="908" w="2418">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69"/>
            <p:cNvSpPr/>
            <p:nvPr/>
          </p:nvSpPr>
          <p:spPr>
            <a:xfrm>
              <a:off x="7695524" y="3924566"/>
              <a:ext cx="76904" cy="29960"/>
            </a:xfrm>
            <a:custGeom>
              <a:rect b="b" l="l" r="r" t="t"/>
              <a:pathLst>
                <a:path extrusionOk="0" h="942" w="2418">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69"/>
            <p:cNvSpPr/>
            <p:nvPr/>
          </p:nvSpPr>
          <p:spPr>
            <a:xfrm>
              <a:off x="7473620" y="3916519"/>
              <a:ext cx="75378" cy="85333"/>
            </a:xfrm>
            <a:custGeom>
              <a:rect b="b" l="l" r="r" t="t"/>
              <a:pathLst>
                <a:path extrusionOk="0" h="2683" w="237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69"/>
            <p:cNvSpPr/>
            <p:nvPr/>
          </p:nvSpPr>
          <p:spPr>
            <a:xfrm>
              <a:off x="7415290" y="3850078"/>
              <a:ext cx="310576" cy="304756"/>
            </a:xfrm>
            <a:custGeom>
              <a:rect b="b" l="l" r="r" t="t"/>
              <a:pathLst>
                <a:path extrusionOk="0" h="9582" w="9765">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8" name="Google Shape;14498;p69"/>
            <p:cNvSpPr/>
            <p:nvPr/>
          </p:nvSpPr>
          <p:spPr>
            <a:xfrm>
              <a:off x="7557299" y="4000198"/>
              <a:ext cx="75410" cy="85714"/>
            </a:xfrm>
            <a:custGeom>
              <a:rect b="b" l="l" r="r" t="t"/>
              <a:pathLst>
                <a:path extrusionOk="0" h="2695" w="2371">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9" name="Google Shape;14499;p69"/>
          <p:cNvGrpSpPr/>
          <p:nvPr/>
        </p:nvGrpSpPr>
        <p:grpSpPr>
          <a:xfrm>
            <a:off x="6737312" y="3657963"/>
            <a:ext cx="355230" cy="293401"/>
            <a:chOff x="6889712" y="3833413"/>
            <a:chExt cx="355230" cy="293401"/>
          </a:xfrm>
        </p:grpSpPr>
        <p:sp>
          <p:nvSpPr>
            <p:cNvPr id="14500" name="Google Shape;14500;p69"/>
            <p:cNvSpPr/>
            <p:nvPr/>
          </p:nvSpPr>
          <p:spPr>
            <a:xfrm>
              <a:off x="6926797" y="3833413"/>
              <a:ext cx="279121" cy="293401"/>
            </a:xfrm>
            <a:custGeom>
              <a:rect b="b" l="l" r="r" t="t"/>
              <a:pathLst>
                <a:path extrusionOk="0" h="9225" w="8776">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69"/>
            <p:cNvSpPr/>
            <p:nvPr/>
          </p:nvSpPr>
          <p:spPr>
            <a:xfrm>
              <a:off x="6922281" y="3873646"/>
              <a:ext cx="40170" cy="54387"/>
            </a:xfrm>
            <a:custGeom>
              <a:rect b="b" l="l" r="r" t="t"/>
              <a:pathLst>
                <a:path extrusionOk="0" h="1710" w="1263">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69"/>
            <p:cNvSpPr/>
            <p:nvPr/>
          </p:nvSpPr>
          <p:spPr>
            <a:xfrm>
              <a:off x="6889712" y="3913529"/>
              <a:ext cx="56804" cy="29261"/>
            </a:xfrm>
            <a:custGeom>
              <a:rect b="b" l="l" r="r" t="t"/>
              <a:pathLst>
                <a:path extrusionOk="0" h="920" w="1786">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69"/>
            <p:cNvSpPr/>
            <p:nvPr/>
          </p:nvSpPr>
          <p:spPr>
            <a:xfrm>
              <a:off x="7171823" y="3873710"/>
              <a:ext cx="39788" cy="54323"/>
            </a:xfrm>
            <a:custGeom>
              <a:rect b="b" l="l" r="r" t="t"/>
              <a:pathLst>
                <a:path extrusionOk="0" h="1708" w="1251">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69"/>
            <p:cNvSpPr/>
            <p:nvPr/>
          </p:nvSpPr>
          <p:spPr>
            <a:xfrm>
              <a:off x="7187725" y="3913529"/>
              <a:ext cx="57217" cy="29261"/>
            </a:xfrm>
            <a:custGeom>
              <a:rect b="b" l="l" r="r" t="t"/>
              <a:pathLst>
                <a:path extrusionOk="0" h="920" w="1799">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5" name="Google Shape;14505;p69"/>
          <p:cNvGrpSpPr/>
          <p:nvPr/>
        </p:nvGrpSpPr>
        <p:grpSpPr>
          <a:xfrm>
            <a:off x="7707152" y="3660420"/>
            <a:ext cx="282318" cy="337168"/>
            <a:chOff x="1635875" y="237775"/>
            <a:chExt cx="4370250" cy="5219325"/>
          </a:xfrm>
        </p:grpSpPr>
        <p:sp>
          <p:nvSpPr>
            <p:cNvPr id="14506" name="Google Shape;14506;p69"/>
            <p:cNvSpPr/>
            <p:nvPr/>
          </p:nvSpPr>
          <p:spPr>
            <a:xfrm>
              <a:off x="3572675" y="2020200"/>
              <a:ext cx="583925" cy="556900"/>
            </a:xfrm>
            <a:custGeom>
              <a:rect b="b" l="l" r="r" t="t"/>
              <a:pathLst>
                <a:path extrusionOk="0" h="22276" w="23357">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69"/>
            <p:cNvSpPr/>
            <p:nvPr/>
          </p:nvSpPr>
          <p:spPr>
            <a:xfrm>
              <a:off x="1635875" y="237775"/>
              <a:ext cx="4370250" cy="5219325"/>
            </a:xfrm>
            <a:custGeom>
              <a:rect b="b" l="l" r="r" t="t"/>
              <a:pathLst>
                <a:path extrusionOk="0" h="208773" w="17481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8" name="Google Shape;14508;p69"/>
          <p:cNvGrpSpPr/>
          <p:nvPr/>
        </p:nvGrpSpPr>
        <p:grpSpPr>
          <a:xfrm>
            <a:off x="3103963" y="3185690"/>
            <a:ext cx="297886" cy="337578"/>
            <a:chOff x="3103963" y="3361140"/>
            <a:chExt cx="297886" cy="337578"/>
          </a:xfrm>
        </p:grpSpPr>
        <p:sp>
          <p:nvSpPr>
            <p:cNvPr id="14509" name="Google Shape;14509;p69"/>
            <p:cNvSpPr/>
            <p:nvPr/>
          </p:nvSpPr>
          <p:spPr>
            <a:xfrm>
              <a:off x="3245305" y="3519402"/>
              <a:ext cx="14026" cy="14408"/>
            </a:xfrm>
            <a:custGeom>
              <a:rect b="b" l="l" r="r" t="t"/>
              <a:pathLst>
                <a:path extrusionOk="0" h="453" w="441">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0" name="Google Shape;14510;p69"/>
            <p:cNvSpPr/>
            <p:nvPr/>
          </p:nvSpPr>
          <p:spPr>
            <a:xfrm>
              <a:off x="3284679" y="3597388"/>
              <a:ext cx="74646" cy="74646"/>
            </a:xfrm>
            <a:custGeom>
              <a:rect b="b" l="l" r="r" t="t"/>
              <a:pathLst>
                <a:path extrusionOk="0" h="2347" w="2347">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69"/>
            <p:cNvSpPr/>
            <p:nvPr/>
          </p:nvSpPr>
          <p:spPr>
            <a:xfrm>
              <a:off x="3145692" y="3597483"/>
              <a:ext cx="75028" cy="74933"/>
            </a:xfrm>
            <a:custGeom>
              <a:rect b="b" l="l" r="r" t="t"/>
              <a:pathLst>
                <a:path extrusionOk="0" h="2356" w="2359">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69"/>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69"/>
            <p:cNvSpPr/>
            <p:nvPr/>
          </p:nvSpPr>
          <p:spPr>
            <a:xfrm>
              <a:off x="3277873" y="3490618"/>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6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6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69"/>
            <p:cNvSpPr/>
            <p:nvPr/>
          </p:nvSpPr>
          <p:spPr>
            <a:xfrm>
              <a:off x="3103963" y="3361140"/>
              <a:ext cx="297886" cy="337578"/>
            </a:xfrm>
            <a:custGeom>
              <a:rect b="b" l="l" r="r" t="t"/>
              <a:pathLst>
                <a:path extrusionOk="0" h="10614" w="9366">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69"/>
            <p:cNvSpPr/>
            <p:nvPr/>
          </p:nvSpPr>
          <p:spPr>
            <a:xfrm>
              <a:off x="3277873" y="3491382"/>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69"/>
            <p:cNvSpPr/>
            <p:nvPr/>
          </p:nvSpPr>
          <p:spPr>
            <a:xfrm>
              <a:off x="3278986" y="3524681"/>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69"/>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69"/>
            <p:cNvSpPr/>
            <p:nvPr/>
          </p:nvSpPr>
          <p:spPr>
            <a:xfrm>
              <a:off x="3219543" y="3586415"/>
              <a:ext cx="32" cy="32"/>
            </a:xfrm>
            <a:custGeom>
              <a:rect b="b" l="l" r="r" t="t"/>
              <a:pathLst>
                <a:path extrusionOk="0" h="1" w="1">
                  <a:moveTo>
                    <a:pt x="1" y="1"/>
                  </a:moveTo>
                  <a:lnTo>
                    <a:pt x="1" y="1"/>
                  </a:ln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69"/>
            <p:cNvSpPr/>
            <p:nvPr/>
          </p:nvSpPr>
          <p:spPr>
            <a:xfrm>
              <a:off x="3219543" y="3586415"/>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69"/>
            <p:cNvSpPr/>
            <p:nvPr/>
          </p:nvSpPr>
          <p:spPr>
            <a:xfrm>
              <a:off x="3247181" y="3444787"/>
              <a:ext cx="32" cy="32"/>
            </a:xfrm>
            <a:custGeom>
              <a:rect b="b" l="l" r="r" t="t"/>
              <a:pathLst>
                <a:path extrusionOk="0" h="1" w="1">
                  <a:moveTo>
                    <a:pt x="1"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3" name="Google Shape;14523;p69"/>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4" name="Google Shape;14524;p69"/>
            <p:cNvSpPr/>
            <p:nvPr/>
          </p:nvSpPr>
          <p:spPr>
            <a:xfrm>
              <a:off x="3257422" y="3604226"/>
              <a:ext cx="32" cy="32"/>
            </a:xfrm>
            <a:custGeom>
              <a:rect b="b" l="l" r="r" t="t"/>
              <a:pathLst>
                <a:path extrusionOk="0" h="1" w="1">
                  <a:moveTo>
                    <a:pt x="0" y="0"/>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69"/>
            <p:cNvSpPr/>
            <p:nvPr/>
          </p:nvSpPr>
          <p:spPr>
            <a:xfrm>
              <a:off x="3247181" y="3444787"/>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69"/>
            <p:cNvSpPr/>
            <p:nvPr/>
          </p:nvSpPr>
          <p:spPr>
            <a:xfrm>
              <a:off x="3257422" y="360422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6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69"/>
            <p:cNvSpPr/>
            <p:nvPr/>
          </p:nvSpPr>
          <p:spPr>
            <a:xfrm>
              <a:off x="3257422" y="360422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69"/>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69"/>
            <p:cNvSpPr/>
            <p:nvPr/>
          </p:nvSpPr>
          <p:spPr>
            <a:xfrm>
              <a:off x="3259299" y="3361140"/>
              <a:ext cx="51174" cy="118060"/>
            </a:xfrm>
            <a:custGeom>
              <a:rect b="b" l="l" r="r" t="t"/>
              <a:pathLst>
                <a:path extrusionOk="0" h="3712" w="1609">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69"/>
            <p:cNvSpPr/>
            <p:nvPr/>
          </p:nvSpPr>
          <p:spPr>
            <a:xfrm>
              <a:off x="3269922" y="3398606"/>
              <a:ext cx="32" cy="32"/>
            </a:xfrm>
            <a:custGeom>
              <a:rect b="b" l="l" r="r" t="t"/>
              <a:pathLst>
                <a:path extrusionOk="0" h="1" w="1">
                  <a:moveTo>
                    <a:pt x="0" y="0"/>
                  </a:move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69"/>
            <p:cNvSpPr/>
            <p:nvPr/>
          </p:nvSpPr>
          <p:spPr>
            <a:xfrm>
              <a:off x="3269922" y="3398606"/>
              <a:ext cx="32" cy="32"/>
            </a:xfrm>
            <a:custGeom>
              <a:rect b="b" l="l" r="r" t="t"/>
              <a:pathLst>
                <a:path extrusionOk="0" h="1" w="1">
                  <a:moveTo>
                    <a:pt x="0" y="0"/>
                  </a:moveTo>
                  <a:lnTo>
                    <a:pt x="0" y="0"/>
                  </a:lnTo>
                  <a:lnTo>
                    <a:pt x="0"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3" name="Google Shape;14533;p69"/>
          <p:cNvGrpSpPr/>
          <p:nvPr/>
        </p:nvGrpSpPr>
        <p:grpSpPr>
          <a:xfrm>
            <a:off x="2667821" y="3185658"/>
            <a:ext cx="273046" cy="337801"/>
            <a:chOff x="2667821" y="3361108"/>
            <a:chExt cx="273046" cy="337801"/>
          </a:xfrm>
        </p:grpSpPr>
        <p:sp>
          <p:nvSpPr>
            <p:cNvPr id="14534" name="Google Shape;14534;p69"/>
            <p:cNvSpPr/>
            <p:nvPr/>
          </p:nvSpPr>
          <p:spPr>
            <a:xfrm>
              <a:off x="2799971" y="3361108"/>
              <a:ext cx="10273" cy="36385"/>
            </a:xfrm>
            <a:custGeom>
              <a:rect b="b" l="l" r="r" t="t"/>
              <a:pathLst>
                <a:path extrusionOk="0" h="1144" w="323">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69"/>
            <p:cNvSpPr/>
            <p:nvPr/>
          </p:nvSpPr>
          <p:spPr>
            <a:xfrm>
              <a:off x="2838964" y="3371063"/>
              <a:ext cx="22009" cy="34381"/>
            </a:xfrm>
            <a:custGeom>
              <a:rect b="b" l="l" r="r" t="t"/>
              <a:pathLst>
                <a:path extrusionOk="0" h="1081" w="692">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69"/>
            <p:cNvSpPr/>
            <p:nvPr/>
          </p:nvSpPr>
          <p:spPr>
            <a:xfrm>
              <a:off x="2873822" y="3399815"/>
              <a:ext cx="29197" cy="28338"/>
            </a:xfrm>
            <a:custGeom>
              <a:rect b="b" l="l" r="r" t="t"/>
              <a:pathLst>
                <a:path extrusionOk="0" h="891" w="918">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69"/>
            <p:cNvSpPr/>
            <p:nvPr/>
          </p:nvSpPr>
          <p:spPr>
            <a:xfrm>
              <a:off x="2894655" y="3442656"/>
              <a:ext cx="37116" cy="19592"/>
            </a:xfrm>
            <a:custGeom>
              <a:rect b="b" l="l" r="r" t="t"/>
              <a:pathLst>
                <a:path extrusionOk="0" h="616" w="1167">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69"/>
            <p:cNvSpPr/>
            <p:nvPr/>
          </p:nvSpPr>
          <p:spPr>
            <a:xfrm>
              <a:off x="2904482" y="3493258"/>
              <a:ext cx="36385" cy="10273"/>
            </a:xfrm>
            <a:custGeom>
              <a:rect b="b" l="l" r="r" t="t"/>
              <a:pathLst>
                <a:path extrusionOk="0" h="323" w="1144">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9" name="Google Shape;14539;p69"/>
            <p:cNvSpPr/>
            <p:nvPr/>
          </p:nvSpPr>
          <p:spPr>
            <a:xfrm>
              <a:off x="2895386" y="3533364"/>
              <a:ext cx="35653" cy="20196"/>
            </a:xfrm>
            <a:custGeom>
              <a:rect b="b" l="l" r="r" t="t"/>
              <a:pathLst>
                <a:path extrusionOk="0" h="635" w="1121">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0" name="Google Shape;14540;p69"/>
            <p:cNvSpPr/>
            <p:nvPr/>
          </p:nvSpPr>
          <p:spPr>
            <a:xfrm>
              <a:off x="2872677" y="3567586"/>
              <a:ext cx="30692" cy="28338"/>
            </a:xfrm>
            <a:custGeom>
              <a:rect b="b" l="l" r="r" t="t"/>
              <a:pathLst>
                <a:path extrusionOk="0" h="891" w="965">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69"/>
            <p:cNvSpPr/>
            <p:nvPr/>
          </p:nvSpPr>
          <p:spPr>
            <a:xfrm>
              <a:off x="2838233" y="3589818"/>
              <a:ext cx="21214" cy="34318"/>
            </a:xfrm>
            <a:custGeom>
              <a:rect b="b" l="l" r="r" t="t"/>
              <a:pathLst>
                <a:path extrusionOk="0" h="1079" w="667">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69"/>
            <p:cNvSpPr/>
            <p:nvPr/>
          </p:nvSpPr>
          <p:spPr>
            <a:xfrm>
              <a:off x="2747334" y="3589754"/>
              <a:ext cx="21627" cy="34572"/>
            </a:xfrm>
            <a:custGeom>
              <a:rect b="b" l="l" r="r" t="t"/>
              <a:pathLst>
                <a:path extrusionOk="0" h="1087" w="68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69"/>
            <p:cNvSpPr/>
            <p:nvPr/>
          </p:nvSpPr>
          <p:spPr>
            <a:xfrm>
              <a:off x="2705319" y="3566441"/>
              <a:ext cx="29547" cy="28625"/>
            </a:xfrm>
            <a:custGeom>
              <a:rect b="b" l="l" r="r" t="t"/>
              <a:pathLst>
                <a:path extrusionOk="0" h="900" w="929">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69"/>
            <p:cNvSpPr/>
            <p:nvPr/>
          </p:nvSpPr>
          <p:spPr>
            <a:xfrm>
              <a:off x="2676918" y="3532060"/>
              <a:ext cx="35240" cy="20133"/>
            </a:xfrm>
            <a:custGeom>
              <a:rect b="b" l="l" r="r" t="t"/>
              <a:pathLst>
                <a:path extrusionOk="0" h="633" w="1108">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69"/>
            <p:cNvSpPr/>
            <p:nvPr/>
          </p:nvSpPr>
          <p:spPr>
            <a:xfrm>
              <a:off x="2667821" y="3491763"/>
              <a:ext cx="36385" cy="10241"/>
            </a:xfrm>
            <a:custGeom>
              <a:rect b="b" l="l" r="r" t="t"/>
              <a:pathLst>
                <a:path extrusionOk="0" h="322" w="1144">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69"/>
            <p:cNvSpPr/>
            <p:nvPr/>
          </p:nvSpPr>
          <p:spPr>
            <a:xfrm>
              <a:off x="2677267" y="3441702"/>
              <a:ext cx="35653" cy="20069"/>
            </a:xfrm>
            <a:custGeom>
              <a:rect b="b" l="l" r="r" t="t"/>
              <a:pathLst>
                <a:path extrusionOk="0" h="631" w="1121">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69"/>
            <p:cNvSpPr/>
            <p:nvPr/>
          </p:nvSpPr>
          <p:spPr>
            <a:xfrm>
              <a:off x="2706051" y="3399084"/>
              <a:ext cx="30724" cy="28338"/>
            </a:xfrm>
            <a:custGeom>
              <a:rect b="b" l="l" r="r" t="t"/>
              <a:pathLst>
                <a:path extrusionOk="0" h="891" w="966">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69"/>
            <p:cNvSpPr/>
            <p:nvPr/>
          </p:nvSpPr>
          <p:spPr>
            <a:xfrm>
              <a:off x="2748861" y="3370713"/>
              <a:ext cx="21596" cy="34190"/>
            </a:xfrm>
            <a:custGeom>
              <a:rect b="b" l="l" r="r" t="t"/>
              <a:pathLst>
                <a:path extrusionOk="0" h="1075" w="679">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69"/>
            <p:cNvSpPr/>
            <p:nvPr/>
          </p:nvSpPr>
          <p:spPr>
            <a:xfrm>
              <a:off x="2749242" y="3533364"/>
              <a:ext cx="111731" cy="115198"/>
            </a:xfrm>
            <a:custGeom>
              <a:rect b="b" l="l" r="r" t="t"/>
              <a:pathLst>
                <a:path extrusionOk="0" h="3622" w="3513">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69"/>
            <p:cNvSpPr/>
            <p:nvPr/>
          </p:nvSpPr>
          <p:spPr>
            <a:xfrm>
              <a:off x="2795010" y="3417371"/>
              <a:ext cx="94365" cy="106960"/>
            </a:xfrm>
            <a:custGeom>
              <a:rect b="b" l="l" r="r" t="t"/>
              <a:pathLst>
                <a:path extrusionOk="0" h="3363" w="2967">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69"/>
            <p:cNvSpPr/>
            <p:nvPr/>
          </p:nvSpPr>
          <p:spPr>
            <a:xfrm>
              <a:off x="2719695" y="3433974"/>
              <a:ext cx="76141" cy="101744"/>
            </a:xfrm>
            <a:custGeom>
              <a:rect b="b" l="l" r="r" t="t"/>
              <a:pathLst>
                <a:path extrusionOk="0" h="3199" w="2394">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69"/>
            <p:cNvSpPr/>
            <p:nvPr/>
          </p:nvSpPr>
          <p:spPr>
            <a:xfrm>
              <a:off x="2787472" y="3594366"/>
              <a:ext cx="32600" cy="104543"/>
            </a:xfrm>
            <a:custGeom>
              <a:rect b="b" l="l" r="r" t="t"/>
              <a:pathLst>
                <a:path extrusionOk="0" h="3287" w="1025">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3" name="Google Shape;14553;p69"/>
          <p:cNvGrpSpPr/>
          <p:nvPr/>
        </p:nvGrpSpPr>
        <p:grpSpPr>
          <a:xfrm>
            <a:off x="2212469" y="3184863"/>
            <a:ext cx="282715" cy="338660"/>
            <a:chOff x="2212469" y="3360313"/>
            <a:chExt cx="282715" cy="338660"/>
          </a:xfrm>
        </p:grpSpPr>
        <p:sp>
          <p:nvSpPr>
            <p:cNvPr id="14554" name="Google Shape;14554;p69"/>
            <p:cNvSpPr/>
            <p:nvPr/>
          </p:nvSpPr>
          <p:spPr>
            <a:xfrm>
              <a:off x="2282313" y="3360313"/>
              <a:ext cx="212871" cy="200403"/>
            </a:xfrm>
            <a:custGeom>
              <a:rect b="b" l="l" r="r" t="t"/>
              <a:pathLst>
                <a:path extrusionOk="0" h="6301" w="6693">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5" name="Google Shape;14555;p69"/>
            <p:cNvSpPr/>
            <p:nvPr/>
          </p:nvSpPr>
          <p:spPr>
            <a:xfrm>
              <a:off x="2234987" y="3526304"/>
              <a:ext cx="106070" cy="94143"/>
            </a:xfrm>
            <a:custGeom>
              <a:rect b="b" l="l" r="r" t="t"/>
              <a:pathLst>
                <a:path extrusionOk="0" h="2960" w="3335">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6" name="Google Shape;14556;p69"/>
            <p:cNvSpPr/>
            <p:nvPr/>
          </p:nvSpPr>
          <p:spPr>
            <a:xfrm>
              <a:off x="2212469" y="3622386"/>
              <a:ext cx="61924" cy="76586"/>
            </a:xfrm>
            <a:custGeom>
              <a:rect b="b" l="l" r="r" t="t"/>
              <a:pathLst>
                <a:path extrusionOk="0" h="2408" w="1947">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7" name="Google Shape;14557;p69"/>
          <p:cNvGrpSpPr/>
          <p:nvPr/>
        </p:nvGrpSpPr>
        <p:grpSpPr>
          <a:xfrm>
            <a:off x="1768821" y="3185658"/>
            <a:ext cx="278739" cy="339073"/>
            <a:chOff x="1768821" y="3361108"/>
            <a:chExt cx="278739" cy="339073"/>
          </a:xfrm>
        </p:grpSpPr>
        <p:sp>
          <p:nvSpPr>
            <p:cNvPr id="14558" name="Google Shape;14558;p69"/>
            <p:cNvSpPr/>
            <p:nvPr/>
          </p:nvSpPr>
          <p:spPr>
            <a:xfrm>
              <a:off x="1784374" y="3549744"/>
              <a:ext cx="32218" cy="21564"/>
            </a:xfrm>
            <a:custGeom>
              <a:rect b="b" l="l" r="r" t="t"/>
              <a:pathLst>
                <a:path extrusionOk="0" h="678" w="1013">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69"/>
            <p:cNvSpPr/>
            <p:nvPr/>
          </p:nvSpPr>
          <p:spPr>
            <a:xfrm>
              <a:off x="1998326" y="3551652"/>
              <a:ext cx="32218" cy="21532"/>
            </a:xfrm>
            <a:custGeom>
              <a:rect b="b" l="l" r="r" t="t"/>
              <a:pathLst>
                <a:path extrusionOk="0" h="677" w="1013">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69"/>
            <p:cNvSpPr/>
            <p:nvPr/>
          </p:nvSpPr>
          <p:spPr>
            <a:xfrm>
              <a:off x="1826007" y="3466383"/>
              <a:ext cx="142041" cy="233799"/>
            </a:xfrm>
            <a:custGeom>
              <a:rect b="b" l="l" r="r" t="t"/>
              <a:pathLst>
                <a:path extrusionOk="0" h="7351" w="4466">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69"/>
            <p:cNvSpPr/>
            <p:nvPr/>
          </p:nvSpPr>
          <p:spPr>
            <a:xfrm>
              <a:off x="1820345" y="3409706"/>
              <a:ext cx="177631" cy="144236"/>
            </a:xfrm>
            <a:custGeom>
              <a:rect b="b" l="l" r="r" t="t"/>
              <a:pathLst>
                <a:path extrusionOk="0" h="4535" w="5585">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69"/>
            <p:cNvSpPr/>
            <p:nvPr/>
          </p:nvSpPr>
          <p:spPr>
            <a:xfrm>
              <a:off x="1904406" y="3361108"/>
              <a:ext cx="10241" cy="32982"/>
            </a:xfrm>
            <a:custGeom>
              <a:rect b="b" l="l" r="r" t="t"/>
              <a:pathLst>
                <a:path extrusionOk="0" h="1037" w="322">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69"/>
            <p:cNvSpPr/>
            <p:nvPr/>
          </p:nvSpPr>
          <p:spPr>
            <a:xfrm>
              <a:off x="1836248" y="3378219"/>
              <a:ext cx="23504" cy="29865"/>
            </a:xfrm>
            <a:custGeom>
              <a:rect b="b" l="l" r="r" t="t"/>
              <a:pathLst>
                <a:path extrusionOk="0" h="939" w="739">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69"/>
            <p:cNvSpPr/>
            <p:nvPr/>
          </p:nvSpPr>
          <p:spPr>
            <a:xfrm>
              <a:off x="1787014" y="3427072"/>
              <a:ext cx="31073" cy="21691"/>
            </a:xfrm>
            <a:custGeom>
              <a:rect b="b" l="l" r="r" t="t"/>
              <a:pathLst>
                <a:path extrusionOk="0" h="682" w="977">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69"/>
            <p:cNvSpPr/>
            <p:nvPr/>
          </p:nvSpPr>
          <p:spPr>
            <a:xfrm>
              <a:off x="1768821" y="3494021"/>
              <a:ext cx="33363" cy="10623"/>
            </a:xfrm>
            <a:custGeom>
              <a:rect b="b" l="l" r="r" t="t"/>
              <a:pathLst>
                <a:path extrusionOk="0" h="334" w="1049">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69"/>
            <p:cNvSpPr/>
            <p:nvPr/>
          </p:nvSpPr>
          <p:spPr>
            <a:xfrm>
              <a:off x="2014610" y="3495930"/>
              <a:ext cx="32950" cy="10623"/>
            </a:xfrm>
            <a:custGeom>
              <a:rect b="b" l="l" r="r" t="t"/>
              <a:pathLst>
                <a:path extrusionOk="0" h="334" w="1036">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69"/>
            <p:cNvSpPr/>
            <p:nvPr/>
          </p:nvSpPr>
          <p:spPr>
            <a:xfrm>
              <a:off x="1999439" y="3428948"/>
              <a:ext cx="31105" cy="21882"/>
            </a:xfrm>
            <a:custGeom>
              <a:rect b="b" l="l" r="r" t="t"/>
              <a:pathLst>
                <a:path extrusionOk="0" h="688" w="978">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69"/>
            <p:cNvSpPr/>
            <p:nvPr/>
          </p:nvSpPr>
          <p:spPr>
            <a:xfrm>
              <a:off x="1958156" y="3379269"/>
              <a:ext cx="23917" cy="29579"/>
            </a:xfrm>
            <a:custGeom>
              <a:rect b="b" l="l" r="r" t="t"/>
              <a:pathLst>
                <a:path extrusionOk="0" h="930" w="752">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69" name="Google Shape;14569;p69"/>
          <p:cNvGrpSpPr/>
          <p:nvPr/>
        </p:nvGrpSpPr>
        <p:grpSpPr>
          <a:xfrm>
            <a:off x="5337883" y="3161423"/>
            <a:ext cx="307141" cy="376826"/>
            <a:chOff x="5337883" y="3336873"/>
            <a:chExt cx="307141" cy="376826"/>
          </a:xfrm>
        </p:grpSpPr>
        <p:sp>
          <p:nvSpPr>
            <p:cNvPr id="14570" name="Google Shape;14570;p69"/>
            <p:cNvSpPr/>
            <p:nvPr/>
          </p:nvSpPr>
          <p:spPr>
            <a:xfrm>
              <a:off x="5405659" y="3336873"/>
              <a:ext cx="223844" cy="125375"/>
            </a:xfrm>
            <a:custGeom>
              <a:rect b="b" l="l" r="r" t="t"/>
              <a:pathLst>
                <a:path extrusionOk="0" h="3942" w="7038">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69"/>
            <p:cNvSpPr/>
            <p:nvPr/>
          </p:nvSpPr>
          <p:spPr>
            <a:xfrm>
              <a:off x="5337883" y="3369060"/>
              <a:ext cx="307141" cy="344639"/>
            </a:xfrm>
            <a:custGeom>
              <a:rect b="b" l="l" r="r" t="t"/>
              <a:pathLst>
                <a:path extrusionOk="0" h="10836" w="9657">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2" name="Google Shape;14572;p69"/>
          <p:cNvGrpSpPr/>
          <p:nvPr/>
        </p:nvGrpSpPr>
        <p:grpSpPr>
          <a:xfrm>
            <a:off x="4883835" y="3161805"/>
            <a:ext cx="323425" cy="377557"/>
            <a:chOff x="4883835" y="3337255"/>
            <a:chExt cx="323425" cy="377557"/>
          </a:xfrm>
        </p:grpSpPr>
        <p:sp>
          <p:nvSpPr>
            <p:cNvPr id="14573" name="Google Shape;14573;p69"/>
            <p:cNvSpPr/>
            <p:nvPr/>
          </p:nvSpPr>
          <p:spPr>
            <a:xfrm>
              <a:off x="4883835" y="3447682"/>
              <a:ext cx="323425" cy="142932"/>
            </a:xfrm>
            <a:custGeom>
              <a:rect b="b" l="l" r="r" t="t"/>
              <a:pathLst>
                <a:path extrusionOk="0" h="4494" w="10169">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69"/>
            <p:cNvSpPr/>
            <p:nvPr/>
          </p:nvSpPr>
          <p:spPr>
            <a:xfrm>
              <a:off x="4931161" y="3600377"/>
              <a:ext cx="228392" cy="114434"/>
            </a:xfrm>
            <a:custGeom>
              <a:rect b="b" l="l" r="r" t="t"/>
              <a:pathLst>
                <a:path extrusionOk="0" h="3598" w="7181">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69"/>
            <p:cNvSpPr/>
            <p:nvPr/>
          </p:nvSpPr>
          <p:spPr>
            <a:xfrm>
              <a:off x="4926263" y="3337255"/>
              <a:ext cx="238601" cy="97355"/>
            </a:xfrm>
            <a:custGeom>
              <a:rect b="b" l="l" r="r" t="t"/>
              <a:pathLst>
                <a:path extrusionOk="0" h="3061" w="7502">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6" name="Google Shape;14576;p69"/>
          <p:cNvGrpSpPr/>
          <p:nvPr/>
        </p:nvGrpSpPr>
        <p:grpSpPr>
          <a:xfrm>
            <a:off x="6193310" y="3231839"/>
            <a:ext cx="352590" cy="237488"/>
            <a:chOff x="6193310" y="3407289"/>
            <a:chExt cx="352590" cy="237488"/>
          </a:xfrm>
        </p:grpSpPr>
        <p:sp>
          <p:nvSpPr>
            <p:cNvPr id="14577" name="Google Shape;14577;p69"/>
            <p:cNvSpPr/>
            <p:nvPr/>
          </p:nvSpPr>
          <p:spPr>
            <a:xfrm>
              <a:off x="6193310" y="3522042"/>
              <a:ext cx="352590" cy="122735"/>
            </a:xfrm>
            <a:custGeom>
              <a:rect b="b" l="l" r="r" t="t"/>
              <a:pathLst>
                <a:path extrusionOk="0" h="3859" w="11086">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69"/>
            <p:cNvSpPr/>
            <p:nvPr/>
          </p:nvSpPr>
          <p:spPr>
            <a:xfrm>
              <a:off x="6217927" y="3546277"/>
              <a:ext cx="132563" cy="73120"/>
            </a:xfrm>
            <a:custGeom>
              <a:rect b="b" l="l" r="r" t="t"/>
              <a:pathLst>
                <a:path extrusionOk="0" h="2299" w="4168">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69"/>
            <p:cNvSpPr/>
            <p:nvPr/>
          </p:nvSpPr>
          <p:spPr>
            <a:xfrm>
              <a:off x="6388720" y="3546277"/>
              <a:ext cx="132563" cy="72738"/>
            </a:xfrm>
            <a:custGeom>
              <a:rect b="b" l="l" r="r" t="t"/>
              <a:pathLst>
                <a:path extrusionOk="0" h="2287" w="4168">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69"/>
            <p:cNvSpPr/>
            <p:nvPr/>
          </p:nvSpPr>
          <p:spPr>
            <a:xfrm>
              <a:off x="6405736" y="3407289"/>
              <a:ext cx="121591" cy="105306"/>
            </a:xfrm>
            <a:custGeom>
              <a:rect b="b" l="l" r="r" t="t"/>
              <a:pathLst>
                <a:path extrusionOk="0" h="3311" w="3823">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69"/>
            <p:cNvSpPr/>
            <p:nvPr/>
          </p:nvSpPr>
          <p:spPr>
            <a:xfrm>
              <a:off x="6212616" y="3407289"/>
              <a:ext cx="120827" cy="105306"/>
            </a:xfrm>
            <a:custGeom>
              <a:rect b="b" l="l" r="r" t="t"/>
              <a:pathLst>
                <a:path extrusionOk="0" h="3311" w="3799">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2" name="Google Shape;14582;p69"/>
          <p:cNvGrpSpPr/>
          <p:nvPr/>
        </p:nvGrpSpPr>
        <p:grpSpPr>
          <a:xfrm>
            <a:off x="6637117" y="3222393"/>
            <a:ext cx="353735" cy="254504"/>
            <a:chOff x="6637117" y="3397843"/>
            <a:chExt cx="353735" cy="254504"/>
          </a:xfrm>
        </p:grpSpPr>
        <p:sp>
          <p:nvSpPr>
            <p:cNvPr id="14583" name="Google Shape;14583;p69"/>
            <p:cNvSpPr/>
            <p:nvPr/>
          </p:nvSpPr>
          <p:spPr>
            <a:xfrm>
              <a:off x="6637117" y="3397843"/>
              <a:ext cx="353735" cy="254504"/>
            </a:xfrm>
            <a:custGeom>
              <a:rect b="b" l="l" r="r" t="t"/>
              <a:pathLst>
                <a:path extrusionOk="0" h="8002" w="11122">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69"/>
            <p:cNvSpPr/>
            <p:nvPr/>
          </p:nvSpPr>
          <p:spPr>
            <a:xfrm>
              <a:off x="6732532" y="3484925"/>
              <a:ext cx="10273" cy="129923"/>
            </a:xfrm>
            <a:custGeom>
              <a:rect b="b" l="l" r="r" t="t"/>
              <a:pathLst>
                <a:path extrusionOk="0" h="4085" w="323">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69"/>
            <p:cNvSpPr/>
            <p:nvPr/>
          </p:nvSpPr>
          <p:spPr>
            <a:xfrm>
              <a:off x="6903707" y="3467591"/>
              <a:ext cx="38293" cy="29483"/>
            </a:xfrm>
            <a:custGeom>
              <a:rect b="b" l="l" r="r" t="t"/>
              <a:pathLst>
                <a:path extrusionOk="0" h="927" w="1204">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69"/>
            <p:cNvSpPr/>
            <p:nvPr/>
          </p:nvSpPr>
          <p:spPr>
            <a:xfrm>
              <a:off x="6750725" y="3461739"/>
              <a:ext cx="177249" cy="177345"/>
            </a:xfrm>
            <a:custGeom>
              <a:rect b="b" l="l" r="r" t="t"/>
              <a:pathLst>
                <a:path extrusionOk="0" h="5576" w="5573">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7" name="Google Shape;14587;p69"/>
            <p:cNvSpPr/>
            <p:nvPr/>
          </p:nvSpPr>
          <p:spPr>
            <a:xfrm>
              <a:off x="6778363" y="3495166"/>
              <a:ext cx="134090" cy="110681"/>
            </a:xfrm>
            <a:custGeom>
              <a:rect b="b" l="l" r="r" t="t"/>
              <a:pathLst>
                <a:path extrusionOk="0" h="3480" w="4216">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8" name="Google Shape;14588;p69"/>
            <p:cNvSpPr/>
            <p:nvPr/>
          </p:nvSpPr>
          <p:spPr>
            <a:xfrm>
              <a:off x="6820791" y="3521501"/>
              <a:ext cx="49997" cy="41665"/>
            </a:xfrm>
            <a:custGeom>
              <a:rect b="b" l="l" r="r" t="t"/>
              <a:pathLst>
                <a:path extrusionOk="0" h="1310" w="1572">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9" name="Google Shape;14589;p69"/>
          <p:cNvGrpSpPr/>
          <p:nvPr/>
        </p:nvGrpSpPr>
        <p:grpSpPr>
          <a:xfrm>
            <a:off x="7075994" y="3174081"/>
            <a:ext cx="360637" cy="352336"/>
            <a:chOff x="7075994" y="3349531"/>
            <a:chExt cx="360637" cy="352336"/>
          </a:xfrm>
        </p:grpSpPr>
        <p:sp>
          <p:nvSpPr>
            <p:cNvPr id="14590" name="Google Shape;14590;p69"/>
            <p:cNvSpPr/>
            <p:nvPr/>
          </p:nvSpPr>
          <p:spPr>
            <a:xfrm>
              <a:off x="7277097" y="3607502"/>
              <a:ext cx="56454" cy="57154"/>
            </a:xfrm>
            <a:custGeom>
              <a:rect b="b" l="l" r="r" t="t"/>
              <a:pathLst>
                <a:path extrusionOk="0" h="1797" w="1775">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69"/>
            <p:cNvSpPr/>
            <p:nvPr/>
          </p:nvSpPr>
          <p:spPr>
            <a:xfrm>
              <a:off x="7090784" y="3428917"/>
              <a:ext cx="190894" cy="81421"/>
            </a:xfrm>
            <a:custGeom>
              <a:rect b="b" l="l" r="r" t="t"/>
              <a:pathLst>
                <a:path extrusionOk="0" h="2560" w="6002">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69"/>
            <p:cNvSpPr/>
            <p:nvPr/>
          </p:nvSpPr>
          <p:spPr>
            <a:xfrm>
              <a:off x="7075994" y="3520102"/>
              <a:ext cx="136762" cy="167072"/>
            </a:xfrm>
            <a:custGeom>
              <a:rect b="b" l="l" r="r" t="t"/>
              <a:pathLst>
                <a:path extrusionOk="0" h="5253" w="430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69"/>
            <p:cNvSpPr/>
            <p:nvPr/>
          </p:nvSpPr>
          <p:spPr>
            <a:xfrm>
              <a:off x="7158560" y="3468609"/>
              <a:ext cx="87496" cy="57249"/>
            </a:xfrm>
            <a:custGeom>
              <a:rect b="b" l="l" r="r" t="t"/>
              <a:pathLst>
                <a:path extrusionOk="0" h="1800" w="2751">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69"/>
            <p:cNvSpPr/>
            <p:nvPr/>
          </p:nvSpPr>
          <p:spPr>
            <a:xfrm>
              <a:off x="7199461" y="3548567"/>
              <a:ext cx="78399" cy="78749"/>
            </a:xfrm>
            <a:custGeom>
              <a:rect b="b" l="l" r="r" t="t"/>
              <a:pathLst>
                <a:path extrusionOk="0" h="2476" w="2465">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69"/>
            <p:cNvSpPr/>
            <p:nvPr/>
          </p:nvSpPr>
          <p:spPr>
            <a:xfrm>
              <a:off x="7114256" y="3523855"/>
              <a:ext cx="72738" cy="76141"/>
            </a:xfrm>
            <a:custGeom>
              <a:rect b="b" l="l" r="r" t="t"/>
              <a:pathLst>
                <a:path extrusionOk="0" h="2394" w="2287">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69"/>
            <p:cNvSpPr/>
            <p:nvPr/>
          </p:nvSpPr>
          <p:spPr>
            <a:xfrm>
              <a:off x="7221057" y="3349531"/>
              <a:ext cx="215574" cy="352336"/>
            </a:xfrm>
            <a:custGeom>
              <a:rect b="b" l="l" r="r" t="t"/>
              <a:pathLst>
                <a:path extrusionOk="0" h="11078" w="6778">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97" name="Google Shape;14597;p69"/>
          <p:cNvGrpSpPr/>
          <p:nvPr/>
        </p:nvGrpSpPr>
        <p:grpSpPr>
          <a:xfrm>
            <a:off x="7651983" y="3173731"/>
            <a:ext cx="107183" cy="352399"/>
            <a:chOff x="7651983" y="3349181"/>
            <a:chExt cx="107183" cy="352399"/>
          </a:xfrm>
        </p:grpSpPr>
        <p:sp>
          <p:nvSpPr>
            <p:cNvPr id="14598" name="Google Shape;14598;p69"/>
            <p:cNvSpPr/>
            <p:nvPr/>
          </p:nvSpPr>
          <p:spPr>
            <a:xfrm>
              <a:off x="7651983" y="3349181"/>
              <a:ext cx="84092" cy="247507"/>
            </a:xfrm>
            <a:custGeom>
              <a:rect b="b" l="l" r="r" t="t"/>
              <a:pathLst>
                <a:path extrusionOk="0" h="7782" w="2644">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69"/>
            <p:cNvSpPr/>
            <p:nvPr/>
          </p:nvSpPr>
          <p:spPr>
            <a:xfrm>
              <a:off x="7667885" y="3387379"/>
              <a:ext cx="91280" cy="314202"/>
            </a:xfrm>
            <a:custGeom>
              <a:rect b="b" l="l" r="r" t="t"/>
              <a:pathLst>
                <a:path extrusionOk="0" h="9879" w="287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00" name="Google Shape;14600;p69"/>
          <p:cNvGrpSpPr/>
          <p:nvPr/>
        </p:nvGrpSpPr>
        <p:grpSpPr>
          <a:xfrm>
            <a:off x="7973468" y="3206872"/>
            <a:ext cx="352590" cy="287072"/>
            <a:chOff x="7973468" y="3382322"/>
            <a:chExt cx="352590" cy="287072"/>
          </a:xfrm>
        </p:grpSpPr>
        <p:sp>
          <p:nvSpPr>
            <p:cNvPr id="14601" name="Google Shape;14601;p69"/>
            <p:cNvSpPr/>
            <p:nvPr/>
          </p:nvSpPr>
          <p:spPr>
            <a:xfrm>
              <a:off x="7973468" y="3382322"/>
              <a:ext cx="352590" cy="287072"/>
            </a:xfrm>
            <a:custGeom>
              <a:rect b="b" l="l" r="r" t="t"/>
              <a:pathLst>
                <a:path extrusionOk="0" h="9026" w="11086">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69"/>
            <p:cNvSpPr/>
            <p:nvPr/>
          </p:nvSpPr>
          <p:spPr>
            <a:xfrm>
              <a:off x="8051486" y="3417149"/>
              <a:ext cx="73883" cy="10623"/>
            </a:xfrm>
            <a:custGeom>
              <a:rect b="b" l="l" r="r" t="t"/>
              <a:pathLst>
                <a:path extrusionOk="0" h="334" w="2323">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3" name="Google Shape;14603;p69"/>
            <p:cNvSpPr/>
            <p:nvPr/>
          </p:nvSpPr>
          <p:spPr>
            <a:xfrm>
              <a:off x="8022702" y="3437981"/>
              <a:ext cx="102667" cy="10623"/>
            </a:xfrm>
            <a:custGeom>
              <a:rect b="b" l="l" r="r" t="t"/>
              <a:pathLst>
                <a:path extrusionOk="0" h="334" w="3228">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4" name="Google Shape;14604;p69"/>
            <p:cNvSpPr/>
            <p:nvPr/>
          </p:nvSpPr>
          <p:spPr>
            <a:xfrm>
              <a:off x="8022702" y="3458432"/>
              <a:ext cx="102667" cy="10623"/>
            </a:xfrm>
            <a:custGeom>
              <a:rect b="b" l="l" r="r" t="t"/>
              <a:pathLst>
                <a:path extrusionOk="0" h="334" w="3228">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5" name="Google Shape;14605;p69"/>
            <p:cNvSpPr/>
            <p:nvPr/>
          </p:nvSpPr>
          <p:spPr>
            <a:xfrm>
              <a:off x="8022702" y="3479264"/>
              <a:ext cx="81071" cy="10623"/>
            </a:xfrm>
            <a:custGeom>
              <a:rect b="b" l="l" r="r" t="t"/>
              <a:pathLst>
                <a:path extrusionOk="0" h="334" w="2549">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69"/>
            <p:cNvSpPr/>
            <p:nvPr/>
          </p:nvSpPr>
          <p:spPr>
            <a:xfrm>
              <a:off x="8051486" y="3520515"/>
              <a:ext cx="73883" cy="10655"/>
            </a:xfrm>
            <a:custGeom>
              <a:rect b="b" l="l" r="r" t="t"/>
              <a:pathLst>
                <a:path extrusionOk="0" h="335" w="2323">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69"/>
            <p:cNvSpPr/>
            <p:nvPr/>
          </p:nvSpPr>
          <p:spPr>
            <a:xfrm>
              <a:off x="8022702" y="3540966"/>
              <a:ext cx="102667" cy="10273"/>
            </a:xfrm>
            <a:custGeom>
              <a:rect b="b" l="l" r="r" t="t"/>
              <a:pathLst>
                <a:path extrusionOk="0" h="323" w="3228">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69"/>
            <p:cNvSpPr/>
            <p:nvPr/>
          </p:nvSpPr>
          <p:spPr>
            <a:xfrm>
              <a:off x="8022702" y="3561798"/>
              <a:ext cx="49266" cy="10273"/>
            </a:xfrm>
            <a:custGeom>
              <a:rect b="b" l="l" r="r" t="t"/>
              <a:pathLst>
                <a:path extrusionOk="0" h="323" w="1549">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69"/>
            <p:cNvSpPr/>
            <p:nvPr/>
          </p:nvSpPr>
          <p:spPr>
            <a:xfrm>
              <a:off x="8200683" y="3486452"/>
              <a:ext cx="73883" cy="10623"/>
            </a:xfrm>
            <a:custGeom>
              <a:rect b="b" l="l" r="r" t="t"/>
              <a:pathLst>
                <a:path extrusionOk="0" h="334" w="2323">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69"/>
            <p:cNvSpPr/>
            <p:nvPr/>
          </p:nvSpPr>
          <p:spPr>
            <a:xfrm>
              <a:off x="8171899" y="3506902"/>
              <a:ext cx="102667" cy="10241"/>
            </a:xfrm>
            <a:custGeom>
              <a:rect b="b" l="l" r="r" t="t"/>
              <a:pathLst>
                <a:path extrusionOk="0" h="322" w="3228">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69"/>
            <p:cNvSpPr/>
            <p:nvPr/>
          </p:nvSpPr>
          <p:spPr>
            <a:xfrm>
              <a:off x="8171899" y="3527735"/>
              <a:ext cx="49266" cy="10241"/>
            </a:xfrm>
            <a:custGeom>
              <a:rect b="b" l="l" r="r" t="t"/>
              <a:pathLst>
                <a:path extrusionOk="0" h="322" w="1549">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69"/>
            <p:cNvSpPr/>
            <p:nvPr/>
          </p:nvSpPr>
          <p:spPr>
            <a:xfrm>
              <a:off x="8174189" y="3417149"/>
              <a:ext cx="102635" cy="45099"/>
            </a:xfrm>
            <a:custGeom>
              <a:rect b="b" l="l" r="r" t="t"/>
              <a:pathLst>
                <a:path extrusionOk="0" h="1418" w="3227">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13" name="Google Shape;14613;p69"/>
          <p:cNvSpPr txBox="1"/>
          <p:nvPr/>
        </p:nvSpPr>
        <p:spPr>
          <a:xfrm>
            <a:off x="849675"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Creative Process Icons</a:t>
            </a:r>
            <a:endParaRPr sz="2400">
              <a:solidFill>
                <a:srgbClr val="FFFFFF"/>
              </a:solidFill>
            </a:endParaRPr>
          </a:p>
        </p:txBody>
      </p:sp>
      <p:sp>
        <p:nvSpPr>
          <p:cNvPr id="14614" name="Google Shape;14614;p69"/>
          <p:cNvSpPr txBox="1"/>
          <p:nvPr/>
        </p:nvSpPr>
        <p:spPr>
          <a:xfrm>
            <a:off x="4858400" y="715200"/>
            <a:ext cx="34821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618" name="Shape 14618"/>
        <p:cNvGrpSpPr/>
        <p:nvPr/>
      </p:nvGrpSpPr>
      <p:grpSpPr>
        <a:xfrm>
          <a:off x="0" y="0"/>
          <a:ext cx="0" cy="0"/>
          <a:chOff x="0" y="0"/>
          <a:chExt cx="0" cy="0"/>
        </a:xfrm>
      </p:grpSpPr>
      <p:grpSp>
        <p:nvGrpSpPr>
          <p:cNvPr id="14619" name="Google Shape;14619;p70"/>
          <p:cNvGrpSpPr/>
          <p:nvPr/>
        </p:nvGrpSpPr>
        <p:grpSpPr>
          <a:xfrm>
            <a:off x="849677" y="1576858"/>
            <a:ext cx="347872" cy="347488"/>
            <a:chOff x="849677" y="1500658"/>
            <a:chExt cx="347872" cy="347488"/>
          </a:xfrm>
        </p:grpSpPr>
        <p:sp>
          <p:nvSpPr>
            <p:cNvPr id="14620" name="Google Shape;14620;p70"/>
            <p:cNvSpPr/>
            <p:nvPr/>
          </p:nvSpPr>
          <p:spPr>
            <a:xfrm>
              <a:off x="849677" y="1500658"/>
              <a:ext cx="347872" cy="347488"/>
            </a:xfrm>
            <a:custGeom>
              <a:rect b="b" l="l" r="r" t="t"/>
              <a:pathLst>
                <a:path extrusionOk="0" h="10859" w="10871">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0"/>
            <p:cNvSpPr/>
            <p:nvPr/>
          </p:nvSpPr>
          <p:spPr>
            <a:xfrm>
              <a:off x="936557" y="1663346"/>
              <a:ext cx="43072" cy="48032"/>
            </a:xfrm>
            <a:custGeom>
              <a:rect b="b" l="l" r="r" t="t"/>
              <a:pathLst>
                <a:path extrusionOk="0" h="1501" w="1346">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0"/>
            <p:cNvSpPr/>
            <p:nvPr/>
          </p:nvSpPr>
          <p:spPr>
            <a:xfrm>
              <a:off x="106682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0"/>
            <p:cNvSpPr/>
            <p:nvPr/>
          </p:nvSpPr>
          <p:spPr>
            <a:xfrm>
              <a:off x="893101" y="1636178"/>
              <a:ext cx="110144" cy="116352"/>
            </a:xfrm>
            <a:custGeom>
              <a:rect b="b" l="l" r="r" t="t"/>
              <a:pathLst>
                <a:path extrusionOk="0" h="3636" w="3442">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0"/>
            <p:cNvSpPr/>
            <p:nvPr/>
          </p:nvSpPr>
          <p:spPr>
            <a:xfrm>
              <a:off x="1043597" y="1636882"/>
              <a:ext cx="116608" cy="115264"/>
            </a:xfrm>
            <a:custGeom>
              <a:rect b="b" l="l" r="r" t="t"/>
              <a:pathLst>
                <a:path extrusionOk="0" h="3602" w="3644">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0"/>
            <p:cNvSpPr/>
            <p:nvPr/>
          </p:nvSpPr>
          <p:spPr>
            <a:xfrm>
              <a:off x="968173" y="1730002"/>
              <a:ext cx="110144" cy="96064"/>
            </a:xfrm>
            <a:custGeom>
              <a:rect b="b" l="l" r="r" t="t"/>
              <a:pathLst>
                <a:path extrusionOk="0" h="3002" w="3442">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6" name="Google Shape;14626;p70"/>
          <p:cNvGrpSpPr/>
          <p:nvPr/>
        </p:nvGrpSpPr>
        <p:grpSpPr>
          <a:xfrm>
            <a:off x="1415853" y="1576858"/>
            <a:ext cx="315872" cy="347488"/>
            <a:chOff x="1415853" y="1500658"/>
            <a:chExt cx="315872" cy="347488"/>
          </a:xfrm>
        </p:grpSpPr>
        <p:sp>
          <p:nvSpPr>
            <p:cNvPr id="14627" name="Google Shape;14627;p70"/>
            <p:cNvSpPr/>
            <p:nvPr/>
          </p:nvSpPr>
          <p:spPr>
            <a:xfrm>
              <a:off x="1415853" y="1500658"/>
              <a:ext cx="315872" cy="347488"/>
            </a:xfrm>
            <a:custGeom>
              <a:rect b="b" l="l" r="r" t="t"/>
              <a:pathLst>
                <a:path extrusionOk="0" h="10859" w="9871">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8" name="Google Shape;14628;p70"/>
            <p:cNvSpPr/>
            <p:nvPr/>
          </p:nvSpPr>
          <p:spPr>
            <a:xfrm>
              <a:off x="1524045" y="1565810"/>
              <a:ext cx="32416" cy="37376"/>
            </a:xfrm>
            <a:custGeom>
              <a:rect b="b" l="l" r="r" t="t"/>
              <a:pathLst>
                <a:path extrusionOk="0" h="1168" w="1013">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9" name="Google Shape;14629;p70"/>
            <p:cNvSpPr/>
            <p:nvPr/>
          </p:nvSpPr>
          <p:spPr>
            <a:xfrm>
              <a:off x="1589965" y="1565810"/>
              <a:ext cx="32416" cy="37376"/>
            </a:xfrm>
            <a:custGeom>
              <a:rect b="b" l="l" r="r" t="t"/>
              <a:pathLst>
                <a:path extrusionOk="0" h="1168" w="1013">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0"/>
            <p:cNvSpPr/>
            <p:nvPr/>
          </p:nvSpPr>
          <p:spPr>
            <a:xfrm>
              <a:off x="1551085" y="1598386"/>
              <a:ext cx="43488" cy="42496"/>
            </a:xfrm>
            <a:custGeom>
              <a:rect b="b" l="l" r="r" t="t"/>
              <a:pathLst>
                <a:path extrusionOk="0" h="1328" w="1359">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1" name="Google Shape;14631;p70"/>
          <p:cNvGrpSpPr/>
          <p:nvPr/>
        </p:nvGrpSpPr>
        <p:grpSpPr>
          <a:xfrm>
            <a:off x="4697389" y="1576858"/>
            <a:ext cx="347520" cy="347104"/>
            <a:chOff x="4697389" y="1500658"/>
            <a:chExt cx="347520" cy="347104"/>
          </a:xfrm>
        </p:grpSpPr>
        <p:sp>
          <p:nvSpPr>
            <p:cNvPr id="14632" name="Google Shape;14632;p70"/>
            <p:cNvSpPr/>
            <p:nvPr/>
          </p:nvSpPr>
          <p:spPr>
            <a:xfrm>
              <a:off x="4697389" y="1500658"/>
              <a:ext cx="347520" cy="347104"/>
            </a:xfrm>
            <a:custGeom>
              <a:rect b="b" l="l" r="r" t="t"/>
              <a:pathLst>
                <a:path extrusionOk="0" h="10847" w="1086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0"/>
            <p:cNvSpPr/>
            <p:nvPr/>
          </p:nvSpPr>
          <p:spPr>
            <a:xfrm>
              <a:off x="4773581"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0"/>
            <p:cNvSpPr/>
            <p:nvPr/>
          </p:nvSpPr>
          <p:spPr>
            <a:xfrm>
              <a:off x="4920653" y="1658002"/>
              <a:ext cx="48416" cy="59840"/>
            </a:xfrm>
            <a:custGeom>
              <a:rect b="b" l="l" r="r" t="t"/>
              <a:pathLst>
                <a:path extrusionOk="0" h="1870" w="1513">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5" name="Google Shape;14635;p70"/>
          <p:cNvGrpSpPr/>
          <p:nvPr/>
        </p:nvGrpSpPr>
        <p:grpSpPr>
          <a:xfrm>
            <a:off x="3603533" y="2041146"/>
            <a:ext cx="347520" cy="353760"/>
            <a:chOff x="3603533" y="1964946"/>
            <a:chExt cx="347520" cy="353760"/>
          </a:xfrm>
        </p:grpSpPr>
        <p:sp>
          <p:nvSpPr>
            <p:cNvPr id="14636" name="Google Shape;14636;p70"/>
            <p:cNvSpPr/>
            <p:nvPr/>
          </p:nvSpPr>
          <p:spPr>
            <a:xfrm>
              <a:off x="3603533" y="1964946"/>
              <a:ext cx="347520" cy="353760"/>
            </a:xfrm>
            <a:custGeom>
              <a:rect b="b" l="l" r="r" t="t"/>
              <a:pathLst>
                <a:path extrusionOk="0" h="11055" w="1086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0"/>
            <p:cNvSpPr/>
            <p:nvPr/>
          </p:nvSpPr>
          <p:spPr>
            <a:xfrm>
              <a:off x="3823757" y="2285522"/>
              <a:ext cx="16416" cy="10304"/>
            </a:xfrm>
            <a:custGeom>
              <a:rect b="b" l="l" r="r" t="t"/>
              <a:pathLst>
                <a:path extrusionOk="0" h="322" w="513">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0"/>
            <p:cNvSpPr/>
            <p:nvPr/>
          </p:nvSpPr>
          <p:spPr>
            <a:xfrm>
              <a:off x="3664493" y="2075218"/>
              <a:ext cx="26720" cy="26688"/>
            </a:xfrm>
            <a:custGeom>
              <a:rect b="b" l="l" r="r" t="t"/>
              <a:pathLst>
                <a:path extrusionOk="0" h="834" w="835">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39" name="Google Shape;14639;p70"/>
          <p:cNvGrpSpPr/>
          <p:nvPr/>
        </p:nvGrpSpPr>
        <p:grpSpPr>
          <a:xfrm>
            <a:off x="1950765" y="2040538"/>
            <a:ext cx="357792" cy="352448"/>
            <a:chOff x="1950765" y="1964338"/>
            <a:chExt cx="357792" cy="352448"/>
          </a:xfrm>
        </p:grpSpPr>
        <p:sp>
          <p:nvSpPr>
            <p:cNvPr id="14640" name="Google Shape;14640;p70"/>
            <p:cNvSpPr/>
            <p:nvPr/>
          </p:nvSpPr>
          <p:spPr>
            <a:xfrm>
              <a:off x="2048301" y="2152530"/>
              <a:ext cx="48800" cy="59488"/>
            </a:xfrm>
            <a:custGeom>
              <a:rect b="b" l="l" r="r" t="t"/>
              <a:pathLst>
                <a:path extrusionOk="0" h="1859" w="1525">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0"/>
            <p:cNvSpPr/>
            <p:nvPr/>
          </p:nvSpPr>
          <p:spPr>
            <a:xfrm>
              <a:off x="2164109" y="2152530"/>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0"/>
            <p:cNvSpPr/>
            <p:nvPr/>
          </p:nvSpPr>
          <p:spPr>
            <a:xfrm>
              <a:off x="2097453" y="2224562"/>
              <a:ext cx="65952" cy="56416"/>
            </a:xfrm>
            <a:custGeom>
              <a:rect b="b" l="l" r="r" t="t"/>
              <a:pathLst>
                <a:path extrusionOk="0" h="1763" w="2061">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0"/>
            <p:cNvSpPr/>
            <p:nvPr/>
          </p:nvSpPr>
          <p:spPr>
            <a:xfrm>
              <a:off x="1950765" y="1964338"/>
              <a:ext cx="357792" cy="352448"/>
            </a:xfrm>
            <a:custGeom>
              <a:rect b="b" l="l" r="r" t="t"/>
              <a:pathLst>
                <a:path extrusionOk="0" h="11014" w="11181">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4" name="Google Shape;14644;p70"/>
          <p:cNvGrpSpPr/>
          <p:nvPr/>
        </p:nvGrpSpPr>
        <p:grpSpPr>
          <a:xfrm>
            <a:off x="7435629" y="2040890"/>
            <a:ext cx="367712" cy="353248"/>
            <a:chOff x="7435629" y="1964690"/>
            <a:chExt cx="367712" cy="353248"/>
          </a:xfrm>
        </p:grpSpPr>
        <p:sp>
          <p:nvSpPr>
            <p:cNvPr id="14645" name="Google Shape;14645;p70"/>
            <p:cNvSpPr/>
            <p:nvPr/>
          </p:nvSpPr>
          <p:spPr>
            <a:xfrm>
              <a:off x="7586125" y="2054258"/>
              <a:ext cx="65952" cy="62880"/>
            </a:xfrm>
            <a:custGeom>
              <a:rect b="b" l="l" r="r" t="t"/>
              <a:pathLst>
                <a:path extrusionOk="0" h="1965" w="2061">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6" name="Google Shape;14646;p70"/>
            <p:cNvSpPr/>
            <p:nvPr/>
          </p:nvSpPr>
          <p:spPr>
            <a:xfrm>
              <a:off x="7553357" y="2030994"/>
              <a:ext cx="32416" cy="38144"/>
            </a:xfrm>
            <a:custGeom>
              <a:rect b="b" l="l" r="r" t="t"/>
              <a:pathLst>
                <a:path extrusionOk="0" h="1192" w="1013">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0"/>
            <p:cNvSpPr/>
            <p:nvPr/>
          </p:nvSpPr>
          <p:spPr>
            <a:xfrm>
              <a:off x="7652429" y="2030994"/>
              <a:ext cx="32416" cy="38144"/>
            </a:xfrm>
            <a:custGeom>
              <a:rect b="b" l="l" r="r" t="t"/>
              <a:pathLst>
                <a:path extrusionOk="0" h="1192" w="1013">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0"/>
            <p:cNvSpPr/>
            <p:nvPr/>
          </p:nvSpPr>
          <p:spPr>
            <a:xfrm>
              <a:off x="7435629" y="1964690"/>
              <a:ext cx="367712" cy="353248"/>
            </a:xfrm>
            <a:custGeom>
              <a:rect b="b" l="l" r="r" t="t"/>
              <a:pathLst>
                <a:path extrusionOk="0" h="11039" w="11491">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9" name="Google Shape;14649;p70"/>
          <p:cNvGrpSpPr/>
          <p:nvPr/>
        </p:nvGrpSpPr>
        <p:grpSpPr>
          <a:xfrm>
            <a:off x="2512749" y="2041242"/>
            <a:ext cx="333024" cy="352896"/>
            <a:chOff x="2512749" y="1965042"/>
            <a:chExt cx="333024" cy="352896"/>
          </a:xfrm>
        </p:grpSpPr>
        <p:sp>
          <p:nvSpPr>
            <p:cNvPr id="14650" name="Google Shape;14650;p70"/>
            <p:cNvSpPr/>
            <p:nvPr/>
          </p:nvSpPr>
          <p:spPr>
            <a:xfrm>
              <a:off x="2590829" y="2129682"/>
              <a:ext cx="49568" cy="60224"/>
            </a:xfrm>
            <a:custGeom>
              <a:rect b="b" l="l" r="r" t="t"/>
              <a:pathLst>
                <a:path extrusionOk="0" h="1882" w="1549">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0"/>
            <p:cNvSpPr/>
            <p:nvPr/>
          </p:nvSpPr>
          <p:spPr>
            <a:xfrm>
              <a:off x="2718477" y="2129682"/>
              <a:ext cx="49568" cy="60224"/>
            </a:xfrm>
            <a:custGeom>
              <a:rect b="b" l="l" r="r" t="t"/>
              <a:pathLst>
                <a:path extrusionOk="0" h="1882" w="1549">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0"/>
            <p:cNvSpPr/>
            <p:nvPr/>
          </p:nvSpPr>
          <p:spPr>
            <a:xfrm>
              <a:off x="2624365" y="2242994"/>
              <a:ext cx="110528" cy="52064"/>
            </a:xfrm>
            <a:custGeom>
              <a:rect b="b" l="l" r="r" t="t"/>
              <a:pathLst>
                <a:path extrusionOk="0" h="1627" w="3454">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0"/>
            <p:cNvSpPr/>
            <p:nvPr/>
          </p:nvSpPr>
          <p:spPr>
            <a:xfrm>
              <a:off x="2654477" y="2194834"/>
              <a:ext cx="49184" cy="38144"/>
            </a:xfrm>
            <a:custGeom>
              <a:rect b="b" l="l" r="r" t="t"/>
              <a:pathLst>
                <a:path extrusionOk="0" h="1192" w="1537">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0"/>
            <p:cNvSpPr/>
            <p:nvPr/>
          </p:nvSpPr>
          <p:spPr>
            <a:xfrm>
              <a:off x="2512749" y="1965042"/>
              <a:ext cx="333024" cy="352896"/>
            </a:xfrm>
            <a:custGeom>
              <a:rect b="b" l="l" r="r" t="t"/>
              <a:pathLst>
                <a:path extrusionOk="0" h="11028" w="10407">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55" name="Google Shape;14655;p70"/>
          <p:cNvGrpSpPr/>
          <p:nvPr/>
        </p:nvGrpSpPr>
        <p:grpSpPr>
          <a:xfrm>
            <a:off x="1398317" y="2057978"/>
            <a:ext cx="365792" cy="335392"/>
            <a:chOff x="1398317" y="1981778"/>
            <a:chExt cx="365792" cy="335392"/>
          </a:xfrm>
        </p:grpSpPr>
        <p:sp>
          <p:nvSpPr>
            <p:cNvPr id="14656" name="Google Shape;14656;p70"/>
            <p:cNvSpPr/>
            <p:nvPr/>
          </p:nvSpPr>
          <p:spPr>
            <a:xfrm>
              <a:off x="1398317" y="1981778"/>
              <a:ext cx="365792" cy="335392"/>
            </a:xfrm>
            <a:custGeom>
              <a:rect b="b" l="l" r="r" t="t"/>
              <a:pathLst>
                <a:path extrusionOk="0" h="10481" w="11431">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0"/>
            <p:cNvSpPr/>
            <p:nvPr/>
          </p:nvSpPr>
          <p:spPr>
            <a:xfrm>
              <a:off x="1498893"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0"/>
            <p:cNvSpPr/>
            <p:nvPr/>
          </p:nvSpPr>
          <p:spPr>
            <a:xfrm>
              <a:off x="1620429" y="2108338"/>
              <a:ext cx="43840" cy="49568"/>
            </a:xfrm>
            <a:custGeom>
              <a:rect b="b" l="l" r="r" t="t"/>
              <a:pathLst>
                <a:path extrusionOk="0" h="1549" w="137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0"/>
            <p:cNvSpPr/>
            <p:nvPr/>
          </p:nvSpPr>
          <p:spPr>
            <a:xfrm>
              <a:off x="1548813" y="2263314"/>
              <a:ext cx="15264" cy="21088"/>
            </a:xfrm>
            <a:custGeom>
              <a:rect b="b" l="l" r="r" t="t"/>
              <a:pathLst>
                <a:path extrusionOk="0" h="659" w="477">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0"/>
            <p:cNvSpPr/>
            <p:nvPr/>
          </p:nvSpPr>
          <p:spPr>
            <a:xfrm>
              <a:off x="1599469" y="2263186"/>
              <a:ext cx="15296" cy="21216"/>
            </a:xfrm>
            <a:custGeom>
              <a:rect b="b" l="l" r="r" t="t"/>
              <a:pathLst>
                <a:path extrusionOk="0" h="663" w="478">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0"/>
            <p:cNvSpPr/>
            <p:nvPr/>
          </p:nvSpPr>
          <p:spPr>
            <a:xfrm>
              <a:off x="1631117" y="2062130"/>
              <a:ext cx="22496" cy="23392"/>
            </a:xfrm>
            <a:custGeom>
              <a:rect b="b" l="l" r="r" t="t"/>
              <a:pathLst>
                <a:path extrusionOk="0" h="731" w="703">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2" name="Google Shape;14662;p70"/>
          <p:cNvGrpSpPr/>
          <p:nvPr/>
        </p:nvGrpSpPr>
        <p:grpSpPr>
          <a:xfrm>
            <a:off x="3052237" y="2079770"/>
            <a:ext cx="353600" cy="314752"/>
            <a:chOff x="3052237" y="2003570"/>
            <a:chExt cx="353600" cy="314752"/>
          </a:xfrm>
        </p:grpSpPr>
        <p:sp>
          <p:nvSpPr>
            <p:cNvPr id="14663" name="Google Shape;14663;p70"/>
            <p:cNvSpPr/>
            <p:nvPr/>
          </p:nvSpPr>
          <p:spPr>
            <a:xfrm>
              <a:off x="3261773" y="2108338"/>
              <a:ext cx="48800" cy="59488"/>
            </a:xfrm>
            <a:custGeom>
              <a:rect b="b" l="l" r="r" t="t"/>
              <a:pathLst>
                <a:path extrusionOk="0" h="1859" w="1525">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4" name="Google Shape;14664;p70"/>
            <p:cNvSpPr/>
            <p:nvPr/>
          </p:nvSpPr>
          <p:spPr>
            <a:xfrm>
              <a:off x="3146349" y="2108338"/>
              <a:ext cx="48416" cy="59488"/>
            </a:xfrm>
            <a:custGeom>
              <a:rect b="b" l="l" r="r" t="t"/>
              <a:pathLst>
                <a:path extrusionOk="0" h="1859" w="1513">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0"/>
            <p:cNvSpPr/>
            <p:nvPr/>
          </p:nvSpPr>
          <p:spPr>
            <a:xfrm>
              <a:off x="3052237" y="2003570"/>
              <a:ext cx="353600" cy="314752"/>
            </a:xfrm>
            <a:custGeom>
              <a:rect b="b" l="l" r="r" t="t"/>
              <a:pathLst>
                <a:path extrusionOk="0" h="9836" w="1105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6" name="Google Shape;14666;p70"/>
          <p:cNvGrpSpPr/>
          <p:nvPr/>
        </p:nvGrpSpPr>
        <p:grpSpPr>
          <a:xfrm>
            <a:off x="1404013" y="3034266"/>
            <a:ext cx="368096" cy="223968"/>
            <a:chOff x="1404013" y="2958066"/>
            <a:chExt cx="368096" cy="223968"/>
          </a:xfrm>
        </p:grpSpPr>
        <p:sp>
          <p:nvSpPr>
            <p:cNvPr id="14667" name="Google Shape;14667;p70"/>
            <p:cNvSpPr/>
            <p:nvPr/>
          </p:nvSpPr>
          <p:spPr>
            <a:xfrm>
              <a:off x="1426893" y="3073426"/>
              <a:ext cx="40032" cy="45760"/>
            </a:xfrm>
            <a:custGeom>
              <a:rect b="b" l="l" r="r" t="t"/>
              <a:pathLst>
                <a:path extrusionOk="0" h="1430" w="1251">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0"/>
            <p:cNvSpPr/>
            <p:nvPr/>
          </p:nvSpPr>
          <p:spPr>
            <a:xfrm>
              <a:off x="1404013" y="2958066"/>
              <a:ext cx="368096" cy="223968"/>
            </a:xfrm>
            <a:custGeom>
              <a:rect b="b" l="l" r="r" t="t"/>
              <a:pathLst>
                <a:path extrusionOk="0" h="6999" w="11503">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69" name="Google Shape;14669;p70"/>
          <p:cNvSpPr/>
          <p:nvPr/>
        </p:nvSpPr>
        <p:spPr>
          <a:xfrm>
            <a:off x="4147597" y="2962554"/>
            <a:ext cx="367712" cy="367680"/>
          </a:xfrm>
          <a:custGeom>
            <a:rect b="b" l="l" r="r" t="t"/>
            <a:pathLst>
              <a:path extrusionOk="0" h="11490" w="11491">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0"/>
          <p:cNvSpPr/>
          <p:nvPr/>
        </p:nvSpPr>
        <p:spPr>
          <a:xfrm>
            <a:off x="880141" y="2962490"/>
            <a:ext cx="323520" cy="367360"/>
          </a:xfrm>
          <a:custGeom>
            <a:rect b="b" l="l" r="r" t="t"/>
            <a:pathLst>
              <a:path extrusionOk="0" h="11480" w="1011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71" name="Google Shape;14671;p70"/>
          <p:cNvGrpSpPr/>
          <p:nvPr/>
        </p:nvGrpSpPr>
        <p:grpSpPr>
          <a:xfrm>
            <a:off x="1951149" y="2961402"/>
            <a:ext cx="370368" cy="367328"/>
            <a:chOff x="1951149" y="2885202"/>
            <a:chExt cx="370368" cy="367328"/>
          </a:xfrm>
        </p:grpSpPr>
        <p:sp>
          <p:nvSpPr>
            <p:cNvPr id="14672" name="Google Shape;14672;p70"/>
            <p:cNvSpPr/>
            <p:nvPr/>
          </p:nvSpPr>
          <p:spPr>
            <a:xfrm>
              <a:off x="1951149" y="2885202"/>
              <a:ext cx="370368" cy="367328"/>
            </a:xfrm>
            <a:custGeom>
              <a:rect b="b" l="l" r="r" t="t"/>
              <a:pathLst>
                <a:path extrusionOk="0" h="11479" w="11574">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0"/>
            <p:cNvSpPr/>
            <p:nvPr/>
          </p:nvSpPr>
          <p:spPr>
            <a:xfrm>
              <a:off x="2061645" y="3093618"/>
              <a:ext cx="51456" cy="51456"/>
            </a:xfrm>
            <a:custGeom>
              <a:rect b="b" l="l" r="r" t="t"/>
              <a:pathLst>
                <a:path extrusionOk="0" h="1608" w="1608">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0"/>
            <p:cNvSpPr/>
            <p:nvPr/>
          </p:nvSpPr>
          <p:spPr>
            <a:xfrm>
              <a:off x="2159565" y="3093618"/>
              <a:ext cx="51456" cy="51456"/>
            </a:xfrm>
            <a:custGeom>
              <a:rect b="b" l="l" r="r" t="t"/>
              <a:pathLst>
                <a:path extrusionOk="0" h="1608" w="1608">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75" name="Google Shape;14675;p70"/>
          <p:cNvGrpSpPr/>
          <p:nvPr/>
        </p:nvGrpSpPr>
        <p:grpSpPr>
          <a:xfrm>
            <a:off x="2501677" y="2982362"/>
            <a:ext cx="367328" cy="327296"/>
            <a:chOff x="2501677" y="2906162"/>
            <a:chExt cx="367328" cy="327296"/>
          </a:xfrm>
        </p:grpSpPr>
        <p:sp>
          <p:nvSpPr>
            <p:cNvPr id="14676" name="Google Shape;14676;p70"/>
            <p:cNvSpPr/>
            <p:nvPr/>
          </p:nvSpPr>
          <p:spPr>
            <a:xfrm>
              <a:off x="2670093" y="3049810"/>
              <a:ext cx="131488" cy="107456"/>
            </a:xfrm>
            <a:custGeom>
              <a:rect b="b" l="l" r="r" t="t"/>
              <a:pathLst>
                <a:path extrusionOk="0" h="3358" w="4109">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0"/>
            <p:cNvSpPr/>
            <p:nvPr/>
          </p:nvSpPr>
          <p:spPr>
            <a:xfrm>
              <a:off x="2760397" y="3097522"/>
              <a:ext cx="13344" cy="19360"/>
            </a:xfrm>
            <a:custGeom>
              <a:rect b="b" l="l" r="r" t="t"/>
              <a:pathLst>
                <a:path extrusionOk="0" h="605" w="417">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0"/>
            <p:cNvSpPr/>
            <p:nvPr/>
          </p:nvSpPr>
          <p:spPr>
            <a:xfrm>
              <a:off x="2501677" y="2906162"/>
              <a:ext cx="367328" cy="327296"/>
            </a:xfrm>
            <a:custGeom>
              <a:rect b="b" l="l" r="r" t="t"/>
              <a:pathLst>
                <a:path extrusionOk="0" h="10228" w="11479">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79" name="Google Shape;14679;p70"/>
          <p:cNvSpPr/>
          <p:nvPr/>
        </p:nvSpPr>
        <p:spPr>
          <a:xfrm>
            <a:off x="3597837" y="3005594"/>
            <a:ext cx="368832" cy="281600"/>
          </a:xfrm>
          <a:custGeom>
            <a:rect b="b" l="l" r="r" t="t"/>
            <a:pathLst>
              <a:path extrusionOk="0" h="8800" w="11526">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0" name="Google Shape;14680;p70"/>
          <p:cNvGrpSpPr/>
          <p:nvPr/>
        </p:nvGrpSpPr>
        <p:grpSpPr>
          <a:xfrm>
            <a:off x="3050317" y="2969914"/>
            <a:ext cx="367712" cy="354240"/>
            <a:chOff x="3050317" y="2893714"/>
            <a:chExt cx="367712" cy="354240"/>
          </a:xfrm>
        </p:grpSpPr>
        <p:sp>
          <p:nvSpPr>
            <p:cNvPr id="14681" name="Google Shape;14681;p70"/>
            <p:cNvSpPr/>
            <p:nvPr/>
          </p:nvSpPr>
          <p:spPr>
            <a:xfrm>
              <a:off x="3079661" y="2945010"/>
              <a:ext cx="33184" cy="33184"/>
            </a:xfrm>
            <a:custGeom>
              <a:rect b="b" l="l" r="r" t="t"/>
              <a:pathLst>
                <a:path extrusionOk="0" h="1037" w="1037">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0"/>
            <p:cNvSpPr/>
            <p:nvPr/>
          </p:nvSpPr>
          <p:spPr>
            <a:xfrm>
              <a:off x="3050317" y="2893714"/>
              <a:ext cx="367712" cy="354240"/>
            </a:xfrm>
            <a:custGeom>
              <a:rect b="b" l="l" r="r" t="t"/>
              <a:pathLst>
                <a:path extrusionOk="0" h="11070" w="11491">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83" name="Google Shape;14683;p70"/>
          <p:cNvSpPr/>
          <p:nvPr/>
        </p:nvSpPr>
        <p:spPr>
          <a:xfrm>
            <a:off x="4694733" y="2960634"/>
            <a:ext cx="370368" cy="368096"/>
          </a:xfrm>
          <a:custGeom>
            <a:rect b="b" l="l" r="r" t="t"/>
            <a:pathLst>
              <a:path extrusionOk="0" h="11503" w="11574">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0"/>
          <p:cNvSpPr/>
          <p:nvPr/>
        </p:nvSpPr>
        <p:spPr>
          <a:xfrm>
            <a:off x="8046381" y="2962490"/>
            <a:ext cx="253408" cy="366240"/>
          </a:xfrm>
          <a:custGeom>
            <a:rect b="b" l="l" r="r" t="t"/>
            <a:pathLst>
              <a:path extrusionOk="0" h="11445" w="7919">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85" name="Google Shape;14685;p70"/>
          <p:cNvGrpSpPr/>
          <p:nvPr/>
        </p:nvGrpSpPr>
        <p:grpSpPr>
          <a:xfrm>
            <a:off x="7531277" y="2962554"/>
            <a:ext cx="185184" cy="367296"/>
            <a:chOff x="7531277" y="2886354"/>
            <a:chExt cx="185184" cy="367296"/>
          </a:xfrm>
        </p:grpSpPr>
        <p:sp>
          <p:nvSpPr>
            <p:cNvPr id="14686" name="Google Shape;14686;p70"/>
            <p:cNvSpPr/>
            <p:nvPr/>
          </p:nvSpPr>
          <p:spPr>
            <a:xfrm>
              <a:off x="7531277" y="2886354"/>
              <a:ext cx="185184" cy="367296"/>
            </a:xfrm>
            <a:custGeom>
              <a:rect b="b" l="l" r="r" t="t"/>
              <a:pathLst>
                <a:path extrusionOk="0" h="11478" w="5787">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0"/>
            <p:cNvSpPr/>
            <p:nvPr/>
          </p:nvSpPr>
          <p:spPr>
            <a:xfrm>
              <a:off x="7642157" y="3151154"/>
              <a:ext cx="16032" cy="10688"/>
            </a:xfrm>
            <a:custGeom>
              <a:rect b="b" l="l" r="r" t="t"/>
              <a:pathLst>
                <a:path extrusionOk="0" h="334" w="501">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0"/>
            <p:cNvSpPr/>
            <p:nvPr/>
          </p:nvSpPr>
          <p:spPr>
            <a:xfrm>
              <a:off x="7625005" y="3070738"/>
              <a:ext cx="16032" cy="10336"/>
            </a:xfrm>
            <a:custGeom>
              <a:rect b="b" l="l" r="r" t="t"/>
              <a:pathLst>
                <a:path extrusionOk="0" h="323" w="501">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9" name="Google Shape;14689;p70"/>
          <p:cNvGrpSpPr/>
          <p:nvPr/>
        </p:nvGrpSpPr>
        <p:grpSpPr>
          <a:xfrm>
            <a:off x="6926637" y="2962938"/>
            <a:ext cx="297184" cy="367296"/>
            <a:chOff x="6926637" y="2886738"/>
            <a:chExt cx="297184" cy="367296"/>
          </a:xfrm>
        </p:grpSpPr>
        <p:sp>
          <p:nvSpPr>
            <p:cNvPr id="14690" name="Google Shape;14690;p70"/>
            <p:cNvSpPr/>
            <p:nvPr/>
          </p:nvSpPr>
          <p:spPr>
            <a:xfrm>
              <a:off x="7006637" y="2961202"/>
              <a:ext cx="106720" cy="100064"/>
            </a:xfrm>
            <a:custGeom>
              <a:rect b="b" l="l" r="r" t="t"/>
              <a:pathLst>
                <a:path extrusionOk="0" h="3127" w="3335">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0"/>
            <p:cNvSpPr/>
            <p:nvPr/>
          </p:nvSpPr>
          <p:spPr>
            <a:xfrm>
              <a:off x="7037485" y="2986738"/>
              <a:ext cx="106720" cy="100800"/>
            </a:xfrm>
            <a:custGeom>
              <a:rect b="b" l="l" r="r" t="t"/>
              <a:pathLst>
                <a:path extrusionOk="0" h="3150" w="3335">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0"/>
            <p:cNvSpPr/>
            <p:nvPr/>
          </p:nvSpPr>
          <p:spPr>
            <a:xfrm>
              <a:off x="6926637" y="2886738"/>
              <a:ext cx="297184" cy="367296"/>
            </a:xfrm>
            <a:custGeom>
              <a:rect b="b" l="l" r="r" t="t"/>
              <a:pathLst>
                <a:path extrusionOk="0" h="11478" w="9287">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93" name="Google Shape;14693;p70"/>
          <p:cNvSpPr/>
          <p:nvPr/>
        </p:nvSpPr>
        <p:spPr>
          <a:xfrm>
            <a:off x="5255565" y="2962170"/>
            <a:ext cx="346368" cy="368064"/>
          </a:xfrm>
          <a:custGeom>
            <a:rect b="b" l="l" r="r" t="t"/>
            <a:pathLst>
              <a:path extrusionOk="0" h="11502" w="10824">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0"/>
          <p:cNvSpPr/>
          <p:nvPr/>
        </p:nvSpPr>
        <p:spPr>
          <a:xfrm>
            <a:off x="5834285" y="2962874"/>
            <a:ext cx="289216" cy="368512"/>
          </a:xfrm>
          <a:custGeom>
            <a:rect b="b" l="l" r="r" t="t"/>
            <a:pathLst>
              <a:path extrusionOk="0" h="11516" w="9038">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95" name="Google Shape;14695;p70"/>
          <p:cNvGrpSpPr/>
          <p:nvPr/>
        </p:nvGrpSpPr>
        <p:grpSpPr>
          <a:xfrm>
            <a:off x="6340653" y="2962554"/>
            <a:ext cx="370368" cy="368064"/>
            <a:chOff x="6340653" y="2886354"/>
            <a:chExt cx="370368" cy="368064"/>
          </a:xfrm>
        </p:grpSpPr>
        <p:sp>
          <p:nvSpPr>
            <p:cNvPr id="14696" name="Google Shape;14696;p70"/>
            <p:cNvSpPr/>
            <p:nvPr/>
          </p:nvSpPr>
          <p:spPr>
            <a:xfrm>
              <a:off x="6521229" y="2938162"/>
              <a:ext cx="10720" cy="16416"/>
            </a:xfrm>
            <a:custGeom>
              <a:rect b="b" l="l" r="r" t="t"/>
              <a:pathLst>
                <a:path extrusionOk="0" h="513" w="335">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0"/>
            <p:cNvSpPr/>
            <p:nvPr/>
          </p:nvSpPr>
          <p:spPr>
            <a:xfrm>
              <a:off x="6647725" y="3010258"/>
              <a:ext cx="17568" cy="16704"/>
            </a:xfrm>
            <a:custGeom>
              <a:rect b="b" l="l" r="r" t="t"/>
              <a:pathLst>
                <a:path extrusionOk="0" h="522" w="549">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0"/>
            <p:cNvSpPr/>
            <p:nvPr/>
          </p:nvSpPr>
          <p:spPr>
            <a:xfrm>
              <a:off x="6635533" y="3166354"/>
              <a:ext cx="17952" cy="11872"/>
            </a:xfrm>
            <a:custGeom>
              <a:rect b="b" l="l" r="r" t="t"/>
              <a:pathLst>
                <a:path extrusionOk="0" h="371" w="561">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0"/>
            <p:cNvSpPr/>
            <p:nvPr/>
          </p:nvSpPr>
          <p:spPr>
            <a:xfrm>
              <a:off x="6387885" y="3009970"/>
              <a:ext cx="18336" cy="17376"/>
            </a:xfrm>
            <a:custGeom>
              <a:rect b="b" l="l" r="r" t="t"/>
              <a:pathLst>
                <a:path extrusionOk="0" h="543" w="573">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0"/>
            <p:cNvSpPr/>
            <p:nvPr/>
          </p:nvSpPr>
          <p:spPr>
            <a:xfrm>
              <a:off x="6398925" y="3166354"/>
              <a:ext cx="18336" cy="11872"/>
            </a:xfrm>
            <a:custGeom>
              <a:rect b="b" l="l" r="r" t="t"/>
              <a:pathLst>
                <a:path extrusionOk="0" h="371" w="573">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0"/>
            <p:cNvSpPr/>
            <p:nvPr/>
          </p:nvSpPr>
          <p:spPr>
            <a:xfrm>
              <a:off x="6340653" y="2886354"/>
              <a:ext cx="370368" cy="368064"/>
            </a:xfrm>
            <a:custGeom>
              <a:rect b="b" l="l" r="r" t="t"/>
              <a:pathLst>
                <a:path extrusionOk="0" h="11502" w="11574">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2" name="Google Shape;14702;p70"/>
          <p:cNvGrpSpPr/>
          <p:nvPr/>
        </p:nvGrpSpPr>
        <p:grpSpPr>
          <a:xfrm>
            <a:off x="5246797" y="2057626"/>
            <a:ext cx="354752" cy="336512"/>
            <a:chOff x="5246797" y="1981426"/>
            <a:chExt cx="354752" cy="336512"/>
          </a:xfrm>
        </p:grpSpPr>
        <p:sp>
          <p:nvSpPr>
            <p:cNvPr id="14703" name="Google Shape;14703;p70"/>
            <p:cNvSpPr/>
            <p:nvPr/>
          </p:nvSpPr>
          <p:spPr>
            <a:xfrm>
              <a:off x="5246797" y="1981426"/>
              <a:ext cx="354752" cy="336512"/>
            </a:xfrm>
            <a:custGeom>
              <a:rect b="b" l="l" r="r" t="t"/>
              <a:pathLst>
                <a:path extrusionOk="0" h="10516" w="11086">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0"/>
            <p:cNvSpPr/>
            <p:nvPr/>
          </p:nvSpPr>
          <p:spPr>
            <a:xfrm>
              <a:off x="5295565" y="2044338"/>
              <a:ext cx="10304" cy="10688"/>
            </a:xfrm>
            <a:custGeom>
              <a:rect b="b" l="l" r="r" t="t"/>
              <a:pathLst>
                <a:path extrusionOk="0" h="334" w="322">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5" name="Google Shape;14705;p70"/>
          <p:cNvGrpSpPr/>
          <p:nvPr/>
        </p:nvGrpSpPr>
        <p:grpSpPr>
          <a:xfrm>
            <a:off x="4148749" y="2178266"/>
            <a:ext cx="355136" cy="216256"/>
            <a:chOff x="4148749" y="2102066"/>
            <a:chExt cx="355136" cy="216256"/>
          </a:xfrm>
        </p:grpSpPr>
        <p:sp>
          <p:nvSpPr>
            <p:cNvPr id="14706" name="Google Shape;14706;p70"/>
            <p:cNvSpPr/>
            <p:nvPr/>
          </p:nvSpPr>
          <p:spPr>
            <a:xfrm>
              <a:off x="4148749" y="2102066"/>
              <a:ext cx="355136" cy="216256"/>
            </a:xfrm>
            <a:custGeom>
              <a:rect b="b" l="l" r="r" t="t"/>
              <a:pathLst>
                <a:path extrusionOk="0" h="6758" w="11098">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0"/>
            <p:cNvSpPr/>
            <p:nvPr/>
          </p:nvSpPr>
          <p:spPr>
            <a:xfrm>
              <a:off x="4195981" y="2177682"/>
              <a:ext cx="10336" cy="10720"/>
            </a:xfrm>
            <a:custGeom>
              <a:rect b="b" l="l" r="r" t="t"/>
              <a:pathLst>
                <a:path extrusionOk="0" h="335" w="323">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08" name="Google Shape;14708;p70"/>
          <p:cNvGrpSpPr/>
          <p:nvPr/>
        </p:nvGrpSpPr>
        <p:grpSpPr>
          <a:xfrm>
            <a:off x="5794669" y="2077626"/>
            <a:ext cx="354752" cy="315360"/>
            <a:chOff x="5794669" y="2001426"/>
            <a:chExt cx="354752" cy="315360"/>
          </a:xfrm>
        </p:grpSpPr>
        <p:sp>
          <p:nvSpPr>
            <p:cNvPr id="14709" name="Google Shape;14709;p70"/>
            <p:cNvSpPr/>
            <p:nvPr/>
          </p:nvSpPr>
          <p:spPr>
            <a:xfrm>
              <a:off x="5841165" y="2051186"/>
              <a:ext cx="10688" cy="10336"/>
            </a:xfrm>
            <a:custGeom>
              <a:rect b="b" l="l" r="r" t="t"/>
              <a:pathLst>
                <a:path extrusionOk="0" h="323" w="334">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0" name="Google Shape;14710;p70"/>
            <p:cNvSpPr/>
            <p:nvPr/>
          </p:nvSpPr>
          <p:spPr>
            <a:xfrm>
              <a:off x="5794669" y="2001426"/>
              <a:ext cx="354752" cy="315360"/>
            </a:xfrm>
            <a:custGeom>
              <a:rect b="b" l="l" r="r" t="t"/>
              <a:pathLst>
                <a:path extrusionOk="0" h="9855" w="11086">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1" name="Google Shape;14711;p70"/>
          <p:cNvGrpSpPr/>
          <p:nvPr/>
        </p:nvGrpSpPr>
        <p:grpSpPr>
          <a:xfrm>
            <a:off x="6345229" y="2106042"/>
            <a:ext cx="352832" cy="289216"/>
            <a:chOff x="6345229" y="2029842"/>
            <a:chExt cx="352832" cy="289216"/>
          </a:xfrm>
        </p:grpSpPr>
        <p:sp>
          <p:nvSpPr>
            <p:cNvPr id="14712" name="Google Shape;14712;p70"/>
            <p:cNvSpPr/>
            <p:nvPr/>
          </p:nvSpPr>
          <p:spPr>
            <a:xfrm>
              <a:off x="6392845" y="2048146"/>
              <a:ext cx="12992" cy="10720"/>
            </a:xfrm>
            <a:custGeom>
              <a:rect b="b" l="l" r="r" t="t"/>
              <a:pathLst>
                <a:path extrusionOk="0" h="335" w="406">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0"/>
            <p:cNvSpPr/>
            <p:nvPr/>
          </p:nvSpPr>
          <p:spPr>
            <a:xfrm>
              <a:off x="6345229" y="2029842"/>
              <a:ext cx="352832" cy="289216"/>
            </a:xfrm>
            <a:custGeom>
              <a:rect b="b" l="l" r="r" t="t"/>
              <a:pathLst>
                <a:path extrusionOk="0" h="9038" w="11026">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4" name="Google Shape;14714;p70"/>
          <p:cNvGrpSpPr/>
          <p:nvPr/>
        </p:nvGrpSpPr>
        <p:grpSpPr>
          <a:xfrm>
            <a:off x="4697389" y="2112538"/>
            <a:ext cx="354752" cy="281984"/>
            <a:chOff x="4697389" y="2036338"/>
            <a:chExt cx="354752" cy="281984"/>
          </a:xfrm>
        </p:grpSpPr>
        <p:sp>
          <p:nvSpPr>
            <p:cNvPr id="14715" name="Google Shape;14715;p70"/>
            <p:cNvSpPr/>
            <p:nvPr/>
          </p:nvSpPr>
          <p:spPr>
            <a:xfrm>
              <a:off x="4697389" y="2036338"/>
              <a:ext cx="354752" cy="281984"/>
            </a:xfrm>
            <a:custGeom>
              <a:rect b="b" l="l" r="r" t="t"/>
              <a:pathLst>
                <a:path extrusionOk="0" h="8812" w="11086">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0"/>
            <p:cNvSpPr/>
            <p:nvPr/>
          </p:nvSpPr>
          <p:spPr>
            <a:xfrm>
              <a:off x="4747693" y="2113682"/>
              <a:ext cx="10688" cy="10688"/>
            </a:xfrm>
            <a:custGeom>
              <a:rect b="b" l="l" r="r" t="t"/>
              <a:pathLst>
                <a:path extrusionOk="0" h="334" w="334">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7" name="Google Shape;14717;p70"/>
          <p:cNvGrpSpPr/>
          <p:nvPr/>
        </p:nvGrpSpPr>
        <p:grpSpPr>
          <a:xfrm>
            <a:off x="1404013" y="2500954"/>
            <a:ext cx="353600" cy="354944"/>
            <a:chOff x="1404013" y="2424754"/>
            <a:chExt cx="353600" cy="354944"/>
          </a:xfrm>
        </p:grpSpPr>
        <p:sp>
          <p:nvSpPr>
            <p:cNvPr id="14718" name="Google Shape;14718;p70"/>
            <p:cNvSpPr/>
            <p:nvPr/>
          </p:nvSpPr>
          <p:spPr>
            <a:xfrm>
              <a:off x="1404013" y="2424754"/>
              <a:ext cx="353600" cy="354944"/>
            </a:xfrm>
            <a:custGeom>
              <a:rect b="b" l="l" r="r" t="t"/>
              <a:pathLst>
                <a:path extrusionOk="0" h="11092" w="1105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0"/>
            <p:cNvSpPr/>
            <p:nvPr/>
          </p:nvSpPr>
          <p:spPr>
            <a:xfrm>
              <a:off x="1481357" y="2507634"/>
              <a:ext cx="54144" cy="65568"/>
            </a:xfrm>
            <a:custGeom>
              <a:rect b="b" l="l" r="r" t="t"/>
              <a:pathLst>
                <a:path extrusionOk="0" h="2049" w="1692">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0"/>
            <p:cNvSpPr/>
            <p:nvPr/>
          </p:nvSpPr>
          <p:spPr>
            <a:xfrm>
              <a:off x="1625389" y="2507634"/>
              <a:ext cx="54528" cy="65568"/>
            </a:xfrm>
            <a:custGeom>
              <a:rect b="b" l="l" r="r" t="t"/>
              <a:pathLst>
                <a:path extrusionOk="0" h="2049" w="1704">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0"/>
            <p:cNvSpPr/>
            <p:nvPr/>
          </p:nvSpPr>
          <p:spPr>
            <a:xfrm>
              <a:off x="1503085" y="2529746"/>
              <a:ext cx="10688" cy="21344"/>
            </a:xfrm>
            <a:custGeom>
              <a:rect b="b" l="l" r="r" t="t"/>
              <a:pathLst>
                <a:path extrusionOk="0" h="667" w="334">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0"/>
            <p:cNvSpPr/>
            <p:nvPr/>
          </p:nvSpPr>
          <p:spPr>
            <a:xfrm>
              <a:off x="1647501" y="2529746"/>
              <a:ext cx="10304" cy="21344"/>
            </a:xfrm>
            <a:custGeom>
              <a:rect b="b" l="l" r="r" t="t"/>
              <a:pathLst>
                <a:path extrusionOk="0" h="667" w="322">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3" name="Google Shape;14723;p70"/>
          <p:cNvGrpSpPr/>
          <p:nvPr/>
        </p:nvGrpSpPr>
        <p:grpSpPr>
          <a:xfrm>
            <a:off x="854253" y="2504474"/>
            <a:ext cx="355104" cy="351040"/>
            <a:chOff x="854253" y="2428274"/>
            <a:chExt cx="355104" cy="351040"/>
          </a:xfrm>
        </p:grpSpPr>
        <p:sp>
          <p:nvSpPr>
            <p:cNvPr id="14724" name="Google Shape;14724;p70"/>
            <p:cNvSpPr/>
            <p:nvPr/>
          </p:nvSpPr>
          <p:spPr>
            <a:xfrm>
              <a:off x="854253" y="2428274"/>
              <a:ext cx="355104" cy="351040"/>
            </a:xfrm>
            <a:custGeom>
              <a:rect b="b" l="l" r="r" t="t"/>
              <a:pathLst>
                <a:path extrusionOk="0" h="10970" w="11097">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0"/>
            <p:cNvSpPr/>
            <p:nvPr/>
          </p:nvSpPr>
          <p:spPr>
            <a:xfrm>
              <a:off x="1003597" y="2557554"/>
              <a:ext cx="49568" cy="60608"/>
            </a:xfrm>
            <a:custGeom>
              <a:rect b="b" l="l" r="r" t="t"/>
              <a:pathLst>
                <a:path extrusionOk="0" h="1894" w="1549">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6" name="Google Shape;14726;p70"/>
          <p:cNvGrpSpPr/>
          <p:nvPr/>
        </p:nvGrpSpPr>
        <p:grpSpPr>
          <a:xfrm>
            <a:off x="6896909" y="2517146"/>
            <a:ext cx="354752" cy="275904"/>
            <a:chOff x="6896909" y="2440946"/>
            <a:chExt cx="354752" cy="275904"/>
          </a:xfrm>
        </p:grpSpPr>
        <p:sp>
          <p:nvSpPr>
            <p:cNvPr id="14727" name="Google Shape;14727;p70"/>
            <p:cNvSpPr/>
            <p:nvPr/>
          </p:nvSpPr>
          <p:spPr>
            <a:xfrm>
              <a:off x="7052365" y="2573938"/>
              <a:ext cx="32416" cy="32416"/>
            </a:xfrm>
            <a:custGeom>
              <a:rect b="b" l="l" r="r" t="t"/>
              <a:pathLst>
                <a:path extrusionOk="0" h="1013" w="1013">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8" name="Google Shape;14728;p70"/>
            <p:cNvSpPr/>
            <p:nvPr/>
          </p:nvSpPr>
          <p:spPr>
            <a:xfrm>
              <a:off x="6896909" y="2440946"/>
              <a:ext cx="354752" cy="275904"/>
            </a:xfrm>
            <a:custGeom>
              <a:rect b="b" l="l" r="r" t="t"/>
              <a:pathLst>
                <a:path extrusionOk="0" h="8622" w="11086">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29" name="Google Shape;14729;p70"/>
          <p:cNvSpPr/>
          <p:nvPr/>
        </p:nvSpPr>
        <p:spPr>
          <a:xfrm>
            <a:off x="6347501" y="2524954"/>
            <a:ext cx="354752" cy="330176"/>
          </a:xfrm>
          <a:custGeom>
            <a:rect b="b" l="l" r="r" t="t"/>
            <a:pathLst>
              <a:path extrusionOk="0" h="10318" w="11086">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30" name="Google Shape;14730;p70"/>
          <p:cNvGrpSpPr/>
          <p:nvPr/>
        </p:nvGrpSpPr>
        <p:grpSpPr>
          <a:xfrm>
            <a:off x="5265069" y="2500954"/>
            <a:ext cx="321984" cy="354560"/>
            <a:chOff x="5265069" y="2424754"/>
            <a:chExt cx="321984" cy="354560"/>
          </a:xfrm>
        </p:grpSpPr>
        <p:sp>
          <p:nvSpPr>
            <p:cNvPr id="14731" name="Google Shape;14731;p70"/>
            <p:cNvSpPr/>
            <p:nvPr/>
          </p:nvSpPr>
          <p:spPr>
            <a:xfrm>
              <a:off x="5265069" y="2424754"/>
              <a:ext cx="321984" cy="354560"/>
            </a:xfrm>
            <a:custGeom>
              <a:rect b="b" l="l" r="r" t="t"/>
              <a:pathLst>
                <a:path extrusionOk="0" h="11080" w="10062">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0"/>
            <p:cNvSpPr/>
            <p:nvPr/>
          </p:nvSpPr>
          <p:spPr>
            <a:xfrm>
              <a:off x="5360717" y="2479826"/>
              <a:ext cx="32416" cy="38144"/>
            </a:xfrm>
            <a:custGeom>
              <a:rect b="b" l="l" r="r" t="t"/>
              <a:pathLst>
                <a:path extrusionOk="0" h="1192" w="1013">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3" name="Google Shape;14733;p70"/>
          <p:cNvGrpSpPr/>
          <p:nvPr/>
        </p:nvGrpSpPr>
        <p:grpSpPr>
          <a:xfrm>
            <a:off x="4150669" y="2542970"/>
            <a:ext cx="355104" cy="259584"/>
            <a:chOff x="4150669" y="2466770"/>
            <a:chExt cx="355104" cy="259584"/>
          </a:xfrm>
        </p:grpSpPr>
        <p:sp>
          <p:nvSpPr>
            <p:cNvPr id="14734" name="Google Shape;14734;p70"/>
            <p:cNvSpPr/>
            <p:nvPr/>
          </p:nvSpPr>
          <p:spPr>
            <a:xfrm>
              <a:off x="4150669" y="2466770"/>
              <a:ext cx="355104" cy="259584"/>
            </a:xfrm>
            <a:custGeom>
              <a:rect b="b" l="l" r="r" t="t"/>
              <a:pathLst>
                <a:path extrusionOk="0" h="8112" w="11097">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0"/>
            <p:cNvSpPr/>
            <p:nvPr/>
          </p:nvSpPr>
          <p:spPr>
            <a:xfrm>
              <a:off x="4270285" y="2538098"/>
              <a:ext cx="17184" cy="19872"/>
            </a:xfrm>
            <a:custGeom>
              <a:rect b="b" l="l" r="r" t="t"/>
              <a:pathLst>
                <a:path extrusionOk="0" h="621" w="537">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0"/>
            <p:cNvSpPr/>
            <p:nvPr/>
          </p:nvSpPr>
          <p:spPr>
            <a:xfrm>
              <a:off x="4183437" y="2557170"/>
              <a:ext cx="32416" cy="38144"/>
            </a:xfrm>
            <a:custGeom>
              <a:rect b="b" l="l" r="r" t="t"/>
              <a:pathLst>
                <a:path extrusionOk="0" h="1192" w="1013">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0"/>
            <p:cNvSpPr/>
            <p:nvPr/>
          </p:nvSpPr>
          <p:spPr>
            <a:xfrm>
              <a:off x="4309901" y="2589490"/>
              <a:ext cx="82720" cy="60672"/>
            </a:xfrm>
            <a:custGeom>
              <a:rect b="b" l="l" r="r" t="t"/>
              <a:pathLst>
                <a:path extrusionOk="0" h="1896" w="2585">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38" name="Google Shape;14738;p70"/>
          <p:cNvGrpSpPr/>
          <p:nvPr/>
        </p:nvGrpSpPr>
        <p:grpSpPr>
          <a:xfrm>
            <a:off x="4699693" y="2501146"/>
            <a:ext cx="354336" cy="353984"/>
            <a:chOff x="4699693" y="2424946"/>
            <a:chExt cx="354336" cy="353984"/>
          </a:xfrm>
        </p:grpSpPr>
        <p:sp>
          <p:nvSpPr>
            <p:cNvPr id="14739" name="Google Shape;14739;p70"/>
            <p:cNvSpPr/>
            <p:nvPr/>
          </p:nvSpPr>
          <p:spPr>
            <a:xfrm>
              <a:off x="4699693" y="2424946"/>
              <a:ext cx="354336" cy="353984"/>
            </a:xfrm>
            <a:custGeom>
              <a:rect b="b" l="l" r="r" t="t"/>
              <a:pathLst>
                <a:path extrusionOk="0" h="11062" w="11073">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0"/>
            <p:cNvSpPr/>
            <p:nvPr/>
          </p:nvSpPr>
          <p:spPr>
            <a:xfrm>
              <a:off x="4738157" y="2573938"/>
              <a:ext cx="38144" cy="38112"/>
            </a:xfrm>
            <a:custGeom>
              <a:rect b="b" l="l" r="r" t="t"/>
              <a:pathLst>
                <a:path extrusionOk="0" h="1191" w="1192">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1" name="Google Shape;14741;p70"/>
          <p:cNvSpPr/>
          <p:nvPr/>
        </p:nvSpPr>
        <p:spPr>
          <a:xfrm>
            <a:off x="5809901" y="2500794"/>
            <a:ext cx="331520" cy="354720"/>
          </a:xfrm>
          <a:custGeom>
            <a:rect b="b" l="l" r="r" t="t"/>
            <a:pathLst>
              <a:path extrusionOk="0" h="11085" w="1036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0"/>
          <p:cNvSpPr/>
          <p:nvPr/>
        </p:nvSpPr>
        <p:spPr>
          <a:xfrm>
            <a:off x="3051853" y="2539738"/>
            <a:ext cx="355520" cy="315776"/>
          </a:xfrm>
          <a:custGeom>
            <a:rect b="b" l="l" r="r" t="t"/>
            <a:pathLst>
              <a:path extrusionOk="0" h="9868" w="1111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3" name="Google Shape;14743;p70"/>
          <p:cNvGrpSpPr/>
          <p:nvPr/>
        </p:nvGrpSpPr>
        <p:grpSpPr>
          <a:xfrm>
            <a:off x="1953037" y="2628442"/>
            <a:ext cx="355136" cy="227072"/>
            <a:chOff x="1953037" y="2552242"/>
            <a:chExt cx="355136" cy="227072"/>
          </a:xfrm>
        </p:grpSpPr>
        <p:sp>
          <p:nvSpPr>
            <p:cNvPr id="14744" name="Google Shape;14744;p70"/>
            <p:cNvSpPr/>
            <p:nvPr/>
          </p:nvSpPr>
          <p:spPr>
            <a:xfrm>
              <a:off x="1953037" y="2552242"/>
              <a:ext cx="355136" cy="227072"/>
            </a:xfrm>
            <a:custGeom>
              <a:rect b="b" l="l" r="r" t="t"/>
              <a:pathLst>
                <a:path extrusionOk="0" h="7096" w="11098">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0"/>
            <p:cNvSpPr/>
            <p:nvPr/>
          </p:nvSpPr>
          <p:spPr>
            <a:xfrm>
              <a:off x="1985805" y="2573938"/>
              <a:ext cx="10720" cy="16416"/>
            </a:xfrm>
            <a:custGeom>
              <a:rect b="b" l="l" r="r" t="t"/>
              <a:pathLst>
                <a:path extrusionOk="0" h="513" w="335">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46" name="Google Shape;14746;p70"/>
          <p:cNvSpPr/>
          <p:nvPr/>
        </p:nvSpPr>
        <p:spPr>
          <a:xfrm>
            <a:off x="3603917" y="2500346"/>
            <a:ext cx="348256" cy="354016"/>
          </a:xfrm>
          <a:custGeom>
            <a:rect b="b" l="l" r="r" t="t"/>
            <a:pathLst>
              <a:path extrusionOk="0" h="11063" w="10883">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47" name="Google Shape;14747;p70"/>
          <p:cNvGrpSpPr/>
          <p:nvPr/>
        </p:nvGrpSpPr>
        <p:grpSpPr>
          <a:xfrm>
            <a:off x="2500941" y="2603418"/>
            <a:ext cx="355104" cy="250944"/>
            <a:chOff x="2500941" y="2527218"/>
            <a:chExt cx="355104" cy="250944"/>
          </a:xfrm>
        </p:grpSpPr>
        <p:sp>
          <p:nvSpPr>
            <p:cNvPr id="14748" name="Google Shape;14748;p70"/>
            <p:cNvSpPr/>
            <p:nvPr/>
          </p:nvSpPr>
          <p:spPr>
            <a:xfrm>
              <a:off x="2500941" y="2527218"/>
              <a:ext cx="355104" cy="250944"/>
            </a:xfrm>
            <a:custGeom>
              <a:rect b="b" l="l" r="r" t="t"/>
              <a:pathLst>
                <a:path extrusionOk="0" h="7842" w="11097">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0"/>
            <p:cNvSpPr/>
            <p:nvPr/>
          </p:nvSpPr>
          <p:spPr>
            <a:xfrm>
              <a:off x="2651437" y="2623922"/>
              <a:ext cx="16768" cy="15968"/>
            </a:xfrm>
            <a:custGeom>
              <a:rect b="b" l="l" r="r" t="t"/>
              <a:pathLst>
                <a:path extrusionOk="0" h="499" w="524">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0"/>
            <p:cNvSpPr/>
            <p:nvPr/>
          </p:nvSpPr>
          <p:spPr>
            <a:xfrm>
              <a:off x="2690285" y="2623922"/>
              <a:ext cx="16800" cy="15968"/>
            </a:xfrm>
            <a:custGeom>
              <a:rect b="b" l="l" r="r" t="t"/>
              <a:pathLst>
                <a:path extrusionOk="0" h="499" w="525">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0"/>
            <p:cNvSpPr/>
            <p:nvPr/>
          </p:nvSpPr>
          <p:spPr>
            <a:xfrm>
              <a:off x="2535597" y="2557170"/>
              <a:ext cx="32416" cy="49184"/>
            </a:xfrm>
            <a:custGeom>
              <a:rect b="b" l="l" r="r" t="t"/>
              <a:pathLst>
                <a:path extrusionOk="0" h="1537" w="1013">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0"/>
            <p:cNvSpPr/>
            <p:nvPr/>
          </p:nvSpPr>
          <p:spPr>
            <a:xfrm>
              <a:off x="2790477" y="2557938"/>
              <a:ext cx="32416" cy="48800"/>
            </a:xfrm>
            <a:custGeom>
              <a:rect b="b" l="l" r="r" t="t"/>
              <a:pathLst>
                <a:path extrusionOk="0" h="1525" w="1013">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753" name="Google Shape;14753;p70"/>
          <p:cNvSpPr/>
          <p:nvPr/>
        </p:nvSpPr>
        <p:spPr>
          <a:xfrm>
            <a:off x="7447437" y="2575482"/>
            <a:ext cx="355136" cy="281952"/>
          </a:xfrm>
          <a:custGeom>
            <a:rect b="b" l="l" r="r" t="t"/>
            <a:pathLst>
              <a:path extrusionOk="0" h="8811" w="11098">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54" name="Google Shape;14754;p70"/>
          <p:cNvGrpSpPr/>
          <p:nvPr/>
        </p:nvGrpSpPr>
        <p:grpSpPr>
          <a:xfrm>
            <a:off x="7993805" y="2503322"/>
            <a:ext cx="356256" cy="351808"/>
            <a:chOff x="7993805" y="2427122"/>
            <a:chExt cx="356256" cy="351808"/>
          </a:xfrm>
        </p:grpSpPr>
        <p:sp>
          <p:nvSpPr>
            <p:cNvPr id="14755" name="Google Shape;14755;p70"/>
            <p:cNvSpPr/>
            <p:nvPr/>
          </p:nvSpPr>
          <p:spPr>
            <a:xfrm>
              <a:off x="8154957" y="2427122"/>
              <a:ext cx="195104" cy="194464"/>
            </a:xfrm>
            <a:custGeom>
              <a:rect b="b" l="l" r="r" t="t"/>
              <a:pathLst>
                <a:path extrusionOk="0" h="6077" w="6097">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0"/>
            <p:cNvSpPr/>
            <p:nvPr/>
          </p:nvSpPr>
          <p:spPr>
            <a:xfrm>
              <a:off x="7993805" y="2477170"/>
              <a:ext cx="136032" cy="222144"/>
            </a:xfrm>
            <a:custGeom>
              <a:rect b="b" l="l" r="r" t="t"/>
              <a:pathLst>
                <a:path extrusionOk="0" h="6942" w="4251">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0"/>
            <p:cNvSpPr/>
            <p:nvPr/>
          </p:nvSpPr>
          <p:spPr>
            <a:xfrm>
              <a:off x="8170573" y="2617042"/>
              <a:ext cx="110528" cy="161888"/>
            </a:xfrm>
            <a:custGeom>
              <a:rect b="b" l="l" r="r" t="t"/>
              <a:pathLst>
                <a:path extrusionOk="0" h="5059" w="3454">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58" name="Google Shape;14758;p70"/>
          <p:cNvGrpSpPr/>
          <p:nvPr/>
        </p:nvGrpSpPr>
        <p:grpSpPr>
          <a:xfrm>
            <a:off x="878637" y="2041210"/>
            <a:ext cx="308640" cy="353312"/>
            <a:chOff x="878637" y="1965010"/>
            <a:chExt cx="308640" cy="353312"/>
          </a:xfrm>
        </p:grpSpPr>
        <p:sp>
          <p:nvSpPr>
            <p:cNvPr id="14759" name="Google Shape;14759;p70"/>
            <p:cNvSpPr/>
            <p:nvPr/>
          </p:nvSpPr>
          <p:spPr>
            <a:xfrm>
              <a:off x="878637" y="1965010"/>
              <a:ext cx="308640" cy="353312"/>
            </a:xfrm>
            <a:custGeom>
              <a:rect b="b" l="l" r="r" t="t"/>
              <a:pathLst>
                <a:path extrusionOk="0" h="11041" w="9645">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0"/>
            <p:cNvSpPr/>
            <p:nvPr/>
          </p:nvSpPr>
          <p:spPr>
            <a:xfrm>
              <a:off x="960557" y="2185682"/>
              <a:ext cx="43840" cy="49568"/>
            </a:xfrm>
            <a:custGeom>
              <a:rect b="b" l="l" r="r" t="t"/>
              <a:pathLst>
                <a:path extrusionOk="0" h="1549" w="137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0"/>
            <p:cNvSpPr/>
            <p:nvPr/>
          </p:nvSpPr>
          <p:spPr>
            <a:xfrm>
              <a:off x="1060365" y="2185682"/>
              <a:ext cx="43840" cy="49568"/>
            </a:xfrm>
            <a:custGeom>
              <a:rect b="b" l="l" r="r" t="t"/>
              <a:pathLst>
                <a:path extrusionOk="0" h="1549" w="137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2" name="Google Shape;14762;p70"/>
          <p:cNvGrpSpPr/>
          <p:nvPr/>
        </p:nvGrpSpPr>
        <p:grpSpPr>
          <a:xfrm>
            <a:off x="6896141" y="2040922"/>
            <a:ext cx="348256" cy="352448"/>
            <a:chOff x="6896141" y="1964722"/>
            <a:chExt cx="348256" cy="352448"/>
          </a:xfrm>
        </p:grpSpPr>
        <p:sp>
          <p:nvSpPr>
            <p:cNvPr id="14763" name="Google Shape;14763;p70"/>
            <p:cNvSpPr/>
            <p:nvPr/>
          </p:nvSpPr>
          <p:spPr>
            <a:xfrm>
              <a:off x="6896141" y="1964722"/>
              <a:ext cx="348256" cy="352448"/>
            </a:xfrm>
            <a:custGeom>
              <a:rect b="b" l="l" r="r" t="t"/>
              <a:pathLst>
                <a:path extrusionOk="0" h="11014" w="10883">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0"/>
            <p:cNvSpPr/>
            <p:nvPr/>
          </p:nvSpPr>
          <p:spPr>
            <a:xfrm>
              <a:off x="7155597" y="2179538"/>
              <a:ext cx="18336" cy="11904"/>
            </a:xfrm>
            <a:custGeom>
              <a:rect b="b" l="l" r="r" t="t"/>
              <a:pathLst>
                <a:path extrusionOk="0" h="372" w="573">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0"/>
            <p:cNvSpPr/>
            <p:nvPr/>
          </p:nvSpPr>
          <p:spPr>
            <a:xfrm>
              <a:off x="6962829" y="1987186"/>
              <a:ext cx="32416" cy="32416"/>
            </a:xfrm>
            <a:custGeom>
              <a:rect b="b" l="l" r="r" t="t"/>
              <a:pathLst>
                <a:path extrusionOk="0" h="1013" w="1013">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66" name="Google Shape;14766;p70"/>
          <p:cNvGrpSpPr/>
          <p:nvPr/>
        </p:nvGrpSpPr>
        <p:grpSpPr>
          <a:xfrm>
            <a:off x="7989997" y="2091578"/>
            <a:ext cx="355136" cy="303328"/>
            <a:chOff x="7989997" y="2015378"/>
            <a:chExt cx="355136" cy="303328"/>
          </a:xfrm>
        </p:grpSpPr>
        <p:sp>
          <p:nvSpPr>
            <p:cNvPr id="14767" name="Google Shape;14767;p70"/>
            <p:cNvSpPr/>
            <p:nvPr/>
          </p:nvSpPr>
          <p:spPr>
            <a:xfrm>
              <a:off x="8052109" y="2080530"/>
              <a:ext cx="43840" cy="49568"/>
            </a:xfrm>
            <a:custGeom>
              <a:rect b="b" l="l" r="r" t="t"/>
              <a:pathLst>
                <a:path extrusionOk="0" h="1549" w="137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0"/>
            <p:cNvSpPr/>
            <p:nvPr/>
          </p:nvSpPr>
          <p:spPr>
            <a:xfrm>
              <a:off x="7989997" y="2015378"/>
              <a:ext cx="355136" cy="303328"/>
            </a:xfrm>
            <a:custGeom>
              <a:rect b="b" l="l" r="r" t="t"/>
              <a:pathLst>
                <a:path extrusionOk="0" h="9479" w="11098">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0"/>
            <p:cNvSpPr/>
            <p:nvPr/>
          </p:nvSpPr>
          <p:spPr>
            <a:xfrm>
              <a:off x="8229645" y="2166034"/>
              <a:ext cx="19456" cy="15872"/>
            </a:xfrm>
            <a:custGeom>
              <a:rect b="b" l="l" r="r" t="t"/>
              <a:pathLst>
                <a:path extrusionOk="0" h="496" w="608">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0" name="Google Shape;14770;p70"/>
          <p:cNvGrpSpPr/>
          <p:nvPr/>
        </p:nvGrpSpPr>
        <p:grpSpPr>
          <a:xfrm>
            <a:off x="3598221" y="1585562"/>
            <a:ext cx="348640" cy="330784"/>
            <a:chOff x="3598221" y="1509362"/>
            <a:chExt cx="348640" cy="330784"/>
          </a:xfrm>
        </p:grpSpPr>
        <p:sp>
          <p:nvSpPr>
            <p:cNvPr id="14771" name="Google Shape;14771;p70"/>
            <p:cNvSpPr/>
            <p:nvPr/>
          </p:nvSpPr>
          <p:spPr>
            <a:xfrm>
              <a:off x="3739181" y="1603538"/>
              <a:ext cx="43456" cy="48032"/>
            </a:xfrm>
            <a:custGeom>
              <a:rect b="b" l="l" r="r" t="t"/>
              <a:pathLst>
                <a:path extrusionOk="0" h="1501" w="1358">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0"/>
            <p:cNvSpPr/>
            <p:nvPr/>
          </p:nvSpPr>
          <p:spPr>
            <a:xfrm>
              <a:off x="3619533" y="1709906"/>
              <a:ext cx="16416" cy="15584"/>
            </a:xfrm>
            <a:custGeom>
              <a:rect b="b" l="l" r="r" t="t"/>
              <a:pathLst>
                <a:path extrusionOk="0" h="487" w="513">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0"/>
            <p:cNvSpPr/>
            <p:nvPr/>
          </p:nvSpPr>
          <p:spPr>
            <a:xfrm>
              <a:off x="3598221" y="1509362"/>
              <a:ext cx="348640" cy="330784"/>
            </a:xfrm>
            <a:custGeom>
              <a:rect b="b" l="l" r="r" t="t"/>
              <a:pathLst>
                <a:path extrusionOk="0" h="10337" w="10895">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0"/>
            <p:cNvSpPr/>
            <p:nvPr/>
          </p:nvSpPr>
          <p:spPr>
            <a:xfrm>
              <a:off x="3927757" y="1737234"/>
              <a:ext cx="18720" cy="19104"/>
            </a:xfrm>
            <a:custGeom>
              <a:rect b="b" l="l" r="r" t="t"/>
              <a:pathLst>
                <a:path extrusionOk="0" h="597" w="585">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5" name="Google Shape;14775;p70"/>
          <p:cNvGrpSpPr/>
          <p:nvPr/>
        </p:nvGrpSpPr>
        <p:grpSpPr>
          <a:xfrm>
            <a:off x="5246797" y="1576858"/>
            <a:ext cx="347872" cy="347488"/>
            <a:chOff x="5246797" y="1500658"/>
            <a:chExt cx="347872" cy="347488"/>
          </a:xfrm>
        </p:grpSpPr>
        <p:sp>
          <p:nvSpPr>
            <p:cNvPr id="14776" name="Google Shape;14776;p70"/>
            <p:cNvSpPr/>
            <p:nvPr/>
          </p:nvSpPr>
          <p:spPr>
            <a:xfrm>
              <a:off x="5246797" y="1500658"/>
              <a:ext cx="347872" cy="347488"/>
            </a:xfrm>
            <a:custGeom>
              <a:rect b="b" l="l" r="r" t="t"/>
              <a:pathLst>
                <a:path extrusionOk="0" h="10859" w="10871">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0"/>
            <p:cNvSpPr/>
            <p:nvPr/>
          </p:nvSpPr>
          <p:spPr>
            <a:xfrm>
              <a:off x="5333677" y="1663346"/>
              <a:ext cx="43456" cy="48032"/>
            </a:xfrm>
            <a:custGeom>
              <a:rect b="b" l="l" r="r" t="t"/>
              <a:pathLst>
                <a:path extrusionOk="0" h="1501" w="1358">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0"/>
            <p:cNvSpPr/>
            <p:nvPr/>
          </p:nvSpPr>
          <p:spPr>
            <a:xfrm>
              <a:off x="5463949" y="1663346"/>
              <a:ext cx="43488" cy="48032"/>
            </a:xfrm>
            <a:custGeom>
              <a:rect b="b" l="l" r="r" t="t"/>
              <a:pathLst>
                <a:path extrusionOk="0" h="1501" w="1359">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0"/>
            <p:cNvSpPr/>
            <p:nvPr/>
          </p:nvSpPr>
          <p:spPr>
            <a:xfrm>
              <a:off x="5365677" y="1730002"/>
              <a:ext cx="109760" cy="96064"/>
            </a:xfrm>
            <a:custGeom>
              <a:rect b="b" l="l" r="r" t="t"/>
              <a:pathLst>
                <a:path extrusionOk="0" h="3002" w="343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80" name="Google Shape;14780;p70"/>
          <p:cNvGrpSpPr/>
          <p:nvPr/>
        </p:nvGrpSpPr>
        <p:grpSpPr>
          <a:xfrm>
            <a:off x="5796589" y="1576858"/>
            <a:ext cx="349024" cy="346752"/>
            <a:chOff x="5796589" y="1500658"/>
            <a:chExt cx="349024" cy="346752"/>
          </a:xfrm>
        </p:grpSpPr>
        <p:sp>
          <p:nvSpPr>
            <p:cNvPr id="14781" name="Google Shape;14781;p70"/>
            <p:cNvSpPr/>
            <p:nvPr/>
          </p:nvSpPr>
          <p:spPr>
            <a:xfrm>
              <a:off x="6089933" y="1500658"/>
              <a:ext cx="11104" cy="20992"/>
            </a:xfrm>
            <a:custGeom>
              <a:rect b="b" l="l" r="r" t="t"/>
              <a:pathLst>
                <a:path extrusionOk="0" h="656" w="347">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782" name="Google Shape;14782;p70"/>
            <p:cNvGrpSpPr/>
            <p:nvPr/>
          </p:nvGrpSpPr>
          <p:grpSpPr>
            <a:xfrm>
              <a:off x="5796589" y="1500658"/>
              <a:ext cx="349024" cy="346752"/>
              <a:chOff x="5796589" y="1500658"/>
              <a:chExt cx="349024" cy="346752"/>
            </a:xfrm>
          </p:grpSpPr>
          <p:sp>
            <p:nvSpPr>
              <p:cNvPr id="14783" name="Google Shape;14783;p70"/>
              <p:cNvSpPr/>
              <p:nvPr/>
            </p:nvSpPr>
            <p:spPr>
              <a:xfrm>
                <a:off x="5893357" y="1544018"/>
                <a:ext cx="14496" cy="15328"/>
              </a:xfrm>
              <a:custGeom>
                <a:rect b="b" l="l" r="r" t="t"/>
                <a:pathLst>
                  <a:path extrusionOk="0" h="479" w="453">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0"/>
              <p:cNvSpPr/>
              <p:nvPr/>
            </p:nvSpPr>
            <p:spPr>
              <a:xfrm>
                <a:off x="5905165" y="1696114"/>
                <a:ext cx="32416" cy="37760"/>
              </a:xfrm>
              <a:custGeom>
                <a:rect b="b" l="l" r="r" t="t"/>
                <a:pathLst>
                  <a:path extrusionOk="0" h="1180" w="1013">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0"/>
              <p:cNvSpPr/>
              <p:nvPr/>
            </p:nvSpPr>
            <p:spPr>
              <a:xfrm>
                <a:off x="6003085" y="1696114"/>
                <a:ext cx="32416" cy="37760"/>
              </a:xfrm>
              <a:custGeom>
                <a:rect b="b" l="l" r="r" t="t"/>
                <a:pathLst>
                  <a:path extrusionOk="0" h="1180" w="1013">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0"/>
              <p:cNvSpPr/>
              <p:nvPr/>
            </p:nvSpPr>
            <p:spPr>
              <a:xfrm>
                <a:off x="5796589" y="1500658"/>
                <a:ext cx="349024" cy="346752"/>
              </a:xfrm>
              <a:custGeom>
                <a:rect b="b" l="l" r="r" t="t"/>
                <a:pathLst>
                  <a:path extrusionOk="0" h="10836" w="10907">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787" name="Google Shape;14787;p70"/>
          <p:cNvGrpSpPr/>
          <p:nvPr/>
        </p:nvGrpSpPr>
        <p:grpSpPr>
          <a:xfrm>
            <a:off x="6895373" y="1578778"/>
            <a:ext cx="348640" cy="343296"/>
            <a:chOff x="6895373" y="1502578"/>
            <a:chExt cx="348640" cy="343296"/>
          </a:xfrm>
        </p:grpSpPr>
        <p:sp>
          <p:nvSpPr>
            <p:cNvPr id="14788" name="Google Shape;14788;p70"/>
            <p:cNvSpPr/>
            <p:nvPr/>
          </p:nvSpPr>
          <p:spPr>
            <a:xfrm>
              <a:off x="6895373" y="1502578"/>
              <a:ext cx="348640" cy="343296"/>
            </a:xfrm>
            <a:custGeom>
              <a:rect b="b" l="l" r="r" t="t"/>
              <a:pathLst>
                <a:path extrusionOk="0" h="10728" w="10895">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0"/>
            <p:cNvSpPr/>
            <p:nvPr/>
          </p:nvSpPr>
          <p:spPr>
            <a:xfrm>
              <a:off x="6977677" y="1667154"/>
              <a:ext cx="48416" cy="59456"/>
            </a:xfrm>
            <a:custGeom>
              <a:rect b="b" l="l" r="r" t="t"/>
              <a:pathLst>
                <a:path extrusionOk="0" h="1858" w="1513">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0"/>
            <p:cNvSpPr/>
            <p:nvPr/>
          </p:nvSpPr>
          <p:spPr>
            <a:xfrm>
              <a:off x="7113709" y="1667154"/>
              <a:ext cx="48800" cy="59456"/>
            </a:xfrm>
            <a:custGeom>
              <a:rect b="b" l="l" r="r" t="t"/>
              <a:pathLst>
                <a:path extrusionOk="0" h="1858" w="1525">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1" name="Google Shape;14791;p70"/>
          <p:cNvGrpSpPr/>
          <p:nvPr/>
        </p:nvGrpSpPr>
        <p:grpSpPr>
          <a:xfrm>
            <a:off x="4147597" y="1581658"/>
            <a:ext cx="347904" cy="336992"/>
            <a:chOff x="4147597" y="1505458"/>
            <a:chExt cx="347904" cy="336992"/>
          </a:xfrm>
        </p:grpSpPr>
        <p:sp>
          <p:nvSpPr>
            <p:cNvPr id="14792" name="Google Shape;14792;p70"/>
            <p:cNvSpPr/>
            <p:nvPr/>
          </p:nvSpPr>
          <p:spPr>
            <a:xfrm>
              <a:off x="4293901" y="1707410"/>
              <a:ext cx="22528" cy="15392"/>
            </a:xfrm>
            <a:custGeom>
              <a:rect b="b" l="l" r="r" t="t"/>
              <a:pathLst>
                <a:path extrusionOk="0" h="481" w="704">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3" name="Google Shape;14793;p70"/>
            <p:cNvSpPr/>
            <p:nvPr/>
          </p:nvSpPr>
          <p:spPr>
            <a:xfrm>
              <a:off x="4326669" y="1707250"/>
              <a:ext cx="22528" cy="15168"/>
            </a:xfrm>
            <a:custGeom>
              <a:rect b="b" l="l" r="r" t="t"/>
              <a:pathLst>
                <a:path extrusionOk="0" h="474" w="704">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0"/>
            <p:cNvSpPr/>
            <p:nvPr/>
          </p:nvSpPr>
          <p:spPr>
            <a:xfrm>
              <a:off x="4147597" y="1505458"/>
              <a:ext cx="347904" cy="336992"/>
            </a:xfrm>
            <a:custGeom>
              <a:rect b="b" l="l" r="r" t="t"/>
              <a:pathLst>
                <a:path extrusionOk="0" h="10531" w="10872">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0"/>
            <p:cNvSpPr/>
            <p:nvPr/>
          </p:nvSpPr>
          <p:spPr>
            <a:xfrm>
              <a:off x="4250477" y="1641618"/>
              <a:ext cx="43456" cy="48032"/>
            </a:xfrm>
            <a:custGeom>
              <a:rect b="b" l="l" r="r" t="t"/>
              <a:pathLst>
                <a:path extrusionOk="0" h="1501" w="1358">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0"/>
            <p:cNvSpPr/>
            <p:nvPr/>
          </p:nvSpPr>
          <p:spPr>
            <a:xfrm>
              <a:off x="4348781" y="1641618"/>
              <a:ext cx="43456" cy="48032"/>
            </a:xfrm>
            <a:custGeom>
              <a:rect b="b" l="l" r="r" t="t"/>
              <a:pathLst>
                <a:path extrusionOk="0" h="1501" w="1358">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0"/>
            <p:cNvSpPr/>
            <p:nvPr/>
          </p:nvSpPr>
          <p:spPr>
            <a:xfrm>
              <a:off x="4261517" y="1739922"/>
              <a:ext cx="119680" cy="59840"/>
            </a:xfrm>
            <a:custGeom>
              <a:rect b="b" l="l" r="r" t="t"/>
              <a:pathLst>
                <a:path extrusionOk="0" h="1870" w="374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0"/>
            <p:cNvSpPr/>
            <p:nvPr/>
          </p:nvSpPr>
          <p:spPr>
            <a:xfrm>
              <a:off x="4221517" y="1614482"/>
              <a:ext cx="199296" cy="206624"/>
            </a:xfrm>
            <a:custGeom>
              <a:rect b="b" l="l" r="r" t="t"/>
              <a:pathLst>
                <a:path extrusionOk="0" h="6457" w="6228">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9" name="Google Shape;14799;p70"/>
          <p:cNvGrpSpPr/>
          <p:nvPr/>
        </p:nvGrpSpPr>
        <p:grpSpPr>
          <a:xfrm>
            <a:off x="2499405" y="1576090"/>
            <a:ext cx="347488" cy="348256"/>
            <a:chOff x="2499405" y="1499890"/>
            <a:chExt cx="347488" cy="348256"/>
          </a:xfrm>
        </p:grpSpPr>
        <p:sp>
          <p:nvSpPr>
            <p:cNvPr id="14800" name="Google Shape;14800;p70"/>
            <p:cNvSpPr/>
            <p:nvPr/>
          </p:nvSpPr>
          <p:spPr>
            <a:xfrm>
              <a:off x="2634669" y="1725842"/>
              <a:ext cx="75840" cy="38496"/>
            </a:xfrm>
            <a:custGeom>
              <a:rect b="b" l="l" r="r" t="t"/>
              <a:pathLst>
                <a:path extrusionOk="0" h="1203" w="237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0"/>
            <p:cNvSpPr/>
            <p:nvPr/>
          </p:nvSpPr>
          <p:spPr>
            <a:xfrm>
              <a:off x="2596173" y="1658002"/>
              <a:ext cx="43456" cy="48416"/>
            </a:xfrm>
            <a:custGeom>
              <a:rect b="b" l="l" r="r" t="t"/>
              <a:pathLst>
                <a:path extrusionOk="0" h="1513" w="1358">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0"/>
            <p:cNvSpPr/>
            <p:nvPr/>
          </p:nvSpPr>
          <p:spPr>
            <a:xfrm>
              <a:off x="2705133" y="1658002"/>
              <a:ext cx="43488" cy="48416"/>
            </a:xfrm>
            <a:custGeom>
              <a:rect b="b" l="l" r="r" t="t"/>
              <a:pathLst>
                <a:path extrusionOk="0" h="1513" w="1359">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0"/>
            <p:cNvSpPr/>
            <p:nvPr/>
          </p:nvSpPr>
          <p:spPr>
            <a:xfrm>
              <a:off x="2499405" y="1499890"/>
              <a:ext cx="347488" cy="348256"/>
            </a:xfrm>
            <a:custGeom>
              <a:rect b="b" l="l" r="r" t="t"/>
              <a:pathLst>
                <a:path extrusionOk="0" h="10883" w="10859">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0"/>
            <p:cNvSpPr/>
            <p:nvPr/>
          </p:nvSpPr>
          <p:spPr>
            <a:xfrm>
              <a:off x="2667053" y="1609618"/>
              <a:ext cx="10688" cy="37760"/>
            </a:xfrm>
            <a:custGeom>
              <a:rect b="b" l="l" r="r" t="t"/>
              <a:pathLst>
                <a:path extrusionOk="0" h="1180" w="334">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05" name="Google Shape;14805;p70"/>
          <p:cNvGrpSpPr/>
          <p:nvPr/>
        </p:nvGrpSpPr>
        <p:grpSpPr>
          <a:xfrm>
            <a:off x="1956845" y="1576698"/>
            <a:ext cx="331520" cy="348032"/>
            <a:chOff x="1956845" y="1500498"/>
            <a:chExt cx="331520" cy="348032"/>
          </a:xfrm>
        </p:grpSpPr>
        <p:sp>
          <p:nvSpPr>
            <p:cNvPr id="14806" name="Google Shape;14806;p70"/>
            <p:cNvSpPr/>
            <p:nvPr/>
          </p:nvSpPr>
          <p:spPr>
            <a:xfrm>
              <a:off x="2078413" y="1736882"/>
              <a:ext cx="88800" cy="44608"/>
            </a:xfrm>
            <a:custGeom>
              <a:rect b="b" l="l" r="r" t="t"/>
              <a:pathLst>
                <a:path extrusionOk="0" h="1394" w="2775">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0"/>
            <p:cNvSpPr/>
            <p:nvPr/>
          </p:nvSpPr>
          <p:spPr>
            <a:xfrm>
              <a:off x="1956845" y="1500498"/>
              <a:ext cx="331520" cy="348032"/>
            </a:xfrm>
            <a:custGeom>
              <a:rect b="b" l="l" r="r" t="t"/>
              <a:pathLst>
                <a:path extrusionOk="0" h="10876" w="1036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0"/>
            <p:cNvSpPr/>
            <p:nvPr/>
          </p:nvSpPr>
          <p:spPr>
            <a:xfrm>
              <a:off x="2030765" y="1652690"/>
              <a:ext cx="48800" cy="59840"/>
            </a:xfrm>
            <a:custGeom>
              <a:rect b="b" l="l" r="r" t="t"/>
              <a:pathLst>
                <a:path extrusionOk="0" h="1870" w="1525">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0"/>
            <p:cNvSpPr/>
            <p:nvPr/>
          </p:nvSpPr>
          <p:spPr>
            <a:xfrm>
              <a:off x="2167181" y="1652690"/>
              <a:ext cx="48416" cy="59840"/>
            </a:xfrm>
            <a:custGeom>
              <a:rect b="b" l="l" r="r" t="t"/>
              <a:pathLst>
                <a:path extrusionOk="0" h="1870" w="1513">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0"/>
            <p:cNvSpPr/>
            <p:nvPr/>
          </p:nvSpPr>
          <p:spPr>
            <a:xfrm>
              <a:off x="2020877" y="1729234"/>
              <a:ext cx="20608" cy="15680"/>
            </a:xfrm>
            <a:custGeom>
              <a:rect b="b" l="l" r="r" t="t"/>
              <a:pathLst>
                <a:path extrusionOk="0" h="490" w="644">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0"/>
            <p:cNvSpPr/>
            <p:nvPr/>
          </p:nvSpPr>
          <p:spPr>
            <a:xfrm>
              <a:off x="1986189" y="1685426"/>
              <a:ext cx="27840" cy="38144"/>
            </a:xfrm>
            <a:custGeom>
              <a:rect b="b" l="l" r="r" t="t"/>
              <a:pathLst>
                <a:path extrusionOk="0" h="1192" w="87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0"/>
            <p:cNvSpPr/>
            <p:nvPr/>
          </p:nvSpPr>
          <p:spPr>
            <a:xfrm>
              <a:off x="2198797" y="1729234"/>
              <a:ext cx="20608" cy="15680"/>
            </a:xfrm>
            <a:custGeom>
              <a:rect b="b" l="l" r="r" t="t"/>
              <a:pathLst>
                <a:path extrusionOk="0" h="490" w="644">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3" name="Google Shape;14813;p70"/>
            <p:cNvSpPr/>
            <p:nvPr/>
          </p:nvSpPr>
          <p:spPr>
            <a:xfrm>
              <a:off x="2225453" y="1685426"/>
              <a:ext cx="28224" cy="37760"/>
            </a:xfrm>
            <a:custGeom>
              <a:rect b="b" l="l" r="r" t="t"/>
              <a:pathLst>
                <a:path extrusionOk="0" h="1180" w="882">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4" name="Google Shape;14814;p70"/>
            <p:cNvSpPr/>
            <p:nvPr/>
          </p:nvSpPr>
          <p:spPr>
            <a:xfrm>
              <a:off x="2046381" y="1573906"/>
              <a:ext cx="22528" cy="16320"/>
            </a:xfrm>
            <a:custGeom>
              <a:rect b="b" l="l" r="r" t="t"/>
              <a:pathLst>
                <a:path extrusionOk="0" h="510" w="704">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0"/>
            <p:cNvSpPr/>
            <p:nvPr/>
          </p:nvSpPr>
          <p:spPr>
            <a:xfrm>
              <a:off x="2078765" y="1587538"/>
              <a:ext cx="87680" cy="18304"/>
            </a:xfrm>
            <a:custGeom>
              <a:rect b="b" l="l" r="r" t="t"/>
              <a:pathLst>
                <a:path extrusionOk="0" h="572" w="274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0"/>
            <p:cNvSpPr/>
            <p:nvPr/>
          </p:nvSpPr>
          <p:spPr>
            <a:xfrm>
              <a:off x="2177069" y="1574130"/>
              <a:ext cx="22528" cy="16480"/>
            </a:xfrm>
            <a:custGeom>
              <a:rect b="b" l="l" r="r" t="t"/>
              <a:pathLst>
                <a:path extrusionOk="0" h="515" w="704">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0"/>
            <p:cNvSpPr/>
            <p:nvPr/>
          </p:nvSpPr>
          <p:spPr>
            <a:xfrm>
              <a:off x="2078413" y="1560466"/>
              <a:ext cx="88800" cy="15648"/>
            </a:xfrm>
            <a:custGeom>
              <a:rect b="b" l="l" r="r" t="t"/>
              <a:pathLst>
                <a:path extrusionOk="0" h="489" w="2775">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8" name="Google Shape;14818;p70"/>
          <p:cNvGrpSpPr/>
          <p:nvPr/>
        </p:nvGrpSpPr>
        <p:grpSpPr>
          <a:xfrm>
            <a:off x="6345613" y="1626074"/>
            <a:ext cx="348640" cy="250656"/>
            <a:chOff x="6345613" y="1549874"/>
            <a:chExt cx="348640" cy="250656"/>
          </a:xfrm>
        </p:grpSpPr>
        <p:sp>
          <p:nvSpPr>
            <p:cNvPr id="14819" name="Google Shape;14819;p70"/>
            <p:cNvSpPr/>
            <p:nvPr/>
          </p:nvSpPr>
          <p:spPr>
            <a:xfrm>
              <a:off x="6405805" y="1685810"/>
              <a:ext cx="32416" cy="32416"/>
            </a:xfrm>
            <a:custGeom>
              <a:rect b="b" l="l" r="r" t="t"/>
              <a:pathLst>
                <a:path extrusionOk="0" h="1013" w="1013">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0"/>
            <p:cNvSpPr/>
            <p:nvPr/>
          </p:nvSpPr>
          <p:spPr>
            <a:xfrm>
              <a:off x="6345613" y="1549874"/>
              <a:ext cx="348640" cy="250656"/>
            </a:xfrm>
            <a:custGeom>
              <a:rect b="b" l="l" r="r" t="t"/>
              <a:pathLst>
                <a:path extrusionOk="0" h="7833" w="10895">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0"/>
            <p:cNvSpPr/>
            <p:nvPr/>
          </p:nvSpPr>
          <p:spPr>
            <a:xfrm>
              <a:off x="6472845" y="1588626"/>
              <a:ext cx="41952" cy="38944"/>
            </a:xfrm>
            <a:custGeom>
              <a:rect b="b" l="l" r="r" t="t"/>
              <a:pathLst>
                <a:path extrusionOk="0" h="1217" w="1311">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0"/>
            <p:cNvSpPr/>
            <p:nvPr/>
          </p:nvSpPr>
          <p:spPr>
            <a:xfrm>
              <a:off x="6528109" y="1592402"/>
              <a:ext cx="40800" cy="23360"/>
            </a:xfrm>
            <a:custGeom>
              <a:rect b="b" l="l" r="r" t="t"/>
              <a:pathLst>
                <a:path extrusionOk="0" h="730" w="1275">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0"/>
            <p:cNvSpPr/>
            <p:nvPr/>
          </p:nvSpPr>
          <p:spPr>
            <a:xfrm>
              <a:off x="6581453" y="1614994"/>
              <a:ext cx="38496" cy="11040"/>
            </a:xfrm>
            <a:custGeom>
              <a:rect b="b" l="l" r="r" t="t"/>
              <a:pathLst>
                <a:path extrusionOk="0" h="345" w="1203">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0"/>
            <p:cNvSpPr/>
            <p:nvPr/>
          </p:nvSpPr>
          <p:spPr>
            <a:xfrm>
              <a:off x="6634765" y="1648274"/>
              <a:ext cx="25184" cy="16992"/>
            </a:xfrm>
            <a:custGeom>
              <a:rect b="b" l="l" r="r" t="t"/>
              <a:pathLst>
                <a:path extrusionOk="0" h="531" w="787">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25" name="Google Shape;14825;p70"/>
          <p:cNvGrpSpPr/>
          <p:nvPr/>
        </p:nvGrpSpPr>
        <p:grpSpPr>
          <a:xfrm>
            <a:off x="7444781" y="1583226"/>
            <a:ext cx="348640" cy="334272"/>
            <a:chOff x="7444781" y="1507026"/>
            <a:chExt cx="348640" cy="334272"/>
          </a:xfrm>
        </p:grpSpPr>
        <p:sp>
          <p:nvSpPr>
            <p:cNvPr id="14826" name="Google Shape;14826;p70"/>
            <p:cNvSpPr/>
            <p:nvPr/>
          </p:nvSpPr>
          <p:spPr>
            <a:xfrm>
              <a:off x="7575469" y="1750066"/>
              <a:ext cx="40032" cy="39424"/>
            </a:xfrm>
            <a:custGeom>
              <a:rect b="b" l="l" r="r" t="t"/>
              <a:pathLst>
                <a:path extrusionOk="0" h="1232" w="1251">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0"/>
            <p:cNvSpPr/>
            <p:nvPr/>
          </p:nvSpPr>
          <p:spPr>
            <a:xfrm>
              <a:off x="7623469" y="1749714"/>
              <a:ext cx="40032" cy="39776"/>
            </a:xfrm>
            <a:custGeom>
              <a:rect b="b" l="l" r="r" t="t"/>
              <a:pathLst>
                <a:path extrusionOk="0" h="1243" w="1251">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0"/>
            <p:cNvSpPr/>
            <p:nvPr/>
          </p:nvSpPr>
          <p:spPr>
            <a:xfrm>
              <a:off x="7537741" y="1640498"/>
              <a:ext cx="43456" cy="48032"/>
            </a:xfrm>
            <a:custGeom>
              <a:rect b="b" l="l" r="r" t="t"/>
              <a:pathLst>
                <a:path extrusionOk="0" h="1501" w="1358">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0"/>
            <p:cNvSpPr/>
            <p:nvPr/>
          </p:nvSpPr>
          <p:spPr>
            <a:xfrm>
              <a:off x="7657389" y="1640498"/>
              <a:ext cx="43072" cy="48032"/>
            </a:xfrm>
            <a:custGeom>
              <a:rect b="b" l="l" r="r" t="t"/>
              <a:pathLst>
                <a:path extrusionOk="0" h="1501" w="1346">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0"/>
            <p:cNvSpPr/>
            <p:nvPr/>
          </p:nvSpPr>
          <p:spPr>
            <a:xfrm>
              <a:off x="7444781" y="1507026"/>
              <a:ext cx="348640" cy="334272"/>
            </a:xfrm>
            <a:custGeom>
              <a:rect b="b" l="l" r="r" t="t"/>
              <a:pathLst>
                <a:path extrusionOk="0" h="10446" w="10895">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1" name="Google Shape;14831;p70"/>
          <p:cNvGrpSpPr/>
          <p:nvPr/>
        </p:nvGrpSpPr>
        <p:grpSpPr>
          <a:xfrm>
            <a:off x="7995341" y="1582938"/>
            <a:ext cx="347872" cy="334944"/>
            <a:chOff x="7995341" y="1506738"/>
            <a:chExt cx="347872" cy="334944"/>
          </a:xfrm>
        </p:grpSpPr>
        <p:sp>
          <p:nvSpPr>
            <p:cNvPr id="14832" name="Google Shape;14832;p70"/>
            <p:cNvSpPr/>
            <p:nvPr/>
          </p:nvSpPr>
          <p:spPr>
            <a:xfrm>
              <a:off x="8129837" y="1722674"/>
              <a:ext cx="33536" cy="35936"/>
            </a:xfrm>
            <a:custGeom>
              <a:rect b="b" l="l" r="r" t="t"/>
              <a:pathLst>
                <a:path extrusionOk="0" h="1123" w="1048">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0"/>
            <p:cNvSpPr/>
            <p:nvPr/>
          </p:nvSpPr>
          <p:spPr>
            <a:xfrm>
              <a:off x="8172877" y="1722610"/>
              <a:ext cx="35840" cy="36000"/>
            </a:xfrm>
            <a:custGeom>
              <a:rect b="b" l="l" r="r" t="t"/>
              <a:pathLst>
                <a:path extrusionOk="0" h="1125" w="112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0"/>
            <p:cNvSpPr/>
            <p:nvPr/>
          </p:nvSpPr>
          <p:spPr>
            <a:xfrm>
              <a:off x="7995341" y="1506738"/>
              <a:ext cx="347872" cy="334944"/>
            </a:xfrm>
            <a:custGeom>
              <a:rect b="b" l="l" r="r" t="t"/>
              <a:pathLst>
                <a:path extrusionOk="0" h="10467" w="10871">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0"/>
            <p:cNvSpPr/>
            <p:nvPr/>
          </p:nvSpPr>
          <p:spPr>
            <a:xfrm>
              <a:off x="8103149" y="1685426"/>
              <a:ext cx="132256" cy="123104"/>
            </a:xfrm>
            <a:custGeom>
              <a:rect b="b" l="l" r="r" t="t"/>
              <a:pathLst>
                <a:path extrusionOk="0" h="3847" w="4133">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6" name="Google Shape;14836;p70"/>
            <p:cNvSpPr/>
            <p:nvPr/>
          </p:nvSpPr>
          <p:spPr>
            <a:xfrm>
              <a:off x="8087149" y="1640498"/>
              <a:ext cx="43456" cy="48032"/>
            </a:xfrm>
            <a:custGeom>
              <a:rect b="b" l="l" r="r" t="t"/>
              <a:pathLst>
                <a:path extrusionOk="0" h="1501" w="1358">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7" name="Google Shape;14837;p70"/>
            <p:cNvSpPr/>
            <p:nvPr/>
          </p:nvSpPr>
          <p:spPr>
            <a:xfrm>
              <a:off x="8207149" y="1640498"/>
              <a:ext cx="43104" cy="48032"/>
            </a:xfrm>
            <a:custGeom>
              <a:rect b="b" l="l" r="r" t="t"/>
              <a:pathLst>
                <a:path extrusionOk="0" h="1501" w="1347">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8" name="Google Shape;14838;p70"/>
          <p:cNvGrpSpPr/>
          <p:nvPr/>
        </p:nvGrpSpPr>
        <p:grpSpPr>
          <a:xfrm>
            <a:off x="3048045" y="1599130"/>
            <a:ext cx="347872" cy="303904"/>
            <a:chOff x="3048045" y="1522930"/>
            <a:chExt cx="347872" cy="303904"/>
          </a:xfrm>
        </p:grpSpPr>
        <p:sp>
          <p:nvSpPr>
            <p:cNvPr id="14839" name="Google Shape;14839;p70"/>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40" name="Google Shape;14840;p70"/>
            <p:cNvGrpSpPr/>
            <p:nvPr/>
          </p:nvGrpSpPr>
          <p:grpSpPr>
            <a:xfrm>
              <a:off x="3048045" y="1522930"/>
              <a:ext cx="347872" cy="303904"/>
              <a:chOff x="3048045" y="1522930"/>
              <a:chExt cx="347872" cy="303904"/>
            </a:xfrm>
          </p:grpSpPr>
          <p:sp>
            <p:nvSpPr>
              <p:cNvPr id="14841" name="Google Shape;14841;p70"/>
              <p:cNvSpPr/>
              <p:nvPr/>
            </p:nvSpPr>
            <p:spPr>
              <a:xfrm>
                <a:off x="3048045" y="1522930"/>
                <a:ext cx="347872" cy="303904"/>
              </a:xfrm>
              <a:custGeom>
                <a:rect b="b" l="l" r="r" t="t"/>
                <a:pathLst>
                  <a:path extrusionOk="0" h="9497" w="10871">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0"/>
              <p:cNvSpPr/>
              <p:nvPr/>
            </p:nvSpPr>
            <p:spPr>
              <a:xfrm>
                <a:off x="3139117" y="1621010"/>
                <a:ext cx="49152" cy="137600"/>
              </a:xfrm>
              <a:custGeom>
                <a:rect b="b" l="l" r="r" t="t"/>
                <a:pathLst>
                  <a:path extrusionOk="0" h="4300" w="1536">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4843" name="Google Shape;14843;p70"/>
          <p:cNvGrpSpPr/>
          <p:nvPr/>
        </p:nvGrpSpPr>
        <p:grpSpPr>
          <a:xfrm>
            <a:off x="1133133" y="3428122"/>
            <a:ext cx="313984" cy="358560"/>
            <a:chOff x="1133133" y="3351922"/>
            <a:chExt cx="313984" cy="358560"/>
          </a:xfrm>
        </p:grpSpPr>
        <p:sp>
          <p:nvSpPr>
            <p:cNvPr id="14844" name="Google Shape;14844;p70"/>
            <p:cNvSpPr/>
            <p:nvPr/>
          </p:nvSpPr>
          <p:spPr>
            <a:xfrm>
              <a:off x="1133133" y="3351922"/>
              <a:ext cx="313984" cy="358560"/>
            </a:xfrm>
            <a:custGeom>
              <a:rect b="b" l="l" r="r" t="t"/>
              <a:pathLst>
                <a:path extrusionOk="0" h="11205" w="9812">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0"/>
            <p:cNvSpPr/>
            <p:nvPr/>
          </p:nvSpPr>
          <p:spPr>
            <a:xfrm>
              <a:off x="1285549" y="3414418"/>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0"/>
            <p:cNvSpPr/>
            <p:nvPr/>
          </p:nvSpPr>
          <p:spPr>
            <a:xfrm>
              <a:off x="1285549" y="3459378"/>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0"/>
            <p:cNvSpPr/>
            <p:nvPr/>
          </p:nvSpPr>
          <p:spPr>
            <a:xfrm>
              <a:off x="1285549" y="3503954"/>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0"/>
            <p:cNvSpPr/>
            <p:nvPr/>
          </p:nvSpPr>
          <p:spPr>
            <a:xfrm>
              <a:off x="1167821" y="3498226"/>
              <a:ext cx="10688" cy="16416"/>
            </a:xfrm>
            <a:custGeom>
              <a:rect b="b" l="l" r="r" t="t"/>
              <a:pathLst>
                <a:path extrusionOk="0" h="513" w="334">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0"/>
            <p:cNvSpPr/>
            <p:nvPr/>
          </p:nvSpPr>
          <p:spPr>
            <a:xfrm>
              <a:off x="1167821" y="3537490"/>
              <a:ext cx="10688" cy="16032"/>
            </a:xfrm>
            <a:custGeom>
              <a:rect b="b" l="l" r="r" t="t"/>
              <a:pathLst>
                <a:path extrusionOk="0" h="501" w="334">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0"/>
            <p:cNvSpPr/>
            <p:nvPr/>
          </p:nvSpPr>
          <p:spPr>
            <a:xfrm>
              <a:off x="1167821" y="3577106"/>
              <a:ext cx="10688" cy="16032"/>
            </a:xfrm>
            <a:custGeom>
              <a:rect b="b" l="l" r="r" t="t"/>
              <a:pathLst>
                <a:path extrusionOk="0" h="501" w="334">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0"/>
            <p:cNvSpPr/>
            <p:nvPr/>
          </p:nvSpPr>
          <p:spPr>
            <a:xfrm>
              <a:off x="1402509" y="3493266"/>
              <a:ext cx="10688" cy="16064"/>
            </a:xfrm>
            <a:custGeom>
              <a:rect b="b" l="l" r="r" t="t"/>
              <a:pathLst>
                <a:path extrusionOk="0" h="502" w="334">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0"/>
            <p:cNvSpPr/>
            <p:nvPr/>
          </p:nvSpPr>
          <p:spPr>
            <a:xfrm>
              <a:off x="1393357" y="3526898"/>
              <a:ext cx="15648" cy="14432"/>
            </a:xfrm>
            <a:custGeom>
              <a:rect b="b" l="l" r="r" t="t"/>
              <a:pathLst>
                <a:path extrusionOk="0" h="451" w="489">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0"/>
            <p:cNvSpPr/>
            <p:nvPr/>
          </p:nvSpPr>
          <p:spPr>
            <a:xfrm>
              <a:off x="1402509" y="3453650"/>
              <a:ext cx="10688" cy="16032"/>
            </a:xfrm>
            <a:custGeom>
              <a:rect b="b" l="l" r="r" t="t"/>
              <a:pathLst>
                <a:path extrusionOk="0" h="501" w="334">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0"/>
            <p:cNvSpPr/>
            <p:nvPr/>
          </p:nvSpPr>
          <p:spPr>
            <a:xfrm>
              <a:off x="1171629" y="3612306"/>
              <a:ext cx="15264" cy="14752"/>
            </a:xfrm>
            <a:custGeom>
              <a:rect b="b" l="l" r="r" t="t"/>
              <a:pathLst>
                <a:path extrusionOk="0" h="461" w="477">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0"/>
            <p:cNvSpPr/>
            <p:nvPr/>
          </p:nvSpPr>
          <p:spPr>
            <a:xfrm>
              <a:off x="1285549" y="3548914"/>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0"/>
            <p:cNvSpPr/>
            <p:nvPr/>
          </p:nvSpPr>
          <p:spPr>
            <a:xfrm>
              <a:off x="1285549" y="3593490"/>
              <a:ext cx="10304" cy="27456"/>
            </a:xfrm>
            <a:custGeom>
              <a:rect b="b" l="l" r="r" t="t"/>
              <a:pathLst>
                <a:path extrusionOk="0" h="858" w="322">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7" name="Google Shape;14857;p70"/>
            <p:cNvSpPr/>
            <p:nvPr/>
          </p:nvSpPr>
          <p:spPr>
            <a:xfrm>
              <a:off x="1285549" y="3638450"/>
              <a:ext cx="10304" cy="27072"/>
            </a:xfrm>
            <a:custGeom>
              <a:rect b="b" l="l" r="r" t="t"/>
              <a:pathLst>
                <a:path extrusionOk="0" h="846" w="322">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8" name="Google Shape;14858;p70"/>
            <p:cNvSpPr/>
            <p:nvPr/>
          </p:nvSpPr>
          <p:spPr>
            <a:xfrm>
              <a:off x="1201325" y="3627026"/>
              <a:ext cx="16032" cy="10304"/>
            </a:xfrm>
            <a:custGeom>
              <a:rect b="b" l="l" r="r" t="t"/>
              <a:pathLst>
                <a:path extrusionOk="0" h="322" w="501">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0"/>
            <p:cNvSpPr/>
            <p:nvPr/>
          </p:nvSpPr>
          <p:spPr>
            <a:xfrm>
              <a:off x="1363629" y="3537490"/>
              <a:ext cx="16032" cy="10304"/>
            </a:xfrm>
            <a:custGeom>
              <a:rect b="b" l="l" r="r" t="t"/>
              <a:pathLst>
                <a:path extrusionOk="0" h="322" w="501">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60" name="Google Shape;14860;p70"/>
          <p:cNvSpPr/>
          <p:nvPr/>
        </p:nvSpPr>
        <p:spPr>
          <a:xfrm>
            <a:off x="1709197" y="3430042"/>
            <a:ext cx="262944" cy="354720"/>
          </a:xfrm>
          <a:custGeom>
            <a:rect b="b" l="l" r="r" t="t"/>
            <a:pathLst>
              <a:path extrusionOk="0" h="11085" w="8217">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61" name="Google Shape;14861;p70"/>
          <p:cNvGrpSpPr/>
          <p:nvPr/>
        </p:nvGrpSpPr>
        <p:grpSpPr>
          <a:xfrm>
            <a:off x="2795053" y="3428794"/>
            <a:ext cx="288448" cy="357120"/>
            <a:chOff x="2795053" y="3352594"/>
            <a:chExt cx="288448" cy="357120"/>
          </a:xfrm>
        </p:grpSpPr>
        <p:sp>
          <p:nvSpPr>
            <p:cNvPr id="14862" name="Google Shape;14862;p70"/>
            <p:cNvSpPr/>
            <p:nvPr/>
          </p:nvSpPr>
          <p:spPr>
            <a:xfrm>
              <a:off x="2839629" y="3550386"/>
              <a:ext cx="19840" cy="16448"/>
            </a:xfrm>
            <a:custGeom>
              <a:rect b="b" l="l" r="r" t="t"/>
              <a:pathLst>
                <a:path extrusionOk="0" h="514" w="62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0"/>
            <p:cNvSpPr/>
            <p:nvPr/>
          </p:nvSpPr>
          <p:spPr>
            <a:xfrm>
              <a:off x="2865165" y="3511410"/>
              <a:ext cx="50688" cy="37536"/>
            </a:xfrm>
            <a:custGeom>
              <a:rect b="b" l="l" r="r" t="t"/>
              <a:pathLst>
                <a:path extrusionOk="0" h="1173" w="1584">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0"/>
            <p:cNvSpPr/>
            <p:nvPr/>
          </p:nvSpPr>
          <p:spPr>
            <a:xfrm>
              <a:off x="2795053" y="3352594"/>
              <a:ext cx="288448" cy="357120"/>
            </a:xfrm>
            <a:custGeom>
              <a:rect b="b" l="l" r="r" t="t"/>
              <a:pathLst>
                <a:path extrusionOk="0" h="11160" w="9014">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0"/>
            <p:cNvSpPr/>
            <p:nvPr/>
          </p:nvSpPr>
          <p:spPr>
            <a:xfrm>
              <a:off x="3019853" y="3423794"/>
              <a:ext cx="20224" cy="16576"/>
            </a:xfrm>
            <a:custGeom>
              <a:rect b="b" l="l" r="r" t="t"/>
              <a:pathLst>
                <a:path extrusionOk="0" h="518" w="632">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0"/>
            <p:cNvSpPr/>
            <p:nvPr/>
          </p:nvSpPr>
          <p:spPr>
            <a:xfrm>
              <a:off x="2964237" y="3441810"/>
              <a:ext cx="49920" cy="37408"/>
            </a:xfrm>
            <a:custGeom>
              <a:rect b="b" l="l" r="r" t="t"/>
              <a:pathLst>
                <a:path extrusionOk="0" h="1169" w="156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0"/>
            <p:cNvSpPr/>
            <p:nvPr/>
          </p:nvSpPr>
          <p:spPr>
            <a:xfrm>
              <a:off x="2867437" y="3395602"/>
              <a:ext cx="17952" cy="18848"/>
            </a:xfrm>
            <a:custGeom>
              <a:rect b="b" l="l" r="r" t="t"/>
              <a:pathLst>
                <a:path extrusionOk="0" h="589" w="561">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0"/>
            <p:cNvSpPr/>
            <p:nvPr/>
          </p:nvSpPr>
          <p:spPr>
            <a:xfrm>
              <a:off x="2885741" y="3421234"/>
              <a:ext cx="38496" cy="49216"/>
            </a:xfrm>
            <a:custGeom>
              <a:rect b="b" l="l" r="r" t="t"/>
              <a:pathLst>
                <a:path extrusionOk="0" h="1538" w="1203">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0"/>
            <p:cNvSpPr/>
            <p:nvPr/>
          </p:nvSpPr>
          <p:spPr>
            <a:xfrm>
              <a:off x="2993933" y="3576178"/>
              <a:ext cx="17952" cy="18848"/>
            </a:xfrm>
            <a:custGeom>
              <a:rect b="b" l="l" r="r" t="t"/>
              <a:pathLst>
                <a:path extrusionOk="0" h="589" w="561">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0"/>
            <p:cNvSpPr/>
            <p:nvPr/>
          </p:nvSpPr>
          <p:spPr>
            <a:xfrm>
              <a:off x="2954701" y="3520466"/>
              <a:ext cx="39264" cy="49056"/>
            </a:xfrm>
            <a:custGeom>
              <a:rect b="b" l="l" r="r" t="t"/>
              <a:pathLst>
                <a:path extrusionOk="0" h="1533" w="1227">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1" name="Google Shape;14871;p70"/>
          <p:cNvGrpSpPr/>
          <p:nvPr/>
        </p:nvGrpSpPr>
        <p:grpSpPr>
          <a:xfrm>
            <a:off x="2236525" y="3429402"/>
            <a:ext cx="304832" cy="356512"/>
            <a:chOff x="2236525" y="3353202"/>
            <a:chExt cx="304832" cy="356512"/>
          </a:xfrm>
        </p:grpSpPr>
        <p:sp>
          <p:nvSpPr>
            <p:cNvPr id="14872" name="Google Shape;14872;p70"/>
            <p:cNvSpPr/>
            <p:nvPr/>
          </p:nvSpPr>
          <p:spPr>
            <a:xfrm>
              <a:off x="2236525" y="3353202"/>
              <a:ext cx="304832" cy="356512"/>
            </a:xfrm>
            <a:custGeom>
              <a:rect b="b" l="l" r="r" t="t"/>
              <a:pathLst>
                <a:path extrusionOk="0" h="11141" w="9526">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0"/>
            <p:cNvSpPr/>
            <p:nvPr/>
          </p:nvSpPr>
          <p:spPr>
            <a:xfrm>
              <a:off x="2283373" y="3553106"/>
              <a:ext cx="16416" cy="11072"/>
            </a:xfrm>
            <a:custGeom>
              <a:rect b="b" l="l" r="r" t="t"/>
              <a:pathLst>
                <a:path extrusionOk="0" h="346" w="513">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0"/>
            <p:cNvSpPr/>
            <p:nvPr/>
          </p:nvSpPr>
          <p:spPr>
            <a:xfrm>
              <a:off x="2449485" y="3488658"/>
              <a:ext cx="17184" cy="12288"/>
            </a:xfrm>
            <a:custGeom>
              <a:rect b="b" l="l" r="r" t="t"/>
              <a:pathLst>
                <a:path extrusionOk="0" h="384" w="537">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5" name="Google Shape;14875;p70"/>
          <p:cNvGrpSpPr/>
          <p:nvPr/>
        </p:nvGrpSpPr>
        <p:grpSpPr>
          <a:xfrm>
            <a:off x="3910637" y="3428890"/>
            <a:ext cx="256800" cy="357024"/>
            <a:chOff x="3910637" y="3352690"/>
            <a:chExt cx="256800" cy="357024"/>
          </a:xfrm>
        </p:grpSpPr>
        <p:sp>
          <p:nvSpPr>
            <p:cNvPr id="14876" name="Google Shape;14876;p70"/>
            <p:cNvSpPr/>
            <p:nvPr/>
          </p:nvSpPr>
          <p:spPr>
            <a:xfrm>
              <a:off x="3910637" y="3352690"/>
              <a:ext cx="256800" cy="357024"/>
            </a:xfrm>
            <a:custGeom>
              <a:rect b="b" l="l" r="r" t="t"/>
              <a:pathLst>
                <a:path extrusionOk="0" h="11157" w="8025">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0"/>
            <p:cNvSpPr/>
            <p:nvPr/>
          </p:nvSpPr>
          <p:spPr>
            <a:xfrm>
              <a:off x="3960909" y="3498226"/>
              <a:ext cx="60992" cy="60992"/>
            </a:xfrm>
            <a:custGeom>
              <a:rect b="b" l="l" r="r" t="t"/>
              <a:pathLst>
                <a:path extrusionOk="0" h="1906" w="1906">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0"/>
            <p:cNvSpPr/>
            <p:nvPr/>
          </p:nvSpPr>
          <p:spPr>
            <a:xfrm>
              <a:off x="4083981" y="3408690"/>
              <a:ext cx="44224" cy="43872"/>
            </a:xfrm>
            <a:custGeom>
              <a:rect b="b" l="l" r="r" t="t"/>
              <a:pathLst>
                <a:path extrusionOk="0" h="1371" w="1382">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79" name="Google Shape;14879;p70"/>
          <p:cNvGrpSpPr/>
          <p:nvPr/>
        </p:nvGrpSpPr>
        <p:grpSpPr>
          <a:xfrm>
            <a:off x="6056429" y="3428122"/>
            <a:ext cx="360064" cy="360096"/>
            <a:chOff x="6056429" y="3351922"/>
            <a:chExt cx="360064" cy="360096"/>
          </a:xfrm>
        </p:grpSpPr>
        <p:sp>
          <p:nvSpPr>
            <p:cNvPr id="14880" name="Google Shape;14880;p70"/>
            <p:cNvSpPr/>
            <p:nvPr/>
          </p:nvSpPr>
          <p:spPr>
            <a:xfrm>
              <a:off x="6056429" y="3351922"/>
              <a:ext cx="360064" cy="360096"/>
            </a:xfrm>
            <a:custGeom>
              <a:rect b="b" l="l" r="r" t="t"/>
              <a:pathLst>
                <a:path extrusionOk="0" h="11253" w="11252">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1" name="Google Shape;14881;p70"/>
            <p:cNvSpPr/>
            <p:nvPr/>
          </p:nvSpPr>
          <p:spPr>
            <a:xfrm>
              <a:off x="6311309" y="3392306"/>
              <a:ext cx="10688" cy="21760"/>
            </a:xfrm>
            <a:custGeom>
              <a:rect b="b" l="l" r="r" t="t"/>
              <a:pathLst>
                <a:path extrusionOk="0" h="680" w="334">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0"/>
            <p:cNvSpPr/>
            <p:nvPr/>
          </p:nvSpPr>
          <p:spPr>
            <a:xfrm>
              <a:off x="6153197" y="3649490"/>
              <a:ext cx="10688" cy="21760"/>
            </a:xfrm>
            <a:custGeom>
              <a:rect b="b" l="l" r="r" t="t"/>
              <a:pathLst>
                <a:path extrusionOk="0" h="680" w="334">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3" name="Google Shape;14883;p70"/>
          <p:cNvGrpSpPr/>
          <p:nvPr/>
        </p:nvGrpSpPr>
        <p:grpSpPr>
          <a:xfrm>
            <a:off x="6608877" y="3429274"/>
            <a:ext cx="357408" cy="357408"/>
            <a:chOff x="6608877" y="3353074"/>
            <a:chExt cx="357408" cy="357408"/>
          </a:xfrm>
        </p:grpSpPr>
        <p:sp>
          <p:nvSpPr>
            <p:cNvPr id="14884" name="Google Shape;14884;p70"/>
            <p:cNvSpPr/>
            <p:nvPr/>
          </p:nvSpPr>
          <p:spPr>
            <a:xfrm>
              <a:off x="6608877" y="3353074"/>
              <a:ext cx="357408" cy="357408"/>
            </a:xfrm>
            <a:custGeom>
              <a:rect b="b" l="l" r="r" t="t"/>
              <a:pathLst>
                <a:path extrusionOk="0" h="11169" w="11169">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0"/>
            <p:cNvSpPr/>
            <p:nvPr/>
          </p:nvSpPr>
          <p:spPr>
            <a:xfrm>
              <a:off x="6770029" y="3565170"/>
              <a:ext cx="44608" cy="27968"/>
            </a:xfrm>
            <a:custGeom>
              <a:rect b="b" l="l" r="r" t="t"/>
              <a:pathLst>
                <a:path extrusionOk="0" h="874" w="1394">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0"/>
            <p:cNvSpPr/>
            <p:nvPr/>
          </p:nvSpPr>
          <p:spPr>
            <a:xfrm>
              <a:off x="6859949" y="3437074"/>
              <a:ext cx="24416" cy="31840"/>
            </a:xfrm>
            <a:custGeom>
              <a:rect b="b" l="l" r="r" t="t"/>
              <a:pathLst>
                <a:path extrusionOk="0" h="995" w="763">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0"/>
            <p:cNvSpPr/>
            <p:nvPr/>
          </p:nvSpPr>
          <p:spPr>
            <a:xfrm>
              <a:off x="6824525" y="3509426"/>
              <a:ext cx="17920" cy="28448"/>
            </a:xfrm>
            <a:custGeom>
              <a:rect b="b" l="l" r="r" t="t"/>
              <a:pathLst>
                <a:path extrusionOk="0" h="889" w="56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0"/>
            <p:cNvSpPr/>
            <p:nvPr/>
          </p:nvSpPr>
          <p:spPr>
            <a:xfrm>
              <a:off x="6790989" y="3541906"/>
              <a:ext cx="42688" cy="34464"/>
            </a:xfrm>
            <a:custGeom>
              <a:rect b="b" l="l" r="r" t="t"/>
              <a:pathLst>
                <a:path extrusionOk="0" h="1077" w="1334">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0"/>
            <p:cNvSpPr/>
            <p:nvPr/>
          </p:nvSpPr>
          <p:spPr>
            <a:xfrm>
              <a:off x="6840525" y="3544914"/>
              <a:ext cx="54112" cy="32608"/>
            </a:xfrm>
            <a:custGeom>
              <a:rect b="b" l="l" r="r" t="t"/>
              <a:pathLst>
                <a:path extrusionOk="0" h="1019" w="1691">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0"/>
            <p:cNvSpPr/>
            <p:nvPr/>
          </p:nvSpPr>
          <p:spPr>
            <a:xfrm>
              <a:off x="6793645" y="3582770"/>
              <a:ext cx="102144" cy="75520"/>
            </a:xfrm>
            <a:custGeom>
              <a:rect b="b" l="l" r="r" t="t"/>
              <a:pathLst>
                <a:path extrusionOk="0" h="2360" w="3192">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1" name="Google Shape;14891;p70"/>
          <p:cNvSpPr/>
          <p:nvPr/>
        </p:nvSpPr>
        <p:spPr>
          <a:xfrm>
            <a:off x="7708045" y="3427738"/>
            <a:ext cx="357408" cy="357408"/>
          </a:xfrm>
          <a:custGeom>
            <a:rect b="b" l="l" r="r" t="t"/>
            <a:pathLst>
              <a:path extrusionOk="0" h="11169" w="11169">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2" name="Google Shape;14892;p70"/>
          <p:cNvGrpSpPr/>
          <p:nvPr/>
        </p:nvGrpSpPr>
        <p:grpSpPr>
          <a:xfrm>
            <a:off x="3316269" y="3428602"/>
            <a:ext cx="344832" cy="356544"/>
            <a:chOff x="3316269" y="3352402"/>
            <a:chExt cx="344832" cy="356544"/>
          </a:xfrm>
        </p:grpSpPr>
        <p:sp>
          <p:nvSpPr>
            <p:cNvPr id="14893" name="Google Shape;14893;p70"/>
            <p:cNvSpPr/>
            <p:nvPr/>
          </p:nvSpPr>
          <p:spPr>
            <a:xfrm>
              <a:off x="3546381" y="3557138"/>
              <a:ext cx="19840" cy="16576"/>
            </a:xfrm>
            <a:custGeom>
              <a:rect b="b" l="l" r="r" t="t"/>
              <a:pathLst>
                <a:path extrusionOk="0" h="518" w="62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0"/>
            <p:cNvSpPr/>
            <p:nvPr/>
          </p:nvSpPr>
          <p:spPr>
            <a:xfrm>
              <a:off x="3449997" y="3423730"/>
              <a:ext cx="14496" cy="18144"/>
            </a:xfrm>
            <a:custGeom>
              <a:rect b="b" l="l" r="r" t="t"/>
              <a:pathLst>
                <a:path extrusionOk="0" h="567" w="453">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0"/>
            <p:cNvSpPr/>
            <p:nvPr/>
          </p:nvSpPr>
          <p:spPr>
            <a:xfrm>
              <a:off x="3316269" y="3352402"/>
              <a:ext cx="344832" cy="356544"/>
            </a:xfrm>
            <a:custGeom>
              <a:rect b="b" l="l" r="r" t="t"/>
              <a:pathLst>
                <a:path extrusionOk="0" h="11142" w="10776">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896" name="Google Shape;14896;p70"/>
          <p:cNvSpPr/>
          <p:nvPr/>
        </p:nvSpPr>
        <p:spPr>
          <a:xfrm>
            <a:off x="4423085" y="3429274"/>
            <a:ext cx="331872" cy="357792"/>
          </a:xfrm>
          <a:custGeom>
            <a:rect b="b" l="l" r="r" t="t"/>
            <a:pathLst>
              <a:path extrusionOk="0" h="11181" w="10371">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897" name="Google Shape;14897;p70"/>
          <p:cNvGrpSpPr/>
          <p:nvPr/>
        </p:nvGrpSpPr>
        <p:grpSpPr>
          <a:xfrm>
            <a:off x="4959533" y="3446426"/>
            <a:ext cx="357408" cy="323488"/>
            <a:chOff x="4959533" y="3370226"/>
            <a:chExt cx="357408" cy="323488"/>
          </a:xfrm>
        </p:grpSpPr>
        <p:sp>
          <p:nvSpPr>
            <p:cNvPr id="14898" name="Google Shape;14898;p70"/>
            <p:cNvSpPr/>
            <p:nvPr/>
          </p:nvSpPr>
          <p:spPr>
            <a:xfrm>
              <a:off x="4959533" y="3370226"/>
              <a:ext cx="357408" cy="323488"/>
            </a:xfrm>
            <a:custGeom>
              <a:rect b="b" l="l" r="r" t="t"/>
              <a:pathLst>
                <a:path extrusionOk="0" h="10109" w="11169">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0"/>
            <p:cNvSpPr/>
            <p:nvPr/>
          </p:nvSpPr>
          <p:spPr>
            <a:xfrm>
              <a:off x="5055149" y="3409458"/>
              <a:ext cx="99840" cy="88416"/>
            </a:xfrm>
            <a:custGeom>
              <a:rect b="b" l="l" r="r" t="t"/>
              <a:pathLst>
                <a:path extrusionOk="0" h="2763" w="312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0" name="Google Shape;14900;p70"/>
          <p:cNvGrpSpPr/>
          <p:nvPr/>
        </p:nvGrpSpPr>
        <p:grpSpPr>
          <a:xfrm>
            <a:off x="7158637" y="3429274"/>
            <a:ext cx="357056" cy="357408"/>
            <a:chOff x="7158637" y="3353074"/>
            <a:chExt cx="357056" cy="357408"/>
          </a:xfrm>
        </p:grpSpPr>
        <p:sp>
          <p:nvSpPr>
            <p:cNvPr id="14901" name="Google Shape;14901;p70"/>
            <p:cNvSpPr/>
            <p:nvPr/>
          </p:nvSpPr>
          <p:spPr>
            <a:xfrm>
              <a:off x="7158637" y="3353074"/>
              <a:ext cx="357056" cy="357408"/>
            </a:xfrm>
            <a:custGeom>
              <a:rect b="b" l="l" r="r" t="t"/>
              <a:pathLst>
                <a:path extrusionOk="0" h="11169" w="11158">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0"/>
            <p:cNvSpPr/>
            <p:nvPr/>
          </p:nvSpPr>
          <p:spPr>
            <a:xfrm>
              <a:off x="7406669" y="3594898"/>
              <a:ext cx="26336" cy="27968"/>
            </a:xfrm>
            <a:custGeom>
              <a:rect b="b" l="l" r="r" t="t"/>
              <a:pathLst>
                <a:path extrusionOk="0" h="874" w="823">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0"/>
            <p:cNvSpPr/>
            <p:nvPr/>
          </p:nvSpPr>
          <p:spPr>
            <a:xfrm>
              <a:off x="7229133" y="3469074"/>
              <a:ext cx="254912" cy="180832"/>
            </a:xfrm>
            <a:custGeom>
              <a:rect b="b" l="l" r="r" t="t"/>
              <a:pathLst>
                <a:path extrusionOk="0" h="5651" w="7966">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0"/>
            <p:cNvSpPr/>
            <p:nvPr/>
          </p:nvSpPr>
          <p:spPr>
            <a:xfrm>
              <a:off x="7409741" y="3428370"/>
              <a:ext cx="22880" cy="27616"/>
            </a:xfrm>
            <a:custGeom>
              <a:rect b="b" l="l" r="r" t="t"/>
              <a:pathLst>
                <a:path extrusionOk="0" h="863" w="715">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5" name="Google Shape;14905;p70"/>
          <p:cNvGrpSpPr/>
          <p:nvPr/>
        </p:nvGrpSpPr>
        <p:grpSpPr>
          <a:xfrm>
            <a:off x="5508909" y="3447706"/>
            <a:ext cx="358560" cy="319552"/>
            <a:chOff x="5508909" y="3371506"/>
            <a:chExt cx="358560" cy="319552"/>
          </a:xfrm>
        </p:grpSpPr>
        <p:sp>
          <p:nvSpPr>
            <p:cNvPr id="14906" name="Google Shape;14906;p70"/>
            <p:cNvSpPr/>
            <p:nvPr/>
          </p:nvSpPr>
          <p:spPr>
            <a:xfrm>
              <a:off x="5545485" y="3384178"/>
              <a:ext cx="57184" cy="60736"/>
            </a:xfrm>
            <a:custGeom>
              <a:rect b="b" l="l" r="r" t="t"/>
              <a:pathLst>
                <a:path extrusionOk="0" h="1898" w="1787">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0"/>
            <p:cNvSpPr/>
            <p:nvPr/>
          </p:nvSpPr>
          <p:spPr>
            <a:xfrm>
              <a:off x="5508909" y="3429362"/>
              <a:ext cx="53760" cy="50624"/>
            </a:xfrm>
            <a:custGeom>
              <a:rect b="b" l="l" r="r" t="t"/>
              <a:pathLst>
                <a:path extrusionOk="0" h="1582" w="168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0"/>
            <p:cNvSpPr/>
            <p:nvPr/>
          </p:nvSpPr>
          <p:spPr>
            <a:xfrm>
              <a:off x="5606829" y="3371506"/>
              <a:ext cx="51104" cy="63520"/>
            </a:xfrm>
            <a:custGeom>
              <a:rect b="b" l="l" r="r" t="t"/>
              <a:pathLst>
                <a:path extrusionOk="0" h="1985" w="1597">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0"/>
            <p:cNvSpPr/>
            <p:nvPr/>
          </p:nvSpPr>
          <p:spPr>
            <a:xfrm>
              <a:off x="5659789" y="3396786"/>
              <a:ext cx="48032" cy="55392"/>
            </a:xfrm>
            <a:custGeom>
              <a:rect b="b" l="l" r="r" t="t"/>
              <a:pathLst>
                <a:path extrusionOk="0" h="1731" w="1501">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0"/>
            <p:cNvSpPr/>
            <p:nvPr/>
          </p:nvSpPr>
          <p:spPr>
            <a:xfrm>
              <a:off x="5556941" y="3444402"/>
              <a:ext cx="131840" cy="93856"/>
            </a:xfrm>
            <a:custGeom>
              <a:rect b="b" l="l" r="r" t="t"/>
              <a:pathLst>
                <a:path extrusionOk="0" h="2933" w="412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0"/>
            <p:cNvSpPr/>
            <p:nvPr/>
          </p:nvSpPr>
          <p:spPr>
            <a:xfrm>
              <a:off x="5730285" y="3518386"/>
              <a:ext cx="50336" cy="64832"/>
            </a:xfrm>
            <a:custGeom>
              <a:rect b="b" l="l" r="r" t="t"/>
              <a:pathLst>
                <a:path extrusionOk="0" h="2026" w="1573">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0"/>
            <p:cNvSpPr/>
            <p:nvPr/>
          </p:nvSpPr>
          <p:spPr>
            <a:xfrm>
              <a:off x="5674669" y="3533234"/>
              <a:ext cx="49920" cy="56480"/>
            </a:xfrm>
            <a:custGeom>
              <a:rect b="b" l="l" r="r" t="t"/>
              <a:pathLst>
                <a:path extrusionOk="0" h="1765" w="156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0"/>
            <p:cNvSpPr/>
            <p:nvPr/>
          </p:nvSpPr>
          <p:spPr>
            <a:xfrm>
              <a:off x="5777133" y="3542162"/>
              <a:ext cx="60608" cy="57440"/>
            </a:xfrm>
            <a:custGeom>
              <a:rect b="b" l="l" r="r" t="t"/>
              <a:pathLst>
                <a:path extrusionOk="0" h="1795" w="1894">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0"/>
            <p:cNvSpPr/>
            <p:nvPr/>
          </p:nvSpPr>
          <p:spPr>
            <a:xfrm>
              <a:off x="5811437" y="3593426"/>
              <a:ext cx="56032" cy="47328"/>
            </a:xfrm>
            <a:custGeom>
              <a:rect b="b" l="l" r="r" t="t"/>
              <a:pathLst>
                <a:path extrusionOk="0" h="1479" w="1751">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0"/>
            <p:cNvSpPr/>
            <p:nvPr/>
          </p:nvSpPr>
          <p:spPr>
            <a:xfrm>
              <a:off x="5679981" y="3591218"/>
              <a:ext cx="130720" cy="99840"/>
            </a:xfrm>
            <a:custGeom>
              <a:rect b="b" l="l" r="r" t="t"/>
              <a:pathLst>
                <a:path extrusionOk="0" h="3120" w="4085">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16" name="Google Shape;14916;p70"/>
          <p:cNvSpPr txBox="1"/>
          <p:nvPr/>
        </p:nvSpPr>
        <p:spPr>
          <a:xfrm>
            <a:off x="1048350" y="721025"/>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4920" name="Shape 14920"/>
        <p:cNvGrpSpPr/>
        <p:nvPr/>
      </p:nvGrpSpPr>
      <p:grpSpPr>
        <a:xfrm>
          <a:off x="0" y="0"/>
          <a:ext cx="0" cy="0"/>
          <a:chOff x="0" y="0"/>
          <a:chExt cx="0" cy="0"/>
        </a:xfrm>
      </p:grpSpPr>
      <p:sp>
        <p:nvSpPr>
          <p:cNvPr id="14921" name="Google Shape;14921;p71"/>
          <p:cNvSpPr/>
          <p:nvPr/>
        </p:nvSpPr>
        <p:spPr>
          <a:xfrm>
            <a:off x="2601855" y="3893161"/>
            <a:ext cx="345674" cy="346056"/>
          </a:xfrm>
          <a:custGeom>
            <a:rect b="b" l="l" r="r" t="t"/>
            <a:pathLst>
              <a:path extrusionOk="0" h="10872" w="1086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22" name="Google Shape;14922;p71"/>
          <p:cNvGrpSpPr/>
          <p:nvPr/>
        </p:nvGrpSpPr>
        <p:grpSpPr>
          <a:xfrm>
            <a:off x="3051327" y="3893352"/>
            <a:ext cx="346056" cy="345674"/>
            <a:chOff x="3303268" y="3817349"/>
            <a:chExt cx="346056" cy="345674"/>
          </a:xfrm>
        </p:grpSpPr>
        <p:sp>
          <p:nvSpPr>
            <p:cNvPr id="14923" name="Google Shape;14923;p71"/>
            <p:cNvSpPr/>
            <p:nvPr/>
          </p:nvSpPr>
          <p:spPr>
            <a:xfrm>
              <a:off x="3303268" y="3817349"/>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1"/>
            <p:cNvSpPr/>
            <p:nvPr/>
          </p:nvSpPr>
          <p:spPr>
            <a:xfrm>
              <a:off x="3368074" y="3882537"/>
              <a:ext cx="215298" cy="215298"/>
            </a:xfrm>
            <a:custGeom>
              <a:rect b="b" l="l" r="r" t="t"/>
              <a:pathLst>
                <a:path extrusionOk="0" h="6764" w="6764">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1"/>
            <p:cNvSpPr/>
            <p:nvPr/>
          </p:nvSpPr>
          <p:spPr>
            <a:xfrm>
              <a:off x="3418143" y="3933656"/>
              <a:ext cx="114811" cy="112742"/>
            </a:xfrm>
            <a:custGeom>
              <a:rect b="b" l="l" r="r" t="t"/>
              <a:pathLst>
                <a:path extrusionOk="0" h="3542" w="3607">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6" name="Google Shape;14926;p71"/>
            <p:cNvSpPr/>
            <p:nvPr/>
          </p:nvSpPr>
          <p:spPr>
            <a:xfrm>
              <a:off x="3519298" y="3910197"/>
              <a:ext cx="29570" cy="29220"/>
            </a:xfrm>
            <a:custGeom>
              <a:rect b="b" l="l" r="r" t="t"/>
              <a:pathLst>
                <a:path extrusionOk="0" h="918" w="929">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7" name="Google Shape;14927;p71"/>
          <p:cNvGrpSpPr/>
          <p:nvPr/>
        </p:nvGrpSpPr>
        <p:grpSpPr>
          <a:xfrm>
            <a:off x="3500416" y="3893352"/>
            <a:ext cx="346056" cy="345674"/>
            <a:chOff x="3752358" y="3817349"/>
            <a:chExt cx="346056" cy="345674"/>
          </a:xfrm>
        </p:grpSpPr>
        <p:sp>
          <p:nvSpPr>
            <p:cNvPr id="14928" name="Google Shape;14928;p71"/>
            <p:cNvSpPr/>
            <p:nvPr/>
          </p:nvSpPr>
          <p:spPr>
            <a:xfrm>
              <a:off x="3752358" y="3817349"/>
              <a:ext cx="346056" cy="345674"/>
            </a:xfrm>
            <a:custGeom>
              <a:rect b="b" l="l" r="r" t="t"/>
              <a:pathLst>
                <a:path extrusionOk="0" h="10860" w="10872">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1"/>
            <p:cNvSpPr/>
            <p:nvPr/>
          </p:nvSpPr>
          <p:spPr>
            <a:xfrm>
              <a:off x="3831933" y="3955682"/>
              <a:ext cx="47809" cy="120540"/>
            </a:xfrm>
            <a:custGeom>
              <a:rect b="b" l="l" r="r" t="t"/>
              <a:pathLst>
                <a:path extrusionOk="0" h="3787" w="1502">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1"/>
            <p:cNvSpPr/>
            <p:nvPr/>
          </p:nvSpPr>
          <p:spPr>
            <a:xfrm>
              <a:off x="3824739" y="3890112"/>
              <a:ext cx="55002" cy="55002"/>
            </a:xfrm>
            <a:custGeom>
              <a:rect b="b" l="l" r="r" t="t"/>
              <a:pathLst>
                <a:path extrusionOk="0" h="1728" w="1728">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1"/>
            <p:cNvSpPr/>
            <p:nvPr/>
          </p:nvSpPr>
          <p:spPr>
            <a:xfrm>
              <a:off x="3904696" y="3955682"/>
              <a:ext cx="128148" cy="120540"/>
            </a:xfrm>
            <a:custGeom>
              <a:rect b="b" l="l" r="r" t="t"/>
              <a:pathLst>
                <a:path extrusionOk="0" h="3787" w="4026">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2" name="Google Shape;14932;p71"/>
          <p:cNvGrpSpPr/>
          <p:nvPr/>
        </p:nvGrpSpPr>
        <p:grpSpPr>
          <a:xfrm>
            <a:off x="4848066" y="3893352"/>
            <a:ext cx="346024" cy="345674"/>
            <a:chOff x="5100008" y="3817349"/>
            <a:chExt cx="346024" cy="345674"/>
          </a:xfrm>
        </p:grpSpPr>
        <p:sp>
          <p:nvSpPr>
            <p:cNvPr id="14933" name="Google Shape;14933;p71"/>
            <p:cNvSpPr/>
            <p:nvPr/>
          </p:nvSpPr>
          <p:spPr>
            <a:xfrm>
              <a:off x="5100008" y="3817349"/>
              <a:ext cx="346024" cy="345674"/>
            </a:xfrm>
            <a:custGeom>
              <a:rect b="b" l="l" r="r" t="t"/>
              <a:pathLst>
                <a:path extrusionOk="0" h="10860" w="10871">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1"/>
            <p:cNvSpPr/>
            <p:nvPr/>
          </p:nvSpPr>
          <p:spPr>
            <a:xfrm>
              <a:off x="5150777" y="3867767"/>
              <a:ext cx="244486" cy="243690"/>
            </a:xfrm>
            <a:custGeom>
              <a:rect b="b" l="l" r="r" t="t"/>
              <a:pathLst>
                <a:path extrusionOk="0" h="7656" w="7681">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1"/>
            <p:cNvSpPr/>
            <p:nvPr/>
          </p:nvSpPr>
          <p:spPr>
            <a:xfrm>
              <a:off x="5201960" y="3941167"/>
              <a:ext cx="135691" cy="91097"/>
            </a:xfrm>
            <a:custGeom>
              <a:rect b="b" l="l" r="r" t="t"/>
              <a:pathLst>
                <a:path extrusionOk="0" h="2862" w="4263">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36" name="Google Shape;14936;p71"/>
          <p:cNvGrpSpPr/>
          <p:nvPr/>
        </p:nvGrpSpPr>
        <p:grpSpPr>
          <a:xfrm>
            <a:off x="5746977" y="3893352"/>
            <a:ext cx="345674" cy="345674"/>
            <a:chOff x="5998919" y="3817349"/>
            <a:chExt cx="345674" cy="345674"/>
          </a:xfrm>
        </p:grpSpPr>
        <p:sp>
          <p:nvSpPr>
            <p:cNvPr id="14937" name="Google Shape;14937;p71"/>
            <p:cNvSpPr/>
            <p:nvPr/>
          </p:nvSpPr>
          <p:spPr>
            <a:xfrm>
              <a:off x="5998919" y="3817349"/>
              <a:ext cx="345674" cy="345674"/>
            </a:xfrm>
            <a:custGeom>
              <a:rect b="b" l="l" r="r" t="t"/>
              <a:pathLst>
                <a:path extrusionOk="0" h="10860" w="1086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1"/>
            <p:cNvSpPr/>
            <p:nvPr/>
          </p:nvSpPr>
          <p:spPr>
            <a:xfrm>
              <a:off x="6051980" y="3874579"/>
              <a:ext cx="240698" cy="231595"/>
            </a:xfrm>
            <a:custGeom>
              <a:rect b="b" l="l" r="r" t="t"/>
              <a:pathLst>
                <a:path extrusionOk="0" h="7276" w="7562">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1"/>
            <p:cNvSpPr/>
            <p:nvPr/>
          </p:nvSpPr>
          <p:spPr>
            <a:xfrm>
              <a:off x="6116786" y="3928404"/>
              <a:ext cx="109941" cy="123946"/>
            </a:xfrm>
            <a:custGeom>
              <a:rect b="b" l="l" r="r" t="t"/>
              <a:pathLst>
                <a:path extrusionOk="0" h="3894" w="3454">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0" name="Google Shape;14940;p71"/>
          <p:cNvGrpSpPr/>
          <p:nvPr/>
        </p:nvGrpSpPr>
        <p:grpSpPr>
          <a:xfrm>
            <a:off x="3949506" y="3893352"/>
            <a:ext cx="346024" cy="345674"/>
            <a:chOff x="4201447" y="3817349"/>
            <a:chExt cx="346024" cy="345674"/>
          </a:xfrm>
        </p:grpSpPr>
        <p:sp>
          <p:nvSpPr>
            <p:cNvPr id="14941" name="Google Shape;14941;p71"/>
            <p:cNvSpPr/>
            <p:nvPr/>
          </p:nvSpPr>
          <p:spPr>
            <a:xfrm>
              <a:off x="4201447" y="3817349"/>
              <a:ext cx="346024" cy="345674"/>
            </a:xfrm>
            <a:custGeom>
              <a:rect b="b" l="l" r="r" t="t"/>
              <a:pathLst>
                <a:path extrusionOk="0" h="10860" w="10871">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1"/>
            <p:cNvSpPr/>
            <p:nvPr/>
          </p:nvSpPr>
          <p:spPr>
            <a:xfrm>
              <a:off x="4271569" y="3904531"/>
              <a:ext cx="227394" cy="185728"/>
            </a:xfrm>
            <a:custGeom>
              <a:rect b="b" l="l" r="r" t="t"/>
              <a:pathLst>
                <a:path extrusionOk="0" h="5835" w="7144">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3" name="Google Shape;14943;p71"/>
          <p:cNvGrpSpPr/>
          <p:nvPr/>
        </p:nvGrpSpPr>
        <p:grpSpPr>
          <a:xfrm>
            <a:off x="4398977" y="3893352"/>
            <a:ext cx="346024" cy="345674"/>
            <a:chOff x="4650919" y="3817349"/>
            <a:chExt cx="346024" cy="345674"/>
          </a:xfrm>
        </p:grpSpPr>
        <p:sp>
          <p:nvSpPr>
            <p:cNvPr id="14944" name="Google Shape;14944;p71"/>
            <p:cNvSpPr/>
            <p:nvPr/>
          </p:nvSpPr>
          <p:spPr>
            <a:xfrm>
              <a:off x="4650919" y="3817349"/>
              <a:ext cx="346024" cy="345674"/>
            </a:xfrm>
            <a:custGeom>
              <a:rect b="b" l="l" r="r" t="t"/>
              <a:pathLst>
                <a:path extrusionOk="0" h="10860" w="10871">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1"/>
            <p:cNvSpPr/>
            <p:nvPr/>
          </p:nvSpPr>
          <p:spPr>
            <a:xfrm>
              <a:off x="4701305" y="3867386"/>
              <a:ext cx="244486" cy="242958"/>
            </a:xfrm>
            <a:custGeom>
              <a:rect b="b" l="l" r="r" t="t"/>
              <a:pathLst>
                <a:path extrusionOk="0" h="7633" w="7681">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1"/>
            <p:cNvSpPr/>
            <p:nvPr/>
          </p:nvSpPr>
          <p:spPr>
            <a:xfrm>
              <a:off x="4749464" y="3911534"/>
              <a:ext cx="153134" cy="151065"/>
            </a:xfrm>
            <a:custGeom>
              <a:rect b="b" l="l" r="r" t="t"/>
              <a:pathLst>
                <a:path extrusionOk="0" h="4746" w="4811">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47" name="Google Shape;14947;p71"/>
          <p:cNvGrpSpPr/>
          <p:nvPr/>
        </p:nvGrpSpPr>
        <p:grpSpPr>
          <a:xfrm>
            <a:off x="5297920" y="3893352"/>
            <a:ext cx="345642" cy="345674"/>
            <a:chOff x="5549861" y="3817349"/>
            <a:chExt cx="345642" cy="345674"/>
          </a:xfrm>
        </p:grpSpPr>
        <p:sp>
          <p:nvSpPr>
            <p:cNvPr id="14948" name="Google Shape;14948;p71"/>
            <p:cNvSpPr/>
            <p:nvPr/>
          </p:nvSpPr>
          <p:spPr>
            <a:xfrm>
              <a:off x="5549861" y="3817349"/>
              <a:ext cx="345642" cy="345674"/>
            </a:xfrm>
            <a:custGeom>
              <a:rect b="b" l="l" r="r" t="t"/>
              <a:pathLst>
                <a:path extrusionOk="0" h="10860" w="10859">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1"/>
            <p:cNvSpPr/>
            <p:nvPr/>
          </p:nvSpPr>
          <p:spPr>
            <a:xfrm>
              <a:off x="5590763" y="3890208"/>
              <a:ext cx="262661" cy="200052"/>
            </a:xfrm>
            <a:custGeom>
              <a:rect b="b" l="l" r="r" t="t"/>
              <a:pathLst>
                <a:path extrusionOk="0" h="6285" w="8252">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1"/>
            <p:cNvSpPr/>
            <p:nvPr/>
          </p:nvSpPr>
          <p:spPr>
            <a:xfrm>
              <a:off x="5680587" y="3935024"/>
              <a:ext cx="105389" cy="110514"/>
            </a:xfrm>
            <a:custGeom>
              <a:rect b="b" l="l" r="r" t="t"/>
              <a:pathLst>
                <a:path extrusionOk="0" h="3472" w="3311">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1" name="Google Shape;14951;p71"/>
          <p:cNvGrpSpPr/>
          <p:nvPr/>
        </p:nvGrpSpPr>
        <p:grpSpPr>
          <a:xfrm>
            <a:off x="1306445" y="3474029"/>
            <a:ext cx="367255" cy="269855"/>
            <a:chOff x="1306445" y="3397829"/>
            <a:chExt cx="367255" cy="269855"/>
          </a:xfrm>
        </p:grpSpPr>
        <p:sp>
          <p:nvSpPr>
            <p:cNvPr id="14952" name="Google Shape;14952;p71"/>
            <p:cNvSpPr/>
            <p:nvPr/>
          </p:nvSpPr>
          <p:spPr>
            <a:xfrm>
              <a:off x="1588395" y="3513054"/>
              <a:ext cx="45517" cy="16297"/>
            </a:xfrm>
            <a:custGeom>
              <a:rect b="b" l="l" r="r" t="t"/>
              <a:pathLst>
                <a:path extrusionOk="0" h="512" w="143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1"/>
            <p:cNvSpPr/>
            <p:nvPr/>
          </p:nvSpPr>
          <p:spPr>
            <a:xfrm>
              <a:off x="1306445" y="3397829"/>
              <a:ext cx="367255" cy="269091"/>
            </a:xfrm>
            <a:custGeom>
              <a:rect b="b" l="l" r="r" t="t"/>
              <a:pathLst>
                <a:path extrusionOk="0" h="8454" w="11538">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1"/>
            <p:cNvSpPr/>
            <p:nvPr/>
          </p:nvSpPr>
          <p:spPr>
            <a:xfrm>
              <a:off x="1639960" y="3622549"/>
              <a:ext cx="10631" cy="45135"/>
            </a:xfrm>
            <a:custGeom>
              <a:rect b="b" l="l" r="r" t="t"/>
              <a:pathLst>
                <a:path extrusionOk="0" h="1418" w="334">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1"/>
            <p:cNvSpPr/>
            <p:nvPr/>
          </p:nvSpPr>
          <p:spPr>
            <a:xfrm>
              <a:off x="1444014" y="3446466"/>
              <a:ext cx="91734" cy="30589"/>
            </a:xfrm>
            <a:custGeom>
              <a:rect b="b" l="l" r="r" t="t"/>
              <a:pathLst>
                <a:path extrusionOk="0" h="961" w="2882">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1"/>
            <p:cNvSpPr/>
            <p:nvPr/>
          </p:nvSpPr>
          <p:spPr>
            <a:xfrm>
              <a:off x="1420524" y="3633944"/>
              <a:ext cx="11013" cy="33740"/>
            </a:xfrm>
            <a:custGeom>
              <a:rect b="b" l="l" r="r" t="t"/>
              <a:pathLst>
                <a:path extrusionOk="0" h="1060" w="346">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1"/>
            <p:cNvSpPr/>
            <p:nvPr/>
          </p:nvSpPr>
          <p:spPr>
            <a:xfrm>
              <a:off x="1547494" y="3633944"/>
              <a:ext cx="11013" cy="33740"/>
            </a:xfrm>
            <a:custGeom>
              <a:rect b="b" l="l" r="r" t="t"/>
              <a:pathLst>
                <a:path extrusionOk="0" h="1060" w="346">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58" name="Google Shape;14958;p71"/>
          <p:cNvGrpSpPr/>
          <p:nvPr/>
        </p:nvGrpSpPr>
        <p:grpSpPr>
          <a:xfrm>
            <a:off x="1781317" y="3467600"/>
            <a:ext cx="367255" cy="282364"/>
            <a:chOff x="1781317" y="3391400"/>
            <a:chExt cx="367255" cy="282364"/>
          </a:xfrm>
        </p:grpSpPr>
        <p:sp>
          <p:nvSpPr>
            <p:cNvPr id="14959" name="Google Shape;14959;p71"/>
            <p:cNvSpPr/>
            <p:nvPr/>
          </p:nvSpPr>
          <p:spPr>
            <a:xfrm>
              <a:off x="1901061" y="3639610"/>
              <a:ext cx="11013" cy="33772"/>
            </a:xfrm>
            <a:custGeom>
              <a:rect b="b" l="l" r="r" t="t"/>
              <a:pathLst>
                <a:path extrusionOk="0" h="1061" w="346">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1"/>
            <p:cNvSpPr/>
            <p:nvPr/>
          </p:nvSpPr>
          <p:spPr>
            <a:xfrm>
              <a:off x="2016668" y="3639610"/>
              <a:ext cx="10631" cy="33772"/>
            </a:xfrm>
            <a:custGeom>
              <a:rect b="b" l="l" r="r" t="t"/>
              <a:pathLst>
                <a:path extrusionOk="0" h="1061" w="334">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1"/>
            <p:cNvSpPr/>
            <p:nvPr/>
          </p:nvSpPr>
          <p:spPr>
            <a:xfrm>
              <a:off x="1820340" y="3518720"/>
              <a:ext cx="46281" cy="16329"/>
            </a:xfrm>
            <a:custGeom>
              <a:rect b="b" l="l" r="r" t="t"/>
              <a:pathLst>
                <a:path extrusionOk="0" h="513" w="1454">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71"/>
            <p:cNvSpPr/>
            <p:nvPr/>
          </p:nvSpPr>
          <p:spPr>
            <a:xfrm>
              <a:off x="1802898" y="3628247"/>
              <a:ext cx="11045" cy="45135"/>
            </a:xfrm>
            <a:custGeom>
              <a:rect b="b" l="l" r="r" t="t"/>
              <a:pathLst>
                <a:path extrusionOk="0" h="1418" w="347">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1"/>
            <p:cNvSpPr/>
            <p:nvPr/>
          </p:nvSpPr>
          <p:spPr>
            <a:xfrm>
              <a:off x="1781317" y="3391400"/>
              <a:ext cx="367255" cy="282364"/>
            </a:xfrm>
            <a:custGeom>
              <a:rect b="b" l="l" r="r" t="t"/>
              <a:pathLst>
                <a:path extrusionOk="0" h="8871" w="11538">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1"/>
            <p:cNvSpPr/>
            <p:nvPr/>
          </p:nvSpPr>
          <p:spPr>
            <a:xfrm>
              <a:off x="2114800" y="3635440"/>
              <a:ext cx="11045" cy="37941"/>
            </a:xfrm>
            <a:custGeom>
              <a:rect b="b" l="l" r="r" t="t"/>
              <a:pathLst>
                <a:path extrusionOk="0" h="1192" w="347">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71"/>
          <p:cNvGrpSpPr/>
          <p:nvPr/>
        </p:nvGrpSpPr>
        <p:grpSpPr>
          <a:xfrm>
            <a:off x="3678830" y="3447133"/>
            <a:ext cx="369164" cy="323297"/>
            <a:chOff x="3678830" y="3370933"/>
            <a:chExt cx="369164" cy="323297"/>
          </a:xfrm>
        </p:grpSpPr>
        <p:sp>
          <p:nvSpPr>
            <p:cNvPr id="14966" name="Google Shape;14966;p71"/>
            <p:cNvSpPr/>
            <p:nvPr/>
          </p:nvSpPr>
          <p:spPr>
            <a:xfrm>
              <a:off x="3678830" y="3370933"/>
              <a:ext cx="369164" cy="323297"/>
            </a:xfrm>
            <a:custGeom>
              <a:rect b="b" l="l" r="r" t="t"/>
              <a:pathLst>
                <a:path extrusionOk="0" h="10157" w="11598">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1"/>
            <p:cNvSpPr/>
            <p:nvPr/>
          </p:nvSpPr>
          <p:spPr>
            <a:xfrm>
              <a:off x="3713716" y="3498253"/>
              <a:ext cx="126206" cy="161092"/>
            </a:xfrm>
            <a:custGeom>
              <a:rect b="b" l="l" r="r" t="t"/>
              <a:pathLst>
                <a:path extrusionOk="0" h="5061" w="3965">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1"/>
            <p:cNvSpPr/>
            <p:nvPr/>
          </p:nvSpPr>
          <p:spPr>
            <a:xfrm>
              <a:off x="3863795" y="3498253"/>
              <a:ext cx="149728" cy="34154"/>
            </a:xfrm>
            <a:custGeom>
              <a:rect b="b" l="l" r="r" t="t"/>
              <a:pathLst>
                <a:path extrusionOk="0" h="1073" w="4704">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1"/>
            <p:cNvSpPr/>
            <p:nvPr/>
          </p:nvSpPr>
          <p:spPr>
            <a:xfrm>
              <a:off x="3863413" y="3544502"/>
              <a:ext cx="114843" cy="33740"/>
            </a:xfrm>
            <a:custGeom>
              <a:rect b="b" l="l" r="r" t="t"/>
              <a:pathLst>
                <a:path extrusionOk="0" h="1060" w="3608">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1"/>
            <p:cNvSpPr/>
            <p:nvPr/>
          </p:nvSpPr>
          <p:spPr>
            <a:xfrm>
              <a:off x="3863795" y="3590719"/>
              <a:ext cx="68625" cy="10663"/>
            </a:xfrm>
            <a:custGeom>
              <a:rect b="b" l="l" r="r" t="t"/>
              <a:pathLst>
                <a:path extrusionOk="0" h="335" w="2156">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1"/>
            <p:cNvSpPr/>
            <p:nvPr/>
          </p:nvSpPr>
          <p:spPr>
            <a:xfrm>
              <a:off x="3944897" y="3590719"/>
              <a:ext cx="33358" cy="10663"/>
            </a:xfrm>
            <a:custGeom>
              <a:rect b="b" l="l" r="r" t="t"/>
              <a:pathLst>
                <a:path extrusionOk="0" h="335" w="1048">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1"/>
            <p:cNvSpPr/>
            <p:nvPr/>
          </p:nvSpPr>
          <p:spPr>
            <a:xfrm>
              <a:off x="3864176" y="3625223"/>
              <a:ext cx="21995" cy="10631"/>
            </a:xfrm>
            <a:custGeom>
              <a:rect b="b" l="l" r="r" t="t"/>
              <a:pathLst>
                <a:path extrusionOk="0" h="334" w="691">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1"/>
            <p:cNvSpPr/>
            <p:nvPr/>
          </p:nvSpPr>
          <p:spPr>
            <a:xfrm>
              <a:off x="3898648" y="3625223"/>
              <a:ext cx="56498" cy="10631"/>
            </a:xfrm>
            <a:custGeom>
              <a:rect b="b" l="l" r="r" t="t"/>
              <a:pathLst>
                <a:path extrusionOk="0" h="334" w="1775">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1"/>
            <p:cNvSpPr/>
            <p:nvPr/>
          </p:nvSpPr>
          <p:spPr>
            <a:xfrm>
              <a:off x="3864176" y="3648713"/>
              <a:ext cx="21995" cy="10249"/>
            </a:xfrm>
            <a:custGeom>
              <a:rect b="b" l="l" r="r" t="t"/>
              <a:pathLst>
                <a:path extrusionOk="0" h="322" w="691">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1"/>
            <p:cNvSpPr/>
            <p:nvPr/>
          </p:nvSpPr>
          <p:spPr>
            <a:xfrm>
              <a:off x="3898648" y="3648713"/>
              <a:ext cx="56498" cy="10249"/>
            </a:xfrm>
            <a:custGeom>
              <a:rect b="b" l="l" r="r" t="t"/>
              <a:pathLst>
                <a:path extrusionOk="0" h="322" w="1775">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1"/>
            <p:cNvSpPr/>
            <p:nvPr/>
          </p:nvSpPr>
          <p:spPr>
            <a:xfrm>
              <a:off x="3858097" y="3452036"/>
              <a:ext cx="11013" cy="10249"/>
            </a:xfrm>
            <a:custGeom>
              <a:rect b="b" l="l" r="r" t="t"/>
              <a:pathLst>
                <a:path extrusionOk="0" h="322" w="346">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77" name="Google Shape;14977;p71"/>
          <p:cNvGrpSpPr/>
          <p:nvPr/>
        </p:nvGrpSpPr>
        <p:grpSpPr>
          <a:xfrm>
            <a:off x="859265" y="3424375"/>
            <a:ext cx="312316" cy="368400"/>
            <a:chOff x="859265" y="3348175"/>
            <a:chExt cx="312316" cy="368400"/>
          </a:xfrm>
        </p:grpSpPr>
        <p:sp>
          <p:nvSpPr>
            <p:cNvPr id="14978" name="Google Shape;14978;p71"/>
            <p:cNvSpPr/>
            <p:nvPr/>
          </p:nvSpPr>
          <p:spPr>
            <a:xfrm>
              <a:off x="968792" y="3507102"/>
              <a:ext cx="92498" cy="30589"/>
            </a:xfrm>
            <a:custGeom>
              <a:rect b="b" l="l" r="r" t="t"/>
              <a:pathLst>
                <a:path extrusionOk="0" h="961" w="2906">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1"/>
            <p:cNvSpPr/>
            <p:nvPr/>
          </p:nvSpPr>
          <p:spPr>
            <a:xfrm>
              <a:off x="911562" y="3458466"/>
              <a:ext cx="206577" cy="258109"/>
            </a:xfrm>
            <a:custGeom>
              <a:rect b="b" l="l" r="r" t="t"/>
              <a:pathLst>
                <a:path extrusionOk="0" h="8109" w="649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1"/>
            <p:cNvSpPr/>
            <p:nvPr/>
          </p:nvSpPr>
          <p:spPr>
            <a:xfrm>
              <a:off x="946034" y="3694580"/>
              <a:ext cx="10663" cy="21613"/>
            </a:xfrm>
            <a:custGeom>
              <a:rect b="b" l="l" r="r" t="t"/>
              <a:pathLst>
                <a:path extrusionOk="0" h="679" w="335">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1"/>
            <p:cNvSpPr/>
            <p:nvPr/>
          </p:nvSpPr>
          <p:spPr>
            <a:xfrm>
              <a:off x="1073004" y="3694580"/>
              <a:ext cx="10631" cy="21613"/>
            </a:xfrm>
            <a:custGeom>
              <a:rect b="b" l="l" r="r" t="t"/>
              <a:pathLst>
                <a:path extrusionOk="0" h="679" w="334">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1"/>
            <p:cNvSpPr/>
            <p:nvPr/>
          </p:nvSpPr>
          <p:spPr>
            <a:xfrm>
              <a:off x="859265" y="3348175"/>
              <a:ext cx="312316" cy="293759"/>
            </a:xfrm>
            <a:custGeom>
              <a:rect b="b" l="l" r="r" t="t"/>
              <a:pathLst>
                <a:path extrusionOk="0" h="9229" w="9812">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983" name="Google Shape;14983;p71"/>
          <p:cNvSpPr/>
          <p:nvPr/>
        </p:nvSpPr>
        <p:spPr>
          <a:xfrm>
            <a:off x="2256921" y="3454327"/>
            <a:ext cx="372188" cy="309260"/>
          </a:xfrm>
          <a:custGeom>
            <a:rect b="b" l="l" r="r" t="t"/>
            <a:pathLst>
              <a:path extrusionOk="0" h="9716" w="11693">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984" name="Google Shape;14984;p71"/>
          <p:cNvGrpSpPr/>
          <p:nvPr/>
        </p:nvGrpSpPr>
        <p:grpSpPr>
          <a:xfrm>
            <a:off x="2766374" y="3437213"/>
            <a:ext cx="330110" cy="308908"/>
            <a:chOff x="2766264" y="3394042"/>
            <a:chExt cx="294873" cy="275934"/>
          </a:xfrm>
        </p:grpSpPr>
        <p:sp>
          <p:nvSpPr>
            <p:cNvPr id="14985" name="Google Shape;14985;p71"/>
            <p:cNvSpPr/>
            <p:nvPr/>
          </p:nvSpPr>
          <p:spPr>
            <a:xfrm>
              <a:off x="2766264" y="3394042"/>
              <a:ext cx="253176" cy="275934"/>
            </a:xfrm>
            <a:custGeom>
              <a:rect b="b" l="l" r="r" t="t"/>
              <a:pathLst>
                <a:path extrusionOk="0" h="8669" w="7954">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1"/>
            <p:cNvSpPr/>
            <p:nvPr/>
          </p:nvSpPr>
          <p:spPr>
            <a:xfrm>
              <a:off x="3039143" y="3528205"/>
              <a:ext cx="21995" cy="8753"/>
            </a:xfrm>
            <a:custGeom>
              <a:rect b="b" l="l" r="r" t="t"/>
              <a:pathLst>
                <a:path extrusionOk="0" h="275" w="691">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1"/>
            <p:cNvSpPr/>
            <p:nvPr/>
          </p:nvSpPr>
          <p:spPr>
            <a:xfrm>
              <a:off x="3019408" y="3475622"/>
              <a:ext cx="20499" cy="18875"/>
            </a:xfrm>
            <a:custGeom>
              <a:rect b="b" l="l" r="r" t="t"/>
              <a:pathLst>
                <a:path extrusionOk="0" h="593" w="644">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1"/>
            <p:cNvSpPr/>
            <p:nvPr/>
          </p:nvSpPr>
          <p:spPr>
            <a:xfrm>
              <a:off x="3020554" y="3570348"/>
              <a:ext cx="19353" cy="18621"/>
            </a:xfrm>
            <a:custGeom>
              <a:rect b="b" l="l" r="r" t="t"/>
              <a:pathLst>
                <a:path extrusionOk="0" h="585" w="608">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89" name="Google Shape;14989;p71"/>
          <p:cNvGrpSpPr/>
          <p:nvPr/>
        </p:nvGrpSpPr>
        <p:grpSpPr>
          <a:xfrm>
            <a:off x="3214972" y="3435388"/>
            <a:ext cx="346406" cy="347552"/>
            <a:chOff x="3214972" y="3359188"/>
            <a:chExt cx="346406" cy="347552"/>
          </a:xfrm>
        </p:grpSpPr>
        <p:sp>
          <p:nvSpPr>
            <p:cNvPr id="14990" name="Google Shape;14990;p71"/>
            <p:cNvSpPr/>
            <p:nvPr/>
          </p:nvSpPr>
          <p:spPr>
            <a:xfrm>
              <a:off x="3301772" y="3386084"/>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1"/>
            <p:cNvSpPr/>
            <p:nvPr/>
          </p:nvSpPr>
          <p:spPr>
            <a:xfrm>
              <a:off x="3301772" y="3410339"/>
              <a:ext cx="131904" cy="11395"/>
            </a:xfrm>
            <a:custGeom>
              <a:rect b="b" l="l" r="r" t="t"/>
              <a:pathLst>
                <a:path extrusionOk="0" h="358" w="4144">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2" name="Google Shape;14992;p71"/>
            <p:cNvSpPr/>
            <p:nvPr/>
          </p:nvSpPr>
          <p:spPr>
            <a:xfrm>
              <a:off x="3301772" y="3484980"/>
              <a:ext cx="71649" cy="11427"/>
            </a:xfrm>
            <a:custGeom>
              <a:rect b="b" l="l" r="r" t="t"/>
              <a:pathLst>
                <a:path extrusionOk="0" h="359" w="2251">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3" name="Google Shape;14993;p71"/>
            <p:cNvSpPr/>
            <p:nvPr/>
          </p:nvSpPr>
          <p:spPr>
            <a:xfrm>
              <a:off x="3301772" y="3509234"/>
              <a:ext cx="130758" cy="11427"/>
            </a:xfrm>
            <a:custGeom>
              <a:rect b="b" l="l" r="r" t="t"/>
              <a:pathLst>
                <a:path extrusionOk="0" h="359" w="4108">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1"/>
            <p:cNvSpPr/>
            <p:nvPr/>
          </p:nvSpPr>
          <p:spPr>
            <a:xfrm>
              <a:off x="3301772" y="3584671"/>
              <a:ext cx="71649" cy="11395"/>
            </a:xfrm>
            <a:custGeom>
              <a:rect b="b" l="l" r="r" t="t"/>
              <a:pathLst>
                <a:path extrusionOk="0" h="358" w="2251">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1"/>
            <p:cNvSpPr/>
            <p:nvPr/>
          </p:nvSpPr>
          <p:spPr>
            <a:xfrm>
              <a:off x="3301772" y="3609308"/>
              <a:ext cx="129994" cy="11395"/>
            </a:xfrm>
            <a:custGeom>
              <a:rect b="b" l="l" r="r" t="t"/>
              <a:pathLst>
                <a:path extrusionOk="0" h="358" w="4084">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1"/>
            <p:cNvSpPr/>
            <p:nvPr/>
          </p:nvSpPr>
          <p:spPr>
            <a:xfrm>
              <a:off x="3214972" y="3458466"/>
              <a:ext cx="346406" cy="248274"/>
            </a:xfrm>
            <a:custGeom>
              <a:rect b="b" l="l" r="r" t="t"/>
              <a:pathLst>
                <a:path extrusionOk="0" h="7800" w="10883">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1"/>
            <p:cNvSpPr/>
            <p:nvPr/>
          </p:nvSpPr>
          <p:spPr>
            <a:xfrm>
              <a:off x="3238462" y="3380005"/>
              <a:ext cx="49305" cy="47427"/>
            </a:xfrm>
            <a:custGeom>
              <a:rect b="b" l="l" r="r" t="t"/>
              <a:pathLst>
                <a:path extrusionOk="0" h="1490" w="1549">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1"/>
            <p:cNvSpPr/>
            <p:nvPr/>
          </p:nvSpPr>
          <p:spPr>
            <a:xfrm>
              <a:off x="3251353" y="3380482"/>
              <a:ext cx="43607" cy="34058"/>
            </a:xfrm>
            <a:custGeom>
              <a:rect b="b" l="l" r="r" t="t"/>
              <a:pathLst>
                <a:path extrusionOk="0" h="1070" w="137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1"/>
            <p:cNvSpPr/>
            <p:nvPr/>
          </p:nvSpPr>
          <p:spPr>
            <a:xfrm>
              <a:off x="3238462" y="3479314"/>
              <a:ext cx="49305" cy="47395"/>
            </a:xfrm>
            <a:custGeom>
              <a:rect b="b" l="l" r="r" t="t"/>
              <a:pathLst>
                <a:path extrusionOk="0" h="1489" w="1549">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1"/>
            <p:cNvSpPr/>
            <p:nvPr/>
          </p:nvSpPr>
          <p:spPr>
            <a:xfrm>
              <a:off x="3251353" y="3479792"/>
              <a:ext cx="43607" cy="34408"/>
            </a:xfrm>
            <a:custGeom>
              <a:rect b="b" l="l" r="r" t="t"/>
              <a:pathLst>
                <a:path extrusionOk="0" h="1081" w="137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1"/>
            <p:cNvSpPr/>
            <p:nvPr/>
          </p:nvSpPr>
          <p:spPr>
            <a:xfrm>
              <a:off x="3238462" y="3578210"/>
              <a:ext cx="49305" cy="47809"/>
            </a:xfrm>
            <a:custGeom>
              <a:rect b="b" l="l" r="r" t="t"/>
              <a:pathLst>
                <a:path extrusionOk="0" h="1502" w="1549">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1"/>
            <p:cNvSpPr/>
            <p:nvPr/>
          </p:nvSpPr>
          <p:spPr>
            <a:xfrm>
              <a:off x="3251353" y="3579133"/>
              <a:ext cx="42843" cy="34376"/>
            </a:xfrm>
            <a:custGeom>
              <a:rect b="b" l="l" r="r" t="t"/>
              <a:pathLst>
                <a:path extrusionOk="0" h="1080" w="1346">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1"/>
            <p:cNvSpPr/>
            <p:nvPr/>
          </p:nvSpPr>
          <p:spPr>
            <a:xfrm>
              <a:off x="3215736" y="3359188"/>
              <a:ext cx="253558" cy="89442"/>
            </a:xfrm>
            <a:custGeom>
              <a:rect b="b" l="l" r="r" t="t"/>
              <a:pathLst>
                <a:path extrusionOk="0" h="2810" w="7966">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04" name="Google Shape;15004;p71"/>
          <p:cNvGrpSpPr/>
          <p:nvPr/>
        </p:nvGrpSpPr>
        <p:grpSpPr>
          <a:xfrm>
            <a:off x="4629306" y="3485393"/>
            <a:ext cx="367255" cy="244486"/>
            <a:chOff x="4629306" y="3409193"/>
            <a:chExt cx="367255" cy="244486"/>
          </a:xfrm>
        </p:grpSpPr>
        <p:sp>
          <p:nvSpPr>
            <p:cNvPr id="15005" name="Google Shape;15005;p71"/>
            <p:cNvSpPr/>
            <p:nvPr/>
          </p:nvSpPr>
          <p:spPr>
            <a:xfrm>
              <a:off x="4629306" y="3409193"/>
              <a:ext cx="367255" cy="244486"/>
            </a:xfrm>
            <a:custGeom>
              <a:rect b="b" l="l" r="r" t="t"/>
              <a:pathLst>
                <a:path extrusionOk="0" h="7681" w="11538">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1"/>
            <p:cNvSpPr/>
            <p:nvPr/>
          </p:nvSpPr>
          <p:spPr>
            <a:xfrm>
              <a:off x="4665688" y="3433447"/>
              <a:ext cx="294109" cy="195595"/>
            </a:xfrm>
            <a:custGeom>
              <a:rect b="b" l="l" r="r" t="t"/>
              <a:pathLst>
                <a:path extrusionOk="0" h="6145" w="924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1"/>
            <p:cNvSpPr/>
            <p:nvPr/>
          </p:nvSpPr>
          <p:spPr>
            <a:xfrm>
              <a:off x="4647895" y="3519866"/>
              <a:ext cx="11395" cy="23522"/>
            </a:xfrm>
            <a:custGeom>
              <a:rect b="b" l="l" r="r" t="t"/>
              <a:pathLst>
                <a:path extrusionOk="0" h="739" w="358">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1"/>
            <p:cNvSpPr/>
            <p:nvPr/>
          </p:nvSpPr>
          <p:spPr>
            <a:xfrm>
              <a:off x="4966609" y="3513404"/>
              <a:ext cx="11395" cy="36063"/>
            </a:xfrm>
            <a:custGeom>
              <a:rect b="b" l="l" r="r" t="t"/>
              <a:pathLst>
                <a:path extrusionOk="0" h="1133" w="358">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1"/>
            <p:cNvSpPr/>
            <p:nvPr/>
          </p:nvSpPr>
          <p:spPr>
            <a:xfrm>
              <a:off x="4966609" y="3433447"/>
              <a:ext cx="11777" cy="11395"/>
            </a:xfrm>
            <a:custGeom>
              <a:rect b="b" l="l" r="r" t="t"/>
              <a:pathLst>
                <a:path extrusionOk="0" h="358" w="37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1"/>
            <p:cNvSpPr/>
            <p:nvPr/>
          </p:nvSpPr>
          <p:spPr>
            <a:xfrm>
              <a:off x="4647895" y="3488799"/>
              <a:ext cx="11395" cy="17825"/>
            </a:xfrm>
            <a:custGeom>
              <a:rect b="b" l="l" r="r" t="t"/>
              <a:pathLst>
                <a:path extrusionOk="0" h="560" w="358">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1"/>
            <p:cNvSpPr/>
            <p:nvPr/>
          </p:nvSpPr>
          <p:spPr>
            <a:xfrm>
              <a:off x="4647895" y="3556247"/>
              <a:ext cx="11395" cy="17475"/>
            </a:xfrm>
            <a:custGeom>
              <a:rect b="b" l="l" r="r" t="t"/>
              <a:pathLst>
                <a:path extrusionOk="0" h="549" w="358">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1"/>
            <p:cNvSpPr/>
            <p:nvPr/>
          </p:nvSpPr>
          <p:spPr>
            <a:xfrm>
              <a:off x="4690324" y="3574804"/>
              <a:ext cx="244486" cy="36032"/>
            </a:xfrm>
            <a:custGeom>
              <a:rect b="b" l="l" r="r" t="t"/>
              <a:pathLst>
                <a:path extrusionOk="0" h="1132" w="7681">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1"/>
            <p:cNvSpPr/>
            <p:nvPr/>
          </p:nvSpPr>
          <p:spPr>
            <a:xfrm>
              <a:off x="4788870" y="3486635"/>
              <a:ext cx="53092" cy="52965"/>
            </a:xfrm>
            <a:custGeom>
              <a:rect b="b" l="l" r="r" t="t"/>
              <a:pathLst>
                <a:path extrusionOk="0" h="1664" w="1668">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4" name="Google Shape;15014;p71"/>
            <p:cNvSpPr/>
            <p:nvPr/>
          </p:nvSpPr>
          <p:spPr>
            <a:xfrm>
              <a:off x="4745645" y="3458084"/>
              <a:ext cx="134195" cy="109941"/>
            </a:xfrm>
            <a:custGeom>
              <a:rect b="b" l="l" r="r" t="t"/>
              <a:pathLst>
                <a:path extrusionOk="0" h="3454" w="4216">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5" name="Google Shape;15015;p71"/>
          <p:cNvGrpSpPr/>
          <p:nvPr/>
        </p:nvGrpSpPr>
        <p:grpSpPr>
          <a:xfrm>
            <a:off x="4193490" y="3426284"/>
            <a:ext cx="289939" cy="334661"/>
            <a:chOff x="4193490" y="3350084"/>
            <a:chExt cx="289939" cy="334661"/>
          </a:xfrm>
        </p:grpSpPr>
        <p:sp>
          <p:nvSpPr>
            <p:cNvPr id="15016" name="Google Shape;15016;p71"/>
            <p:cNvSpPr/>
            <p:nvPr/>
          </p:nvSpPr>
          <p:spPr>
            <a:xfrm>
              <a:off x="4193490" y="3350084"/>
              <a:ext cx="246364" cy="150110"/>
            </a:xfrm>
            <a:custGeom>
              <a:rect b="b" l="l" r="r" t="t"/>
              <a:pathLst>
                <a:path extrusionOk="0" h="4716" w="774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1"/>
            <p:cNvSpPr/>
            <p:nvPr/>
          </p:nvSpPr>
          <p:spPr>
            <a:xfrm>
              <a:off x="4193872" y="3405023"/>
              <a:ext cx="9517" cy="44753"/>
            </a:xfrm>
            <a:custGeom>
              <a:rect b="b" l="l" r="r" t="t"/>
              <a:pathLst>
                <a:path extrusionOk="0" h="1406" w="299">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1"/>
            <p:cNvSpPr/>
            <p:nvPr/>
          </p:nvSpPr>
          <p:spPr>
            <a:xfrm>
              <a:off x="4275356" y="3444460"/>
              <a:ext cx="128116" cy="9485"/>
            </a:xfrm>
            <a:custGeom>
              <a:rect b="b" l="l" r="r" t="t"/>
              <a:pathLst>
                <a:path extrusionOk="0" h="298" w="4025">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1"/>
            <p:cNvSpPr/>
            <p:nvPr/>
          </p:nvSpPr>
          <p:spPr>
            <a:xfrm>
              <a:off x="4275356" y="3463781"/>
              <a:ext cx="128116" cy="9485"/>
            </a:xfrm>
            <a:custGeom>
              <a:rect b="b" l="l" r="r" t="t"/>
              <a:pathLst>
                <a:path extrusionOk="0" h="298" w="4025">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1"/>
            <p:cNvSpPr/>
            <p:nvPr/>
          </p:nvSpPr>
          <p:spPr>
            <a:xfrm>
              <a:off x="4223442" y="3439527"/>
              <a:ext cx="38673" cy="38673"/>
            </a:xfrm>
            <a:custGeom>
              <a:rect b="b" l="l" r="r" t="t"/>
              <a:pathLst>
                <a:path extrusionOk="0" h="1215" w="1215">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1"/>
            <p:cNvSpPr/>
            <p:nvPr/>
          </p:nvSpPr>
          <p:spPr>
            <a:xfrm>
              <a:off x="4275356" y="3525913"/>
              <a:ext cx="128116" cy="9517"/>
            </a:xfrm>
            <a:custGeom>
              <a:rect b="b" l="l" r="r" t="t"/>
              <a:pathLst>
                <a:path extrusionOk="0" h="299" w="4025">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1"/>
            <p:cNvSpPr/>
            <p:nvPr/>
          </p:nvSpPr>
          <p:spPr>
            <a:xfrm>
              <a:off x="4275356" y="3544884"/>
              <a:ext cx="128116" cy="9485"/>
            </a:xfrm>
            <a:custGeom>
              <a:rect b="b" l="l" r="r" t="t"/>
              <a:pathLst>
                <a:path extrusionOk="0" h="298" w="4025">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1"/>
            <p:cNvSpPr/>
            <p:nvPr/>
          </p:nvSpPr>
          <p:spPr>
            <a:xfrm>
              <a:off x="4223442" y="3521011"/>
              <a:ext cx="38673" cy="38673"/>
            </a:xfrm>
            <a:custGeom>
              <a:rect b="b" l="l" r="r" t="t"/>
              <a:pathLst>
                <a:path extrusionOk="0" h="1215" w="1215">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1"/>
            <p:cNvSpPr/>
            <p:nvPr/>
          </p:nvSpPr>
          <p:spPr>
            <a:xfrm>
              <a:off x="4223442" y="3602464"/>
              <a:ext cx="38673" cy="38705"/>
            </a:xfrm>
            <a:custGeom>
              <a:rect b="b" l="l" r="r" t="t"/>
              <a:pathLst>
                <a:path extrusionOk="0" h="1216" w="1215">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1"/>
            <p:cNvSpPr/>
            <p:nvPr/>
          </p:nvSpPr>
          <p:spPr>
            <a:xfrm>
              <a:off x="4193872" y="3460375"/>
              <a:ext cx="289558" cy="224370"/>
            </a:xfrm>
            <a:custGeom>
              <a:rect b="b" l="l" r="r" t="t"/>
              <a:pathLst>
                <a:path extrusionOk="0" h="7049" w="9097">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26" name="Google Shape;15026;p71"/>
          <p:cNvGrpSpPr/>
          <p:nvPr/>
        </p:nvGrpSpPr>
        <p:grpSpPr>
          <a:xfrm>
            <a:off x="6533281" y="3427430"/>
            <a:ext cx="357037" cy="357005"/>
            <a:chOff x="6533281" y="3351230"/>
            <a:chExt cx="357037" cy="357005"/>
          </a:xfrm>
        </p:grpSpPr>
        <p:sp>
          <p:nvSpPr>
            <p:cNvPr id="15027" name="Google Shape;15027;p71"/>
            <p:cNvSpPr/>
            <p:nvPr/>
          </p:nvSpPr>
          <p:spPr>
            <a:xfrm>
              <a:off x="6533281" y="3351230"/>
              <a:ext cx="357037" cy="357005"/>
            </a:xfrm>
            <a:custGeom>
              <a:rect b="b" l="l" r="r" t="t"/>
              <a:pathLst>
                <a:path extrusionOk="0" h="11216" w="11217">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1"/>
            <p:cNvSpPr/>
            <p:nvPr/>
          </p:nvSpPr>
          <p:spPr>
            <a:xfrm>
              <a:off x="6570427" y="3388344"/>
              <a:ext cx="282364" cy="282396"/>
            </a:xfrm>
            <a:custGeom>
              <a:rect b="b" l="l" r="r" t="t"/>
              <a:pathLst>
                <a:path extrusionOk="0" h="8872" w="8871">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1"/>
            <p:cNvSpPr/>
            <p:nvPr/>
          </p:nvSpPr>
          <p:spPr>
            <a:xfrm>
              <a:off x="6676166" y="3494083"/>
              <a:ext cx="71267" cy="71299"/>
            </a:xfrm>
            <a:custGeom>
              <a:rect b="b" l="l" r="r" t="t"/>
              <a:pathLst>
                <a:path extrusionOk="0" h="2240" w="2239">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0" name="Google Shape;15030;p71"/>
          <p:cNvGrpSpPr/>
          <p:nvPr/>
        </p:nvGrpSpPr>
        <p:grpSpPr>
          <a:xfrm>
            <a:off x="6058441" y="3427430"/>
            <a:ext cx="357387" cy="357005"/>
            <a:chOff x="6058441" y="3351230"/>
            <a:chExt cx="357387" cy="357005"/>
          </a:xfrm>
        </p:grpSpPr>
        <p:sp>
          <p:nvSpPr>
            <p:cNvPr id="15031" name="Google Shape;15031;p71"/>
            <p:cNvSpPr/>
            <p:nvPr/>
          </p:nvSpPr>
          <p:spPr>
            <a:xfrm>
              <a:off x="6058441" y="3351230"/>
              <a:ext cx="357387" cy="357005"/>
            </a:xfrm>
            <a:custGeom>
              <a:rect b="b" l="l" r="r" t="t"/>
              <a:pathLst>
                <a:path extrusionOk="0" h="11216" w="11228">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1"/>
            <p:cNvSpPr/>
            <p:nvPr/>
          </p:nvSpPr>
          <p:spPr>
            <a:xfrm>
              <a:off x="6111120" y="3403527"/>
              <a:ext cx="252030" cy="252030"/>
            </a:xfrm>
            <a:custGeom>
              <a:rect b="b" l="l" r="r" t="t"/>
              <a:pathLst>
                <a:path extrusionOk="0" h="7918" w="7918">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3" name="Google Shape;15033;p71"/>
          <p:cNvGrpSpPr/>
          <p:nvPr/>
        </p:nvGrpSpPr>
        <p:grpSpPr>
          <a:xfrm>
            <a:off x="7957483" y="3427048"/>
            <a:ext cx="357387" cy="357387"/>
            <a:chOff x="7957483" y="3350848"/>
            <a:chExt cx="357387" cy="357387"/>
          </a:xfrm>
        </p:grpSpPr>
        <p:sp>
          <p:nvSpPr>
            <p:cNvPr id="15034" name="Google Shape;15034;p71"/>
            <p:cNvSpPr/>
            <p:nvPr/>
          </p:nvSpPr>
          <p:spPr>
            <a:xfrm>
              <a:off x="8025312" y="3410721"/>
              <a:ext cx="71649" cy="71267"/>
            </a:xfrm>
            <a:custGeom>
              <a:rect b="b" l="l" r="r" t="t"/>
              <a:pathLst>
                <a:path extrusionOk="0" h="2239" w="2251">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1"/>
            <p:cNvSpPr/>
            <p:nvPr/>
          </p:nvSpPr>
          <p:spPr>
            <a:xfrm>
              <a:off x="8191306" y="3380768"/>
              <a:ext cx="70917" cy="71299"/>
            </a:xfrm>
            <a:custGeom>
              <a:rect b="b" l="l" r="r" t="t"/>
              <a:pathLst>
                <a:path extrusionOk="0" h="2240" w="2228">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1"/>
            <p:cNvSpPr/>
            <p:nvPr/>
          </p:nvSpPr>
          <p:spPr>
            <a:xfrm>
              <a:off x="7957483" y="3350848"/>
              <a:ext cx="357387" cy="357387"/>
            </a:xfrm>
            <a:custGeom>
              <a:rect b="b" l="l" r="r" t="t"/>
              <a:pathLst>
                <a:path extrusionOk="0" h="11228" w="11228">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37" name="Google Shape;15037;p71"/>
          <p:cNvGrpSpPr/>
          <p:nvPr/>
        </p:nvGrpSpPr>
        <p:grpSpPr>
          <a:xfrm>
            <a:off x="7007771" y="3427430"/>
            <a:ext cx="357387" cy="357005"/>
            <a:chOff x="7007771" y="3351230"/>
            <a:chExt cx="357387" cy="357005"/>
          </a:xfrm>
        </p:grpSpPr>
        <p:sp>
          <p:nvSpPr>
            <p:cNvPr id="15038" name="Google Shape;15038;p71"/>
            <p:cNvSpPr/>
            <p:nvPr/>
          </p:nvSpPr>
          <p:spPr>
            <a:xfrm>
              <a:off x="7007771" y="3351230"/>
              <a:ext cx="357387" cy="357005"/>
            </a:xfrm>
            <a:custGeom>
              <a:rect b="b" l="l" r="r" t="t"/>
              <a:pathLst>
                <a:path extrusionOk="0" h="11216" w="11228">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1"/>
            <p:cNvSpPr/>
            <p:nvPr/>
          </p:nvSpPr>
          <p:spPr>
            <a:xfrm>
              <a:off x="7060450" y="3456206"/>
              <a:ext cx="80371" cy="124710"/>
            </a:xfrm>
            <a:custGeom>
              <a:rect b="b" l="l" r="r" t="t"/>
              <a:pathLst>
                <a:path extrusionOk="0" h="3918" w="2525">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0" name="Google Shape;15040;p71"/>
            <p:cNvSpPr/>
            <p:nvPr/>
          </p:nvSpPr>
          <p:spPr>
            <a:xfrm>
              <a:off x="7203303" y="3456206"/>
              <a:ext cx="80753" cy="124710"/>
            </a:xfrm>
            <a:custGeom>
              <a:rect b="b" l="l" r="r" t="t"/>
              <a:pathLst>
                <a:path extrusionOk="0" h="3918" w="2537">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1" name="Google Shape;15041;p71"/>
            <p:cNvSpPr/>
            <p:nvPr/>
          </p:nvSpPr>
          <p:spPr>
            <a:xfrm>
              <a:off x="7151388" y="3478518"/>
              <a:ext cx="33772" cy="102015"/>
            </a:xfrm>
            <a:custGeom>
              <a:rect b="b" l="l" r="r" t="t"/>
              <a:pathLst>
                <a:path extrusionOk="0" h="3205" w="1061">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1"/>
            <p:cNvSpPr/>
            <p:nvPr/>
          </p:nvSpPr>
          <p:spPr>
            <a:xfrm>
              <a:off x="7293891" y="3508884"/>
              <a:ext cx="41729" cy="41697"/>
            </a:xfrm>
            <a:custGeom>
              <a:rect b="b" l="l" r="r" t="t"/>
              <a:pathLst>
                <a:path extrusionOk="0" h="1310" w="1311">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3" name="Google Shape;15043;p71"/>
          <p:cNvGrpSpPr/>
          <p:nvPr/>
        </p:nvGrpSpPr>
        <p:grpSpPr>
          <a:xfrm>
            <a:off x="5108729" y="3427430"/>
            <a:ext cx="357005" cy="357005"/>
            <a:chOff x="5108729" y="3351230"/>
            <a:chExt cx="357005" cy="357005"/>
          </a:xfrm>
        </p:grpSpPr>
        <p:sp>
          <p:nvSpPr>
            <p:cNvPr id="15044" name="Google Shape;15044;p71"/>
            <p:cNvSpPr/>
            <p:nvPr/>
          </p:nvSpPr>
          <p:spPr>
            <a:xfrm>
              <a:off x="5108729" y="3351230"/>
              <a:ext cx="357005" cy="357005"/>
            </a:xfrm>
            <a:custGeom>
              <a:rect b="b" l="l" r="r" t="t"/>
              <a:pathLst>
                <a:path extrusionOk="0" h="11216" w="11216">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1"/>
            <p:cNvSpPr/>
            <p:nvPr/>
          </p:nvSpPr>
          <p:spPr>
            <a:xfrm>
              <a:off x="5163668" y="3402381"/>
              <a:ext cx="244104" cy="233473"/>
            </a:xfrm>
            <a:custGeom>
              <a:rect b="b" l="l" r="r" t="t"/>
              <a:pathLst>
                <a:path extrusionOk="0" h="7335" w="7669">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6" name="Google Shape;15046;p71"/>
          <p:cNvGrpSpPr/>
          <p:nvPr/>
        </p:nvGrpSpPr>
        <p:grpSpPr>
          <a:xfrm>
            <a:off x="5583569" y="3427430"/>
            <a:ext cx="357419" cy="357005"/>
            <a:chOff x="5583569" y="3351230"/>
            <a:chExt cx="357419" cy="357005"/>
          </a:xfrm>
        </p:grpSpPr>
        <p:sp>
          <p:nvSpPr>
            <p:cNvPr id="15047" name="Google Shape;15047;p71"/>
            <p:cNvSpPr/>
            <p:nvPr/>
          </p:nvSpPr>
          <p:spPr>
            <a:xfrm>
              <a:off x="5583569" y="3351230"/>
              <a:ext cx="357419" cy="357005"/>
            </a:xfrm>
            <a:custGeom>
              <a:rect b="b" l="l" r="r" t="t"/>
              <a:pathLst>
                <a:path extrusionOk="0" h="11216" w="11229">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1"/>
            <p:cNvSpPr/>
            <p:nvPr/>
          </p:nvSpPr>
          <p:spPr>
            <a:xfrm>
              <a:off x="5658625" y="3403527"/>
              <a:ext cx="172073" cy="243690"/>
            </a:xfrm>
            <a:custGeom>
              <a:rect b="b" l="l" r="r" t="t"/>
              <a:pathLst>
                <a:path extrusionOk="0" h="7656" w="5406">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9" name="Google Shape;15049;p71"/>
          <p:cNvGrpSpPr/>
          <p:nvPr/>
        </p:nvGrpSpPr>
        <p:grpSpPr>
          <a:xfrm>
            <a:off x="7482229" y="3427430"/>
            <a:ext cx="357419" cy="357005"/>
            <a:chOff x="7482229" y="3351230"/>
            <a:chExt cx="357419" cy="357005"/>
          </a:xfrm>
        </p:grpSpPr>
        <p:sp>
          <p:nvSpPr>
            <p:cNvPr id="15050" name="Google Shape;15050;p71"/>
            <p:cNvSpPr/>
            <p:nvPr/>
          </p:nvSpPr>
          <p:spPr>
            <a:xfrm>
              <a:off x="7482229" y="3351230"/>
              <a:ext cx="357419" cy="357005"/>
            </a:xfrm>
            <a:custGeom>
              <a:rect b="b" l="l" r="r" t="t"/>
              <a:pathLst>
                <a:path extrusionOk="0" h="11216" w="11229">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1"/>
            <p:cNvSpPr/>
            <p:nvPr/>
          </p:nvSpPr>
          <p:spPr>
            <a:xfrm>
              <a:off x="7592138" y="3605616"/>
              <a:ext cx="137983" cy="32530"/>
            </a:xfrm>
            <a:custGeom>
              <a:rect b="b" l="l" r="r" t="t"/>
              <a:pathLst>
                <a:path extrusionOk="0" h="1022" w="4335">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1"/>
            <p:cNvSpPr/>
            <p:nvPr/>
          </p:nvSpPr>
          <p:spPr>
            <a:xfrm>
              <a:off x="7513709" y="3387962"/>
              <a:ext cx="295987" cy="282014"/>
            </a:xfrm>
            <a:custGeom>
              <a:rect b="b" l="l" r="r" t="t"/>
              <a:pathLst>
                <a:path extrusionOk="0" h="8860" w="9299">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1"/>
            <p:cNvSpPr/>
            <p:nvPr/>
          </p:nvSpPr>
          <p:spPr>
            <a:xfrm>
              <a:off x="7580393" y="3516460"/>
              <a:ext cx="56880" cy="56880"/>
            </a:xfrm>
            <a:custGeom>
              <a:rect b="b" l="l" r="r" t="t"/>
              <a:pathLst>
                <a:path extrusionOk="0" h="1787" w="1787">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1"/>
            <p:cNvSpPr/>
            <p:nvPr/>
          </p:nvSpPr>
          <p:spPr>
            <a:xfrm>
              <a:off x="7685750" y="3516460"/>
              <a:ext cx="56880" cy="56880"/>
            </a:xfrm>
            <a:custGeom>
              <a:rect b="b" l="l" r="r" t="t"/>
              <a:pathLst>
                <a:path extrusionOk="0" h="1787" w="1787">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5" name="Google Shape;15055;p71"/>
          <p:cNvGrpSpPr/>
          <p:nvPr/>
        </p:nvGrpSpPr>
        <p:grpSpPr>
          <a:xfrm>
            <a:off x="3764485" y="2966882"/>
            <a:ext cx="222874" cy="345737"/>
            <a:chOff x="3764485" y="2890682"/>
            <a:chExt cx="222874" cy="345737"/>
          </a:xfrm>
        </p:grpSpPr>
        <p:sp>
          <p:nvSpPr>
            <p:cNvPr id="15056" name="Google Shape;15056;p71"/>
            <p:cNvSpPr/>
            <p:nvPr/>
          </p:nvSpPr>
          <p:spPr>
            <a:xfrm>
              <a:off x="3764485" y="2890682"/>
              <a:ext cx="222874" cy="345737"/>
            </a:xfrm>
            <a:custGeom>
              <a:rect b="b" l="l" r="r" t="t"/>
              <a:pathLst>
                <a:path extrusionOk="0" h="10862" w="7002">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1"/>
            <p:cNvSpPr/>
            <p:nvPr/>
          </p:nvSpPr>
          <p:spPr>
            <a:xfrm>
              <a:off x="3913799" y="2948231"/>
              <a:ext cx="20499" cy="14960"/>
            </a:xfrm>
            <a:custGeom>
              <a:rect b="b" l="l" r="r" t="t"/>
              <a:pathLst>
                <a:path extrusionOk="0" h="470" w="644">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1"/>
            <p:cNvSpPr/>
            <p:nvPr/>
          </p:nvSpPr>
          <p:spPr>
            <a:xfrm>
              <a:off x="3841418" y="2956315"/>
              <a:ext cx="10631" cy="15947"/>
            </a:xfrm>
            <a:custGeom>
              <a:rect b="b" l="l" r="r" t="t"/>
              <a:pathLst>
                <a:path extrusionOk="0" h="501" w="334">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59" name="Google Shape;15059;p71"/>
          <p:cNvGrpSpPr/>
          <p:nvPr/>
        </p:nvGrpSpPr>
        <p:grpSpPr>
          <a:xfrm>
            <a:off x="2238616" y="2984331"/>
            <a:ext cx="422596" cy="310382"/>
            <a:chOff x="2278533" y="2937377"/>
            <a:chExt cx="346788" cy="254704"/>
          </a:xfrm>
        </p:grpSpPr>
        <p:sp>
          <p:nvSpPr>
            <p:cNvPr id="15060" name="Google Shape;15060;p71"/>
            <p:cNvSpPr/>
            <p:nvPr/>
          </p:nvSpPr>
          <p:spPr>
            <a:xfrm>
              <a:off x="2317557" y="2958607"/>
              <a:ext cx="270619" cy="184200"/>
            </a:xfrm>
            <a:custGeom>
              <a:rect b="b" l="l" r="r" t="t"/>
              <a:pathLst>
                <a:path extrusionOk="0" h="5787" w="8502">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1"/>
            <p:cNvSpPr/>
            <p:nvPr/>
          </p:nvSpPr>
          <p:spPr>
            <a:xfrm>
              <a:off x="2278533" y="2937377"/>
              <a:ext cx="346788" cy="254704"/>
            </a:xfrm>
            <a:custGeom>
              <a:rect b="b" l="l" r="r" t="t"/>
              <a:pathLst>
                <a:path extrusionOk="0" h="8002" w="10895">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62" name="Google Shape;15062;p71"/>
          <p:cNvSpPr/>
          <p:nvPr/>
        </p:nvSpPr>
        <p:spPr>
          <a:xfrm>
            <a:off x="3227863" y="2967328"/>
            <a:ext cx="347552" cy="346438"/>
          </a:xfrm>
          <a:custGeom>
            <a:rect b="b" l="l" r="r" t="t"/>
            <a:pathLst>
              <a:path extrusionOk="0" h="10884" w="10919">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63" name="Google Shape;15063;p71"/>
          <p:cNvGrpSpPr/>
          <p:nvPr/>
        </p:nvGrpSpPr>
        <p:grpSpPr>
          <a:xfrm>
            <a:off x="1836637" y="2967710"/>
            <a:ext cx="286152" cy="346438"/>
            <a:chOff x="1836637" y="2891510"/>
            <a:chExt cx="286152" cy="346438"/>
          </a:xfrm>
        </p:grpSpPr>
        <p:sp>
          <p:nvSpPr>
            <p:cNvPr id="15064" name="Google Shape;15064;p71"/>
            <p:cNvSpPr/>
            <p:nvPr/>
          </p:nvSpPr>
          <p:spPr>
            <a:xfrm>
              <a:off x="1836637" y="3059413"/>
              <a:ext cx="286152" cy="178534"/>
            </a:xfrm>
            <a:custGeom>
              <a:rect b="b" l="l" r="r" t="t"/>
              <a:pathLst>
                <a:path extrusionOk="0" h="5609" w="899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5" name="Google Shape;15065;p71"/>
            <p:cNvSpPr/>
            <p:nvPr/>
          </p:nvSpPr>
          <p:spPr>
            <a:xfrm>
              <a:off x="1917740" y="2891510"/>
              <a:ext cx="119394" cy="161474"/>
            </a:xfrm>
            <a:custGeom>
              <a:rect b="b" l="l" r="r" t="t"/>
              <a:pathLst>
                <a:path extrusionOk="0" h="5073" w="3751">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6" name="Google Shape;15066;p71"/>
            <p:cNvSpPr/>
            <p:nvPr/>
          </p:nvSpPr>
          <p:spPr>
            <a:xfrm>
              <a:off x="1960933" y="3027201"/>
              <a:ext cx="32244" cy="10249"/>
            </a:xfrm>
            <a:custGeom>
              <a:rect b="b" l="l" r="r" t="t"/>
              <a:pathLst>
                <a:path extrusionOk="0" h="322" w="1013">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7" name="Google Shape;15067;p71"/>
          <p:cNvGrpSpPr/>
          <p:nvPr/>
        </p:nvGrpSpPr>
        <p:grpSpPr>
          <a:xfrm>
            <a:off x="5585861" y="2982129"/>
            <a:ext cx="379764" cy="337684"/>
            <a:chOff x="5585861" y="2905929"/>
            <a:chExt cx="379764" cy="337684"/>
          </a:xfrm>
        </p:grpSpPr>
        <p:sp>
          <p:nvSpPr>
            <p:cNvPr id="15068" name="Google Shape;15068;p71"/>
            <p:cNvSpPr/>
            <p:nvPr/>
          </p:nvSpPr>
          <p:spPr>
            <a:xfrm>
              <a:off x="5609734" y="3198096"/>
              <a:ext cx="11395" cy="45517"/>
            </a:xfrm>
            <a:custGeom>
              <a:rect b="b" l="l" r="r" t="t"/>
              <a:pathLst>
                <a:path extrusionOk="0" h="1430" w="358">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1"/>
            <p:cNvSpPr/>
            <p:nvPr/>
          </p:nvSpPr>
          <p:spPr>
            <a:xfrm>
              <a:off x="5585861" y="3048431"/>
              <a:ext cx="205431" cy="195182"/>
            </a:xfrm>
            <a:custGeom>
              <a:rect b="b" l="l" r="r" t="t"/>
              <a:pathLst>
                <a:path extrusionOk="0" h="6132" w="6454">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1"/>
            <p:cNvSpPr/>
            <p:nvPr/>
          </p:nvSpPr>
          <p:spPr>
            <a:xfrm>
              <a:off x="5740078" y="2905929"/>
              <a:ext cx="225547" cy="189516"/>
            </a:xfrm>
            <a:custGeom>
              <a:rect b="b" l="l" r="r" t="t"/>
              <a:pathLst>
                <a:path extrusionOk="0" h="5954" w="7086">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1"/>
            <p:cNvSpPr/>
            <p:nvPr/>
          </p:nvSpPr>
          <p:spPr>
            <a:xfrm>
              <a:off x="5793902" y="2928464"/>
              <a:ext cx="131553" cy="130598"/>
            </a:xfrm>
            <a:custGeom>
              <a:rect b="b" l="l" r="r" t="t"/>
              <a:pathLst>
                <a:path extrusionOk="0" h="4103" w="4133">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72" name="Google Shape;15072;p71"/>
          <p:cNvGrpSpPr/>
          <p:nvPr/>
        </p:nvGrpSpPr>
        <p:grpSpPr>
          <a:xfrm>
            <a:off x="1327676" y="2986680"/>
            <a:ext cx="347934" cy="310024"/>
            <a:chOff x="1327676" y="2910480"/>
            <a:chExt cx="347934" cy="310024"/>
          </a:xfrm>
        </p:grpSpPr>
        <p:sp>
          <p:nvSpPr>
            <p:cNvPr id="15073" name="Google Shape;15073;p71"/>
            <p:cNvSpPr/>
            <p:nvPr/>
          </p:nvSpPr>
          <p:spPr>
            <a:xfrm>
              <a:off x="1367081" y="3067370"/>
              <a:ext cx="43257" cy="15565"/>
            </a:xfrm>
            <a:custGeom>
              <a:rect b="b" l="l" r="r" t="t"/>
              <a:pathLst>
                <a:path extrusionOk="0" h="489" w="1359">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1"/>
            <p:cNvSpPr/>
            <p:nvPr/>
          </p:nvSpPr>
          <p:spPr>
            <a:xfrm>
              <a:off x="1350402" y="3170436"/>
              <a:ext cx="10663" cy="48541"/>
            </a:xfrm>
            <a:custGeom>
              <a:rect b="b" l="l" r="r" t="t"/>
              <a:pathLst>
                <a:path extrusionOk="0" h="1525" w="335">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1"/>
            <p:cNvSpPr/>
            <p:nvPr/>
          </p:nvSpPr>
          <p:spPr>
            <a:xfrm>
              <a:off x="1327676" y="3040187"/>
              <a:ext cx="201643" cy="180317"/>
            </a:xfrm>
            <a:custGeom>
              <a:rect b="b" l="l" r="r" t="t"/>
              <a:pathLst>
                <a:path extrusionOk="0" h="5665" w="6335">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1"/>
            <p:cNvSpPr/>
            <p:nvPr/>
          </p:nvSpPr>
          <p:spPr>
            <a:xfrm>
              <a:off x="1470179" y="2910480"/>
              <a:ext cx="205431" cy="173601"/>
            </a:xfrm>
            <a:custGeom>
              <a:rect b="b" l="l" r="r" t="t"/>
              <a:pathLst>
                <a:path extrusionOk="0" h="5454" w="6454">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1"/>
            <p:cNvSpPr/>
            <p:nvPr/>
          </p:nvSpPr>
          <p:spPr>
            <a:xfrm>
              <a:off x="1497075" y="2942692"/>
              <a:ext cx="152370" cy="96668"/>
            </a:xfrm>
            <a:custGeom>
              <a:rect b="b" l="l" r="r" t="t"/>
              <a:pathLst>
                <a:path extrusionOk="0" h="3037" w="4787">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078" name="Google Shape;15078;p71"/>
          <p:cNvSpPr/>
          <p:nvPr/>
        </p:nvSpPr>
        <p:spPr>
          <a:xfrm>
            <a:off x="2785967" y="3271272"/>
            <a:ext cx="10663" cy="32244"/>
          </a:xfrm>
          <a:custGeom>
            <a:rect b="b" l="l" r="r" t="t"/>
            <a:pathLst>
              <a:path extrusionOk="0" h="1013" w="335">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079" name="Google Shape;15079;p71"/>
          <p:cNvGrpSpPr/>
          <p:nvPr/>
        </p:nvGrpSpPr>
        <p:grpSpPr>
          <a:xfrm>
            <a:off x="2753401" y="2945764"/>
            <a:ext cx="382828" cy="358601"/>
            <a:chOff x="2753373" y="2902523"/>
            <a:chExt cx="347552" cy="325557"/>
          </a:xfrm>
        </p:grpSpPr>
        <p:sp>
          <p:nvSpPr>
            <p:cNvPr id="15080" name="Google Shape;15080;p71"/>
            <p:cNvSpPr/>
            <p:nvPr/>
          </p:nvSpPr>
          <p:spPr>
            <a:xfrm>
              <a:off x="2807962" y="3018575"/>
              <a:ext cx="86418" cy="29506"/>
            </a:xfrm>
            <a:custGeom>
              <a:rect b="b" l="l" r="r" t="t"/>
              <a:pathLst>
                <a:path extrusionOk="0" h="927" w="2715">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1"/>
            <p:cNvSpPr/>
            <p:nvPr/>
          </p:nvSpPr>
          <p:spPr>
            <a:xfrm>
              <a:off x="2753373" y="2973376"/>
              <a:ext cx="195213" cy="254704"/>
            </a:xfrm>
            <a:custGeom>
              <a:rect b="b" l="l" r="r" t="t"/>
              <a:pathLst>
                <a:path extrusionOk="0" h="8002" w="6133">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1"/>
            <p:cNvSpPr/>
            <p:nvPr/>
          </p:nvSpPr>
          <p:spPr>
            <a:xfrm>
              <a:off x="2905361" y="3195072"/>
              <a:ext cx="10631" cy="32244"/>
            </a:xfrm>
            <a:custGeom>
              <a:rect b="b" l="l" r="r" t="t"/>
              <a:pathLst>
                <a:path extrusionOk="0" h="1013" w="334">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1"/>
            <p:cNvSpPr/>
            <p:nvPr/>
          </p:nvSpPr>
          <p:spPr>
            <a:xfrm>
              <a:off x="2939069" y="2934735"/>
              <a:ext cx="161856" cy="169049"/>
            </a:xfrm>
            <a:custGeom>
              <a:rect b="b" l="l" r="r" t="t"/>
              <a:pathLst>
                <a:path extrusionOk="0" h="5311" w="5085">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1"/>
            <p:cNvSpPr/>
            <p:nvPr/>
          </p:nvSpPr>
          <p:spPr>
            <a:xfrm>
              <a:off x="3002379" y="2902523"/>
              <a:ext cx="32244" cy="96668"/>
            </a:xfrm>
            <a:custGeom>
              <a:rect b="b" l="l" r="r" t="t"/>
              <a:pathLst>
                <a:path extrusionOk="0" h="3037" w="1013">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1"/>
            <p:cNvSpPr/>
            <p:nvPr/>
          </p:nvSpPr>
          <p:spPr>
            <a:xfrm>
              <a:off x="3003143" y="3005206"/>
              <a:ext cx="32244" cy="32244"/>
            </a:xfrm>
            <a:custGeom>
              <a:rect b="b" l="l" r="r" t="t"/>
              <a:pathLst>
                <a:path extrusionOk="0" h="1013" w="1013">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6" name="Google Shape;15086;p71"/>
          <p:cNvGrpSpPr/>
          <p:nvPr/>
        </p:nvGrpSpPr>
        <p:grpSpPr>
          <a:xfrm>
            <a:off x="849016" y="2979455"/>
            <a:ext cx="356655" cy="335425"/>
            <a:chOff x="849016" y="2903255"/>
            <a:chExt cx="356655" cy="335425"/>
          </a:xfrm>
        </p:grpSpPr>
        <p:sp>
          <p:nvSpPr>
            <p:cNvPr id="15087" name="Google Shape;15087;p71"/>
            <p:cNvSpPr/>
            <p:nvPr/>
          </p:nvSpPr>
          <p:spPr>
            <a:xfrm>
              <a:off x="849016" y="2903255"/>
              <a:ext cx="356655" cy="335425"/>
            </a:xfrm>
            <a:custGeom>
              <a:rect b="b" l="l" r="r" t="t"/>
              <a:pathLst>
                <a:path extrusionOk="0" h="10538" w="11205">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8" name="Google Shape;15088;p71"/>
            <p:cNvSpPr/>
            <p:nvPr/>
          </p:nvSpPr>
          <p:spPr>
            <a:xfrm>
              <a:off x="1137046" y="2932825"/>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9" name="Google Shape;15089;p71"/>
            <p:cNvSpPr/>
            <p:nvPr/>
          </p:nvSpPr>
          <p:spPr>
            <a:xfrm>
              <a:off x="1080579" y="2932825"/>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1"/>
            <p:cNvSpPr/>
            <p:nvPr/>
          </p:nvSpPr>
          <p:spPr>
            <a:xfrm>
              <a:off x="879350" y="2949122"/>
              <a:ext cx="187988" cy="10631"/>
            </a:xfrm>
            <a:custGeom>
              <a:rect b="b" l="l" r="r" t="t"/>
              <a:pathLst>
                <a:path extrusionOk="0" h="334" w="5906">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1"/>
            <p:cNvSpPr/>
            <p:nvPr/>
          </p:nvSpPr>
          <p:spPr>
            <a:xfrm>
              <a:off x="1137046" y="3050309"/>
              <a:ext cx="43607" cy="43607"/>
            </a:xfrm>
            <a:custGeom>
              <a:rect b="b" l="l" r="r" t="t"/>
              <a:pathLst>
                <a:path extrusionOk="0" h="1370" w="137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1"/>
            <p:cNvSpPr/>
            <p:nvPr/>
          </p:nvSpPr>
          <p:spPr>
            <a:xfrm>
              <a:off x="1080579" y="3050309"/>
              <a:ext cx="43607" cy="43607"/>
            </a:xfrm>
            <a:custGeom>
              <a:rect b="b" l="l" r="r" t="t"/>
              <a:pathLst>
                <a:path extrusionOk="0" h="1370" w="137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1"/>
            <p:cNvSpPr/>
            <p:nvPr/>
          </p:nvSpPr>
          <p:spPr>
            <a:xfrm>
              <a:off x="879350" y="3066988"/>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1"/>
            <p:cNvSpPr/>
            <p:nvPr/>
          </p:nvSpPr>
          <p:spPr>
            <a:xfrm>
              <a:off x="1137046" y="3167794"/>
              <a:ext cx="43607" cy="43607"/>
            </a:xfrm>
            <a:custGeom>
              <a:rect b="b" l="l" r="r" t="t"/>
              <a:pathLst>
                <a:path extrusionOk="0" h="1370" w="137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71"/>
            <p:cNvSpPr/>
            <p:nvPr/>
          </p:nvSpPr>
          <p:spPr>
            <a:xfrm>
              <a:off x="1080579" y="3167794"/>
              <a:ext cx="43607" cy="43607"/>
            </a:xfrm>
            <a:custGeom>
              <a:rect b="b" l="l" r="r" t="t"/>
              <a:pathLst>
                <a:path extrusionOk="0" h="1370" w="137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1"/>
            <p:cNvSpPr/>
            <p:nvPr/>
          </p:nvSpPr>
          <p:spPr>
            <a:xfrm>
              <a:off x="879350" y="3184473"/>
              <a:ext cx="187988" cy="10249"/>
            </a:xfrm>
            <a:custGeom>
              <a:rect b="b" l="l" r="r" t="t"/>
              <a:pathLst>
                <a:path extrusionOk="0" h="322" w="5906">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1"/>
            <p:cNvSpPr/>
            <p:nvPr/>
          </p:nvSpPr>
          <p:spPr>
            <a:xfrm>
              <a:off x="879350" y="3083285"/>
              <a:ext cx="25432" cy="10631"/>
            </a:xfrm>
            <a:custGeom>
              <a:rect b="b" l="l" r="r" t="t"/>
              <a:pathLst>
                <a:path extrusionOk="0" h="334" w="799">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98" name="Google Shape;15098;p71"/>
          <p:cNvGrpSpPr/>
          <p:nvPr/>
        </p:nvGrpSpPr>
        <p:grpSpPr>
          <a:xfrm>
            <a:off x="4210933" y="3002977"/>
            <a:ext cx="280072" cy="275520"/>
            <a:chOff x="4210933" y="2926777"/>
            <a:chExt cx="280072" cy="275520"/>
          </a:xfrm>
        </p:grpSpPr>
        <p:sp>
          <p:nvSpPr>
            <p:cNvPr id="15099" name="Google Shape;15099;p71"/>
            <p:cNvSpPr/>
            <p:nvPr/>
          </p:nvSpPr>
          <p:spPr>
            <a:xfrm>
              <a:off x="4490623" y="2970352"/>
              <a:ext cx="32" cy="414"/>
            </a:xfrm>
            <a:custGeom>
              <a:rect b="b" l="l" r="r" t="t"/>
              <a:pathLst>
                <a:path extrusionOk="0" h="13" w="1">
                  <a:moveTo>
                    <a:pt x="0" y="0"/>
                  </a:moveTo>
                  <a:cubicBezTo>
                    <a:pt x="0" y="12"/>
                    <a:pt x="0"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1"/>
            <p:cNvSpPr/>
            <p:nvPr/>
          </p:nvSpPr>
          <p:spPr>
            <a:xfrm>
              <a:off x="4489859" y="2969589"/>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1"/>
            <p:cNvSpPr/>
            <p:nvPr/>
          </p:nvSpPr>
          <p:spPr>
            <a:xfrm>
              <a:off x="4210933" y="2944952"/>
              <a:ext cx="280072" cy="257346"/>
            </a:xfrm>
            <a:custGeom>
              <a:rect b="b" l="l" r="r" t="t"/>
              <a:pathLst>
                <a:path extrusionOk="0" h="8085" w="8799">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1"/>
            <p:cNvSpPr/>
            <p:nvPr/>
          </p:nvSpPr>
          <p:spPr>
            <a:xfrm>
              <a:off x="4212047" y="2926777"/>
              <a:ext cx="144826" cy="234619"/>
            </a:xfrm>
            <a:custGeom>
              <a:rect b="b" l="l" r="r" t="t"/>
              <a:pathLst>
                <a:path extrusionOk="0" h="7371" w="455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1"/>
            <p:cNvSpPr/>
            <p:nvPr/>
          </p:nvSpPr>
          <p:spPr>
            <a:xfrm>
              <a:off x="4246550" y="2996103"/>
              <a:ext cx="28074" cy="28106"/>
            </a:xfrm>
            <a:custGeom>
              <a:rect b="b" l="l" r="r" t="t"/>
              <a:pathLst>
                <a:path extrusionOk="0" h="883" w="882">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1"/>
            <p:cNvSpPr/>
            <p:nvPr/>
          </p:nvSpPr>
          <p:spPr>
            <a:xfrm>
              <a:off x="4285956" y="3015456"/>
              <a:ext cx="97814" cy="8753"/>
            </a:xfrm>
            <a:custGeom>
              <a:rect b="b" l="l" r="r" t="t"/>
              <a:pathLst>
                <a:path extrusionOk="0" h="275" w="3073">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1"/>
            <p:cNvSpPr/>
            <p:nvPr/>
          </p:nvSpPr>
          <p:spPr>
            <a:xfrm>
              <a:off x="4285956" y="3001800"/>
              <a:ext cx="30366" cy="8753"/>
            </a:xfrm>
            <a:custGeom>
              <a:rect b="b" l="l" r="r" t="t"/>
              <a:pathLst>
                <a:path extrusionOk="0" h="275" w="954">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1"/>
            <p:cNvSpPr/>
            <p:nvPr/>
          </p:nvSpPr>
          <p:spPr>
            <a:xfrm>
              <a:off x="4246550" y="3060177"/>
              <a:ext cx="28074" cy="28074"/>
            </a:xfrm>
            <a:custGeom>
              <a:rect b="b" l="l" r="r" t="t"/>
              <a:pathLst>
                <a:path extrusionOk="0" h="882" w="882">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1"/>
            <p:cNvSpPr/>
            <p:nvPr/>
          </p:nvSpPr>
          <p:spPr>
            <a:xfrm>
              <a:off x="4285956" y="3080261"/>
              <a:ext cx="97814" cy="8371"/>
            </a:xfrm>
            <a:custGeom>
              <a:rect b="b" l="l" r="r" t="t"/>
              <a:pathLst>
                <a:path extrusionOk="0" h="263" w="3073">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1"/>
            <p:cNvSpPr/>
            <p:nvPr/>
          </p:nvSpPr>
          <p:spPr>
            <a:xfrm>
              <a:off x="4285956" y="3066224"/>
              <a:ext cx="30366" cy="8753"/>
            </a:xfrm>
            <a:custGeom>
              <a:rect b="b" l="l" r="r" t="t"/>
              <a:pathLst>
                <a:path extrusionOk="0" h="275" w="954">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1"/>
            <p:cNvSpPr/>
            <p:nvPr/>
          </p:nvSpPr>
          <p:spPr>
            <a:xfrm>
              <a:off x="4246550" y="3124601"/>
              <a:ext cx="28074" cy="28074"/>
            </a:xfrm>
            <a:custGeom>
              <a:rect b="b" l="l" r="r" t="t"/>
              <a:pathLst>
                <a:path extrusionOk="0" h="882" w="882">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1"/>
            <p:cNvSpPr/>
            <p:nvPr/>
          </p:nvSpPr>
          <p:spPr>
            <a:xfrm>
              <a:off x="4285956" y="3143921"/>
              <a:ext cx="97814" cy="8753"/>
            </a:xfrm>
            <a:custGeom>
              <a:rect b="b" l="l" r="r" t="t"/>
              <a:pathLst>
                <a:path extrusionOk="0" h="275" w="3073">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1" name="Google Shape;15111;p71"/>
            <p:cNvSpPr/>
            <p:nvPr/>
          </p:nvSpPr>
          <p:spPr>
            <a:xfrm>
              <a:off x="4285956" y="3130266"/>
              <a:ext cx="30366" cy="8371"/>
            </a:xfrm>
            <a:custGeom>
              <a:rect b="b" l="l" r="r" t="t"/>
              <a:pathLst>
                <a:path extrusionOk="0" h="263" w="954">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2" name="Google Shape;15112;p71"/>
          <p:cNvGrpSpPr/>
          <p:nvPr/>
        </p:nvGrpSpPr>
        <p:grpSpPr>
          <a:xfrm>
            <a:off x="4667216" y="2991582"/>
            <a:ext cx="320273" cy="318395"/>
            <a:chOff x="4667216" y="2915382"/>
            <a:chExt cx="320273" cy="318395"/>
          </a:xfrm>
        </p:grpSpPr>
        <p:sp>
          <p:nvSpPr>
            <p:cNvPr id="15113" name="Google Shape;15113;p71"/>
            <p:cNvSpPr/>
            <p:nvPr/>
          </p:nvSpPr>
          <p:spPr>
            <a:xfrm>
              <a:off x="4686154" y="2938140"/>
              <a:ext cx="166789" cy="163734"/>
            </a:xfrm>
            <a:custGeom>
              <a:rect b="b" l="l" r="r" t="t"/>
              <a:pathLst>
                <a:path extrusionOk="0" h="5144" w="524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1"/>
            <p:cNvSpPr/>
            <p:nvPr/>
          </p:nvSpPr>
          <p:spPr>
            <a:xfrm>
              <a:off x="4667216" y="2915382"/>
              <a:ext cx="320273" cy="318395"/>
            </a:xfrm>
            <a:custGeom>
              <a:rect b="b" l="l" r="r" t="t"/>
              <a:pathLst>
                <a:path extrusionOk="0" h="10003" w="10062">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1"/>
            <p:cNvSpPr/>
            <p:nvPr/>
          </p:nvSpPr>
          <p:spPr>
            <a:xfrm>
              <a:off x="4733899" y="2960772"/>
              <a:ext cx="75469" cy="86546"/>
            </a:xfrm>
            <a:custGeom>
              <a:rect b="b" l="l" r="r" t="t"/>
              <a:pathLst>
                <a:path extrusionOk="0" h="2719" w="2371">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1"/>
            <p:cNvSpPr/>
            <p:nvPr/>
          </p:nvSpPr>
          <p:spPr>
            <a:xfrm>
              <a:off x="4755894" y="3048431"/>
              <a:ext cx="31098" cy="32244"/>
            </a:xfrm>
            <a:custGeom>
              <a:rect b="b" l="l" r="r" t="t"/>
              <a:pathLst>
                <a:path extrusionOk="0" h="1013" w="977">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7" name="Google Shape;15117;p71"/>
          <p:cNvGrpSpPr/>
          <p:nvPr/>
        </p:nvGrpSpPr>
        <p:grpSpPr>
          <a:xfrm>
            <a:off x="5170480" y="3010839"/>
            <a:ext cx="261929" cy="280550"/>
            <a:chOff x="5170480" y="2934639"/>
            <a:chExt cx="261929" cy="280550"/>
          </a:xfrm>
        </p:grpSpPr>
        <p:sp>
          <p:nvSpPr>
            <p:cNvPr id="15118" name="Google Shape;15118;p71"/>
            <p:cNvSpPr/>
            <p:nvPr/>
          </p:nvSpPr>
          <p:spPr>
            <a:xfrm>
              <a:off x="5170480" y="2934639"/>
              <a:ext cx="243340" cy="280550"/>
            </a:xfrm>
            <a:custGeom>
              <a:rect b="b" l="l" r="r" t="t"/>
              <a:pathLst>
                <a:path extrusionOk="0" h="8814" w="7645">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1"/>
            <p:cNvSpPr/>
            <p:nvPr/>
          </p:nvSpPr>
          <p:spPr>
            <a:xfrm>
              <a:off x="5217493" y="3007116"/>
              <a:ext cx="34122" cy="34122"/>
            </a:xfrm>
            <a:custGeom>
              <a:rect b="b" l="l" r="r" t="t"/>
              <a:pathLst>
                <a:path extrusionOk="0" h="1072" w="1072">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1"/>
            <p:cNvSpPr/>
            <p:nvPr/>
          </p:nvSpPr>
          <p:spPr>
            <a:xfrm>
              <a:off x="5264474" y="3007116"/>
              <a:ext cx="26196" cy="8371"/>
            </a:xfrm>
            <a:custGeom>
              <a:rect b="b" l="l" r="r" t="t"/>
              <a:pathLst>
                <a:path extrusionOk="0" h="263" w="823">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1"/>
            <p:cNvSpPr/>
            <p:nvPr/>
          </p:nvSpPr>
          <p:spPr>
            <a:xfrm>
              <a:off x="5264856" y="3029079"/>
              <a:ext cx="86068" cy="8371"/>
            </a:xfrm>
            <a:custGeom>
              <a:rect b="b" l="l" r="r" t="t"/>
              <a:pathLst>
                <a:path extrusionOk="0" h="263" w="2704">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1"/>
            <p:cNvSpPr/>
            <p:nvPr/>
          </p:nvSpPr>
          <p:spPr>
            <a:xfrm>
              <a:off x="5227710" y="3062819"/>
              <a:ext cx="51565" cy="8753"/>
            </a:xfrm>
            <a:custGeom>
              <a:rect b="b" l="l" r="r" t="t"/>
              <a:pathLst>
                <a:path extrusionOk="0" h="275" w="162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1"/>
            <p:cNvSpPr/>
            <p:nvPr/>
          </p:nvSpPr>
          <p:spPr>
            <a:xfrm>
              <a:off x="5196644" y="3182945"/>
              <a:ext cx="42461" cy="8371"/>
            </a:xfrm>
            <a:custGeom>
              <a:rect b="b" l="l" r="r" t="t"/>
              <a:pathLst>
                <a:path extrusionOk="0" h="263" w="1334">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1"/>
            <p:cNvSpPr/>
            <p:nvPr/>
          </p:nvSpPr>
          <p:spPr>
            <a:xfrm>
              <a:off x="5210299" y="3013928"/>
              <a:ext cx="222110" cy="201261"/>
            </a:xfrm>
            <a:custGeom>
              <a:rect b="b" l="l" r="r" t="t"/>
              <a:pathLst>
                <a:path extrusionOk="0" h="6323" w="6978">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5" name="Google Shape;15125;p71"/>
          <p:cNvGrpSpPr/>
          <p:nvPr/>
        </p:nvGrpSpPr>
        <p:grpSpPr>
          <a:xfrm>
            <a:off x="6069423" y="2968091"/>
            <a:ext cx="362321" cy="364231"/>
            <a:chOff x="6069423" y="2891892"/>
            <a:chExt cx="362321" cy="364231"/>
          </a:xfrm>
        </p:grpSpPr>
        <p:sp>
          <p:nvSpPr>
            <p:cNvPr id="15126" name="Google Shape;15126;p71"/>
            <p:cNvSpPr/>
            <p:nvPr/>
          </p:nvSpPr>
          <p:spPr>
            <a:xfrm>
              <a:off x="6069423" y="2891892"/>
              <a:ext cx="278958" cy="278958"/>
            </a:xfrm>
            <a:custGeom>
              <a:rect b="b" l="l" r="r" t="t"/>
              <a:pathLst>
                <a:path extrusionOk="0" h="8764" w="8764">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7" name="Google Shape;15127;p71"/>
            <p:cNvSpPr/>
            <p:nvPr/>
          </p:nvSpPr>
          <p:spPr>
            <a:xfrm>
              <a:off x="6161507" y="2967679"/>
              <a:ext cx="111851" cy="97432"/>
            </a:xfrm>
            <a:custGeom>
              <a:rect b="b" l="l" r="r" t="t"/>
              <a:pathLst>
                <a:path extrusionOk="0" h="3061" w="3514">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8" name="Google Shape;15128;p71"/>
            <p:cNvSpPr/>
            <p:nvPr/>
          </p:nvSpPr>
          <p:spPr>
            <a:xfrm>
              <a:off x="6144828" y="3007848"/>
              <a:ext cx="105389" cy="88742"/>
            </a:xfrm>
            <a:custGeom>
              <a:rect b="b" l="l" r="r" t="t"/>
              <a:pathLst>
                <a:path extrusionOk="0" h="2788" w="3311">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1"/>
            <p:cNvSpPr/>
            <p:nvPr/>
          </p:nvSpPr>
          <p:spPr>
            <a:xfrm>
              <a:off x="6245633" y="3069248"/>
              <a:ext cx="186110" cy="186874"/>
            </a:xfrm>
            <a:custGeom>
              <a:rect b="b" l="l" r="r" t="t"/>
              <a:pathLst>
                <a:path extrusionOk="0" h="5871" w="5847">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1"/>
            <p:cNvSpPr/>
            <p:nvPr/>
          </p:nvSpPr>
          <p:spPr>
            <a:xfrm>
              <a:off x="6305888" y="3129884"/>
              <a:ext cx="64488" cy="64456"/>
            </a:xfrm>
            <a:custGeom>
              <a:rect b="b" l="l" r="r" t="t"/>
              <a:pathLst>
                <a:path extrusionOk="0" h="2025" w="2026">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1"/>
            <p:cNvSpPr/>
            <p:nvPr/>
          </p:nvSpPr>
          <p:spPr>
            <a:xfrm>
              <a:off x="6173634" y="2997631"/>
              <a:ext cx="70153" cy="70153"/>
            </a:xfrm>
            <a:custGeom>
              <a:rect b="b" l="l" r="r" t="t"/>
              <a:pathLst>
                <a:path extrusionOk="0" h="2204" w="2204">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32" name="Google Shape;15132;p71"/>
          <p:cNvGrpSpPr/>
          <p:nvPr/>
        </p:nvGrpSpPr>
        <p:grpSpPr>
          <a:xfrm>
            <a:off x="6571955" y="2995370"/>
            <a:ext cx="308878" cy="311170"/>
            <a:chOff x="6571955" y="2919170"/>
            <a:chExt cx="308878" cy="311170"/>
          </a:xfrm>
        </p:grpSpPr>
        <p:sp>
          <p:nvSpPr>
            <p:cNvPr id="15133" name="Google Shape;15133;p71"/>
            <p:cNvSpPr/>
            <p:nvPr/>
          </p:nvSpPr>
          <p:spPr>
            <a:xfrm>
              <a:off x="6571955" y="2919170"/>
              <a:ext cx="245982" cy="237675"/>
            </a:xfrm>
            <a:custGeom>
              <a:rect b="b" l="l" r="r" t="t"/>
              <a:pathLst>
                <a:path extrusionOk="0" h="7467" w="7728">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1"/>
            <p:cNvSpPr/>
            <p:nvPr/>
          </p:nvSpPr>
          <p:spPr>
            <a:xfrm>
              <a:off x="6708760" y="3206436"/>
              <a:ext cx="33740" cy="9517"/>
            </a:xfrm>
            <a:custGeom>
              <a:rect b="b" l="l" r="r" t="t"/>
              <a:pathLst>
                <a:path extrusionOk="0" h="299" w="106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1"/>
            <p:cNvSpPr/>
            <p:nvPr/>
          </p:nvSpPr>
          <p:spPr>
            <a:xfrm>
              <a:off x="6604549" y="2993079"/>
              <a:ext cx="59904" cy="51565"/>
            </a:xfrm>
            <a:custGeom>
              <a:rect b="b" l="l" r="r" t="t"/>
              <a:pathLst>
                <a:path extrusionOk="0" h="1620" w="1882">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1"/>
            <p:cNvSpPr/>
            <p:nvPr/>
          </p:nvSpPr>
          <p:spPr>
            <a:xfrm>
              <a:off x="6634469" y="2991933"/>
              <a:ext cx="246364" cy="238407"/>
            </a:xfrm>
            <a:custGeom>
              <a:rect b="b" l="l" r="r" t="t"/>
              <a:pathLst>
                <a:path extrusionOk="0" h="7490" w="774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1"/>
            <p:cNvSpPr/>
            <p:nvPr/>
          </p:nvSpPr>
          <p:spPr>
            <a:xfrm>
              <a:off x="6790627" y="3057885"/>
              <a:ext cx="52329" cy="60668"/>
            </a:xfrm>
            <a:custGeom>
              <a:rect b="b" l="l" r="r" t="t"/>
              <a:pathLst>
                <a:path extrusionOk="0" h="1906" w="1644">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1"/>
            <p:cNvSpPr/>
            <p:nvPr/>
          </p:nvSpPr>
          <p:spPr>
            <a:xfrm>
              <a:off x="6712166" y="2975286"/>
              <a:ext cx="73941" cy="9485"/>
            </a:xfrm>
            <a:custGeom>
              <a:rect b="b" l="l" r="r" t="t"/>
              <a:pathLst>
                <a:path extrusionOk="0" h="298" w="2323">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1"/>
            <p:cNvSpPr/>
            <p:nvPr/>
          </p:nvSpPr>
          <p:spPr>
            <a:xfrm>
              <a:off x="6712166" y="2993461"/>
              <a:ext cx="73941" cy="9517"/>
            </a:xfrm>
            <a:custGeom>
              <a:rect b="b" l="l" r="r" t="t"/>
              <a:pathLst>
                <a:path extrusionOk="0" h="299" w="2323">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1"/>
            <p:cNvSpPr/>
            <p:nvPr/>
          </p:nvSpPr>
          <p:spPr>
            <a:xfrm>
              <a:off x="6712166" y="3012050"/>
              <a:ext cx="73941" cy="9485"/>
            </a:xfrm>
            <a:custGeom>
              <a:rect b="b" l="l" r="r" t="t"/>
              <a:pathLst>
                <a:path extrusionOk="0" h="298" w="2323">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1"/>
            <p:cNvSpPr/>
            <p:nvPr/>
          </p:nvSpPr>
          <p:spPr>
            <a:xfrm>
              <a:off x="6662511" y="3103752"/>
              <a:ext cx="73941" cy="27310"/>
            </a:xfrm>
            <a:custGeom>
              <a:rect b="b" l="l" r="r" t="t"/>
              <a:pathLst>
                <a:path extrusionOk="0" h="858" w="2323">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1"/>
            <p:cNvSpPr/>
            <p:nvPr/>
          </p:nvSpPr>
          <p:spPr>
            <a:xfrm>
              <a:off x="6662893" y="3140134"/>
              <a:ext cx="73941" cy="9485"/>
            </a:xfrm>
            <a:custGeom>
              <a:rect b="b" l="l" r="r" t="t"/>
              <a:pathLst>
                <a:path extrusionOk="0" h="298" w="2323">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3" name="Google Shape;15143;p71"/>
          <p:cNvGrpSpPr/>
          <p:nvPr/>
        </p:nvGrpSpPr>
        <p:grpSpPr>
          <a:xfrm>
            <a:off x="7500054" y="3010935"/>
            <a:ext cx="350576" cy="280454"/>
            <a:chOff x="7500054" y="2934735"/>
            <a:chExt cx="350576" cy="280454"/>
          </a:xfrm>
        </p:grpSpPr>
        <p:sp>
          <p:nvSpPr>
            <p:cNvPr id="15144" name="Google Shape;15144;p71"/>
            <p:cNvSpPr/>
            <p:nvPr/>
          </p:nvSpPr>
          <p:spPr>
            <a:xfrm>
              <a:off x="7571671" y="2959371"/>
              <a:ext cx="191426" cy="10249"/>
            </a:xfrm>
            <a:custGeom>
              <a:rect b="b" l="l" r="r" t="t"/>
              <a:pathLst>
                <a:path extrusionOk="0" h="322" w="6014">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1"/>
            <p:cNvSpPr/>
            <p:nvPr/>
          </p:nvSpPr>
          <p:spPr>
            <a:xfrm>
              <a:off x="7500054" y="2934735"/>
              <a:ext cx="350576" cy="280454"/>
            </a:xfrm>
            <a:custGeom>
              <a:rect b="b" l="l" r="r" t="t"/>
              <a:pathLst>
                <a:path extrusionOk="0" h="8811" w="11014">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1"/>
            <p:cNvSpPr/>
            <p:nvPr/>
          </p:nvSpPr>
          <p:spPr>
            <a:xfrm>
              <a:off x="7539459" y="3074564"/>
              <a:ext cx="82663" cy="10249"/>
            </a:xfrm>
            <a:custGeom>
              <a:rect b="b" l="l" r="r" t="t"/>
              <a:pathLst>
                <a:path extrusionOk="0" h="322"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1"/>
            <p:cNvSpPr/>
            <p:nvPr/>
          </p:nvSpPr>
          <p:spPr>
            <a:xfrm>
              <a:off x="7539459" y="3099582"/>
              <a:ext cx="82663" cy="10249"/>
            </a:xfrm>
            <a:custGeom>
              <a:rect b="b" l="l" r="r" t="t"/>
              <a:pathLst>
                <a:path extrusionOk="0" h="322" w="2597">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1"/>
            <p:cNvSpPr/>
            <p:nvPr/>
          </p:nvSpPr>
          <p:spPr>
            <a:xfrm>
              <a:off x="7539459" y="3124601"/>
              <a:ext cx="82663" cy="10631"/>
            </a:xfrm>
            <a:custGeom>
              <a:rect b="b" l="l" r="r" t="t"/>
              <a:pathLst>
                <a:path extrusionOk="0" h="334" w="2597">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1"/>
            <p:cNvSpPr/>
            <p:nvPr/>
          </p:nvSpPr>
          <p:spPr>
            <a:xfrm>
              <a:off x="7539459" y="3149587"/>
              <a:ext cx="82663" cy="10663"/>
            </a:xfrm>
            <a:custGeom>
              <a:rect b="b" l="l" r="r" t="t"/>
              <a:pathLst>
                <a:path extrusionOk="0" h="335" w="2597">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1"/>
            <p:cNvSpPr/>
            <p:nvPr/>
          </p:nvSpPr>
          <p:spPr>
            <a:xfrm>
              <a:off x="7539459" y="3174988"/>
              <a:ext cx="82663" cy="10281"/>
            </a:xfrm>
            <a:custGeom>
              <a:rect b="b" l="l" r="r" t="t"/>
              <a:pathLst>
                <a:path extrusionOk="0" h="323" w="2597">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1"/>
            <p:cNvSpPr/>
            <p:nvPr/>
          </p:nvSpPr>
          <p:spPr>
            <a:xfrm>
              <a:off x="7539459" y="3011286"/>
              <a:ext cx="220614" cy="47395"/>
            </a:xfrm>
            <a:custGeom>
              <a:rect b="b" l="l" r="r" t="t"/>
              <a:pathLst>
                <a:path extrusionOk="0" h="1489" w="6931">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52" name="Google Shape;15152;p71"/>
          <p:cNvGrpSpPr/>
          <p:nvPr/>
        </p:nvGrpSpPr>
        <p:grpSpPr>
          <a:xfrm>
            <a:off x="7024430" y="2950862"/>
            <a:ext cx="332012" cy="355454"/>
            <a:chOff x="7055134" y="2919170"/>
            <a:chExt cx="290321" cy="310820"/>
          </a:xfrm>
        </p:grpSpPr>
        <p:sp>
          <p:nvSpPr>
            <p:cNvPr id="15153" name="Google Shape;15153;p71"/>
            <p:cNvSpPr/>
            <p:nvPr/>
          </p:nvSpPr>
          <p:spPr>
            <a:xfrm>
              <a:off x="7102497" y="2970989"/>
              <a:ext cx="191044" cy="259001"/>
            </a:xfrm>
            <a:custGeom>
              <a:rect b="b" l="l" r="r" t="t"/>
              <a:pathLst>
                <a:path extrusionOk="0" h="8137" w="6002">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1"/>
            <p:cNvSpPr/>
            <p:nvPr/>
          </p:nvSpPr>
          <p:spPr>
            <a:xfrm>
              <a:off x="7304872" y="3059413"/>
              <a:ext cx="40583" cy="9485"/>
            </a:xfrm>
            <a:custGeom>
              <a:rect b="b" l="l" r="r" t="t"/>
              <a:pathLst>
                <a:path extrusionOk="0" h="298" w="1275">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1"/>
            <p:cNvSpPr/>
            <p:nvPr/>
          </p:nvSpPr>
          <p:spPr>
            <a:xfrm>
              <a:off x="7055134" y="3059413"/>
              <a:ext cx="41347" cy="9485"/>
            </a:xfrm>
            <a:custGeom>
              <a:rect b="b" l="l" r="r" t="t"/>
              <a:pathLst>
                <a:path extrusionOk="0" h="298" w="1299">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1"/>
            <p:cNvSpPr/>
            <p:nvPr/>
          </p:nvSpPr>
          <p:spPr>
            <a:xfrm>
              <a:off x="7195727" y="2919170"/>
              <a:ext cx="9517" cy="40583"/>
            </a:xfrm>
            <a:custGeom>
              <a:rect b="b" l="l" r="r" t="t"/>
              <a:pathLst>
                <a:path extrusionOk="0" h="1275" w="299">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1"/>
            <p:cNvSpPr/>
            <p:nvPr/>
          </p:nvSpPr>
          <p:spPr>
            <a:xfrm>
              <a:off x="7185128" y="3007116"/>
              <a:ext cx="30334" cy="92880"/>
            </a:xfrm>
            <a:custGeom>
              <a:rect b="b" l="l" r="r" t="t"/>
              <a:pathLst>
                <a:path extrusionOk="0" h="2918" w="953">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1"/>
            <p:cNvSpPr/>
            <p:nvPr/>
          </p:nvSpPr>
          <p:spPr>
            <a:xfrm>
              <a:off x="7187770" y="3111328"/>
              <a:ext cx="25814" cy="25814"/>
            </a:xfrm>
            <a:custGeom>
              <a:rect b="b" l="l" r="r" t="t"/>
              <a:pathLst>
                <a:path extrusionOk="0" h="811" w="811">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1"/>
            <p:cNvSpPr/>
            <p:nvPr/>
          </p:nvSpPr>
          <p:spPr>
            <a:xfrm>
              <a:off x="7249552" y="2951477"/>
              <a:ext cx="18971" cy="23077"/>
            </a:xfrm>
            <a:custGeom>
              <a:rect b="b" l="l" r="r" t="t"/>
              <a:pathLst>
                <a:path extrusionOk="0" h="725" w="596">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1"/>
            <p:cNvSpPr/>
            <p:nvPr/>
          </p:nvSpPr>
          <p:spPr>
            <a:xfrm>
              <a:off x="7132831" y="3153852"/>
              <a:ext cx="18589" cy="22695"/>
            </a:xfrm>
            <a:custGeom>
              <a:rect b="b" l="l" r="r" t="t"/>
              <a:pathLst>
                <a:path extrusionOk="0" h="713" w="584">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1"/>
            <p:cNvSpPr/>
            <p:nvPr/>
          </p:nvSpPr>
          <p:spPr>
            <a:xfrm>
              <a:off x="7132449" y="2951477"/>
              <a:ext cx="18971" cy="23077"/>
            </a:xfrm>
            <a:custGeom>
              <a:rect b="b" l="l" r="r" t="t"/>
              <a:pathLst>
                <a:path extrusionOk="0" h="725" w="596">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1"/>
            <p:cNvSpPr/>
            <p:nvPr/>
          </p:nvSpPr>
          <p:spPr>
            <a:xfrm>
              <a:off x="7249552" y="3153852"/>
              <a:ext cx="18971" cy="22695"/>
            </a:xfrm>
            <a:custGeom>
              <a:rect b="b" l="l" r="r" t="t"/>
              <a:pathLst>
                <a:path extrusionOk="0" h="713" w="596">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1"/>
            <p:cNvSpPr/>
            <p:nvPr/>
          </p:nvSpPr>
          <p:spPr>
            <a:xfrm>
              <a:off x="7289721" y="3113969"/>
              <a:ext cx="24286" cy="17093"/>
            </a:xfrm>
            <a:custGeom>
              <a:rect b="b" l="l" r="r" t="t"/>
              <a:pathLst>
                <a:path extrusionOk="0" h="537" w="763">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1"/>
            <p:cNvSpPr/>
            <p:nvPr/>
          </p:nvSpPr>
          <p:spPr>
            <a:xfrm>
              <a:off x="7086964" y="2996931"/>
              <a:ext cx="24668" cy="17411"/>
            </a:xfrm>
            <a:custGeom>
              <a:rect b="b" l="l" r="r" t="t"/>
              <a:pathLst>
                <a:path extrusionOk="0" h="547" w="775">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1"/>
            <p:cNvSpPr/>
            <p:nvPr/>
          </p:nvSpPr>
          <p:spPr>
            <a:xfrm>
              <a:off x="7289339" y="2996931"/>
              <a:ext cx="24668" cy="17411"/>
            </a:xfrm>
            <a:custGeom>
              <a:rect b="b" l="l" r="r" t="t"/>
              <a:pathLst>
                <a:path extrusionOk="0" h="547" w="775">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1"/>
            <p:cNvSpPr/>
            <p:nvPr/>
          </p:nvSpPr>
          <p:spPr>
            <a:xfrm>
              <a:off x="7086964" y="3113587"/>
              <a:ext cx="24668" cy="17093"/>
            </a:xfrm>
            <a:custGeom>
              <a:rect b="b" l="l" r="r" t="t"/>
              <a:pathLst>
                <a:path extrusionOk="0" h="537" w="775">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67" name="Google Shape;15167;p71"/>
          <p:cNvGrpSpPr/>
          <p:nvPr/>
        </p:nvGrpSpPr>
        <p:grpSpPr>
          <a:xfrm>
            <a:off x="7985143" y="2976813"/>
            <a:ext cx="330109" cy="347552"/>
            <a:chOff x="7985143" y="2900613"/>
            <a:chExt cx="330109" cy="347552"/>
          </a:xfrm>
        </p:grpSpPr>
        <p:sp>
          <p:nvSpPr>
            <p:cNvPr id="15168" name="Google Shape;15168;p71"/>
            <p:cNvSpPr/>
            <p:nvPr/>
          </p:nvSpPr>
          <p:spPr>
            <a:xfrm>
              <a:off x="8143943" y="3145449"/>
              <a:ext cx="13273" cy="10631"/>
            </a:xfrm>
            <a:custGeom>
              <a:rect b="b" l="l" r="r" t="t"/>
              <a:pathLst>
                <a:path extrusionOk="0" h="334" w="417">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1"/>
            <p:cNvSpPr/>
            <p:nvPr/>
          </p:nvSpPr>
          <p:spPr>
            <a:xfrm>
              <a:off x="8163264" y="3005970"/>
              <a:ext cx="32" cy="32"/>
            </a:xfrm>
            <a:custGeom>
              <a:rect b="b" l="l" r="r" t="t"/>
              <a:pathLst>
                <a:path extrusionOk="0" h="1" w="1">
                  <a:moveTo>
                    <a:pt x="1" y="1"/>
                  </a:moveTo>
                  <a:lnTo>
                    <a:pt x="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1"/>
            <p:cNvSpPr/>
            <p:nvPr/>
          </p:nvSpPr>
          <p:spPr>
            <a:xfrm>
              <a:off x="8163264" y="3005970"/>
              <a:ext cx="5347" cy="11013"/>
            </a:xfrm>
            <a:custGeom>
              <a:rect b="b" l="l" r="r" t="t"/>
              <a:pathLst>
                <a:path extrusionOk="0" h="346" w="168">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1"/>
            <p:cNvSpPr/>
            <p:nvPr/>
          </p:nvSpPr>
          <p:spPr>
            <a:xfrm>
              <a:off x="8163264" y="3005588"/>
              <a:ext cx="32" cy="414"/>
            </a:xfrm>
            <a:custGeom>
              <a:rect b="b" l="l" r="r" t="t"/>
              <a:pathLst>
                <a:path extrusionOk="0" h="13" w="1">
                  <a:moveTo>
                    <a:pt x="1" y="1"/>
                  </a:moveTo>
                  <a:cubicBezTo>
                    <a:pt x="1" y="13"/>
                    <a:pt x="1" y="13"/>
                    <a:pt x="1" y="1"/>
                  </a:cubicBezTo>
                  <a:cubicBezTo>
                    <a:pt x="1" y="13"/>
                    <a:pt x="1" y="13"/>
                    <a:pt x="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2" name="Google Shape;15172;p71"/>
            <p:cNvSpPr/>
            <p:nvPr/>
          </p:nvSpPr>
          <p:spPr>
            <a:xfrm>
              <a:off x="8168579" y="3016952"/>
              <a:ext cx="32" cy="796"/>
            </a:xfrm>
            <a:custGeom>
              <a:rect b="b" l="l" r="r" t="t"/>
              <a:pathLst>
                <a:path extrusionOk="0" h="25" w="1">
                  <a:moveTo>
                    <a:pt x="0" y="1"/>
                  </a:moveTo>
                  <a:cubicBezTo>
                    <a:pt x="0" y="25"/>
                    <a:pt x="0" y="25"/>
                    <a:pt x="0" y="1"/>
                  </a:cubicBezTo>
                  <a:cubicBezTo>
                    <a:pt x="0" y="25"/>
                    <a:pt x="0" y="25"/>
                    <a:pt x="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3" name="Google Shape;15173;p71"/>
            <p:cNvSpPr/>
            <p:nvPr/>
          </p:nvSpPr>
          <p:spPr>
            <a:xfrm>
              <a:off x="7985143" y="2900613"/>
              <a:ext cx="330109" cy="347552"/>
            </a:xfrm>
            <a:custGeom>
              <a:rect b="b" l="l" r="r" t="t"/>
              <a:pathLst>
                <a:path extrusionOk="0" h="10919" w="10371">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1"/>
            <p:cNvSpPr/>
            <p:nvPr/>
          </p:nvSpPr>
          <p:spPr>
            <a:xfrm>
              <a:off x="8168579" y="3016952"/>
              <a:ext cx="32" cy="32"/>
            </a:xfrm>
            <a:custGeom>
              <a:rect b="b" l="l" r="r" t="t"/>
              <a:pathLst>
                <a:path extrusionOk="0" h="1" w="1">
                  <a:moveTo>
                    <a:pt x="0" y="1"/>
                  </a:moveTo>
                  <a:lnTo>
                    <a:pt x="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1"/>
            <p:cNvSpPr/>
            <p:nvPr/>
          </p:nvSpPr>
          <p:spPr>
            <a:xfrm>
              <a:off x="8168579" y="3017715"/>
              <a:ext cx="32" cy="32"/>
            </a:xfrm>
            <a:custGeom>
              <a:rect b="b" l="l" r="r" t="t"/>
              <a:pathLst>
                <a:path extrusionOk="0" h="1" w="1">
                  <a:moveTo>
                    <a:pt x="0" y="1"/>
                  </a:move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6" name="Google Shape;15176;p71"/>
          <p:cNvGrpSpPr/>
          <p:nvPr/>
        </p:nvGrpSpPr>
        <p:grpSpPr>
          <a:xfrm>
            <a:off x="7990840" y="2511426"/>
            <a:ext cx="354363" cy="353631"/>
            <a:chOff x="7990840" y="2435226"/>
            <a:chExt cx="354363" cy="353631"/>
          </a:xfrm>
        </p:grpSpPr>
        <p:sp>
          <p:nvSpPr>
            <p:cNvPr id="15177" name="Google Shape;15177;p71"/>
            <p:cNvSpPr/>
            <p:nvPr/>
          </p:nvSpPr>
          <p:spPr>
            <a:xfrm>
              <a:off x="7990840" y="2435226"/>
              <a:ext cx="354363" cy="353631"/>
            </a:xfrm>
            <a:custGeom>
              <a:rect b="b" l="l" r="r" t="t"/>
              <a:pathLst>
                <a:path extrusionOk="0" h="11110" w="11133">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1"/>
            <p:cNvSpPr/>
            <p:nvPr/>
          </p:nvSpPr>
          <p:spPr>
            <a:xfrm>
              <a:off x="8190160" y="2704158"/>
              <a:ext cx="61814" cy="45644"/>
            </a:xfrm>
            <a:custGeom>
              <a:rect b="b" l="l" r="r" t="t"/>
              <a:pathLst>
                <a:path extrusionOk="0" h="1434" w="1942">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1"/>
            <p:cNvSpPr/>
            <p:nvPr/>
          </p:nvSpPr>
          <p:spPr>
            <a:xfrm>
              <a:off x="8162882" y="2684201"/>
              <a:ext cx="22026" cy="18239"/>
            </a:xfrm>
            <a:custGeom>
              <a:rect b="b" l="l" r="r" t="t"/>
              <a:pathLst>
                <a:path extrusionOk="0" h="573" w="692">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0" name="Google Shape;15180;p71"/>
          <p:cNvGrpSpPr/>
          <p:nvPr/>
        </p:nvGrpSpPr>
        <p:grpSpPr>
          <a:xfrm>
            <a:off x="1817317" y="2556530"/>
            <a:ext cx="350958" cy="263043"/>
            <a:chOff x="1817317" y="2480330"/>
            <a:chExt cx="350958" cy="263043"/>
          </a:xfrm>
        </p:grpSpPr>
        <p:sp>
          <p:nvSpPr>
            <p:cNvPr id="15181" name="Google Shape;15181;p71"/>
            <p:cNvSpPr/>
            <p:nvPr/>
          </p:nvSpPr>
          <p:spPr>
            <a:xfrm>
              <a:off x="1817317" y="2480330"/>
              <a:ext cx="350958" cy="191426"/>
            </a:xfrm>
            <a:custGeom>
              <a:rect b="b" l="l" r="r" t="t"/>
              <a:pathLst>
                <a:path extrusionOk="0" h="6014" w="11026">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1"/>
            <p:cNvSpPr/>
            <p:nvPr/>
          </p:nvSpPr>
          <p:spPr>
            <a:xfrm>
              <a:off x="1926844" y="2568626"/>
              <a:ext cx="131140" cy="174747"/>
            </a:xfrm>
            <a:custGeom>
              <a:rect b="b" l="l" r="r" t="t"/>
              <a:pathLst>
                <a:path extrusionOk="0" h="5490" w="412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1"/>
            <p:cNvSpPr/>
            <p:nvPr/>
          </p:nvSpPr>
          <p:spPr>
            <a:xfrm>
              <a:off x="1965485" y="2639893"/>
              <a:ext cx="55002" cy="70885"/>
            </a:xfrm>
            <a:custGeom>
              <a:rect b="b" l="l" r="r" t="t"/>
              <a:pathLst>
                <a:path extrusionOk="0" h="2227" w="1728">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1"/>
            <p:cNvSpPr/>
            <p:nvPr/>
          </p:nvSpPr>
          <p:spPr>
            <a:xfrm>
              <a:off x="1965103" y="2503406"/>
              <a:ext cx="43989" cy="31162"/>
            </a:xfrm>
            <a:custGeom>
              <a:rect b="b" l="l" r="r" t="t"/>
              <a:pathLst>
                <a:path extrusionOk="0" h="979" w="1382">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1"/>
            <p:cNvSpPr/>
            <p:nvPr/>
          </p:nvSpPr>
          <p:spPr>
            <a:xfrm>
              <a:off x="2052668" y="2537369"/>
              <a:ext cx="34504" cy="30175"/>
            </a:xfrm>
            <a:custGeom>
              <a:rect b="b" l="l" r="r" t="t"/>
              <a:pathLst>
                <a:path extrusionOk="0" h="948" w="1084">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86" name="Google Shape;15186;p71"/>
          <p:cNvGrpSpPr/>
          <p:nvPr/>
        </p:nvGrpSpPr>
        <p:grpSpPr>
          <a:xfrm>
            <a:off x="1341727" y="2559549"/>
            <a:ext cx="419913" cy="308109"/>
            <a:chOff x="1341727" y="2483349"/>
            <a:chExt cx="419913" cy="308109"/>
          </a:xfrm>
        </p:grpSpPr>
        <p:sp>
          <p:nvSpPr>
            <p:cNvPr id="15187" name="Google Shape;15187;p71"/>
            <p:cNvSpPr/>
            <p:nvPr/>
          </p:nvSpPr>
          <p:spPr>
            <a:xfrm>
              <a:off x="1623896" y="2522310"/>
              <a:ext cx="53488" cy="18605"/>
            </a:xfrm>
            <a:custGeom>
              <a:rect b="b" l="l" r="r" t="t"/>
              <a:pathLst>
                <a:path extrusionOk="0" h="489" w="1406">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1"/>
            <p:cNvSpPr/>
            <p:nvPr/>
          </p:nvSpPr>
          <p:spPr>
            <a:xfrm>
              <a:off x="1341727" y="2483349"/>
              <a:ext cx="419913" cy="308109"/>
            </a:xfrm>
            <a:custGeom>
              <a:rect b="b" l="l" r="r" t="t"/>
              <a:pathLst>
                <a:path extrusionOk="0" h="8098" w="11038">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1"/>
            <p:cNvSpPr/>
            <p:nvPr/>
          </p:nvSpPr>
          <p:spPr>
            <a:xfrm>
              <a:off x="1611228" y="2679979"/>
              <a:ext cx="12250" cy="12708"/>
            </a:xfrm>
            <a:custGeom>
              <a:rect b="b" l="l" r="r" t="t"/>
              <a:pathLst>
                <a:path extrusionOk="0" h="334" w="322">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0" name="Google Shape;15190;p71"/>
          <p:cNvGrpSpPr/>
          <p:nvPr/>
        </p:nvGrpSpPr>
        <p:grpSpPr>
          <a:xfrm>
            <a:off x="854332" y="2523936"/>
            <a:ext cx="376358" cy="330109"/>
            <a:chOff x="854332" y="2447736"/>
            <a:chExt cx="376358" cy="330109"/>
          </a:xfrm>
        </p:grpSpPr>
        <p:sp>
          <p:nvSpPr>
            <p:cNvPr id="15191" name="Google Shape;15191;p71"/>
            <p:cNvSpPr/>
            <p:nvPr/>
          </p:nvSpPr>
          <p:spPr>
            <a:xfrm>
              <a:off x="854332" y="2483353"/>
              <a:ext cx="376358" cy="294491"/>
            </a:xfrm>
            <a:custGeom>
              <a:rect b="b" l="l" r="r" t="t"/>
              <a:pathLst>
                <a:path extrusionOk="0" h="9252" w="11824">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1"/>
            <p:cNvSpPr/>
            <p:nvPr/>
          </p:nvSpPr>
          <p:spPr>
            <a:xfrm>
              <a:off x="983561" y="2677389"/>
              <a:ext cx="23140" cy="11395"/>
            </a:xfrm>
            <a:custGeom>
              <a:rect b="b" l="l" r="r" t="t"/>
              <a:pathLst>
                <a:path extrusionOk="0" h="358" w="727">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3" name="Google Shape;15193;p71"/>
            <p:cNvSpPr/>
            <p:nvPr/>
          </p:nvSpPr>
          <p:spPr>
            <a:xfrm>
              <a:off x="1030925" y="2447736"/>
              <a:ext cx="187638" cy="183086"/>
            </a:xfrm>
            <a:custGeom>
              <a:rect b="b" l="l" r="r" t="t"/>
              <a:pathLst>
                <a:path extrusionOk="0" h="5752" w="5895">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4" name="Google Shape;15194;p71"/>
            <p:cNvSpPr/>
            <p:nvPr/>
          </p:nvSpPr>
          <p:spPr>
            <a:xfrm>
              <a:off x="1066574" y="2483353"/>
              <a:ext cx="28806" cy="11045"/>
            </a:xfrm>
            <a:custGeom>
              <a:rect b="b" l="l" r="r" t="t"/>
              <a:pathLst>
                <a:path extrusionOk="0" h="347" w="905">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1"/>
            <p:cNvSpPr/>
            <p:nvPr/>
          </p:nvSpPr>
          <p:spPr>
            <a:xfrm>
              <a:off x="1107126" y="2483353"/>
              <a:ext cx="76201" cy="11045"/>
            </a:xfrm>
            <a:custGeom>
              <a:rect b="b" l="l" r="r" t="t"/>
              <a:pathLst>
                <a:path extrusionOk="0" h="347" w="2394">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1"/>
            <p:cNvSpPr/>
            <p:nvPr/>
          </p:nvSpPr>
          <p:spPr>
            <a:xfrm>
              <a:off x="1065810" y="2512542"/>
              <a:ext cx="117516" cy="11395"/>
            </a:xfrm>
            <a:custGeom>
              <a:rect b="b" l="l" r="r" t="t"/>
              <a:pathLst>
                <a:path extrusionOk="0" h="358" w="3692">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1"/>
            <p:cNvSpPr/>
            <p:nvPr/>
          </p:nvSpPr>
          <p:spPr>
            <a:xfrm>
              <a:off x="1065810" y="2542112"/>
              <a:ext cx="76583" cy="11395"/>
            </a:xfrm>
            <a:custGeom>
              <a:rect b="b" l="l" r="r" t="t"/>
              <a:pathLst>
                <a:path extrusionOk="0" h="358" w="2406">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1"/>
            <p:cNvSpPr/>
            <p:nvPr/>
          </p:nvSpPr>
          <p:spPr>
            <a:xfrm>
              <a:off x="1154489" y="2542112"/>
              <a:ext cx="28838" cy="11395"/>
            </a:xfrm>
            <a:custGeom>
              <a:rect b="b" l="l" r="r" t="t"/>
              <a:pathLst>
                <a:path extrusionOk="0" h="358" w="906">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9" name="Google Shape;15199;p71"/>
          <p:cNvGrpSpPr/>
          <p:nvPr/>
        </p:nvGrpSpPr>
        <p:grpSpPr>
          <a:xfrm>
            <a:off x="4206763" y="2527151"/>
            <a:ext cx="322151" cy="322374"/>
            <a:chOff x="4206763" y="2450951"/>
            <a:chExt cx="322151" cy="322374"/>
          </a:xfrm>
        </p:grpSpPr>
        <p:sp>
          <p:nvSpPr>
            <p:cNvPr id="15200" name="Google Shape;15200;p71"/>
            <p:cNvSpPr/>
            <p:nvPr/>
          </p:nvSpPr>
          <p:spPr>
            <a:xfrm>
              <a:off x="4206763" y="2571650"/>
              <a:ext cx="322151" cy="201675"/>
            </a:xfrm>
            <a:custGeom>
              <a:rect b="b" l="l" r="r" t="t"/>
              <a:pathLst>
                <a:path extrusionOk="0" h="6336" w="10121">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1"/>
            <p:cNvSpPr/>
            <p:nvPr/>
          </p:nvSpPr>
          <p:spPr>
            <a:xfrm>
              <a:off x="4210933" y="2450951"/>
              <a:ext cx="308878" cy="185537"/>
            </a:xfrm>
            <a:custGeom>
              <a:rect b="b" l="l" r="r" t="t"/>
              <a:pathLst>
                <a:path extrusionOk="0" h="5829" w="9704">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2" name="Google Shape;15202;p71"/>
          <p:cNvGrpSpPr/>
          <p:nvPr/>
        </p:nvGrpSpPr>
        <p:grpSpPr>
          <a:xfrm>
            <a:off x="7528096" y="2526259"/>
            <a:ext cx="327976" cy="324316"/>
            <a:chOff x="7528096" y="2450059"/>
            <a:chExt cx="327976" cy="324316"/>
          </a:xfrm>
        </p:grpSpPr>
        <p:sp>
          <p:nvSpPr>
            <p:cNvPr id="15203" name="Google Shape;15203;p71"/>
            <p:cNvSpPr/>
            <p:nvPr/>
          </p:nvSpPr>
          <p:spPr>
            <a:xfrm>
              <a:off x="7569411" y="2697187"/>
              <a:ext cx="26928" cy="25623"/>
            </a:xfrm>
            <a:custGeom>
              <a:rect b="b" l="l" r="r" t="t"/>
              <a:pathLst>
                <a:path extrusionOk="0" h="805" w="846">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1"/>
            <p:cNvSpPr/>
            <p:nvPr/>
          </p:nvSpPr>
          <p:spPr>
            <a:xfrm>
              <a:off x="7600859" y="2728667"/>
              <a:ext cx="26578" cy="25591"/>
            </a:xfrm>
            <a:custGeom>
              <a:rect b="b" l="l" r="r" t="t"/>
              <a:pathLst>
                <a:path extrusionOk="0" h="804" w="835">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1"/>
            <p:cNvSpPr/>
            <p:nvPr/>
          </p:nvSpPr>
          <p:spPr>
            <a:xfrm>
              <a:off x="7585326" y="2713102"/>
              <a:ext cx="26546" cy="25241"/>
            </a:xfrm>
            <a:custGeom>
              <a:rect b="b" l="l" r="r" t="t"/>
              <a:pathLst>
                <a:path extrusionOk="0" h="793" w="834">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1"/>
            <p:cNvSpPr/>
            <p:nvPr/>
          </p:nvSpPr>
          <p:spPr>
            <a:xfrm>
              <a:off x="7528096" y="2450059"/>
              <a:ext cx="327976" cy="324316"/>
            </a:xfrm>
            <a:custGeom>
              <a:rect b="b" l="l" r="r" t="t"/>
              <a:pathLst>
                <a:path extrusionOk="0" h="10189" w="10304">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1"/>
            <p:cNvSpPr/>
            <p:nvPr/>
          </p:nvSpPr>
          <p:spPr>
            <a:xfrm>
              <a:off x="7712296" y="2525528"/>
              <a:ext cx="79989" cy="60954"/>
            </a:xfrm>
            <a:custGeom>
              <a:rect b="b" l="l" r="r" t="t"/>
              <a:pathLst>
                <a:path extrusionOk="0" h="1915" w="2513">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08" name="Google Shape;15208;p71"/>
          <p:cNvGrpSpPr/>
          <p:nvPr/>
        </p:nvGrpSpPr>
        <p:grpSpPr>
          <a:xfrm>
            <a:off x="7077129" y="2588742"/>
            <a:ext cx="282364" cy="198619"/>
            <a:chOff x="7077129" y="2512542"/>
            <a:chExt cx="282364" cy="198619"/>
          </a:xfrm>
        </p:grpSpPr>
        <p:sp>
          <p:nvSpPr>
            <p:cNvPr id="15209" name="Google Shape;15209;p71"/>
            <p:cNvSpPr/>
            <p:nvPr/>
          </p:nvSpPr>
          <p:spPr>
            <a:xfrm>
              <a:off x="7304872" y="2551533"/>
              <a:ext cx="25050" cy="19416"/>
            </a:xfrm>
            <a:custGeom>
              <a:rect b="b" l="l" r="r" t="t"/>
              <a:pathLst>
                <a:path extrusionOk="0" h="610" w="787">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1"/>
            <p:cNvSpPr/>
            <p:nvPr/>
          </p:nvSpPr>
          <p:spPr>
            <a:xfrm>
              <a:off x="7129043" y="2512542"/>
              <a:ext cx="164879" cy="42875"/>
            </a:xfrm>
            <a:custGeom>
              <a:rect b="b" l="l" r="r" t="t"/>
              <a:pathLst>
                <a:path extrusionOk="0" h="1347" w="518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1"/>
            <p:cNvSpPr/>
            <p:nvPr/>
          </p:nvSpPr>
          <p:spPr>
            <a:xfrm>
              <a:off x="7077129" y="2536796"/>
              <a:ext cx="282364" cy="174365"/>
            </a:xfrm>
            <a:custGeom>
              <a:rect b="b" l="l" r="r" t="t"/>
              <a:pathLst>
                <a:path extrusionOk="0" h="5478" w="8871">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1"/>
            <p:cNvSpPr/>
            <p:nvPr/>
          </p:nvSpPr>
          <p:spPr>
            <a:xfrm>
              <a:off x="7153680" y="2560255"/>
              <a:ext cx="129230" cy="127129"/>
            </a:xfrm>
            <a:custGeom>
              <a:rect b="b" l="l" r="r" t="t"/>
              <a:pathLst>
                <a:path extrusionOk="0" h="3994" w="406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3" name="Google Shape;15213;p71"/>
            <p:cNvSpPr/>
            <p:nvPr/>
          </p:nvSpPr>
          <p:spPr>
            <a:xfrm>
              <a:off x="7183982" y="2590239"/>
              <a:ext cx="68244" cy="68244"/>
            </a:xfrm>
            <a:custGeom>
              <a:rect b="b" l="l" r="r" t="t"/>
              <a:pathLst>
                <a:path extrusionOk="0" h="2144" w="2144">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4" name="Google Shape;15214;p71"/>
            <p:cNvSpPr/>
            <p:nvPr/>
          </p:nvSpPr>
          <p:spPr>
            <a:xfrm>
              <a:off x="7225297" y="2595904"/>
              <a:ext cx="20880" cy="20880"/>
            </a:xfrm>
            <a:custGeom>
              <a:rect b="b" l="l" r="r" t="t"/>
              <a:pathLst>
                <a:path extrusionOk="0" h="656" w="656">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5" name="Google Shape;15215;p71"/>
          <p:cNvGrpSpPr/>
          <p:nvPr/>
        </p:nvGrpSpPr>
        <p:grpSpPr>
          <a:xfrm>
            <a:off x="3725461" y="2520912"/>
            <a:ext cx="334279" cy="334661"/>
            <a:chOff x="3725461" y="2444712"/>
            <a:chExt cx="334279" cy="334661"/>
          </a:xfrm>
        </p:grpSpPr>
        <p:sp>
          <p:nvSpPr>
            <p:cNvPr id="15216" name="Google Shape;15216;p71"/>
            <p:cNvSpPr/>
            <p:nvPr/>
          </p:nvSpPr>
          <p:spPr>
            <a:xfrm>
              <a:off x="3939200"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1"/>
            <p:cNvSpPr/>
            <p:nvPr/>
          </p:nvSpPr>
          <p:spPr>
            <a:xfrm>
              <a:off x="3941078" y="2618281"/>
              <a:ext cx="68625" cy="49305"/>
            </a:xfrm>
            <a:custGeom>
              <a:rect b="b" l="l" r="r" t="t"/>
              <a:pathLst>
                <a:path extrusionOk="0" h="1549" w="2156">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1"/>
            <p:cNvSpPr/>
            <p:nvPr/>
          </p:nvSpPr>
          <p:spPr>
            <a:xfrm>
              <a:off x="3775116" y="2618281"/>
              <a:ext cx="68625" cy="49305"/>
            </a:xfrm>
            <a:custGeom>
              <a:rect b="b" l="l" r="r" t="t"/>
              <a:pathLst>
                <a:path extrusionOk="0" h="1549" w="2156">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1"/>
            <p:cNvSpPr/>
            <p:nvPr/>
          </p:nvSpPr>
          <p:spPr>
            <a:xfrm>
              <a:off x="3793291" y="2554239"/>
              <a:ext cx="53092" cy="53092"/>
            </a:xfrm>
            <a:custGeom>
              <a:rect b="b" l="l" r="r" t="t"/>
              <a:pathLst>
                <a:path extrusionOk="0" h="1668" w="1668">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1"/>
            <p:cNvSpPr/>
            <p:nvPr/>
          </p:nvSpPr>
          <p:spPr>
            <a:xfrm>
              <a:off x="3858097" y="2540584"/>
              <a:ext cx="69007" cy="69007"/>
            </a:xfrm>
            <a:custGeom>
              <a:rect b="b" l="l" r="r" t="t"/>
              <a:pathLst>
                <a:path extrusionOk="0" h="2168" w="2168">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1"/>
            <p:cNvSpPr/>
            <p:nvPr/>
          </p:nvSpPr>
          <p:spPr>
            <a:xfrm>
              <a:off x="3834224" y="2620159"/>
              <a:ext cx="116752" cy="63342"/>
            </a:xfrm>
            <a:custGeom>
              <a:rect b="b" l="l" r="r" t="t"/>
              <a:pathLst>
                <a:path extrusionOk="0" h="1990" w="3668">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1"/>
            <p:cNvSpPr/>
            <p:nvPr/>
          </p:nvSpPr>
          <p:spPr>
            <a:xfrm>
              <a:off x="3725461" y="2444712"/>
              <a:ext cx="334279" cy="334661"/>
            </a:xfrm>
            <a:custGeom>
              <a:rect b="b" l="l" r="r" t="t"/>
              <a:pathLst>
                <a:path extrusionOk="0" h="10514" w="10502">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23" name="Google Shape;15223;p71"/>
          <p:cNvGrpSpPr/>
          <p:nvPr/>
        </p:nvGrpSpPr>
        <p:grpSpPr>
          <a:xfrm>
            <a:off x="6577238" y="2533421"/>
            <a:ext cx="332019" cy="310788"/>
            <a:chOff x="6577238" y="2457221"/>
            <a:chExt cx="332019" cy="310788"/>
          </a:xfrm>
        </p:grpSpPr>
        <p:sp>
          <p:nvSpPr>
            <p:cNvPr id="15224" name="Google Shape;15224;p71"/>
            <p:cNvSpPr/>
            <p:nvPr/>
          </p:nvSpPr>
          <p:spPr>
            <a:xfrm>
              <a:off x="6577238" y="2457221"/>
              <a:ext cx="332019" cy="310788"/>
            </a:xfrm>
            <a:custGeom>
              <a:rect b="b" l="l" r="r" t="t"/>
              <a:pathLst>
                <a:path extrusionOk="0" h="9764" w="10431">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1"/>
            <p:cNvSpPr/>
            <p:nvPr/>
          </p:nvSpPr>
          <p:spPr>
            <a:xfrm>
              <a:off x="6723529" y="2512542"/>
              <a:ext cx="38705" cy="39055"/>
            </a:xfrm>
            <a:custGeom>
              <a:rect b="b" l="l" r="r" t="t"/>
              <a:pathLst>
                <a:path extrusionOk="0" h="1227" w="1216">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1"/>
            <p:cNvSpPr/>
            <p:nvPr/>
          </p:nvSpPr>
          <p:spPr>
            <a:xfrm>
              <a:off x="6662893" y="2597050"/>
              <a:ext cx="169813" cy="108031"/>
            </a:xfrm>
            <a:custGeom>
              <a:rect b="b" l="l" r="r" t="t"/>
              <a:pathLst>
                <a:path extrusionOk="0" h="3394" w="5335">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1"/>
            <p:cNvSpPr/>
            <p:nvPr/>
          </p:nvSpPr>
          <p:spPr>
            <a:xfrm>
              <a:off x="6639402" y="2589188"/>
              <a:ext cx="32244" cy="31384"/>
            </a:xfrm>
            <a:custGeom>
              <a:rect b="b" l="l" r="r" t="t"/>
              <a:pathLst>
                <a:path extrusionOk="0" h="986" w="1013">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1"/>
            <p:cNvSpPr/>
            <p:nvPr/>
          </p:nvSpPr>
          <p:spPr>
            <a:xfrm>
              <a:off x="6820547" y="2673315"/>
              <a:ext cx="32244" cy="31034"/>
            </a:xfrm>
            <a:custGeom>
              <a:rect b="b" l="l" r="r" t="t"/>
              <a:pathLst>
                <a:path extrusionOk="0" h="975" w="1013">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1"/>
            <p:cNvSpPr/>
            <p:nvPr/>
          </p:nvSpPr>
          <p:spPr>
            <a:xfrm>
              <a:off x="6730341" y="2603607"/>
              <a:ext cx="32244" cy="31384"/>
            </a:xfrm>
            <a:custGeom>
              <a:rect b="b" l="l" r="r" t="t"/>
              <a:pathLst>
                <a:path extrusionOk="0" h="986" w="1013">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71"/>
          <p:cNvGrpSpPr/>
          <p:nvPr/>
        </p:nvGrpSpPr>
        <p:grpSpPr>
          <a:xfrm>
            <a:off x="2818561" y="2515978"/>
            <a:ext cx="247892" cy="346024"/>
            <a:chOff x="2818561" y="2439778"/>
            <a:chExt cx="247892" cy="346024"/>
          </a:xfrm>
        </p:grpSpPr>
        <p:sp>
          <p:nvSpPr>
            <p:cNvPr id="15231" name="Google Shape;15231;p71"/>
            <p:cNvSpPr/>
            <p:nvPr/>
          </p:nvSpPr>
          <p:spPr>
            <a:xfrm>
              <a:off x="2818561" y="2439778"/>
              <a:ext cx="247892" cy="346024"/>
            </a:xfrm>
            <a:custGeom>
              <a:rect b="b" l="l" r="r" t="t"/>
              <a:pathLst>
                <a:path extrusionOk="0" h="10871" w="7788">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1"/>
            <p:cNvSpPr/>
            <p:nvPr/>
          </p:nvSpPr>
          <p:spPr>
            <a:xfrm>
              <a:off x="2939833" y="2603066"/>
              <a:ext cx="11395" cy="18652"/>
            </a:xfrm>
            <a:custGeom>
              <a:rect b="b" l="l" r="r" t="t"/>
              <a:pathLst>
                <a:path extrusionOk="0" h="586" w="358">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1"/>
            <p:cNvSpPr/>
            <p:nvPr/>
          </p:nvSpPr>
          <p:spPr>
            <a:xfrm>
              <a:off x="2963706" y="2653103"/>
              <a:ext cx="19735" cy="14101"/>
            </a:xfrm>
            <a:custGeom>
              <a:rect b="b" l="l" r="r" t="t"/>
              <a:pathLst>
                <a:path extrusionOk="0" h="443" w="62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1"/>
            <p:cNvSpPr/>
            <p:nvPr/>
          </p:nvSpPr>
          <p:spPr>
            <a:xfrm>
              <a:off x="2948555" y="2577443"/>
              <a:ext cx="17093" cy="16615"/>
            </a:xfrm>
            <a:custGeom>
              <a:rect b="b" l="l" r="r" t="t"/>
              <a:pathLst>
                <a:path extrusionOk="0" h="522" w="537">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1"/>
            <p:cNvSpPr/>
            <p:nvPr/>
          </p:nvSpPr>
          <p:spPr>
            <a:xfrm>
              <a:off x="2943621" y="2631299"/>
              <a:ext cx="16329" cy="17697"/>
            </a:xfrm>
            <a:custGeom>
              <a:rect b="b" l="l" r="r" t="t"/>
              <a:pathLst>
                <a:path extrusionOk="0" h="556" w="513">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1"/>
            <p:cNvSpPr/>
            <p:nvPr/>
          </p:nvSpPr>
          <p:spPr>
            <a:xfrm>
              <a:off x="3019408" y="2638907"/>
              <a:ext cx="16711" cy="16170"/>
            </a:xfrm>
            <a:custGeom>
              <a:rect b="b" l="l" r="r" t="t"/>
              <a:pathLst>
                <a:path extrusionOk="0" h="508" w="525">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1"/>
            <p:cNvSpPr/>
            <p:nvPr/>
          </p:nvSpPr>
          <p:spPr>
            <a:xfrm>
              <a:off x="3033063" y="2611087"/>
              <a:ext cx="12159" cy="18971"/>
            </a:xfrm>
            <a:custGeom>
              <a:rect b="b" l="l" r="r" t="t"/>
              <a:pathLst>
                <a:path extrusionOk="0" h="596" w="382">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1"/>
            <p:cNvSpPr/>
            <p:nvPr/>
          </p:nvSpPr>
          <p:spPr>
            <a:xfrm>
              <a:off x="3024342" y="2583363"/>
              <a:ext cx="15947" cy="17888"/>
            </a:xfrm>
            <a:custGeom>
              <a:rect b="b" l="l" r="r" t="t"/>
              <a:pathLst>
                <a:path extrusionOk="0" h="562" w="501">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1"/>
            <p:cNvSpPr/>
            <p:nvPr/>
          </p:nvSpPr>
          <p:spPr>
            <a:xfrm>
              <a:off x="2992894" y="2655808"/>
              <a:ext cx="19735" cy="12159"/>
            </a:xfrm>
            <a:custGeom>
              <a:rect b="b" l="l" r="r" t="t"/>
              <a:pathLst>
                <a:path extrusionOk="0" h="382" w="62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1"/>
            <p:cNvSpPr/>
            <p:nvPr/>
          </p:nvSpPr>
          <p:spPr>
            <a:xfrm>
              <a:off x="3000469" y="2566366"/>
              <a:ext cx="20117" cy="13655"/>
            </a:xfrm>
            <a:custGeom>
              <a:rect b="b" l="l" r="r" t="t"/>
              <a:pathLst>
                <a:path extrusionOk="0" h="429" w="632">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1"/>
            <p:cNvSpPr/>
            <p:nvPr/>
          </p:nvSpPr>
          <p:spPr>
            <a:xfrm>
              <a:off x="2972045" y="2565188"/>
              <a:ext cx="18971" cy="12191"/>
            </a:xfrm>
            <a:custGeom>
              <a:rect b="b" l="l" r="r" t="t"/>
              <a:pathLst>
                <a:path extrusionOk="0" h="383" w="596">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1"/>
            <p:cNvSpPr/>
            <p:nvPr/>
          </p:nvSpPr>
          <p:spPr>
            <a:xfrm>
              <a:off x="2976597" y="2586451"/>
              <a:ext cx="32244" cy="61814"/>
            </a:xfrm>
            <a:custGeom>
              <a:rect b="b" l="l" r="r" t="t"/>
              <a:pathLst>
                <a:path extrusionOk="0" h="1942" w="1013">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43" name="Google Shape;15243;p71"/>
          <p:cNvGrpSpPr/>
          <p:nvPr/>
        </p:nvGrpSpPr>
        <p:grpSpPr>
          <a:xfrm>
            <a:off x="3207778" y="2550832"/>
            <a:ext cx="419933" cy="275170"/>
            <a:chOff x="3207778" y="2474632"/>
            <a:chExt cx="419933" cy="275170"/>
          </a:xfrm>
        </p:grpSpPr>
        <p:sp>
          <p:nvSpPr>
            <p:cNvPr id="15244" name="Google Shape;15244;p71"/>
            <p:cNvSpPr/>
            <p:nvPr/>
          </p:nvSpPr>
          <p:spPr>
            <a:xfrm>
              <a:off x="3207778" y="2474632"/>
              <a:ext cx="419933" cy="275170"/>
            </a:xfrm>
            <a:custGeom>
              <a:rect b="b" l="l" r="r" t="t"/>
              <a:pathLst>
                <a:path extrusionOk="0" h="8645" w="13193">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1"/>
            <p:cNvSpPr/>
            <p:nvPr/>
          </p:nvSpPr>
          <p:spPr>
            <a:xfrm>
              <a:off x="3449559" y="2493985"/>
              <a:ext cx="46663" cy="98546"/>
            </a:xfrm>
            <a:custGeom>
              <a:rect b="b" l="l" r="r" t="t"/>
              <a:pathLst>
                <a:path extrusionOk="0" h="3096" w="1466">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1"/>
            <p:cNvSpPr/>
            <p:nvPr/>
          </p:nvSpPr>
          <p:spPr>
            <a:xfrm>
              <a:off x="3247566" y="2507226"/>
              <a:ext cx="51565" cy="71681"/>
            </a:xfrm>
            <a:custGeom>
              <a:rect b="b" l="l" r="r" t="t"/>
              <a:pathLst>
                <a:path extrusionOk="0" h="2252" w="162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1"/>
            <p:cNvSpPr/>
            <p:nvPr/>
          </p:nvSpPr>
          <p:spPr>
            <a:xfrm>
              <a:off x="3312754" y="2507990"/>
              <a:ext cx="45135" cy="71299"/>
            </a:xfrm>
            <a:custGeom>
              <a:rect b="b" l="l" r="r" t="t"/>
              <a:pathLst>
                <a:path extrusionOk="0" h="2240" w="1418">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1"/>
            <p:cNvSpPr/>
            <p:nvPr/>
          </p:nvSpPr>
          <p:spPr>
            <a:xfrm>
              <a:off x="3372626" y="2507194"/>
              <a:ext cx="65602" cy="71395"/>
            </a:xfrm>
            <a:custGeom>
              <a:rect b="b" l="l" r="r" t="t"/>
              <a:pathLst>
                <a:path extrusionOk="0" h="2243" w="2061">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1"/>
            <p:cNvSpPr/>
            <p:nvPr/>
          </p:nvSpPr>
          <p:spPr>
            <a:xfrm>
              <a:off x="3247566" y="2632286"/>
              <a:ext cx="97432" cy="12541"/>
            </a:xfrm>
            <a:custGeom>
              <a:rect b="b" l="l" r="r" t="t"/>
              <a:pathLst>
                <a:path extrusionOk="0" h="394" w="3061">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1"/>
            <p:cNvSpPr/>
            <p:nvPr/>
          </p:nvSpPr>
          <p:spPr>
            <a:xfrm>
              <a:off x="3371862" y="2632286"/>
              <a:ext cx="124360" cy="12541"/>
            </a:xfrm>
            <a:custGeom>
              <a:rect b="b" l="l" r="r" t="t"/>
              <a:pathLst>
                <a:path extrusionOk="0" h="394" w="3907">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1"/>
            <p:cNvSpPr/>
            <p:nvPr/>
          </p:nvSpPr>
          <p:spPr>
            <a:xfrm>
              <a:off x="3247566" y="2665262"/>
              <a:ext cx="51565" cy="12159"/>
            </a:xfrm>
            <a:custGeom>
              <a:rect b="b" l="l" r="r" t="t"/>
              <a:pathLst>
                <a:path extrusionOk="0" h="382" w="162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2" name="Google Shape;15252;p71"/>
            <p:cNvSpPr/>
            <p:nvPr/>
          </p:nvSpPr>
          <p:spPr>
            <a:xfrm>
              <a:off x="3247566" y="2697856"/>
              <a:ext cx="97432" cy="12159"/>
            </a:xfrm>
            <a:custGeom>
              <a:rect b="b" l="l" r="r" t="t"/>
              <a:pathLst>
                <a:path extrusionOk="0" h="382" w="3061">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3" name="Google Shape;15253;p71"/>
            <p:cNvSpPr/>
            <p:nvPr/>
          </p:nvSpPr>
          <p:spPr>
            <a:xfrm>
              <a:off x="3312754" y="2665262"/>
              <a:ext cx="32244" cy="12159"/>
            </a:xfrm>
            <a:custGeom>
              <a:rect b="b" l="l" r="r" t="t"/>
              <a:pathLst>
                <a:path extrusionOk="0" h="382" w="1013">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1"/>
            <p:cNvSpPr/>
            <p:nvPr/>
          </p:nvSpPr>
          <p:spPr>
            <a:xfrm>
              <a:off x="3371862" y="2665262"/>
              <a:ext cx="58408" cy="12159"/>
            </a:xfrm>
            <a:custGeom>
              <a:rect b="b" l="l" r="r" t="t"/>
              <a:pathLst>
                <a:path extrusionOk="0" h="382" w="1835">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1"/>
            <p:cNvSpPr/>
            <p:nvPr/>
          </p:nvSpPr>
          <p:spPr>
            <a:xfrm>
              <a:off x="3444625" y="2665262"/>
              <a:ext cx="51596" cy="12159"/>
            </a:xfrm>
            <a:custGeom>
              <a:rect b="b" l="l" r="r" t="t"/>
              <a:pathLst>
                <a:path extrusionOk="0" h="382" w="1621">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1"/>
            <p:cNvSpPr/>
            <p:nvPr/>
          </p:nvSpPr>
          <p:spPr>
            <a:xfrm>
              <a:off x="3371862" y="2697856"/>
              <a:ext cx="84922" cy="12159"/>
            </a:xfrm>
            <a:custGeom>
              <a:rect b="b" l="l" r="r" t="t"/>
              <a:pathLst>
                <a:path extrusionOk="0" h="382" w="2668">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1"/>
            <p:cNvSpPr/>
            <p:nvPr/>
          </p:nvSpPr>
          <p:spPr>
            <a:xfrm>
              <a:off x="3470408" y="2697856"/>
              <a:ext cx="25814" cy="12159"/>
            </a:xfrm>
            <a:custGeom>
              <a:rect b="b" l="l" r="r" t="t"/>
              <a:pathLst>
                <a:path extrusionOk="0" h="382" w="811">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8" name="Google Shape;15258;p71"/>
          <p:cNvGrpSpPr/>
          <p:nvPr/>
        </p:nvGrpSpPr>
        <p:grpSpPr>
          <a:xfrm>
            <a:off x="6099375" y="2532275"/>
            <a:ext cx="337684" cy="314194"/>
            <a:chOff x="6099375" y="2456075"/>
            <a:chExt cx="337684" cy="314194"/>
          </a:xfrm>
        </p:grpSpPr>
        <p:sp>
          <p:nvSpPr>
            <p:cNvPr id="15259" name="Google Shape;15259;p71"/>
            <p:cNvSpPr/>
            <p:nvPr/>
          </p:nvSpPr>
          <p:spPr>
            <a:xfrm>
              <a:off x="6099375" y="2456075"/>
              <a:ext cx="337684" cy="314194"/>
            </a:xfrm>
            <a:custGeom>
              <a:rect b="b" l="l" r="r" t="t"/>
              <a:pathLst>
                <a:path extrusionOk="0" h="9871" w="10609">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1"/>
            <p:cNvSpPr/>
            <p:nvPr/>
          </p:nvSpPr>
          <p:spPr>
            <a:xfrm>
              <a:off x="6306652" y="2638748"/>
              <a:ext cx="59904" cy="59522"/>
            </a:xfrm>
            <a:custGeom>
              <a:rect b="b" l="l" r="r" t="t"/>
              <a:pathLst>
                <a:path extrusionOk="0" h="1870" w="1882">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1" name="Google Shape;15261;p71"/>
          <p:cNvGrpSpPr/>
          <p:nvPr/>
        </p:nvGrpSpPr>
        <p:grpSpPr>
          <a:xfrm>
            <a:off x="2312623" y="2544784"/>
            <a:ext cx="312698" cy="286534"/>
            <a:chOff x="2312623" y="2468584"/>
            <a:chExt cx="312698" cy="286534"/>
          </a:xfrm>
        </p:grpSpPr>
        <p:sp>
          <p:nvSpPr>
            <p:cNvPr id="15262" name="Google Shape;15262;p71"/>
            <p:cNvSpPr/>
            <p:nvPr/>
          </p:nvSpPr>
          <p:spPr>
            <a:xfrm>
              <a:off x="2416866" y="2706195"/>
              <a:ext cx="34122" cy="34154"/>
            </a:xfrm>
            <a:custGeom>
              <a:rect b="b" l="l" r="r" t="t"/>
              <a:pathLst>
                <a:path extrusionOk="0" h="1073" w="1072">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1"/>
            <p:cNvSpPr/>
            <p:nvPr/>
          </p:nvSpPr>
          <p:spPr>
            <a:xfrm>
              <a:off x="2527126" y="2706195"/>
              <a:ext cx="34536" cy="34154"/>
            </a:xfrm>
            <a:custGeom>
              <a:rect b="b" l="l" r="r" t="t"/>
              <a:pathLst>
                <a:path extrusionOk="0" h="1073" w="1085">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1"/>
            <p:cNvSpPr/>
            <p:nvPr/>
          </p:nvSpPr>
          <p:spPr>
            <a:xfrm>
              <a:off x="2312623" y="2468584"/>
              <a:ext cx="312698" cy="286534"/>
            </a:xfrm>
            <a:custGeom>
              <a:rect b="b" l="l" r="r" t="t"/>
              <a:pathLst>
                <a:path extrusionOk="0" h="9002" w="9824">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5" name="Google Shape;15265;p71"/>
          <p:cNvGrpSpPr/>
          <p:nvPr/>
        </p:nvGrpSpPr>
        <p:grpSpPr>
          <a:xfrm>
            <a:off x="5618805" y="2517124"/>
            <a:ext cx="345292" cy="342618"/>
            <a:chOff x="5618805" y="2440924"/>
            <a:chExt cx="345292" cy="342618"/>
          </a:xfrm>
        </p:grpSpPr>
        <p:sp>
          <p:nvSpPr>
            <p:cNvPr id="15266" name="Google Shape;15266;p71"/>
            <p:cNvSpPr/>
            <p:nvPr/>
          </p:nvSpPr>
          <p:spPr>
            <a:xfrm>
              <a:off x="5742751" y="2440924"/>
              <a:ext cx="221346" cy="222110"/>
            </a:xfrm>
            <a:custGeom>
              <a:rect b="b" l="l" r="r" t="t"/>
              <a:pathLst>
                <a:path extrusionOk="0" h="6978" w="6954">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1"/>
            <p:cNvSpPr/>
            <p:nvPr/>
          </p:nvSpPr>
          <p:spPr>
            <a:xfrm>
              <a:off x="5810581" y="2523905"/>
              <a:ext cx="11395" cy="11395"/>
            </a:xfrm>
            <a:custGeom>
              <a:rect b="b" l="l" r="r" t="t"/>
              <a:pathLst>
                <a:path extrusionOk="0" h="358" w="358">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1"/>
            <p:cNvSpPr/>
            <p:nvPr/>
          </p:nvSpPr>
          <p:spPr>
            <a:xfrm>
              <a:off x="5884490" y="2523905"/>
              <a:ext cx="11395" cy="11395"/>
            </a:xfrm>
            <a:custGeom>
              <a:rect b="b" l="l" r="r" t="t"/>
              <a:pathLst>
                <a:path extrusionOk="0" h="358" w="358">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9" name="Google Shape;15269;p71"/>
            <p:cNvSpPr/>
            <p:nvPr/>
          </p:nvSpPr>
          <p:spPr>
            <a:xfrm>
              <a:off x="5847727" y="2523905"/>
              <a:ext cx="11395" cy="11395"/>
            </a:xfrm>
            <a:custGeom>
              <a:rect b="b" l="l" r="r" t="t"/>
              <a:pathLst>
                <a:path extrusionOk="0" h="358" w="358">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0" name="Google Shape;15270;p71"/>
            <p:cNvSpPr/>
            <p:nvPr/>
          </p:nvSpPr>
          <p:spPr>
            <a:xfrm>
              <a:off x="5618805" y="2516616"/>
              <a:ext cx="270269" cy="266926"/>
            </a:xfrm>
            <a:custGeom>
              <a:rect b="b" l="l" r="r" t="t"/>
              <a:pathLst>
                <a:path extrusionOk="0" h="8386" w="8491">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1" name="Google Shape;15271;p71"/>
          <p:cNvGrpSpPr/>
          <p:nvPr/>
        </p:nvGrpSpPr>
        <p:grpSpPr>
          <a:xfrm>
            <a:off x="4653179" y="2522790"/>
            <a:ext cx="377886" cy="331255"/>
            <a:chOff x="4653179" y="2446590"/>
            <a:chExt cx="377886" cy="331255"/>
          </a:xfrm>
        </p:grpSpPr>
        <p:sp>
          <p:nvSpPr>
            <p:cNvPr id="15272" name="Google Shape;15272;p71"/>
            <p:cNvSpPr/>
            <p:nvPr/>
          </p:nvSpPr>
          <p:spPr>
            <a:xfrm>
              <a:off x="4767639" y="2584541"/>
              <a:ext cx="145941" cy="109177"/>
            </a:xfrm>
            <a:custGeom>
              <a:rect b="b" l="l" r="r" t="t"/>
              <a:pathLst>
                <a:path extrusionOk="0" h="3430" w="4585">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1"/>
            <p:cNvSpPr/>
            <p:nvPr/>
          </p:nvSpPr>
          <p:spPr>
            <a:xfrm>
              <a:off x="4794918" y="2446590"/>
              <a:ext cx="96286" cy="53856"/>
            </a:xfrm>
            <a:custGeom>
              <a:rect b="b" l="l" r="r" t="t"/>
              <a:pathLst>
                <a:path extrusionOk="0" h="1692" w="3025">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1"/>
            <p:cNvSpPr/>
            <p:nvPr/>
          </p:nvSpPr>
          <p:spPr>
            <a:xfrm>
              <a:off x="4816530" y="2465179"/>
              <a:ext cx="53856" cy="32244"/>
            </a:xfrm>
            <a:custGeom>
              <a:rect b="b" l="l" r="r" t="t"/>
              <a:pathLst>
                <a:path extrusionOk="0" h="1013" w="1692">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1"/>
            <p:cNvSpPr/>
            <p:nvPr/>
          </p:nvSpPr>
          <p:spPr>
            <a:xfrm>
              <a:off x="4653179" y="2522409"/>
              <a:ext cx="377886" cy="255436"/>
            </a:xfrm>
            <a:custGeom>
              <a:rect b="b" l="l" r="r" t="t"/>
              <a:pathLst>
                <a:path extrusionOk="0" h="8025" w="11872">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76" name="Google Shape;15276;p71"/>
          <p:cNvGrpSpPr/>
          <p:nvPr/>
        </p:nvGrpSpPr>
        <p:grpSpPr>
          <a:xfrm>
            <a:off x="5184517" y="2535681"/>
            <a:ext cx="252062" cy="305122"/>
            <a:chOff x="5184517" y="2459481"/>
            <a:chExt cx="252062" cy="305122"/>
          </a:xfrm>
        </p:grpSpPr>
        <p:sp>
          <p:nvSpPr>
            <p:cNvPr id="15277" name="Google Shape;15277;p71"/>
            <p:cNvSpPr/>
            <p:nvPr/>
          </p:nvSpPr>
          <p:spPr>
            <a:xfrm>
              <a:off x="5383486" y="2674747"/>
              <a:ext cx="13273" cy="13305"/>
            </a:xfrm>
            <a:custGeom>
              <a:rect b="b" l="l" r="r" t="t"/>
              <a:pathLst>
                <a:path extrusionOk="0" h="418" w="417">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1"/>
            <p:cNvSpPr/>
            <p:nvPr/>
          </p:nvSpPr>
          <p:spPr>
            <a:xfrm>
              <a:off x="5350128" y="2724402"/>
              <a:ext cx="11395" cy="11395"/>
            </a:xfrm>
            <a:custGeom>
              <a:rect b="b" l="l" r="r" t="t"/>
              <a:pathLst>
                <a:path extrusionOk="0" h="358" w="358">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1"/>
            <p:cNvSpPr/>
            <p:nvPr/>
          </p:nvSpPr>
          <p:spPr>
            <a:xfrm>
              <a:off x="5254638" y="2666376"/>
              <a:ext cx="11395" cy="11427"/>
            </a:xfrm>
            <a:custGeom>
              <a:rect b="b" l="l" r="r" t="t"/>
              <a:pathLst>
                <a:path extrusionOk="0" h="359" w="358">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1"/>
            <p:cNvSpPr/>
            <p:nvPr/>
          </p:nvSpPr>
          <p:spPr>
            <a:xfrm>
              <a:off x="5273959" y="2724402"/>
              <a:ext cx="11395" cy="11395"/>
            </a:xfrm>
            <a:custGeom>
              <a:rect b="b" l="l" r="r" t="t"/>
              <a:pathLst>
                <a:path extrusionOk="0" h="358" w="358">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1"/>
            <p:cNvSpPr/>
            <p:nvPr/>
          </p:nvSpPr>
          <p:spPr>
            <a:xfrm>
              <a:off x="5308049" y="2678917"/>
              <a:ext cx="14451" cy="14037"/>
            </a:xfrm>
            <a:custGeom>
              <a:rect b="b" l="l" r="r" t="t"/>
              <a:pathLst>
                <a:path extrusionOk="0" h="441" w="454">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1"/>
            <p:cNvSpPr/>
            <p:nvPr/>
          </p:nvSpPr>
          <p:spPr>
            <a:xfrm>
              <a:off x="5184517" y="2459481"/>
              <a:ext cx="252062" cy="305122"/>
            </a:xfrm>
            <a:custGeom>
              <a:rect b="b" l="l" r="r" t="t"/>
              <a:pathLst>
                <a:path extrusionOk="0" h="9586" w="7919">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283" name="Google Shape;15283;p71"/>
          <p:cNvSpPr/>
          <p:nvPr/>
        </p:nvSpPr>
        <p:spPr>
          <a:xfrm>
            <a:off x="1801020" y="2046804"/>
            <a:ext cx="354363" cy="354395"/>
          </a:xfrm>
          <a:custGeom>
            <a:rect b="b" l="l" r="r" t="t"/>
            <a:pathLst>
              <a:path extrusionOk="0" h="11134" w="11133">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284" name="Google Shape;15284;p71"/>
          <p:cNvGrpSpPr/>
          <p:nvPr/>
        </p:nvGrpSpPr>
        <p:grpSpPr>
          <a:xfrm>
            <a:off x="6155459" y="2045308"/>
            <a:ext cx="249770" cy="363849"/>
            <a:chOff x="6155459" y="1969108"/>
            <a:chExt cx="249770" cy="363849"/>
          </a:xfrm>
        </p:grpSpPr>
        <p:sp>
          <p:nvSpPr>
            <p:cNvPr id="15285" name="Google Shape;15285;p71"/>
            <p:cNvSpPr/>
            <p:nvPr/>
          </p:nvSpPr>
          <p:spPr>
            <a:xfrm>
              <a:off x="6195628" y="1969108"/>
              <a:ext cx="169813" cy="227012"/>
            </a:xfrm>
            <a:custGeom>
              <a:rect b="b" l="l" r="r" t="t"/>
              <a:pathLst>
                <a:path extrusionOk="0" h="7132" w="5335">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6" name="Google Shape;15286;p71"/>
            <p:cNvSpPr/>
            <p:nvPr/>
          </p:nvSpPr>
          <p:spPr>
            <a:xfrm>
              <a:off x="6275585" y="2146083"/>
              <a:ext cx="10249" cy="50037"/>
            </a:xfrm>
            <a:custGeom>
              <a:rect b="b" l="l" r="r" t="t"/>
              <a:pathLst>
                <a:path extrusionOk="0" h="1572" w="322">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1"/>
            <p:cNvSpPr/>
            <p:nvPr/>
          </p:nvSpPr>
          <p:spPr>
            <a:xfrm>
              <a:off x="6223671" y="2157446"/>
              <a:ext cx="10631" cy="38673"/>
            </a:xfrm>
            <a:custGeom>
              <a:rect b="b" l="l" r="r" t="t"/>
              <a:pathLst>
                <a:path extrusionOk="0" h="1215" w="334">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1"/>
            <p:cNvSpPr/>
            <p:nvPr/>
          </p:nvSpPr>
          <p:spPr>
            <a:xfrm>
              <a:off x="6326736" y="2157446"/>
              <a:ext cx="10281" cy="38673"/>
            </a:xfrm>
            <a:custGeom>
              <a:rect b="b" l="l" r="r" t="t"/>
              <a:pathLst>
                <a:path extrusionOk="0" h="1215" w="323">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1"/>
            <p:cNvSpPr/>
            <p:nvPr/>
          </p:nvSpPr>
          <p:spPr>
            <a:xfrm>
              <a:off x="6264222" y="2299949"/>
              <a:ext cx="33008" cy="33008"/>
            </a:xfrm>
            <a:custGeom>
              <a:rect b="b" l="l" r="r" t="t"/>
              <a:pathLst>
                <a:path extrusionOk="0" h="1037" w="1037">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1"/>
            <p:cNvSpPr/>
            <p:nvPr/>
          </p:nvSpPr>
          <p:spPr>
            <a:xfrm>
              <a:off x="6155459" y="2299949"/>
              <a:ext cx="33358" cy="33008"/>
            </a:xfrm>
            <a:custGeom>
              <a:rect b="b" l="l" r="r" t="t"/>
              <a:pathLst>
                <a:path extrusionOk="0" h="1037" w="1048">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1"/>
            <p:cNvSpPr/>
            <p:nvPr/>
          </p:nvSpPr>
          <p:spPr>
            <a:xfrm>
              <a:off x="6372221"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1"/>
            <p:cNvSpPr/>
            <p:nvPr/>
          </p:nvSpPr>
          <p:spPr>
            <a:xfrm>
              <a:off x="6185379" y="2208597"/>
              <a:ext cx="189134" cy="84763"/>
            </a:xfrm>
            <a:custGeom>
              <a:rect b="b" l="l" r="r" t="t"/>
              <a:pathLst>
                <a:path extrusionOk="0" h="2663" w="5942">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1"/>
            <p:cNvSpPr/>
            <p:nvPr/>
          </p:nvSpPr>
          <p:spPr>
            <a:xfrm>
              <a:off x="6246397" y="2010773"/>
              <a:ext cx="69007" cy="25814"/>
            </a:xfrm>
            <a:custGeom>
              <a:rect b="b" l="l" r="r" t="t"/>
              <a:pathLst>
                <a:path extrusionOk="0" h="811" w="2168">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4" name="Google Shape;15294;p71"/>
          <p:cNvGrpSpPr/>
          <p:nvPr/>
        </p:nvGrpSpPr>
        <p:grpSpPr>
          <a:xfrm>
            <a:off x="2280029" y="2046804"/>
            <a:ext cx="353631" cy="354395"/>
            <a:chOff x="2280029" y="1970604"/>
            <a:chExt cx="353631" cy="354395"/>
          </a:xfrm>
        </p:grpSpPr>
        <p:sp>
          <p:nvSpPr>
            <p:cNvPr id="15295" name="Google Shape;15295;p71"/>
            <p:cNvSpPr/>
            <p:nvPr/>
          </p:nvSpPr>
          <p:spPr>
            <a:xfrm>
              <a:off x="2309981" y="2069086"/>
              <a:ext cx="323679" cy="255913"/>
            </a:xfrm>
            <a:custGeom>
              <a:rect b="b" l="l" r="r" t="t"/>
              <a:pathLst>
                <a:path extrusionOk="0" h="8040" w="10169">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1"/>
            <p:cNvSpPr/>
            <p:nvPr/>
          </p:nvSpPr>
          <p:spPr>
            <a:xfrm>
              <a:off x="2280029" y="1970604"/>
              <a:ext cx="322565" cy="255468"/>
            </a:xfrm>
            <a:custGeom>
              <a:rect b="b" l="l" r="r" t="t"/>
              <a:pathLst>
                <a:path extrusionOk="0" h="8026" w="10134">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1"/>
            <p:cNvSpPr/>
            <p:nvPr/>
          </p:nvSpPr>
          <p:spPr>
            <a:xfrm>
              <a:off x="2411169" y="2064598"/>
              <a:ext cx="17093" cy="26928"/>
            </a:xfrm>
            <a:custGeom>
              <a:rect b="b" l="l" r="r" t="t"/>
              <a:pathLst>
                <a:path extrusionOk="0" h="846" w="537">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1"/>
            <p:cNvSpPr/>
            <p:nvPr/>
          </p:nvSpPr>
          <p:spPr>
            <a:xfrm>
              <a:off x="2323254" y="2017458"/>
              <a:ext cx="267213" cy="264316"/>
            </a:xfrm>
            <a:custGeom>
              <a:rect b="b" l="l" r="r" t="t"/>
              <a:pathLst>
                <a:path extrusionOk="0" h="8304" w="8395">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99" name="Google Shape;15299;p71"/>
          <p:cNvGrpSpPr/>
          <p:nvPr/>
        </p:nvGrpSpPr>
        <p:grpSpPr>
          <a:xfrm>
            <a:off x="8065100" y="2076374"/>
            <a:ext cx="255086" cy="301685"/>
            <a:chOff x="8065100" y="2000174"/>
            <a:chExt cx="255086" cy="301685"/>
          </a:xfrm>
        </p:grpSpPr>
        <p:sp>
          <p:nvSpPr>
            <p:cNvPr id="15300" name="Google Shape;15300;p71"/>
            <p:cNvSpPr/>
            <p:nvPr/>
          </p:nvSpPr>
          <p:spPr>
            <a:xfrm>
              <a:off x="8085185" y="2151016"/>
              <a:ext cx="65220" cy="150842"/>
            </a:xfrm>
            <a:custGeom>
              <a:rect b="b" l="l" r="r" t="t"/>
              <a:pathLst>
                <a:path extrusionOk="0" h="4739" w="2049">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1"/>
            <p:cNvSpPr/>
            <p:nvPr/>
          </p:nvSpPr>
          <p:spPr>
            <a:xfrm>
              <a:off x="8161004" y="2151016"/>
              <a:ext cx="65188" cy="150842"/>
            </a:xfrm>
            <a:custGeom>
              <a:rect b="b" l="l" r="r" t="t"/>
              <a:pathLst>
                <a:path extrusionOk="0" h="4739" w="2048">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1"/>
            <p:cNvSpPr/>
            <p:nvPr/>
          </p:nvSpPr>
          <p:spPr>
            <a:xfrm>
              <a:off x="8236791" y="2151016"/>
              <a:ext cx="65220" cy="150842"/>
            </a:xfrm>
            <a:custGeom>
              <a:rect b="b" l="l" r="r" t="t"/>
              <a:pathLst>
                <a:path extrusionOk="0" h="4739" w="2049">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1"/>
            <p:cNvSpPr/>
            <p:nvPr/>
          </p:nvSpPr>
          <p:spPr>
            <a:xfrm>
              <a:off x="8065100" y="2000174"/>
              <a:ext cx="255086" cy="178916"/>
            </a:xfrm>
            <a:custGeom>
              <a:rect b="b" l="l" r="r" t="t"/>
              <a:pathLst>
                <a:path extrusionOk="0" h="5621" w="8014">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71"/>
          <p:cNvGrpSpPr/>
          <p:nvPr/>
        </p:nvGrpSpPr>
        <p:grpSpPr>
          <a:xfrm>
            <a:off x="6633705" y="2045308"/>
            <a:ext cx="249420" cy="363849"/>
            <a:chOff x="6633705" y="1969108"/>
            <a:chExt cx="249420" cy="363849"/>
          </a:xfrm>
        </p:grpSpPr>
        <p:sp>
          <p:nvSpPr>
            <p:cNvPr id="15305" name="Google Shape;15305;p71"/>
            <p:cNvSpPr/>
            <p:nvPr/>
          </p:nvSpPr>
          <p:spPr>
            <a:xfrm>
              <a:off x="6678426" y="1969108"/>
              <a:ext cx="159214" cy="238407"/>
            </a:xfrm>
            <a:custGeom>
              <a:rect b="b" l="l" r="r" t="t"/>
              <a:pathLst>
                <a:path extrusionOk="0" h="7490" w="5002">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1"/>
            <p:cNvSpPr/>
            <p:nvPr/>
          </p:nvSpPr>
          <p:spPr>
            <a:xfrm>
              <a:off x="6753481" y="2168809"/>
              <a:ext cx="10249" cy="38705"/>
            </a:xfrm>
            <a:custGeom>
              <a:rect b="b" l="l" r="r" t="t"/>
              <a:pathLst>
                <a:path extrusionOk="0" h="1216" w="322">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1"/>
            <p:cNvSpPr/>
            <p:nvPr/>
          </p:nvSpPr>
          <p:spPr>
            <a:xfrm>
              <a:off x="6707614" y="2180173"/>
              <a:ext cx="10631" cy="27342"/>
            </a:xfrm>
            <a:custGeom>
              <a:rect b="b" l="l" r="r" t="t"/>
              <a:pathLst>
                <a:path extrusionOk="0" h="859" w="334">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1"/>
            <p:cNvSpPr/>
            <p:nvPr/>
          </p:nvSpPr>
          <p:spPr>
            <a:xfrm>
              <a:off x="6798966" y="2180173"/>
              <a:ext cx="10249" cy="27342"/>
            </a:xfrm>
            <a:custGeom>
              <a:rect b="b" l="l" r="r" t="t"/>
              <a:pathLst>
                <a:path extrusionOk="0" h="859" w="322">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1"/>
            <p:cNvSpPr/>
            <p:nvPr/>
          </p:nvSpPr>
          <p:spPr>
            <a:xfrm>
              <a:off x="6742118" y="2299949"/>
              <a:ext cx="32976" cy="33008"/>
            </a:xfrm>
            <a:custGeom>
              <a:rect b="b" l="l" r="r" t="t"/>
              <a:pathLst>
                <a:path extrusionOk="0" h="1037" w="1036">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1"/>
            <p:cNvSpPr/>
            <p:nvPr/>
          </p:nvSpPr>
          <p:spPr>
            <a:xfrm>
              <a:off x="6633705" y="2299949"/>
              <a:ext cx="33008" cy="33008"/>
            </a:xfrm>
            <a:custGeom>
              <a:rect b="b" l="l" r="r" t="t"/>
              <a:pathLst>
                <a:path extrusionOk="0" h="1037" w="1037">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1"/>
            <p:cNvSpPr/>
            <p:nvPr/>
          </p:nvSpPr>
          <p:spPr>
            <a:xfrm>
              <a:off x="6850117" y="2299949"/>
              <a:ext cx="33008" cy="33008"/>
            </a:xfrm>
            <a:custGeom>
              <a:rect b="b" l="l" r="r" t="t"/>
              <a:pathLst>
                <a:path extrusionOk="0" h="1037" w="1037">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1"/>
            <p:cNvSpPr/>
            <p:nvPr/>
          </p:nvSpPr>
          <p:spPr>
            <a:xfrm>
              <a:off x="6664039" y="2219610"/>
              <a:ext cx="188370" cy="73750"/>
            </a:xfrm>
            <a:custGeom>
              <a:rect b="b" l="l" r="r" t="t"/>
              <a:pathLst>
                <a:path extrusionOk="0" h="2317" w="5918">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3" name="Google Shape;15313;p71"/>
          <p:cNvGrpSpPr/>
          <p:nvPr/>
        </p:nvGrpSpPr>
        <p:grpSpPr>
          <a:xfrm>
            <a:off x="5211031" y="2045308"/>
            <a:ext cx="226661" cy="363467"/>
            <a:chOff x="5211031" y="1969108"/>
            <a:chExt cx="226661" cy="363467"/>
          </a:xfrm>
        </p:grpSpPr>
        <p:sp>
          <p:nvSpPr>
            <p:cNvPr id="15314" name="Google Shape;15314;p71"/>
            <p:cNvSpPr/>
            <p:nvPr/>
          </p:nvSpPr>
          <p:spPr>
            <a:xfrm>
              <a:off x="5211031" y="1969108"/>
              <a:ext cx="226661" cy="363467"/>
            </a:xfrm>
            <a:custGeom>
              <a:rect b="b" l="l" r="r" t="t"/>
              <a:pathLst>
                <a:path extrusionOk="0" h="11419" w="7121">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1"/>
            <p:cNvSpPr/>
            <p:nvPr/>
          </p:nvSpPr>
          <p:spPr>
            <a:xfrm>
              <a:off x="5250468" y="2060046"/>
              <a:ext cx="147819" cy="107649"/>
            </a:xfrm>
            <a:custGeom>
              <a:rect b="b" l="l" r="r" t="t"/>
              <a:pathLst>
                <a:path extrusionOk="0" h="3382" w="4644">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16" name="Google Shape;15316;p71"/>
          <p:cNvGrpSpPr/>
          <p:nvPr/>
        </p:nvGrpSpPr>
        <p:grpSpPr>
          <a:xfrm>
            <a:off x="3712952" y="2046804"/>
            <a:ext cx="354363" cy="354395"/>
            <a:chOff x="3712952" y="1970604"/>
            <a:chExt cx="354363" cy="354395"/>
          </a:xfrm>
        </p:grpSpPr>
        <p:sp>
          <p:nvSpPr>
            <p:cNvPr id="15317" name="Google Shape;15317;p71"/>
            <p:cNvSpPr/>
            <p:nvPr/>
          </p:nvSpPr>
          <p:spPr>
            <a:xfrm>
              <a:off x="3868314" y="2281360"/>
              <a:ext cx="43639" cy="43639"/>
            </a:xfrm>
            <a:custGeom>
              <a:rect b="b" l="l" r="r" t="t"/>
              <a:pathLst>
                <a:path extrusionOk="0" h="1371" w="1371">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1"/>
            <p:cNvSpPr/>
            <p:nvPr/>
          </p:nvSpPr>
          <p:spPr>
            <a:xfrm>
              <a:off x="3940346" y="2120300"/>
              <a:ext cx="54970" cy="55002"/>
            </a:xfrm>
            <a:custGeom>
              <a:rect b="b" l="l" r="r" t="t"/>
              <a:pathLst>
                <a:path extrusionOk="0" h="1728" w="1727">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1"/>
            <p:cNvSpPr/>
            <p:nvPr/>
          </p:nvSpPr>
          <p:spPr>
            <a:xfrm>
              <a:off x="3784952" y="2120300"/>
              <a:ext cx="54970" cy="55002"/>
            </a:xfrm>
            <a:custGeom>
              <a:rect b="b" l="l" r="r" t="t"/>
              <a:pathLst>
                <a:path extrusionOk="0" h="1728" w="1727">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1"/>
            <p:cNvSpPr/>
            <p:nvPr/>
          </p:nvSpPr>
          <p:spPr>
            <a:xfrm>
              <a:off x="3712952" y="2281360"/>
              <a:ext cx="44371" cy="43639"/>
            </a:xfrm>
            <a:custGeom>
              <a:rect b="b" l="l" r="r" t="t"/>
              <a:pathLst>
                <a:path extrusionOk="0" h="1371" w="1394">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1"/>
            <p:cNvSpPr/>
            <p:nvPr/>
          </p:nvSpPr>
          <p:spPr>
            <a:xfrm>
              <a:off x="4023708" y="2281360"/>
              <a:ext cx="43607" cy="43639"/>
            </a:xfrm>
            <a:custGeom>
              <a:rect b="b" l="l" r="r" t="t"/>
              <a:pathLst>
                <a:path extrusionOk="0" h="1371" w="137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2" name="Google Shape;15322;p71"/>
            <p:cNvSpPr/>
            <p:nvPr/>
          </p:nvSpPr>
          <p:spPr>
            <a:xfrm>
              <a:off x="3852049" y="1970604"/>
              <a:ext cx="76583" cy="76965"/>
            </a:xfrm>
            <a:custGeom>
              <a:rect b="b" l="l" r="r" t="t"/>
              <a:pathLst>
                <a:path extrusionOk="0" h="2418" w="2406">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3" name="Google Shape;15323;p71"/>
            <p:cNvSpPr/>
            <p:nvPr/>
          </p:nvSpPr>
          <p:spPr>
            <a:xfrm>
              <a:off x="3746310" y="2187016"/>
              <a:ext cx="132667" cy="88710"/>
            </a:xfrm>
            <a:custGeom>
              <a:rect b="b" l="l" r="r" t="t"/>
              <a:pathLst>
                <a:path extrusionOk="0" h="2787" w="4168">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1"/>
            <p:cNvSpPr/>
            <p:nvPr/>
          </p:nvSpPr>
          <p:spPr>
            <a:xfrm>
              <a:off x="3831583" y="2059664"/>
              <a:ext cx="117485" cy="54748"/>
            </a:xfrm>
            <a:custGeom>
              <a:rect b="b" l="l" r="r" t="t"/>
              <a:pathLst>
                <a:path extrusionOk="0" h="1720" w="3691">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1"/>
            <p:cNvSpPr/>
            <p:nvPr/>
          </p:nvSpPr>
          <p:spPr>
            <a:xfrm>
              <a:off x="3901672" y="2187016"/>
              <a:ext cx="132285" cy="88997"/>
            </a:xfrm>
            <a:custGeom>
              <a:rect b="b" l="l" r="r" t="t"/>
              <a:pathLst>
                <a:path extrusionOk="0" h="2796" w="4156">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6" name="Google Shape;15326;p71"/>
          <p:cNvGrpSpPr/>
          <p:nvPr/>
        </p:nvGrpSpPr>
        <p:grpSpPr>
          <a:xfrm>
            <a:off x="3235438" y="2046804"/>
            <a:ext cx="354363" cy="354745"/>
            <a:chOff x="3235438" y="1970604"/>
            <a:chExt cx="354363" cy="354745"/>
          </a:xfrm>
        </p:grpSpPr>
        <p:sp>
          <p:nvSpPr>
            <p:cNvPr id="15327" name="Google Shape;15327;p71"/>
            <p:cNvSpPr/>
            <p:nvPr/>
          </p:nvSpPr>
          <p:spPr>
            <a:xfrm>
              <a:off x="3235438" y="2125712"/>
              <a:ext cx="132667" cy="199288"/>
            </a:xfrm>
            <a:custGeom>
              <a:rect b="b" l="l" r="r" t="t"/>
              <a:pathLst>
                <a:path extrusionOk="0" h="6261" w="4168">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1"/>
            <p:cNvSpPr/>
            <p:nvPr/>
          </p:nvSpPr>
          <p:spPr>
            <a:xfrm>
              <a:off x="3257433" y="2292373"/>
              <a:ext cx="10249" cy="32626"/>
            </a:xfrm>
            <a:custGeom>
              <a:rect b="b" l="l" r="r" t="t"/>
              <a:pathLst>
                <a:path extrusionOk="0" h="1025" w="322">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1"/>
            <p:cNvSpPr/>
            <p:nvPr/>
          </p:nvSpPr>
          <p:spPr>
            <a:xfrm>
              <a:off x="3335098" y="2292373"/>
              <a:ext cx="10281" cy="32626"/>
            </a:xfrm>
            <a:custGeom>
              <a:rect b="b" l="l" r="r" t="t"/>
              <a:pathLst>
                <a:path extrusionOk="0" h="1025" w="323">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1"/>
            <p:cNvSpPr/>
            <p:nvPr/>
          </p:nvSpPr>
          <p:spPr>
            <a:xfrm>
              <a:off x="3490110" y="2163685"/>
              <a:ext cx="55734" cy="18430"/>
            </a:xfrm>
            <a:custGeom>
              <a:rect b="b" l="l" r="r" t="t"/>
              <a:pathLst>
                <a:path extrusionOk="0" h="579" w="1751">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1"/>
            <p:cNvSpPr/>
            <p:nvPr/>
          </p:nvSpPr>
          <p:spPr>
            <a:xfrm>
              <a:off x="3445771" y="2131664"/>
              <a:ext cx="144031" cy="192953"/>
            </a:xfrm>
            <a:custGeom>
              <a:rect b="b" l="l" r="r" t="t"/>
              <a:pathLst>
                <a:path extrusionOk="0" h="6062" w="4525">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1"/>
            <p:cNvSpPr/>
            <p:nvPr/>
          </p:nvSpPr>
          <p:spPr>
            <a:xfrm>
              <a:off x="3473813" y="2287058"/>
              <a:ext cx="10631" cy="38291"/>
            </a:xfrm>
            <a:custGeom>
              <a:rect b="b" l="l" r="r" t="t"/>
              <a:pathLst>
                <a:path extrusionOk="0" h="1203" w="334">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1"/>
            <p:cNvSpPr/>
            <p:nvPr/>
          </p:nvSpPr>
          <p:spPr>
            <a:xfrm>
              <a:off x="3551128" y="2287058"/>
              <a:ext cx="10249" cy="38291"/>
            </a:xfrm>
            <a:custGeom>
              <a:rect b="b" l="l" r="r" t="t"/>
              <a:pathLst>
                <a:path extrusionOk="0" h="1203" w="322">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1"/>
            <p:cNvSpPr/>
            <p:nvPr/>
          </p:nvSpPr>
          <p:spPr>
            <a:xfrm>
              <a:off x="3290377" y="1970604"/>
              <a:ext cx="221378" cy="185346"/>
            </a:xfrm>
            <a:custGeom>
              <a:rect b="b" l="l" r="r" t="t"/>
              <a:pathLst>
                <a:path extrusionOk="0" h="5823" w="6955">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1"/>
            <p:cNvSpPr/>
            <p:nvPr/>
          </p:nvSpPr>
          <p:spPr>
            <a:xfrm>
              <a:off x="3329432" y="2004344"/>
              <a:ext cx="26928" cy="10249"/>
            </a:xfrm>
            <a:custGeom>
              <a:rect b="b" l="l" r="r" t="t"/>
              <a:pathLst>
                <a:path extrusionOk="0" h="322" w="846">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1"/>
            <p:cNvSpPr/>
            <p:nvPr/>
          </p:nvSpPr>
          <p:spPr>
            <a:xfrm>
              <a:off x="3368074" y="2004344"/>
              <a:ext cx="82663" cy="10249"/>
            </a:xfrm>
            <a:custGeom>
              <a:rect b="b" l="l" r="r" t="t"/>
              <a:pathLst>
                <a:path extrusionOk="0" h="322" w="2597">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1"/>
            <p:cNvSpPr/>
            <p:nvPr/>
          </p:nvSpPr>
          <p:spPr>
            <a:xfrm>
              <a:off x="3329432" y="2031622"/>
              <a:ext cx="121304" cy="10631"/>
            </a:xfrm>
            <a:custGeom>
              <a:rect b="b" l="l" r="r" t="t"/>
              <a:pathLst>
                <a:path extrusionOk="0" h="334" w="3811">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1"/>
            <p:cNvSpPr/>
            <p:nvPr/>
          </p:nvSpPr>
          <p:spPr>
            <a:xfrm>
              <a:off x="3329432" y="2059664"/>
              <a:ext cx="82249" cy="10663"/>
            </a:xfrm>
            <a:custGeom>
              <a:rect b="b" l="l" r="r" t="t"/>
              <a:pathLst>
                <a:path extrusionOk="0" h="335" w="2584">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1"/>
            <p:cNvSpPr/>
            <p:nvPr/>
          </p:nvSpPr>
          <p:spPr>
            <a:xfrm>
              <a:off x="3423777" y="2059664"/>
              <a:ext cx="26960" cy="10663"/>
            </a:xfrm>
            <a:custGeom>
              <a:rect b="b" l="l" r="r" t="t"/>
              <a:pathLst>
                <a:path extrusionOk="0" h="335" w="847">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71"/>
          <p:cNvGrpSpPr/>
          <p:nvPr/>
        </p:nvGrpSpPr>
        <p:grpSpPr>
          <a:xfrm>
            <a:off x="1329585" y="2066125"/>
            <a:ext cx="341472" cy="335074"/>
            <a:chOff x="1329585" y="1989925"/>
            <a:chExt cx="341472" cy="335074"/>
          </a:xfrm>
        </p:grpSpPr>
        <p:sp>
          <p:nvSpPr>
            <p:cNvPr id="15341" name="Google Shape;15341;p71"/>
            <p:cNvSpPr/>
            <p:nvPr/>
          </p:nvSpPr>
          <p:spPr>
            <a:xfrm>
              <a:off x="1562263" y="2097956"/>
              <a:ext cx="108795" cy="226661"/>
            </a:xfrm>
            <a:custGeom>
              <a:rect b="b" l="l" r="r" t="t"/>
              <a:pathLst>
                <a:path extrusionOk="0" h="7121" w="3418">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1"/>
            <p:cNvSpPr/>
            <p:nvPr/>
          </p:nvSpPr>
          <p:spPr>
            <a:xfrm>
              <a:off x="1406137" y="1989925"/>
              <a:ext cx="198587" cy="335074"/>
            </a:xfrm>
            <a:custGeom>
              <a:rect b="b" l="l" r="r" t="t"/>
              <a:pathLst>
                <a:path extrusionOk="0" h="10527" w="6239">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1"/>
            <p:cNvSpPr/>
            <p:nvPr/>
          </p:nvSpPr>
          <p:spPr>
            <a:xfrm>
              <a:off x="1329585" y="2127494"/>
              <a:ext cx="108795" cy="197123"/>
            </a:xfrm>
            <a:custGeom>
              <a:rect b="b" l="l" r="r" t="t"/>
              <a:pathLst>
                <a:path extrusionOk="0" h="6193" w="3418">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4" name="Google Shape;15344;p71"/>
          <p:cNvGrpSpPr/>
          <p:nvPr/>
        </p:nvGrpSpPr>
        <p:grpSpPr>
          <a:xfrm>
            <a:off x="5591871" y="2066106"/>
            <a:ext cx="416649" cy="325597"/>
            <a:chOff x="5626763" y="2013829"/>
            <a:chExt cx="351722" cy="274788"/>
          </a:xfrm>
        </p:grpSpPr>
        <p:sp>
          <p:nvSpPr>
            <p:cNvPr id="15345" name="Google Shape;15345;p71"/>
            <p:cNvSpPr/>
            <p:nvPr/>
          </p:nvSpPr>
          <p:spPr>
            <a:xfrm>
              <a:off x="5626763" y="2013829"/>
              <a:ext cx="351722" cy="274788"/>
            </a:xfrm>
            <a:custGeom>
              <a:rect b="b" l="l" r="r" t="t"/>
              <a:pathLst>
                <a:path extrusionOk="0" h="8633" w="1105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1"/>
            <p:cNvSpPr/>
            <p:nvPr/>
          </p:nvSpPr>
          <p:spPr>
            <a:xfrm>
              <a:off x="5784799" y="2125234"/>
              <a:ext cx="33390" cy="70503"/>
            </a:xfrm>
            <a:custGeom>
              <a:rect b="b" l="l" r="r" t="t"/>
              <a:pathLst>
                <a:path extrusionOk="0" h="2215" w="1049">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1"/>
            <p:cNvSpPr/>
            <p:nvPr/>
          </p:nvSpPr>
          <p:spPr>
            <a:xfrm>
              <a:off x="5824236" y="2097956"/>
              <a:ext cx="33740" cy="97782"/>
            </a:xfrm>
            <a:custGeom>
              <a:rect b="b" l="l" r="r" t="t"/>
              <a:pathLst>
                <a:path extrusionOk="0" h="3072" w="106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1"/>
            <p:cNvSpPr/>
            <p:nvPr/>
          </p:nvSpPr>
          <p:spPr>
            <a:xfrm>
              <a:off x="5864024" y="2111961"/>
              <a:ext cx="33740" cy="83426"/>
            </a:xfrm>
            <a:custGeom>
              <a:rect b="b" l="l" r="r" t="t"/>
              <a:pathLst>
                <a:path extrusionOk="0" h="2621" w="106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1"/>
            <p:cNvSpPr/>
            <p:nvPr/>
          </p:nvSpPr>
          <p:spPr>
            <a:xfrm>
              <a:off x="5904193" y="2065744"/>
              <a:ext cx="33390" cy="129644"/>
            </a:xfrm>
            <a:custGeom>
              <a:rect b="b" l="l" r="r" t="t"/>
              <a:pathLst>
                <a:path extrusionOk="0" h="4073" w="1049">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1"/>
            <p:cNvSpPr/>
            <p:nvPr/>
          </p:nvSpPr>
          <p:spPr>
            <a:xfrm>
              <a:off x="5713563" y="2080131"/>
              <a:ext cx="40965" cy="11395"/>
            </a:xfrm>
            <a:custGeom>
              <a:rect b="b" l="l" r="r" t="t"/>
              <a:pathLst>
                <a:path extrusionOk="0" h="358" w="1287">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1"/>
            <p:cNvSpPr/>
            <p:nvPr/>
          </p:nvSpPr>
          <p:spPr>
            <a:xfrm>
              <a:off x="5713945" y="2097574"/>
              <a:ext cx="56880" cy="11395"/>
            </a:xfrm>
            <a:custGeom>
              <a:rect b="b" l="l" r="r" t="t"/>
              <a:pathLst>
                <a:path extrusionOk="0" h="358" w="1787">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1"/>
            <p:cNvSpPr/>
            <p:nvPr/>
          </p:nvSpPr>
          <p:spPr>
            <a:xfrm>
              <a:off x="5713945" y="2114985"/>
              <a:ext cx="56880" cy="11427"/>
            </a:xfrm>
            <a:custGeom>
              <a:rect b="b" l="l" r="r" t="t"/>
              <a:pathLst>
                <a:path extrusionOk="0" h="359" w="1787">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1"/>
            <p:cNvSpPr/>
            <p:nvPr/>
          </p:nvSpPr>
          <p:spPr>
            <a:xfrm>
              <a:off x="5713945" y="2132810"/>
              <a:ext cx="56880" cy="11013"/>
            </a:xfrm>
            <a:custGeom>
              <a:rect b="b" l="l" r="r" t="t"/>
              <a:pathLst>
                <a:path extrusionOk="0" h="346" w="1787">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1"/>
            <p:cNvSpPr/>
            <p:nvPr/>
          </p:nvSpPr>
          <p:spPr>
            <a:xfrm>
              <a:off x="5663526" y="2182464"/>
              <a:ext cx="69389" cy="68625"/>
            </a:xfrm>
            <a:custGeom>
              <a:rect b="b" l="l" r="r" t="t"/>
              <a:pathLst>
                <a:path extrusionOk="0" h="2156" w="218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5" name="Google Shape;15355;p71"/>
          <p:cNvGrpSpPr/>
          <p:nvPr/>
        </p:nvGrpSpPr>
        <p:grpSpPr>
          <a:xfrm>
            <a:off x="7576605" y="2060077"/>
            <a:ext cx="276698" cy="333133"/>
            <a:chOff x="7576605" y="1983877"/>
            <a:chExt cx="276698" cy="333133"/>
          </a:xfrm>
        </p:grpSpPr>
        <p:sp>
          <p:nvSpPr>
            <p:cNvPr id="15356" name="Google Shape;15356;p71"/>
            <p:cNvSpPr/>
            <p:nvPr/>
          </p:nvSpPr>
          <p:spPr>
            <a:xfrm>
              <a:off x="7576605" y="1983877"/>
              <a:ext cx="276698" cy="333133"/>
            </a:xfrm>
            <a:custGeom>
              <a:rect b="b" l="l" r="r" t="t"/>
              <a:pathLst>
                <a:path extrusionOk="0" h="10466" w="8693">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1"/>
            <p:cNvSpPr/>
            <p:nvPr/>
          </p:nvSpPr>
          <p:spPr>
            <a:xfrm>
              <a:off x="7670981" y="2041871"/>
              <a:ext cx="87182" cy="83076"/>
            </a:xfrm>
            <a:custGeom>
              <a:rect b="b" l="l" r="r" t="t"/>
              <a:pathLst>
                <a:path extrusionOk="0" h="2610" w="2739">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8" name="Google Shape;15358;p71"/>
          <p:cNvGrpSpPr/>
          <p:nvPr/>
        </p:nvGrpSpPr>
        <p:grpSpPr>
          <a:xfrm>
            <a:off x="853568" y="2051738"/>
            <a:ext cx="337334" cy="353599"/>
            <a:chOff x="853568" y="1975538"/>
            <a:chExt cx="337334" cy="353599"/>
          </a:xfrm>
        </p:grpSpPr>
        <p:sp>
          <p:nvSpPr>
            <p:cNvPr id="15359" name="Google Shape;15359;p71"/>
            <p:cNvSpPr/>
            <p:nvPr/>
          </p:nvSpPr>
          <p:spPr>
            <a:xfrm>
              <a:off x="853568" y="1975538"/>
              <a:ext cx="337334" cy="353599"/>
            </a:xfrm>
            <a:custGeom>
              <a:rect b="b" l="l" r="r" t="t"/>
              <a:pathLst>
                <a:path extrusionOk="0" h="11109" w="10598">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0" name="Google Shape;15360;p71"/>
            <p:cNvSpPr/>
            <p:nvPr/>
          </p:nvSpPr>
          <p:spPr>
            <a:xfrm>
              <a:off x="938458" y="2136979"/>
              <a:ext cx="166789" cy="76742"/>
            </a:xfrm>
            <a:custGeom>
              <a:rect b="b" l="l" r="r" t="t"/>
              <a:pathLst>
                <a:path extrusionOk="0" h="2411" w="524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1"/>
            <p:cNvSpPr/>
            <p:nvPr/>
          </p:nvSpPr>
          <p:spPr>
            <a:xfrm>
              <a:off x="938840" y="2227377"/>
              <a:ext cx="166407" cy="76774"/>
            </a:xfrm>
            <a:custGeom>
              <a:rect b="b" l="l" r="r" t="t"/>
              <a:pathLst>
                <a:path extrusionOk="0" h="2412" w="5228">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1"/>
            <p:cNvSpPr/>
            <p:nvPr/>
          </p:nvSpPr>
          <p:spPr>
            <a:xfrm>
              <a:off x="1007052" y="2185106"/>
              <a:ext cx="19003" cy="70153"/>
            </a:xfrm>
            <a:custGeom>
              <a:rect b="b" l="l" r="r" t="t"/>
              <a:pathLst>
                <a:path extrusionOk="0" h="2204" w="597">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63" name="Google Shape;15363;p71"/>
          <p:cNvGrpSpPr/>
          <p:nvPr/>
        </p:nvGrpSpPr>
        <p:grpSpPr>
          <a:xfrm>
            <a:off x="2770052" y="2085828"/>
            <a:ext cx="327085" cy="277080"/>
            <a:chOff x="2770052" y="2009628"/>
            <a:chExt cx="327085" cy="277080"/>
          </a:xfrm>
        </p:grpSpPr>
        <p:sp>
          <p:nvSpPr>
            <p:cNvPr id="15364" name="Google Shape;15364;p71"/>
            <p:cNvSpPr/>
            <p:nvPr/>
          </p:nvSpPr>
          <p:spPr>
            <a:xfrm>
              <a:off x="2770052" y="2023537"/>
              <a:ext cx="327085" cy="263170"/>
            </a:xfrm>
            <a:custGeom>
              <a:rect b="b" l="l" r="r" t="t"/>
              <a:pathLst>
                <a:path extrusionOk="0" h="8268" w="10276">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1"/>
            <p:cNvSpPr/>
            <p:nvPr/>
          </p:nvSpPr>
          <p:spPr>
            <a:xfrm>
              <a:off x="3059960" y="2009628"/>
              <a:ext cx="37177" cy="26960"/>
            </a:xfrm>
            <a:custGeom>
              <a:rect b="b" l="l" r="r" t="t"/>
              <a:pathLst>
                <a:path extrusionOk="0" h="847" w="1168">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366" name="Google Shape;15366;p71"/>
          <p:cNvSpPr/>
          <p:nvPr/>
        </p:nvSpPr>
        <p:spPr>
          <a:xfrm>
            <a:off x="7060068" y="2065329"/>
            <a:ext cx="354363" cy="324093"/>
          </a:xfrm>
          <a:custGeom>
            <a:rect b="b" l="l" r="r" t="t"/>
            <a:pathLst>
              <a:path extrusionOk="0" h="10182" w="11133">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367" name="Google Shape;15367;p71"/>
          <p:cNvGrpSpPr/>
          <p:nvPr/>
        </p:nvGrpSpPr>
        <p:grpSpPr>
          <a:xfrm>
            <a:off x="4195399" y="2046804"/>
            <a:ext cx="344878" cy="343573"/>
            <a:chOff x="4195399" y="1970604"/>
            <a:chExt cx="344878" cy="343573"/>
          </a:xfrm>
        </p:grpSpPr>
        <p:sp>
          <p:nvSpPr>
            <p:cNvPr id="15368" name="Google Shape;15368;p71"/>
            <p:cNvSpPr/>
            <p:nvPr/>
          </p:nvSpPr>
          <p:spPr>
            <a:xfrm>
              <a:off x="4195399" y="1970604"/>
              <a:ext cx="344878" cy="343573"/>
            </a:xfrm>
            <a:custGeom>
              <a:rect b="b" l="l" r="r" t="t"/>
              <a:pathLst>
                <a:path extrusionOk="0" h="10794" w="10835">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1"/>
            <p:cNvSpPr/>
            <p:nvPr/>
          </p:nvSpPr>
          <p:spPr>
            <a:xfrm>
              <a:off x="4311356" y="1993458"/>
              <a:ext cx="206959" cy="197378"/>
            </a:xfrm>
            <a:custGeom>
              <a:rect b="b" l="l" r="r" t="t"/>
              <a:pathLst>
                <a:path extrusionOk="0" h="6201" w="6502">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1"/>
            <p:cNvSpPr/>
            <p:nvPr/>
          </p:nvSpPr>
          <p:spPr>
            <a:xfrm>
              <a:off x="4372374" y="2030476"/>
              <a:ext cx="94026" cy="114493"/>
            </a:xfrm>
            <a:custGeom>
              <a:rect b="b" l="l" r="r" t="t"/>
              <a:pathLst>
                <a:path extrusionOk="0" h="3597" w="2954">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1"/>
            <p:cNvSpPr/>
            <p:nvPr/>
          </p:nvSpPr>
          <p:spPr>
            <a:xfrm>
              <a:off x="4426167" y="2098561"/>
              <a:ext cx="114111" cy="113474"/>
            </a:xfrm>
            <a:custGeom>
              <a:rect b="b" l="l" r="r" t="t"/>
              <a:pathLst>
                <a:path extrusionOk="0" h="3565" w="3585">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72" name="Google Shape;15372;p71"/>
          <p:cNvGrpSpPr/>
          <p:nvPr/>
        </p:nvGrpSpPr>
        <p:grpSpPr>
          <a:xfrm>
            <a:off x="4674791" y="2053647"/>
            <a:ext cx="344528" cy="344114"/>
            <a:chOff x="4674791" y="1977447"/>
            <a:chExt cx="344528" cy="344114"/>
          </a:xfrm>
        </p:grpSpPr>
        <p:sp>
          <p:nvSpPr>
            <p:cNvPr id="15373" name="Google Shape;15373;p71"/>
            <p:cNvSpPr/>
            <p:nvPr/>
          </p:nvSpPr>
          <p:spPr>
            <a:xfrm>
              <a:off x="4696022" y="1996768"/>
              <a:ext cx="29570" cy="29220"/>
            </a:xfrm>
            <a:custGeom>
              <a:rect b="b" l="l" r="r" t="t"/>
              <a:pathLst>
                <a:path extrusionOk="0" h="918" w="929">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71"/>
            <p:cNvSpPr/>
            <p:nvPr/>
          </p:nvSpPr>
          <p:spPr>
            <a:xfrm>
              <a:off x="4733899" y="1996768"/>
              <a:ext cx="29602" cy="29220"/>
            </a:xfrm>
            <a:custGeom>
              <a:rect b="b" l="l" r="r" t="t"/>
              <a:pathLst>
                <a:path extrusionOk="0" h="918" w="93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1"/>
            <p:cNvSpPr/>
            <p:nvPr/>
          </p:nvSpPr>
          <p:spPr>
            <a:xfrm>
              <a:off x="4771809" y="1996768"/>
              <a:ext cx="29602" cy="29220"/>
            </a:xfrm>
            <a:custGeom>
              <a:rect b="b" l="l" r="r" t="t"/>
              <a:pathLst>
                <a:path extrusionOk="0" h="918" w="93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1"/>
            <p:cNvSpPr/>
            <p:nvPr/>
          </p:nvSpPr>
          <p:spPr>
            <a:xfrm>
              <a:off x="4674791" y="1977447"/>
              <a:ext cx="344528" cy="344114"/>
            </a:xfrm>
            <a:custGeom>
              <a:rect b="b" l="l" r="r" t="t"/>
              <a:pathLst>
                <a:path extrusionOk="0" h="10811" w="10824">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1"/>
            <p:cNvSpPr/>
            <p:nvPr/>
          </p:nvSpPr>
          <p:spPr>
            <a:xfrm>
              <a:off x="4696022" y="2073160"/>
              <a:ext cx="13655" cy="27469"/>
            </a:xfrm>
            <a:custGeom>
              <a:rect b="b" l="l" r="r" t="t"/>
              <a:pathLst>
                <a:path extrusionOk="0" h="863" w="429">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1"/>
            <p:cNvSpPr/>
            <p:nvPr/>
          </p:nvSpPr>
          <p:spPr>
            <a:xfrm>
              <a:off x="4711173" y="2279419"/>
              <a:ext cx="28456" cy="10695"/>
            </a:xfrm>
            <a:custGeom>
              <a:rect b="b" l="l" r="r" t="t"/>
              <a:pathLst>
                <a:path extrusionOk="0" h="336" w="894">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1"/>
            <p:cNvSpPr/>
            <p:nvPr/>
          </p:nvSpPr>
          <p:spPr>
            <a:xfrm>
              <a:off x="4714197" y="2064216"/>
              <a:ext cx="28456" cy="10631"/>
            </a:xfrm>
            <a:custGeom>
              <a:rect b="b" l="l" r="r" t="t"/>
              <a:pathLst>
                <a:path extrusionOk="0" h="334" w="894">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1"/>
            <p:cNvSpPr/>
            <p:nvPr/>
          </p:nvSpPr>
          <p:spPr>
            <a:xfrm>
              <a:off x="4747173" y="2279482"/>
              <a:ext cx="28456" cy="10631"/>
            </a:xfrm>
            <a:custGeom>
              <a:rect b="b" l="l" r="r" t="t"/>
              <a:pathLst>
                <a:path extrusionOk="0" h="334" w="894">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1"/>
            <p:cNvSpPr/>
            <p:nvPr/>
          </p:nvSpPr>
          <p:spPr>
            <a:xfrm>
              <a:off x="4750196" y="2064216"/>
              <a:ext cx="28456" cy="10631"/>
            </a:xfrm>
            <a:custGeom>
              <a:rect b="b" l="l" r="r" t="t"/>
              <a:pathLst>
                <a:path extrusionOk="0" h="334" w="894">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1"/>
            <p:cNvSpPr/>
            <p:nvPr/>
          </p:nvSpPr>
          <p:spPr>
            <a:xfrm>
              <a:off x="4696022" y="2107791"/>
              <a:ext cx="10631" cy="28838"/>
            </a:xfrm>
            <a:custGeom>
              <a:rect b="b" l="l" r="r" t="t"/>
              <a:pathLst>
                <a:path extrusionOk="0" h="906" w="334">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3" name="Google Shape;15383;p71"/>
            <p:cNvSpPr/>
            <p:nvPr/>
          </p:nvSpPr>
          <p:spPr>
            <a:xfrm>
              <a:off x="4695640" y="2251058"/>
              <a:ext cx="12541" cy="28074"/>
            </a:xfrm>
            <a:custGeom>
              <a:rect b="b" l="l" r="r" t="t"/>
              <a:pathLst>
                <a:path extrusionOk="0" h="882" w="394">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4" name="Google Shape;15384;p71"/>
            <p:cNvSpPr/>
            <p:nvPr/>
          </p:nvSpPr>
          <p:spPr>
            <a:xfrm>
              <a:off x="4782790" y="2279482"/>
              <a:ext cx="28456" cy="10631"/>
            </a:xfrm>
            <a:custGeom>
              <a:rect b="b" l="l" r="r" t="t"/>
              <a:pathLst>
                <a:path extrusionOk="0" h="334" w="894">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1"/>
            <p:cNvSpPr/>
            <p:nvPr/>
          </p:nvSpPr>
          <p:spPr>
            <a:xfrm>
              <a:off x="4696022" y="2143409"/>
              <a:ext cx="10631" cy="28456"/>
            </a:xfrm>
            <a:custGeom>
              <a:rect b="b" l="l" r="r" t="t"/>
              <a:pathLst>
                <a:path extrusionOk="0" h="894" w="334">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1"/>
            <p:cNvSpPr/>
            <p:nvPr/>
          </p:nvSpPr>
          <p:spPr>
            <a:xfrm>
              <a:off x="4696022" y="2215440"/>
              <a:ext cx="10631" cy="28074"/>
            </a:xfrm>
            <a:custGeom>
              <a:rect b="b" l="l" r="r" t="t"/>
              <a:pathLst>
                <a:path extrusionOk="0" h="882" w="334">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1"/>
            <p:cNvSpPr/>
            <p:nvPr/>
          </p:nvSpPr>
          <p:spPr>
            <a:xfrm>
              <a:off x="4696022" y="2179441"/>
              <a:ext cx="10631" cy="28424"/>
            </a:xfrm>
            <a:custGeom>
              <a:rect b="b" l="l" r="r" t="t"/>
              <a:pathLst>
                <a:path extrusionOk="0" h="893" w="334">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1"/>
            <p:cNvSpPr/>
            <p:nvPr/>
          </p:nvSpPr>
          <p:spPr>
            <a:xfrm>
              <a:off x="4854790" y="2146847"/>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1"/>
            <p:cNvSpPr/>
            <p:nvPr/>
          </p:nvSpPr>
          <p:spPr>
            <a:xfrm>
              <a:off x="4854790" y="2110847"/>
              <a:ext cx="10281" cy="28424"/>
            </a:xfrm>
            <a:custGeom>
              <a:rect b="b" l="l" r="r" t="t"/>
              <a:pathLst>
                <a:path extrusionOk="0" h="893" w="323">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1"/>
            <p:cNvSpPr/>
            <p:nvPr/>
          </p:nvSpPr>
          <p:spPr>
            <a:xfrm>
              <a:off x="4854790" y="2182846"/>
              <a:ext cx="10281" cy="28456"/>
            </a:xfrm>
            <a:custGeom>
              <a:rect b="b" l="l" r="r" t="t"/>
              <a:pathLst>
                <a:path extrusionOk="0" h="894" w="323">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1"/>
            <p:cNvSpPr/>
            <p:nvPr/>
          </p:nvSpPr>
          <p:spPr>
            <a:xfrm>
              <a:off x="4852912" y="2075738"/>
              <a:ext cx="12159" cy="27915"/>
            </a:xfrm>
            <a:custGeom>
              <a:rect b="b" l="l" r="r" t="t"/>
              <a:pathLst>
                <a:path extrusionOk="0" h="877" w="382">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1"/>
            <p:cNvSpPr/>
            <p:nvPr/>
          </p:nvSpPr>
          <p:spPr>
            <a:xfrm>
              <a:off x="4854790" y="2218464"/>
              <a:ext cx="10281" cy="28456"/>
            </a:xfrm>
            <a:custGeom>
              <a:rect b="b" l="l" r="r" t="t"/>
              <a:pathLst>
                <a:path extrusionOk="0" h="894" w="323">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1"/>
            <p:cNvSpPr/>
            <p:nvPr/>
          </p:nvSpPr>
          <p:spPr>
            <a:xfrm>
              <a:off x="4821464" y="2064598"/>
              <a:ext cx="29188" cy="10249"/>
            </a:xfrm>
            <a:custGeom>
              <a:rect b="b" l="l" r="r" t="t"/>
              <a:pathLst>
                <a:path extrusionOk="0" h="322" w="917">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1"/>
            <p:cNvSpPr/>
            <p:nvPr/>
          </p:nvSpPr>
          <p:spPr>
            <a:xfrm>
              <a:off x="4785464" y="2064216"/>
              <a:ext cx="28456" cy="10631"/>
            </a:xfrm>
            <a:custGeom>
              <a:rect b="b" l="l" r="r" t="t"/>
              <a:pathLst>
                <a:path extrusionOk="0" h="334" w="894">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1"/>
            <p:cNvSpPr/>
            <p:nvPr/>
          </p:nvSpPr>
          <p:spPr>
            <a:xfrm>
              <a:off x="4818790" y="2279482"/>
              <a:ext cx="28456" cy="10631"/>
            </a:xfrm>
            <a:custGeom>
              <a:rect b="b" l="l" r="r" t="t"/>
              <a:pathLst>
                <a:path extrusionOk="0" h="334" w="894">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1"/>
            <p:cNvSpPr/>
            <p:nvPr/>
          </p:nvSpPr>
          <p:spPr>
            <a:xfrm>
              <a:off x="4851002" y="2253700"/>
              <a:ext cx="14069" cy="28074"/>
            </a:xfrm>
            <a:custGeom>
              <a:rect b="b" l="l" r="r" t="t"/>
              <a:pathLst>
                <a:path extrusionOk="0" h="882" w="442">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1"/>
            <p:cNvSpPr/>
            <p:nvPr/>
          </p:nvSpPr>
          <p:spPr>
            <a:xfrm>
              <a:off x="4883596" y="2064980"/>
              <a:ext cx="107299" cy="99310"/>
            </a:xfrm>
            <a:custGeom>
              <a:rect b="b" l="l" r="r" t="t"/>
              <a:pathLst>
                <a:path extrusionOk="0" h="3120" w="3371">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1"/>
            <p:cNvSpPr/>
            <p:nvPr/>
          </p:nvSpPr>
          <p:spPr>
            <a:xfrm>
              <a:off x="4882864" y="2190422"/>
              <a:ext cx="107267" cy="99692"/>
            </a:xfrm>
            <a:custGeom>
              <a:rect b="b" l="l" r="r" t="t"/>
              <a:pathLst>
                <a:path extrusionOk="0" h="3132" w="337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99" name="Google Shape;15399;p71"/>
          <p:cNvGrpSpPr/>
          <p:nvPr/>
        </p:nvGrpSpPr>
        <p:grpSpPr>
          <a:xfrm>
            <a:off x="6083810" y="1623497"/>
            <a:ext cx="382819" cy="310788"/>
            <a:chOff x="6083810" y="1547297"/>
            <a:chExt cx="382819" cy="310788"/>
          </a:xfrm>
        </p:grpSpPr>
        <p:sp>
          <p:nvSpPr>
            <p:cNvPr id="15400" name="Google Shape;15400;p71"/>
            <p:cNvSpPr/>
            <p:nvPr/>
          </p:nvSpPr>
          <p:spPr>
            <a:xfrm>
              <a:off x="6083810" y="1547297"/>
              <a:ext cx="382819" cy="310788"/>
            </a:xfrm>
            <a:custGeom>
              <a:rect b="b" l="l" r="r" t="t"/>
              <a:pathLst>
                <a:path extrusionOk="0" h="9764" w="12027">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1"/>
            <p:cNvSpPr/>
            <p:nvPr/>
          </p:nvSpPr>
          <p:spPr>
            <a:xfrm>
              <a:off x="6106950" y="1606787"/>
              <a:ext cx="334661" cy="11395"/>
            </a:xfrm>
            <a:custGeom>
              <a:rect b="b" l="l" r="r" t="t"/>
              <a:pathLst>
                <a:path extrusionOk="0" h="358" w="10514">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1"/>
            <p:cNvSpPr/>
            <p:nvPr/>
          </p:nvSpPr>
          <p:spPr>
            <a:xfrm>
              <a:off x="6124743" y="1655296"/>
              <a:ext cx="47427" cy="11395"/>
            </a:xfrm>
            <a:custGeom>
              <a:rect b="b" l="l" r="r" t="t"/>
              <a:pathLst>
                <a:path extrusionOk="0" h="358" w="149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3" name="Google Shape;15403;p71"/>
            <p:cNvSpPr/>
            <p:nvPr/>
          </p:nvSpPr>
          <p:spPr>
            <a:xfrm>
              <a:off x="6208520" y="1655296"/>
              <a:ext cx="47395" cy="11395"/>
            </a:xfrm>
            <a:custGeom>
              <a:rect b="b" l="l" r="r" t="t"/>
              <a:pathLst>
                <a:path extrusionOk="0" h="358" w="1489">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4" name="Google Shape;15404;p71"/>
            <p:cNvSpPr/>
            <p:nvPr/>
          </p:nvSpPr>
          <p:spPr>
            <a:xfrm>
              <a:off x="6376391" y="1655296"/>
              <a:ext cx="47395" cy="11395"/>
            </a:xfrm>
            <a:custGeom>
              <a:rect b="b" l="l" r="r" t="t"/>
              <a:pathLst>
                <a:path extrusionOk="0" h="358" w="1489">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1"/>
            <p:cNvSpPr/>
            <p:nvPr/>
          </p:nvSpPr>
          <p:spPr>
            <a:xfrm>
              <a:off x="6124743" y="1703041"/>
              <a:ext cx="47427" cy="11427"/>
            </a:xfrm>
            <a:custGeom>
              <a:rect b="b" l="l" r="r" t="t"/>
              <a:pathLst>
                <a:path extrusionOk="0" h="359" w="149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1"/>
            <p:cNvSpPr/>
            <p:nvPr/>
          </p:nvSpPr>
          <p:spPr>
            <a:xfrm>
              <a:off x="6292646" y="1703041"/>
              <a:ext cx="47395" cy="11427"/>
            </a:xfrm>
            <a:custGeom>
              <a:rect b="b" l="l" r="r" t="t"/>
              <a:pathLst>
                <a:path extrusionOk="0" h="359" w="1489">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1"/>
            <p:cNvSpPr/>
            <p:nvPr/>
          </p:nvSpPr>
          <p:spPr>
            <a:xfrm>
              <a:off x="6124743" y="1750818"/>
              <a:ext cx="47427" cy="11395"/>
            </a:xfrm>
            <a:custGeom>
              <a:rect b="b" l="l" r="r" t="t"/>
              <a:pathLst>
                <a:path extrusionOk="0" h="358" w="149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1"/>
            <p:cNvSpPr/>
            <p:nvPr/>
          </p:nvSpPr>
          <p:spPr>
            <a:xfrm>
              <a:off x="6208520" y="1750818"/>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1"/>
            <p:cNvSpPr/>
            <p:nvPr/>
          </p:nvSpPr>
          <p:spPr>
            <a:xfrm>
              <a:off x="6376391" y="1750818"/>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1"/>
            <p:cNvSpPr/>
            <p:nvPr/>
          </p:nvSpPr>
          <p:spPr>
            <a:xfrm>
              <a:off x="6208520" y="1798563"/>
              <a:ext cx="47395" cy="11395"/>
            </a:xfrm>
            <a:custGeom>
              <a:rect b="b" l="l" r="r" t="t"/>
              <a:pathLst>
                <a:path extrusionOk="0" h="358" w="1489">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1"/>
            <p:cNvSpPr/>
            <p:nvPr/>
          </p:nvSpPr>
          <p:spPr>
            <a:xfrm>
              <a:off x="6292646" y="1798563"/>
              <a:ext cx="47395" cy="11395"/>
            </a:xfrm>
            <a:custGeom>
              <a:rect b="b" l="l" r="r" t="t"/>
              <a:pathLst>
                <a:path extrusionOk="0" h="358" w="1489">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1"/>
            <p:cNvSpPr/>
            <p:nvPr/>
          </p:nvSpPr>
          <p:spPr>
            <a:xfrm>
              <a:off x="6376391" y="1798563"/>
              <a:ext cx="47395" cy="11395"/>
            </a:xfrm>
            <a:custGeom>
              <a:rect b="b" l="l" r="r" t="t"/>
              <a:pathLst>
                <a:path extrusionOk="0" h="358" w="1489">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1"/>
            <p:cNvSpPr/>
            <p:nvPr/>
          </p:nvSpPr>
          <p:spPr>
            <a:xfrm>
              <a:off x="6207756" y="1690723"/>
              <a:ext cx="48923" cy="35108"/>
            </a:xfrm>
            <a:custGeom>
              <a:rect b="b" l="l" r="r" t="t"/>
              <a:pathLst>
                <a:path extrusionOk="0" h="1103" w="1537">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1"/>
            <p:cNvSpPr/>
            <p:nvPr/>
          </p:nvSpPr>
          <p:spPr>
            <a:xfrm>
              <a:off x="6376009" y="1690723"/>
              <a:ext cx="48159" cy="35108"/>
            </a:xfrm>
            <a:custGeom>
              <a:rect b="b" l="l" r="r" t="t"/>
              <a:pathLst>
                <a:path extrusionOk="0" h="1103" w="1513">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1"/>
            <p:cNvSpPr/>
            <p:nvPr/>
          </p:nvSpPr>
          <p:spPr>
            <a:xfrm>
              <a:off x="6291500" y="1738595"/>
              <a:ext cx="48923" cy="34981"/>
            </a:xfrm>
            <a:custGeom>
              <a:rect b="b" l="l" r="r" t="t"/>
              <a:pathLst>
                <a:path extrusionOk="0" h="1099" w="1537">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1"/>
            <p:cNvSpPr/>
            <p:nvPr/>
          </p:nvSpPr>
          <p:spPr>
            <a:xfrm>
              <a:off x="6123629" y="1786627"/>
              <a:ext cx="48891" cy="34695"/>
            </a:xfrm>
            <a:custGeom>
              <a:rect b="b" l="l" r="r" t="t"/>
              <a:pathLst>
                <a:path extrusionOk="0" h="1090" w="1536">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1"/>
            <p:cNvSpPr/>
            <p:nvPr/>
          </p:nvSpPr>
          <p:spPr>
            <a:xfrm>
              <a:off x="6291500" y="1642978"/>
              <a:ext cx="48923" cy="34727"/>
            </a:xfrm>
            <a:custGeom>
              <a:rect b="b" l="l" r="r" t="t"/>
              <a:pathLst>
                <a:path extrusionOk="0" h="1091" w="1537">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8" name="Google Shape;15418;p71"/>
          <p:cNvGrpSpPr/>
          <p:nvPr/>
        </p:nvGrpSpPr>
        <p:grpSpPr>
          <a:xfrm>
            <a:off x="6558300" y="1614393"/>
            <a:ext cx="382788" cy="328613"/>
            <a:chOff x="6558300" y="1538193"/>
            <a:chExt cx="382788" cy="328613"/>
          </a:xfrm>
        </p:grpSpPr>
        <p:sp>
          <p:nvSpPr>
            <p:cNvPr id="15419" name="Google Shape;15419;p71"/>
            <p:cNvSpPr/>
            <p:nvPr/>
          </p:nvSpPr>
          <p:spPr>
            <a:xfrm>
              <a:off x="6558300" y="1538193"/>
              <a:ext cx="382788" cy="328613"/>
            </a:xfrm>
            <a:custGeom>
              <a:rect b="b" l="l" r="r" t="t"/>
              <a:pathLst>
                <a:path extrusionOk="0" h="10324" w="12026">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0" name="Google Shape;15420;p71"/>
            <p:cNvSpPr/>
            <p:nvPr/>
          </p:nvSpPr>
          <p:spPr>
            <a:xfrm>
              <a:off x="6714426" y="1699635"/>
              <a:ext cx="70917" cy="34536"/>
            </a:xfrm>
            <a:custGeom>
              <a:rect b="b" l="l" r="r" t="t"/>
              <a:pathLst>
                <a:path extrusionOk="0" h="1085" w="2228">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1" name="Google Shape;15421;p71"/>
          <p:cNvGrpSpPr/>
          <p:nvPr/>
        </p:nvGrpSpPr>
        <p:grpSpPr>
          <a:xfrm>
            <a:off x="5194002" y="1587497"/>
            <a:ext cx="259605" cy="346024"/>
            <a:chOff x="5194002" y="1511297"/>
            <a:chExt cx="259605" cy="346024"/>
          </a:xfrm>
        </p:grpSpPr>
        <p:sp>
          <p:nvSpPr>
            <p:cNvPr id="15422" name="Google Shape;15422;p71"/>
            <p:cNvSpPr/>
            <p:nvPr/>
          </p:nvSpPr>
          <p:spPr>
            <a:xfrm>
              <a:off x="5216729" y="1543636"/>
              <a:ext cx="169431" cy="159436"/>
            </a:xfrm>
            <a:custGeom>
              <a:rect b="b" l="l" r="r" t="t"/>
              <a:pathLst>
                <a:path extrusionOk="0" h="5009" w="5323">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1"/>
            <p:cNvSpPr/>
            <p:nvPr/>
          </p:nvSpPr>
          <p:spPr>
            <a:xfrm>
              <a:off x="5194002" y="1511297"/>
              <a:ext cx="259605" cy="346024"/>
            </a:xfrm>
            <a:custGeom>
              <a:rect b="b" l="l" r="r" t="t"/>
              <a:pathLst>
                <a:path extrusionOk="0" h="10871" w="8156">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1"/>
            <p:cNvSpPr/>
            <p:nvPr/>
          </p:nvSpPr>
          <p:spPr>
            <a:xfrm>
              <a:off x="5296304" y="1607105"/>
              <a:ext cx="55002" cy="17156"/>
            </a:xfrm>
            <a:custGeom>
              <a:rect b="b" l="l" r="r" t="t"/>
              <a:pathLst>
                <a:path extrusionOk="0" h="539" w="1728">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1"/>
            <p:cNvSpPr/>
            <p:nvPr/>
          </p:nvSpPr>
          <p:spPr>
            <a:xfrm>
              <a:off x="5260686" y="1576103"/>
              <a:ext cx="169813" cy="162970"/>
            </a:xfrm>
            <a:custGeom>
              <a:rect b="b" l="l" r="r" t="t"/>
              <a:pathLst>
                <a:path extrusionOk="0" h="5120" w="5335">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26" name="Google Shape;15426;p71"/>
          <p:cNvGrpSpPr/>
          <p:nvPr/>
        </p:nvGrpSpPr>
        <p:grpSpPr>
          <a:xfrm>
            <a:off x="1394741" y="1588261"/>
            <a:ext cx="252444" cy="351722"/>
            <a:chOff x="1394741" y="1512061"/>
            <a:chExt cx="252444" cy="351722"/>
          </a:xfrm>
        </p:grpSpPr>
        <p:sp>
          <p:nvSpPr>
            <p:cNvPr id="15427" name="Google Shape;15427;p71"/>
            <p:cNvSpPr/>
            <p:nvPr/>
          </p:nvSpPr>
          <p:spPr>
            <a:xfrm>
              <a:off x="1394741" y="1512061"/>
              <a:ext cx="252444" cy="351722"/>
            </a:xfrm>
            <a:custGeom>
              <a:rect b="b" l="l" r="r" t="t"/>
              <a:pathLst>
                <a:path extrusionOk="0" h="11050" w="7931">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1"/>
            <p:cNvSpPr/>
            <p:nvPr/>
          </p:nvSpPr>
          <p:spPr>
            <a:xfrm>
              <a:off x="1515282" y="1534024"/>
              <a:ext cx="10631" cy="10281"/>
            </a:xfrm>
            <a:custGeom>
              <a:rect b="b" l="l" r="r" t="t"/>
              <a:pathLst>
                <a:path extrusionOk="0" h="323" w="334">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1"/>
            <p:cNvSpPr/>
            <p:nvPr/>
          </p:nvSpPr>
          <p:spPr>
            <a:xfrm>
              <a:off x="1415972" y="1556018"/>
              <a:ext cx="208486" cy="274406"/>
            </a:xfrm>
            <a:custGeom>
              <a:rect b="b" l="l" r="r" t="t"/>
              <a:pathLst>
                <a:path extrusionOk="0" h="8621" w="655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1"/>
            <p:cNvSpPr/>
            <p:nvPr/>
          </p:nvSpPr>
          <p:spPr>
            <a:xfrm>
              <a:off x="1449330" y="1665927"/>
              <a:ext cx="31862" cy="32244"/>
            </a:xfrm>
            <a:custGeom>
              <a:rect b="b" l="l" r="r" t="t"/>
              <a:pathLst>
                <a:path extrusionOk="0" h="1013" w="1001">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1"/>
            <p:cNvSpPr/>
            <p:nvPr/>
          </p:nvSpPr>
          <p:spPr>
            <a:xfrm>
              <a:off x="1449330" y="1715168"/>
              <a:ext cx="31862" cy="32244"/>
            </a:xfrm>
            <a:custGeom>
              <a:rect b="b" l="l" r="r" t="t"/>
              <a:pathLst>
                <a:path extrusionOk="0" h="1013" w="1001">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1"/>
            <p:cNvSpPr/>
            <p:nvPr/>
          </p:nvSpPr>
          <p:spPr>
            <a:xfrm>
              <a:off x="1449330" y="1765205"/>
              <a:ext cx="31862" cy="31862"/>
            </a:xfrm>
            <a:custGeom>
              <a:rect b="b" l="l" r="r" t="t"/>
              <a:pathLst>
                <a:path extrusionOk="0" h="1001" w="1001">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1"/>
            <p:cNvSpPr/>
            <p:nvPr/>
          </p:nvSpPr>
          <p:spPr>
            <a:xfrm>
              <a:off x="1493287" y="1665927"/>
              <a:ext cx="59522" cy="10631"/>
            </a:xfrm>
            <a:custGeom>
              <a:rect b="b" l="l" r="r" t="t"/>
              <a:pathLst>
                <a:path extrusionOk="0" h="334" w="187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1"/>
            <p:cNvSpPr/>
            <p:nvPr/>
          </p:nvSpPr>
          <p:spPr>
            <a:xfrm>
              <a:off x="1493287" y="1687890"/>
              <a:ext cx="98578" cy="10281"/>
            </a:xfrm>
            <a:custGeom>
              <a:rect b="b" l="l" r="r" t="t"/>
              <a:pathLst>
                <a:path extrusionOk="0" h="323" w="3097">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1"/>
            <p:cNvSpPr/>
            <p:nvPr/>
          </p:nvSpPr>
          <p:spPr>
            <a:xfrm>
              <a:off x="1493287" y="1715168"/>
              <a:ext cx="59522" cy="10663"/>
            </a:xfrm>
            <a:custGeom>
              <a:rect b="b" l="l" r="r" t="t"/>
              <a:pathLst>
                <a:path extrusionOk="0" h="335" w="187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1"/>
            <p:cNvSpPr/>
            <p:nvPr/>
          </p:nvSpPr>
          <p:spPr>
            <a:xfrm>
              <a:off x="1493287" y="1737545"/>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1"/>
            <p:cNvSpPr/>
            <p:nvPr/>
          </p:nvSpPr>
          <p:spPr>
            <a:xfrm>
              <a:off x="1493287" y="1765205"/>
              <a:ext cx="59522" cy="10249"/>
            </a:xfrm>
            <a:custGeom>
              <a:rect b="b" l="l" r="r" t="t"/>
              <a:pathLst>
                <a:path extrusionOk="0" h="322" w="187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1"/>
            <p:cNvSpPr/>
            <p:nvPr/>
          </p:nvSpPr>
          <p:spPr>
            <a:xfrm>
              <a:off x="1493287" y="1786818"/>
              <a:ext cx="98578" cy="10631"/>
            </a:xfrm>
            <a:custGeom>
              <a:rect b="b" l="l" r="r" t="t"/>
              <a:pathLst>
                <a:path extrusionOk="0" h="334" w="3097">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9" name="Google Shape;15439;p71"/>
            <p:cNvSpPr/>
            <p:nvPr/>
          </p:nvSpPr>
          <p:spPr>
            <a:xfrm>
              <a:off x="1493287" y="1583679"/>
              <a:ext cx="98578" cy="10249"/>
            </a:xfrm>
            <a:custGeom>
              <a:rect b="b" l="l" r="r" t="t"/>
              <a:pathLst>
                <a:path extrusionOk="0" h="322" w="3097">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0" name="Google Shape;15440;p71"/>
            <p:cNvSpPr/>
            <p:nvPr/>
          </p:nvSpPr>
          <p:spPr>
            <a:xfrm>
              <a:off x="1449330" y="1632951"/>
              <a:ext cx="142535" cy="10249"/>
            </a:xfrm>
            <a:custGeom>
              <a:rect b="b" l="l" r="r" t="t"/>
              <a:pathLst>
                <a:path extrusionOk="0" h="322" w="4478">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1"/>
            <p:cNvSpPr/>
            <p:nvPr/>
          </p:nvSpPr>
          <p:spPr>
            <a:xfrm>
              <a:off x="1493287" y="1605291"/>
              <a:ext cx="26928" cy="10631"/>
            </a:xfrm>
            <a:custGeom>
              <a:rect b="b" l="l" r="r" t="t"/>
              <a:pathLst>
                <a:path extrusionOk="0" h="334" w="846">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1"/>
            <p:cNvSpPr/>
            <p:nvPr/>
          </p:nvSpPr>
          <p:spPr>
            <a:xfrm>
              <a:off x="1531579" y="1605291"/>
              <a:ext cx="26928" cy="10631"/>
            </a:xfrm>
            <a:custGeom>
              <a:rect b="b" l="l" r="r" t="t"/>
              <a:pathLst>
                <a:path extrusionOk="0" h="334" w="846">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1"/>
            <p:cNvSpPr/>
            <p:nvPr/>
          </p:nvSpPr>
          <p:spPr>
            <a:xfrm>
              <a:off x="1449712" y="1583679"/>
              <a:ext cx="32244" cy="32244"/>
            </a:xfrm>
            <a:custGeom>
              <a:rect b="b" l="l" r="r" t="t"/>
              <a:pathLst>
                <a:path extrusionOk="0" h="1013" w="1013">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44" name="Google Shape;15444;p71"/>
          <p:cNvGrpSpPr/>
          <p:nvPr/>
        </p:nvGrpSpPr>
        <p:grpSpPr>
          <a:xfrm>
            <a:off x="855096" y="1580685"/>
            <a:ext cx="380910" cy="339594"/>
            <a:chOff x="855096" y="1504485"/>
            <a:chExt cx="380910" cy="339594"/>
          </a:xfrm>
        </p:grpSpPr>
        <p:sp>
          <p:nvSpPr>
            <p:cNvPr id="15445" name="Google Shape;15445;p71"/>
            <p:cNvSpPr/>
            <p:nvPr/>
          </p:nvSpPr>
          <p:spPr>
            <a:xfrm>
              <a:off x="1092707" y="1504485"/>
              <a:ext cx="107299" cy="136837"/>
            </a:xfrm>
            <a:custGeom>
              <a:rect b="b" l="l" r="r" t="t"/>
              <a:pathLst>
                <a:path extrusionOk="0" h="4299" w="3371">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1"/>
            <p:cNvSpPr/>
            <p:nvPr/>
          </p:nvSpPr>
          <p:spPr>
            <a:xfrm>
              <a:off x="855096" y="1521896"/>
              <a:ext cx="214152" cy="322183"/>
            </a:xfrm>
            <a:custGeom>
              <a:rect b="b" l="l" r="r" t="t"/>
              <a:pathLst>
                <a:path extrusionOk="0" h="10122" w="6728">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1"/>
            <p:cNvSpPr/>
            <p:nvPr/>
          </p:nvSpPr>
          <p:spPr>
            <a:xfrm>
              <a:off x="896411" y="1808780"/>
              <a:ext cx="11395" cy="34918"/>
            </a:xfrm>
            <a:custGeom>
              <a:rect b="b" l="l" r="r" t="t"/>
              <a:pathLst>
                <a:path extrusionOk="0" h="1097" w="358">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1"/>
            <p:cNvSpPr/>
            <p:nvPr/>
          </p:nvSpPr>
          <p:spPr>
            <a:xfrm>
              <a:off x="1015391" y="1808780"/>
              <a:ext cx="11395" cy="34918"/>
            </a:xfrm>
            <a:custGeom>
              <a:rect b="b" l="l" r="r" t="t"/>
              <a:pathLst>
                <a:path extrusionOk="0" h="1097" w="358">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1"/>
            <p:cNvSpPr/>
            <p:nvPr/>
          </p:nvSpPr>
          <p:spPr>
            <a:xfrm>
              <a:off x="1057471" y="1522660"/>
              <a:ext cx="178534" cy="186110"/>
            </a:xfrm>
            <a:custGeom>
              <a:rect b="b" l="l" r="r" t="t"/>
              <a:pathLst>
                <a:path extrusionOk="0" h="5847" w="5609">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0" name="Google Shape;15450;p71"/>
          <p:cNvGrpSpPr/>
          <p:nvPr/>
        </p:nvGrpSpPr>
        <p:grpSpPr>
          <a:xfrm>
            <a:off x="1819576" y="1587879"/>
            <a:ext cx="352103" cy="352103"/>
            <a:chOff x="1819576" y="1511679"/>
            <a:chExt cx="352103" cy="352103"/>
          </a:xfrm>
        </p:grpSpPr>
        <p:sp>
          <p:nvSpPr>
            <p:cNvPr id="15451" name="Google Shape;15451;p71"/>
            <p:cNvSpPr/>
            <p:nvPr/>
          </p:nvSpPr>
          <p:spPr>
            <a:xfrm>
              <a:off x="1819576" y="1511679"/>
              <a:ext cx="352103" cy="352103"/>
            </a:xfrm>
            <a:custGeom>
              <a:rect b="b" l="l" r="r" t="t"/>
              <a:pathLst>
                <a:path extrusionOk="0" h="11062" w="11062">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1"/>
            <p:cNvSpPr/>
            <p:nvPr/>
          </p:nvSpPr>
          <p:spPr>
            <a:xfrm>
              <a:off x="1885146" y="1578204"/>
              <a:ext cx="182322" cy="180603"/>
            </a:xfrm>
            <a:custGeom>
              <a:rect b="b" l="l" r="r" t="t"/>
              <a:pathLst>
                <a:path extrusionOk="0" h="5674" w="5728">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1"/>
            <p:cNvSpPr/>
            <p:nvPr/>
          </p:nvSpPr>
          <p:spPr>
            <a:xfrm>
              <a:off x="1923820" y="1610193"/>
              <a:ext cx="183054" cy="186874"/>
            </a:xfrm>
            <a:custGeom>
              <a:rect b="b" l="l" r="r" t="t"/>
              <a:pathLst>
                <a:path extrusionOk="0" h="5871" w="5751">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1"/>
            <p:cNvSpPr/>
            <p:nvPr/>
          </p:nvSpPr>
          <p:spPr>
            <a:xfrm>
              <a:off x="1974207" y="1638617"/>
              <a:ext cx="43989" cy="15597"/>
            </a:xfrm>
            <a:custGeom>
              <a:rect b="b" l="l" r="r" t="t"/>
              <a:pathLst>
                <a:path extrusionOk="0" h="490" w="1382">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5" name="Google Shape;15455;p71"/>
          <p:cNvGrpSpPr/>
          <p:nvPr/>
        </p:nvGrpSpPr>
        <p:grpSpPr>
          <a:xfrm>
            <a:off x="5621097" y="1576961"/>
            <a:ext cx="371424" cy="355446"/>
            <a:chOff x="5621097" y="1500761"/>
            <a:chExt cx="371424" cy="355446"/>
          </a:xfrm>
        </p:grpSpPr>
        <p:sp>
          <p:nvSpPr>
            <p:cNvPr id="15456" name="Google Shape;15456;p71"/>
            <p:cNvSpPr/>
            <p:nvPr/>
          </p:nvSpPr>
          <p:spPr>
            <a:xfrm>
              <a:off x="5621097" y="1539721"/>
              <a:ext cx="324061" cy="316486"/>
            </a:xfrm>
            <a:custGeom>
              <a:rect b="b" l="l" r="r" t="t"/>
              <a:pathLst>
                <a:path extrusionOk="0" h="9943" w="10181">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7" name="Google Shape;15457;p71"/>
            <p:cNvSpPr/>
            <p:nvPr/>
          </p:nvSpPr>
          <p:spPr>
            <a:xfrm>
              <a:off x="5669606" y="1500761"/>
              <a:ext cx="322915" cy="316390"/>
            </a:xfrm>
            <a:custGeom>
              <a:rect b="b" l="l" r="r" t="t"/>
              <a:pathLst>
                <a:path extrusionOk="0" h="9940" w="10145">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8" name="Google Shape;15458;p71"/>
          <p:cNvGrpSpPr/>
          <p:nvPr/>
        </p:nvGrpSpPr>
        <p:grpSpPr>
          <a:xfrm>
            <a:off x="4670239" y="1617799"/>
            <a:ext cx="359679" cy="321833"/>
            <a:chOff x="4670239" y="1541599"/>
            <a:chExt cx="359679" cy="321833"/>
          </a:xfrm>
        </p:grpSpPr>
        <p:sp>
          <p:nvSpPr>
            <p:cNvPr id="15459" name="Google Shape;15459;p71"/>
            <p:cNvSpPr/>
            <p:nvPr/>
          </p:nvSpPr>
          <p:spPr>
            <a:xfrm>
              <a:off x="4818790" y="1606787"/>
              <a:ext cx="28838" cy="49687"/>
            </a:xfrm>
            <a:custGeom>
              <a:rect b="b" l="l" r="r" t="t"/>
              <a:pathLst>
                <a:path extrusionOk="0" h="1561" w="906">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1"/>
            <p:cNvSpPr/>
            <p:nvPr/>
          </p:nvSpPr>
          <p:spPr>
            <a:xfrm>
              <a:off x="4875256" y="1557896"/>
              <a:ext cx="82281" cy="82663"/>
            </a:xfrm>
            <a:custGeom>
              <a:rect b="b" l="l" r="r" t="t"/>
              <a:pathLst>
                <a:path extrusionOk="0" h="2597" w="2585">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1"/>
            <p:cNvSpPr/>
            <p:nvPr/>
          </p:nvSpPr>
          <p:spPr>
            <a:xfrm>
              <a:off x="4775215" y="1541599"/>
              <a:ext cx="199001" cy="147850"/>
            </a:xfrm>
            <a:custGeom>
              <a:rect b="b" l="l" r="r" t="t"/>
              <a:pathLst>
                <a:path extrusionOk="0" h="4645" w="6252">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1"/>
            <p:cNvSpPr/>
            <p:nvPr/>
          </p:nvSpPr>
          <p:spPr>
            <a:xfrm>
              <a:off x="4901803" y="1574957"/>
              <a:ext cx="28838" cy="50069"/>
            </a:xfrm>
            <a:custGeom>
              <a:rect b="b" l="l" r="r" t="t"/>
              <a:pathLst>
                <a:path extrusionOk="0" h="1573" w="906">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1"/>
            <p:cNvSpPr/>
            <p:nvPr/>
          </p:nvSpPr>
          <p:spPr>
            <a:xfrm>
              <a:off x="4670239" y="1657269"/>
              <a:ext cx="359679" cy="206163"/>
            </a:xfrm>
            <a:custGeom>
              <a:rect b="b" l="l" r="r" t="t"/>
              <a:pathLst>
                <a:path extrusionOk="0" h="6477" w="1130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4" name="Google Shape;15464;p71"/>
          <p:cNvGrpSpPr/>
          <p:nvPr/>
        </p:nvGrpSpPr>
        <p:grpSpPr>
          <a:xfrm>
            <a:off x="4212429" y="1578585"/>
            <a:ext cx="321037" cy="353822"/>
            <a:chOff x="4212429" y="1502385"/>
            <a:chExt cx="321037" cy="353822"/>
          </a:xfrm>
        </p:grpSpPr>
        <p:sp>
          <p:nvSpPr>
            <p:cNvPr id="15465" name="Google Shape;15465;p71"/>
            <p:cNvSpPr/>
            <p:nvPr/>
          </p:nvSpPr>
          <p:spPr>
            <a:xfrm>
              <a:off x="4310592" y="1585938"/>
              <a:ext cx="125092" cy="163001"/>
            </a:xfrm>
            <a:custGeom>
              <a:rect b="b" l="l" r="r" t="t"/>
              <a:pathLst>
                <a:path extrusionOk="0" h="5121" w="393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1"/>
            <p:cNvSpPr/>
            <p:nvPr/>
          </p:nvSpPr>
          <p:spPr>
            <a:xfrm>
              <a:off x="4248428" y="1536124"/>
              <a:ext cx="253972" cy="152179"/>
            </a:xfrm>
            <a:custGeom>
              <a:rect b="b" l="l" r="r" t="t"/>
              <a:pathLst>
                <a:path extrusionOk="0" h="4781" w="7979">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1"/>
            <p:cNvSpPr/>
            <p:nvPr/>
          </p:nvSpPr>
          <p:spPr>
            <a:xfrm>
              <a:off x="4248428" y="1633270"/>
              <a:ext cx="238407" cy="187288"/>
            </a:xfrm>
            <a:custGeom>
              <a:rect b="b" l="l" r="r" t="t"/>
              <a:pathLst>
                <a:path extrusionOk="0" h="5884" w="749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1"/>
            <p:cNvSpPr/>
            <p:nvPr/>
          </p:nvSpPr>
          <p:spPr>
            <a:xfrm>
              <a:off x="4212429" y="1502385"/>
              <a:ext cx="321037" cy="353822"/>
            </a:xfrm>
            <a:custGeom>
              <a:rect b="b" l="l" r="r" t="t"/>
              <a:pathLst>
                <a:path extrusionOk="0" h="11116" w="10086">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69" name="Google Shape;15469;p71"/>
          <p:cNvGrpSpPr/>
          <p:nvPr/>
        </p:nvGrpSpPr>
        <p:grpSpPr>
          <a:xfrm>
            <a:off x="2302788" y="1582181"/>
            <a:ext cx="336188" cy="335425"/>
            <a:chOff x="2302788" y="1505981"/>
            <a:chExt cx="336188" cy="335425"/>
          </a:xfrm>
        </p:grpSpPr>
        <p:sp>
          <p:nvSpPr>
            <p:cNvPr id="15470" name="Google Shape;15470;p71"/>
            <p:cNvSpPr/>
            <p:nvPr/>
          </p:nvSpPr>
          <p:spPr>
            <a:xfrm>
              <a:off x="2302788" y="1505981"/>
              <a:ext cx="336188" cy="335425"/>
            </a:xfrm>
            <a:custGeom>
              <a:rect b="b" l="l" r="r" t="t"/>
              <a:pathLst>
                <a:path extrusionOk="0" h="10538" w="10562">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1" name="Google Shape;15471;p71"/>
            <p:cNvSpPr/>
            <p:nvPr/>
          </p:nvSpPr>
          <p:spPr>
            <a:xfrm>
              <a:off x="2327806" y="1530618"/>
              <a:ext cx="287266" cy="286916"/>
            </a:xfrm>
            <a:custGeom>
              <a:rect b="b" l="l" r="r" t="t"/>
              <a:pathLst>
                <a:path extrusionOk="0" h="9014" w="9025">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1"/>
            <p:cNvSpPr/>
            <p:nvPr/>
          </p:nvSpPr>
          <p:spPr>
            <a:xfrm>
              <a:off x="2352061" y="1669333"/>
              <a:ext cx="16679" cy="9485"/>
            </a:xfrm>
            <a:custGeom>
              <a:rect b="b" l="l" r="r" t="t"/>
              <a:pathLst>
                <a:path extrusionOk="0" h="298" w="524">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1"/>
            <p:cNvSpPr/>
            <p:nvPr/>
          </p:nvSpPr>
          <p:spPr>
            <a:xfrm>
              <a:off x="2466871" y="1554490"/>
              <a:ext cx="123946" cy="124328"/>
            </a:xfrm>
            <a:custGeom>
              <a:rect b="b" l="l" r="r" t="t"/>
              <a:pathLst>
                <a:path extrusionOk="0" h="3906" w="3894">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1"/>
            <p:cNvSpPr/>
            <p:nvPr/>
          </p:nvSpPr>
          <p:spPr>
            <a:xfrm>
              <a:off x="2466107" y="1776950"/>
              <a:ext cx="9517" cy="16711"/>
            </a:xfrm>
            <a:custGeom>
              <a:rect b="b" l="l" r="r" t="t"/>
              <a:pathLst>
                <a:path extrusionOk="0" h="525" w="299">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1"/>
            <p:cNvSpPr/>
            <p:nvPr/>
          </p:nvSpPr>
          <p:spPr>
            <a:xfrm>
              <a:off x="2384272" y="1587944"/>
              <a:ext cx="16329" cy="15087"/>
            </a:xfrm>
            <a:custGeom>
              <a:rect b="b" l="l" r="r" t="t"/>
              <a:pathLst>
                <a:path extrusionOk="0" h="474" w="513">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1"/>
            <p:cNvSpPr/>
            <p:nvPr/>
          </p:nvSpPr>
          <p:spPr>
            <a:xfrm>
              <a:off x="2541544" y="1745216"/>
              <a:ext cx="15565" cy="15087"/>
            </a:xfrm>
            <a:custGeom>
              <a:rect b="b" l="l" r="r" t="t"/>
              <a:pathLst>
                <a:path extrusionOk="0" h="474" w="489">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1"/>
            <p:cNvSpPr/>
            <p:nvPr/>
          </p:nvSpPr>
          <p:spPr>
            <a:xfrm>
              <a:off x="2541544" y="1587944"/>
              <a:ext cx="16329" cy="15087"/>
            </a:xfrm>
            <a:custGeom>
              <a:rect b="b" l="l" r="r" t="t"/>
              <a:pathLst>
                <a:path extrusionOk="0" h="474" w="513">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1"/>
            <p:cNvSpPr/>
            <p:nvPr/>
          </p:nvSpPr>
          <p:spPr>
            <a:xfrm>
              <a:off x="2384654" y="1744452"/>
              <a:ext cx="15947" cy="15469"/>
            </a:xfrm>
            <a:custGeom>
              <a:rect b="b" l="l" r="r" t="t"/>
              <a:pathLst>
                <a:path extrusionOk="0" h="486" w="501">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1"/>
            <p:cNvSpPr/>
            <p:nvPr/>
          </p:nvSpPr>
          <p:spPr>
            <a:xfrm>
              <a:off x="2360018" y="1624548"/>
              <a:ext cx="18207" cy="12605"/>
            </a:xfrm>
            <a:custGeom>
              <a:rect b="b" l="l" r="r" t="t"/>
              <a:pathLst>
                <a:path extrusionOk="0" h="396" w="572">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1"/>
            <p:cNvSpPr/>
            <p:nvPr/>
          </p:nvSpPr>
          <p:spPr>
            <a:xfrm>
              <a:off x="2564271" y="1711126"/>
              <a:ext cx="17475" cy="12796"/>
            </a:xfrm>
            <a:custGeom>
              <a:rect b="b" l="l" r="r" t="t"/>
              <a:pathLst>
                <a:path extrusionOk="0" h="402" w="549">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1"/>
            <p:cNvSpPr/>
            <p:nvPr/>
          </p:nvSpPr>
          <p:spPr>
            <a:xfrm>
              <a:off x="2507805" y="1563912"/>
              <a:ext cx="14069" cy="16392"/>
            </a:xfrm>
            <a:custGeom>
              <a:rect b="b" l="l" r="r" t="t"/>
              <a:pathLst>
                <a:path extrusionOk="0" h="515" w="442">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1"/>
            <p:cNvSpPr/>
            <p:nvPr/>
          </p:nvSpPr>
          <p:spPr>
            <a:xfrm>
              <a:off x="2420654" y="1767974"/>
              <a:ext cx="14419" cy="16583"/>
            </a:xfrm>
            <a:custGeom>
              <a:rect b="b" l="l" r="r" t="t"/>
              <a:pathLst>
                <a:path extrusionOk="0" h="521" w="453">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1"/>
            <p:cNvSpPr/>
            <p:nvPr/>
          </p:nvSpPr>
          <p:spPr>
            <a:xfrm>
              <a:off x="2422532" y="1562448"/>
              <a:ext cx="14451" cy="17093"/>
            </a:xfrm>
            <a:custGeom>
              <a:rect b="b" l="l" r="r" t="t"/>
              <a:pathLst>
                <a:path extrusionOk="0" h="537" w="454">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1"/>
            <p:cNvSpPr/>
            <p:nvPr/>
          </p:nvSpPr>
          <p:spPr>
            <a:xfrm>
              <a:off x="2505545" y="1768770"/>
              <a:ext cx="14037" cy="16552"/>
            </a:xfrm>
            <a:custGeom>
              <a:rect b="b" l="l" r="r" t="t"/>
              <a:pathLst>
                <a:path extrusionOk="0" h="520" w="441">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1"/>
            <p:cNvSpPr/>
            <p:nvPr/>
          </p:nvSpPr>
          <p:spPr>
            <a:xfrm>
              <a:off x="2565417" y="1625885"/>
              <a:ext cx="17825" cy="13146"/>
            </a:xfrm>
            <a:custGeom>
              <a:rect b="b" l="l" r="r" t="t"/>
              <a:pathLst>
                <a:path extrusionOk="0" h="413" w="56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1"/>
            <p:cNvSpPr/>
            <p:nvPr/>
          </p:nvSpPr>
          <p:spPr>
            <a:xfrm>
              <a:off x="2359254" y="1709312"/>
              <a:ext cx="17825" cy="12732"/>
            </a:xfrm>
            <a:custGeom>
              <a:rect b="b" l="l" r="r" t="t"/>
              <a:pathLst>
                <a:path extrusionOk="0" h="400" w="56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87" name="Google Shape;15487;p71"/>
          <p:cNvGrpSpPr/>
          <p:nvPr/>
        </p:nvGrpSpPr>
        <p:grpSpPr>
          <a:xfrm>
            <a:off x="2780301" y="1598096"/>
            <a:ext cx="333133" cy="321037"/>
            <a:chOff x="2780301" y="1521896"/>
            <a:chExt cx="333133" cy="321037"/>
          </a:xfrm>
        </p:grpSpPr>
        <p:sp>
          <p:nvSpPr>
            <p:cNvPr id="15488" name="Google Shape;15488;p71"/>
            <p:cNvSpPr/>
            <p:nvPr/>
          </p:nvSpPr>
          <p:spPr>
            <a:xfrm>
              <a:off x="3009573" y="1542745"/>
              <a:ext cx="72031" cy="9517"/>
            </a:xfrm>
            <a:custGeom>
              <a:rect b="b" l="l" r="r" t="t"/>
              <a:pathLst>
                <a:path extrusionOk="0" h="299" w="2263">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1"/>
            <p:cNvSpPr/>
            <p:nvPr/>
          </p:nvSpPr>
          <p:spPr>
            <a:xfrm>
              <a:off x="2967876" y="1542745"/>
              <a:ext cx="30366" cy="9517"/>
            </a:xfrm>
            <a:custGeom>
              <a:rect b="b" l="l" r="r" t="t"/>
              <a:pathLst>
                <a:path extrusionOk="0" h="299" w="954">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1"/>
            <p:cNvSpPr/>
            <p:nvPr/>
          </p:nvSpPr>
          <p:spPr>
            <a:xfrm>
              <a:off x="3061870" y="1563594"/>
              <a:ext cx="19735" cy="9517"/>
            </a:xfrm>
            <a:custGeom>
              <a:rect b="b" l="l" r="r" t="t"/>
              <a:pathLst>
                <a:path extrusionOk="0" h="299" w="62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1"/>
            <p:cNvSpPr/>
            <p:nvPr/>
          </p:nvSpPr>
          <p:spPr>
            <a:xfrm>
              <a:off x="2967876" y="1563594"/>
              <a:ext cx="82663" cy="9517"/>
            </a:xfrm>
            <a:custGeom>
              <a:rect b="b" l="l" r="r" t="t"/>
              <a:pathLst>
                <a:path extrusionOk="0" h="299" w="2597">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2" name="Google Shape;15492;p71"/>
            <p:cNvSpPr/>
            <p:nvPr/>
          </p:nvSpPr>
          <p:spPr>
            <a:xfrm>
              <a:off x="2936809" y="1521896"/>
              <a:ext cx="176625" cy="96286"/>
            </a:xfrm>
            <a:custGeom>
              <a:rect b="b" l="l" r="r" t="t"/>
              <a:pathLst>
                <a:path extrusionOk="0" h="3025" w="5549">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3" name="Google Shape;15493;p71"/>
            <p:cNvSpPr/>
            <p:nvPr/>
          </p:nvSpPr>
          <p:spPr>
            <a:xfrm>
              <a:off x="2811367" y="1767115"/>
              <a:ext cx="72413" cy="9485"/>
            </a:xfrm>
            <a:custGeom>
              <a:rect b="b" l="l" r="r" t="t"/>
              <a:pathLst>
                <a:path extrusionOk="0" h="298" w="2275">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1"/>
            <p:cNvSpPr/>
            <p:nvPr/>
          </p:nvSpPr>
          <p:spPr>
            <a:xfrm>
              <a:off x="2894730" y="1767115"/>
              <a:ext cx="20117" cy="9485"/>
            </a:xfrm>
            <a:custGeom>
              <a:rect b="b" l="l" r="r" t="t"/>
              <a:pathLst>
                <a:path extrusionOk="0" h="298" w="632">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1"/>
            <p:cNvSpPr/>
            <p:nvPr/>
          </p:nvSpPr>
          <p:spPr>
            <a:xfrm>
              <a:off x="2811367" y="1787932"/>
              <a:ext cx="20117" cy="9517"/>
            </a:xfrm>
            <a:custGeom>
              <a:rect b="b" l="l" r="r" t="t"/>
              <a:pathLst>
                <a:path extrusionOk="0" h="299" w="632">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1"/>
            <p:cNvSpPr/>
            <p:nvPr/>
          </p:nvSpPr>
          <p:spPr>
            <a:xfrm>
              <a:off x="2842815" y="1787932"/>
              <a:ext cx="72031" cy="9517"/>
            </a:xfrm>
            <a:custGeom>
              <a:rect b="b" l="l" r="r" t="t"/>
              <a:pathLst>
                <a:path extrusionOk="0" h="299" w="2263">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1"/>
            <p:cNvSpPr/>
            <p:nvPr/>
          </p:nvSpPr>
          <p:spPr>
            <a:xfrm>
              <a:off x="2780301" y="1746266"/>
              <a:ext cx="166375" cy="96668"/>
            </a:xfrm>
            <a:custGeom>
              <a:rect b="b" l="l" r="r" t="t"/>
              <a:pathLst>
                <a:path extrusionOk="0" h="3037" w="5227">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1"/>
            <p:cNvSpPr/>
            <p:nvPr/>
          </p:nvSpPr>
          <p:spPr>
            <a:xfrm>
              <a:off x="3020172" y="1720102"/>
              <a:ext cx="61432" cy="9517"/>
            </a:xfrm>
            <a:custGeom>
              <a:rect b="b" l="l" r="r" t="t"/>
              <a:pathLst>
                <a:path extrusionOk="0" h="299" w="193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1"/>
            <p:cNvSpPr/>
            <p:nvPr/>
          </p:nvSpPr>
          <p:spPr>
            <a:xfrm>
              <a:off x="2988724" y="1720102"/>
              <a:ext cx="19735" cy="9517"/>
            </a:xfrm>
            <a:custGeom>
              <a:rect b="b" l="l" r="r" t="t"/>
              <a:pathLst>
                <a:path extrusionOk="0" h="299" w="62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1"/>
            <p:cNvSpPr/>
            <p:nvPr/>
          </p:nvSpPr>
          <p:spPr>
            <a:xfrm>
              <a:off x="2957658" y="1699253"/>
              <a:ext cx="155776" cy="75087"/>
            </a:xfrm>
            <a:custGeom>
              <a:rect b="b" l="l" r="r" t="t"/>
              <a:pathLst>
                <a:path extrusionOk="0" h="2359" w="4894">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1"/>
            <p:cNvSpPr/>
            <p:nvPr/>
          </p:nvSpPr>
          <p:spPr>
            <a:xfrm>
              <a:off x="2811367" y="1626108"/>
              <a:ext cx="72413" cy="9517"/>
            </a:xfrm>
            <a:custGeom>
              <a:rect b="b" l="l" r="r" t="t"/>
              <a:pathLst>
                <a:path extrusionOk="0" h="299" w="2275">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1"/>
            <p:cNvSpPr/>
            <p:nvPr/>
          </p:nvSpPr>
          <p:spPr>
            <a:xfrm>
              <a:off x="2895112" y="1626108"/>
              <a:ext cx="30366" cy="9517"/>
            </a:xfrm>
            <a:custGeom>
              <a:rect b="b" l="l" r="r" t="t"/>
              <a:pathLst>
                <a:path extrusionOk="0" h="299" w="954">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1"/>
            <p:cNvSpPr/>
            <p:nvPr/>
          </p:nvSpPr>
          <p:spPr>
            <a:xfrm>
              <a:off x="2811367" y="1667805"/>
              <a:ext cx="72413" cy="9517"/>
            </a:xfrm>
            <a:custGeom>
              <a:rect b="b" l="l" r="r" t="t"/>
              <a:pathLst>
                <a:path extrusionOk="0" h="299" w="2275">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1"/>
            <p:cNvSpPr/>
            <p:nvPr/>
          </p:nvSpPr>
          <p:spPr>
            <a:xfrm>
              <a:off x="2895112" y="1667805"/>
              <a:ext cx="30366" cy="9517"/>
            </a:xfrm>
            <a:custGeom>
              <a:rect b="b" l="l" r="r" t="t"/>
              <a:pathLst>
                <a:path extrusionOk="0" h="299" w="954">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1"/>
            <p:cNvSpPr/>
            <p:nvPr/>
          </p:nvSpPr>
          <p:spPr>
            <a:xfrm>
              <a:off x="2811367" y="1646957"/>
              <a:ext cx="20117" cy="9517"/>
            </a:xfrm>
            <a:custGeom>
              <a:rect b="b" l="l" r="r" t="t"/>
              <a:pathLst>
                <a:path extrusionOk="0" h="299" w="632">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1"/>
            <p:cNvSpPr/>
            <p:nvPr/>
          </p:nvSpPr>
          <p:spPr>
            <a:xfrm>
              <a:off x="2842815" y="1646957"/>
              <a:ext cx="82663" cy="9517"/>
            </a:xfrm>
            <a:custGeom>
              <a:rect b="b" l="l" r="r" t="t"/>
              <a:pathLst>
                <a:path extrusionOk="0" h="299" w="2597">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1"/>
            <p:cNvSpPr/>
            <p:nvPr/>
          </p:nvSpPr>
          <p:spPr>
            <a:xfrm>
              <a:off x="2780301" y="1605291"/>
              <a:ext cx="176625" cy="117516"/>
            </a:xfrm>
            <a:custGeom>
              <a:rect b="b" l="l" r="r" t="t"/>
              <a:pathLst>
                <a:path extrusionOk="0" h="3692" w="5549">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08" name="Google Shape;15508;p71"/>
          <p:cNvGrpSpPr/>
          <p:nvPr/>
        </p:nvGrpSpPr>
        <p:grpSpPr>
          <a:xfrm>
            <a:off x="3316159" y="1591285"/>
            <a:ext cx="211892" cy="339594"/>
            <a:chOff x="3316159" y="1515085"/>
            <a:chExt cx="211892" cy="339594"/>
          </a:xfrm>
        </p:grpSpPr>
        <p:sp>
          <p:nvSpPr>
            <p:cNvPr id="15509" name="Google Shape;15509;p71"/>
            <p:cNvSpPr/>
            <p:nvPr/>
          </p:nvSpPr>
          <p:spPr>
            <a:xfrm>
              <a:off x="3358621" y="1823199"/>
              <a:ext cx="15183" cy="9485"/>
            </a:xfrm>
            <a:custGeom>
              <a:rect b="b" l="l" r="r" t="t"/>
              <a:pathLst>
                <a:path extrusionOk="0" h="298" w="477">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1"/>
            <p:cNvSpPr/>
            <p:nvPr/>
          </p:nvSpPr>
          <p:spPr>
            <a:xfrm>
              <a:off x="3427946" y="1823199"/>
              <a:ext cx="15215" cy="9485"/>
            </a:xfrm>
            <a:custGeom>
              <a:rect b="b" l="l" r="r" t="t"/>
              <a:pathLst>
                <a:path extrusionOk="0" h="298" w="478">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1"/>
            <p:cNvSpPr/>
            <p:nvPr/>
          </p:nvSpPr>
          <p:spPr>
            <a:xfrm>
              <a:off x="3385135" y="1823199"/>
              <a:ext cx="31480" cy="9485"/>
            </a:xfrm>
            <a:custGeom>
              <a:rect b="b" l="l" r="r" t="t"/>
              <a:pathLst>
                <a:path extrusionOk="0" h="298" w="989">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12" name="Google Shape;15512;p71"/>
            <p:cNvGrpSpPr/>
            <p:nvPr/>
          </p:nvGrpSpPr>
          <p:grpSpPr>
            <a:xfrm>
              <a:off x="3316159" y="1515085"/>
              <a:ext cx="211892" cy="339594"/>
              <a:chOff x="3316159" y="1515085"/>
              <a:chExt cx="211892" cy="339594"/>
            </a:xfrm>
          </p:grpSpPr>
          <p:sp>
            <p:nvSpPr>
              <p:cNvPr id="15513" name="Google Shape;15513;p71"/>
              <p:cNvSpPr/>
              <p:nvPr/>
            </p:nvSpPr>
            <p:spPr>
              <a:xfrm>
                <a:off x="3316159" y="1557514"/>
                <a:ext cx="169049" cy="297165"/>
              </a:xfrm>
              <a:custGeom>
                <a:rect b="b" l="l" r="r" t="t"/>
                <a:pathLst>
                  <a:path extrusionOk="0" h="9336" w="5311">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1"/>
              <p:cNvSpPr/>
              <p:nvPr/>
            </p:nvSpPr>
            <p:spPr>
              <a:xfrm>
                <a:off x="3337772" y="1610161"/>
                <a:ext cx="132667" cy="127415"/>
              </a:xfrm>
              <a:custGeom>
                <a:rect b="b" l="l" r="r" t="t"/>
                <a:pathLst>
                  <a:path extrusionOk="0" h="4003" w="4168">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1"/>
              <p:cNvSpPr/>
              <p:nvPr/>
            </p:nvSpPr>
            <p:spPr>
              <a:xfrm>
                <a:off x="3343056" y="1749290"/>
                <a:ext cx="41729" cy="41729"/>
              </a:xfrm>
              <a:custGeom>
                <a:rect b="b" l="l" r="r" t="t"/>
                <a:pathLst>
                  <a:path extrusionOk="0" h="1311" w="1311">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1"/>
              <p:cNvSpPr/>
              <p:nvPr/>
            </p:nvSpPr>
            <p:spPr>
              <a:xfrm>
                <a:off x="3417347" y="1749290"/>
                <a:ext cx="41729" cy="41729"/>
              </a:xfrm>
              <a:custGeom>
                <a:rect b="b" l="l" r="r" t="t"/>
                <a:pathLst>
                  <a:path extrusionOk="0" h="1311" w="1311">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1"/>
              <p:cNvSpPr/>
              <p:nvPr/>
            </p:nvSpPr>
            <p:spPr>
              <a:xfrm>
                <a:off x="3464710" y="1536315"/>
                <a:ext cx="41729" cy="41315"/>
              </a:xfrm>
              <a:custGeom>
                <a:rect b="b" l="l" r="r" t="t"/>
                <a:pathLst>
                  <a:path extrusionOk="0" h="1298" w="1311">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1"/>
              <p:cNvSpPr/>
              <p:nvPr/>
            </p:nvSpPr>
            <p:spPr>
              <a:xfrm>
                <a:off x="3464710" y="1515085"/>
                <a:ext cx="63342" cy="62546"/>
              </a:xfrm>
              <a:custGeom>
                <a:rect b="b" l="l" r="r" t="t"/>
                <a:pathLst>
                  <a:path extrusionOk="0" h="1965" w="199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19" name="Google Shape;15519;p71"/>
          <p:cNvGrpSpPr/>
          <p:nvPr/>
        </p:nvGrpSpPr>
        <p:grpSpPr>
          <a:xfrm>
            <a:off x="3716358" y="1620855"/>
            <a:ext cx="361971" cy="314958"/>
            <a:chOff x="3716358" y="1544655"/>
            <a:chExt cx="361971" cy="314958"/>
          </a:xfrm>
        </p:grpSpPr>
        <p:sp>
          <p:nvSpPr>
            <p:cNvPr id="15520" name="Google Shape;15520;p71"/>
            <p:cNvSpPr/>
            <p:nvPr/>
          </p:nvSpPr>
          <p:spPr>
            <a:xfrm>
              <a:off x="3767509" y="1646957"/>
              <a:ext cx="231213" cy="10663"/>
            </a:xfrm>
            <a:custGeom>
              <a:rect b="b" l="l" r="r" t="t"/>
              <a:pathLst>
                <a:path extrusionOk="0" h="335" w="7264">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1" name="Google Shape;15521;p71"/>
            <p:cNvSpPr/>
            <p:nvPr/>
          </p:nvSpPr>
          <p:spPr>
            <a:xfrm>
              <a:off x="3767509" y="1618532"/>
              <a:ext cx="152020" cy="10663"/>
            </a:xfrm>
            <a:custGeom>
              <a:rect b="b" l="l" r="r" t="t"/>
              <a:pathLst>
                <a:path extrusionOk="0" h="335" w="4776">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2" name="Google Shape;15522;p71"/>
            <p:cNvSpPr/>
            <p:nvPr/>
          </p:nvSpPr>
          <p:spPr>
            <a:xfrm>
              <a:off x="3931624" y="1618532"/>
              <a:ext cx="67098" cy="10663"/>
            </a:xfrm>
            <a:custGeom>
              <a:rect b="b" l="l" r="r" t="t"/>
              <a:pathLst>
                <a:path extrusionOk="0" h="335" w="2108">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3" name="Google Shape;15523;p71"/>
            <p:cNvSpPr/>
            <p:nvPr/>
          </p:nvSpPr>
          <p:spPr>
            <a:xfrm>
              <a:off x="3767509" y="1590108"/>
              <a:ext cx="39087" cy="10663"/>
            </a:xfrm>
            <a:custGeom>
              <a:rect b="b" l="l" r="r" t="t"/>
              <a:pathLst>
                <a:path extrusionOk="0" h="335" w="1228">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1"/>
            <p:cNvSpPr/>
            <p:nvPr/>
          </p:nvSpPr>
          <p:spPr>
            <a:xfrm>
              <a:off x="3818309" y="1590108"/>
              <a:ext cx="180412" cy="10663"/>
            </a:xfrm>
            <a:custGeom>
              <a:rect b="b" l="l" r="r" t="t"/>
              <a:pathLst>
                <a:path extrusionOk="0" h="335" w="5668">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25" name="Google Shape;15525;p71"/>
            <p:cNvGrpSpPr/>
            <p:nvPr/>
          </p:nvGrpSpPr>
          <p:grpSpPr>
            <a:xfrm>
              <a:off x="3716358" y="1544655"/>
              <a:ext cx="361971" cy="314958"/>
              <a:chOff x="3716358" y="1544655"/>
              <a:chExt cx="361971" cy="314958"/>
            </a:xfrm>
          </p:grpSpPr>
          <p:sp>
            <p:nvSpPr>
              <p:cNvPr id="15526" name="Google Shape;15526;p71"/>
              <p:cNvSpPr/>
              <p:nvPr/>
            </p:nvSpPr>
            <p:spPr>
              <a:xfrm>
                <a:off x="3767509" y="1675381"/>
                <a:ext cx="84540" cy="10663"/>
              </a:xfrm>
              <a:custGeom>
                <a:rect b="b" l="l" r="r" t="t"/>
                <a:pathLst>
                  <a:path extrusionOk="0" h="335" w="2656">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1"/>
              <p:cNvSpPr/>
              <p:nvPr/>
            </p:nvSpPr>
            <p:spPr>
              <a:xfrm>
                <a:off x="3875158" y="1675381"/>
                <a:ext cx="123564" cy="10663"/>
              </a:xfrm>
              <a:custGeom>
                <a:rect b="b" l="l" r="r" t="t"/>
                <a:pathLst>
                  <a:path extrusionOk="0" h="335" w="3882">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1"/>
              <p:cNvSpPr/>
              <p:nvPr/>
            </p:nvSpPr>
            <p:spPr>
              <a:xfrm>
                <a:off x="3767509" y="1703423"/>
                <a:ext cx="174747" cy="10663"/>
              </a:xfrm>
              <a:custGeom>
                <a:rect b="b" l="l" r="r" t="t"/>
                <a:pathLst>
                  <a:path extrusionOk="0" h="335" w="549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1"/>
              <p:cNvSpPr/>
              <p:nvPr/>
            </p:nvSpPr>
            <p:spPr>
              <a:xfrm>
                <a:off x="3954351" y="1703423"/>
                <a:ext cx="44371" cy="10663"/>
              </a:xfrm>
              <a:custGeom>
                <a:rect b="b" l="l" r="r" t="t"/>
                <a:pathLst>
                  <a:path extrusionOk="0" h="335" w="1394">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1"/>
              <p:cNvSpPr/>
              <p:nvPr/>
            </p:nvSpPr>
            <p:spPr>
              <a:xfrm>
                <a:off x="3716358" y="1544655"/>
                <a:ext cx="361971" cy="314958"/>
              </a:xfrm>
              <a:custGeom>
                <a:rect b="b" l="l" r="r" t="t"/>
                <a:pathLst>
                  <a:path extrusionOk="0" h="9895" w="11372">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5531" name="Google Shape;15531;p71"/>
          <p:cNvGrpSpPr/>
          <p:nvPr/>
        </p:nvGrpSpPr>
        <p:grpSpPr>
          <a:xfrm>
            <a:off x="7011924" y="1633752"/>
            <a:ext cx="499533" cy="305136"/>
            <a:chOff x="7009649" y="1541981"/>
            <a:chExt cx="524940" cy="320655"/>
          </a:xfrm>
        </p:grpSpPr>
        <p:sp>
          <p:nvSpPr>
            <p:cNvPr id="15532" name="Google Shape;15532;p71"/>
            <p:cNvSpPr/>
            <p:nvPr/>
          </p:nvSpPr>
          <p:spPr>
            <a:xfrm>
              <a:off x="7009649" y="1541981"/>
              <a:ext cx="524940" cy="320655"/>
            </a:xfrm>
            <a:custGeom>
              <a:rect b="b" l="l" r="r" t="t"/>
              <a:pathLst>
                <a:path extrusionOk="0" h="10074" w="16492">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1"/>
            <p:cNvSpPr/>
            <p:nvPr/>
          </p:nvSpPr>
          <p:spPr>
            <a:xfrm>
              <a:off x="7110104" y="1604909"/>
              <a:ext cx="61782" cy="41697"/>
            </a:xfrm>
            <a:custGeom>
              <a:rect b="b" l="l" r="r" t="t"/>
              <a:pathLst>
                <a:path extrusionOk="0" h="1310" w="1941">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1"/>
            <p:cNvSpPr/>
            <p:nvPr/>
          </p:nvSpPr>
          <p:spPr>
            <a:xfrm>
              <a:off x="7110455" y="1655296"/>
              <a:ext cx="96700" cy="15183"/>
            </a:xfrm>
            <a:custGeom>
              <a:rect b="b" l="l" r="r" t="t"/>
              <a:pathLst>
                <a:path extrusionOk="0" h="477" w="3038">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1"/>
            <p:cNvSpPr/>
            <p:nvPr/>
          </p:nvSpPr>
          <p:spPr>
            <a:xfrm>
              <a:off x="7146104" y="1676909"/>
              <a:ext cx="61050" cy="41729"/>
            </a:xfrm>
            <a:custGeom>
              <a:rect b="b" l="l" r="r" t="t"/>
              <a:pathLst>
                <a:path extrusionOk="0" h="1311" w="1918">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1"/>
            <p:cNvSpPr/>
            <p:nvPr/>
          </p:nvSpPr>
          <p:spPr>
            <a:xfrm>
              <a:off x="7110455" y="1726563"/>
              <a:ext cx="96700" cy="15183"/>
            </a:xfrm>
            <a:custGeom>
              <a:rect b="b" l="l" r="r" t="t"/>
              <a:pathLst>
                <a:path extrusionOk="0" h="477" w="3038">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1"/>
            <p:cNvSpPr/>
            <p:nvPr/>
          </p:nvSpPr>
          <p:spPr>
            <a:xfrm>
              <a:off x="7262825" y="1636739"/>
              <a:ext cx="48541" cy="80371"/>
            </a:xfrm>
            <a:custGeom>
              <a:rect b="b" l="l" r="r" t="t"/>
              <a:pathLst>
                <a:path extrusionOk="0" h="2525" w="1525">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1"/>
            <p:cNvSpPr/>
            <p:nvPr/>
          </p:nvSpPr>
          <p:spPr>
            <a:xfrm>
              <a:off x="7380691" y="1636357"/>
              <a:ext cx="48891" cy="80371"/>
            </a:xfrm>
            <a:custGeom>
              <a:rect b="b" l="l" r="r" t="t"/>
              <a:pathLst>
                <a:path extrusionOk="0" h="2525" w="1536">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1"/>
            <p:cNvSpPr/>
            <p:nvPr/>
          </p:nvSpPr>
          <p:spPr>
            <a:xfrm>
              <a:off x="7321933" y="1626744"/>
              <a:ext cx="48923" cy="99851"/>
            </a:xfrm>
            <a:custGeom>
              <a:rect b="b" l="l" r="r" t="t"/>
              <a:pathLst>
                <a:path extrusionOk="0" h="3137" w="1537">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0" name="Google Shape;15540;p71"/>
          <p:cNvGrpSpPr/>
          <p:nvPr/>
        </p:nvGrpSpPr>
        <p:grpSpPr>
          <a:xfrm>
            <a:off x="8034034" y="1594309"/>
            <a:ext cx="282746" cy="340358"/>
            <a:chOff x="8034034" y="1518109"/>
            <a:chExt cx="282746" cy="340358"/>
          </a:xfrm>
        </p:grpSpPr>
        <p:sp>
          <p:nvSpPr>
            <p:cNvPr id="15541" name="Google Shape;15541;p71"/>
            <p:cNvSpPr/>
            <p:nvPr/>
          </p:nvSpPr>
          <p:spPr>
            <a:xfrm>
              <a:off x="8034034" y="1518109"/>
              <a:ext cx="282746" cy="340358"/>
            </a:xfrm>
            <a:custGeom>
              <a:rect b="b" l="l" r="r" t="t"/>
              <a:pathLst>
                <a:path extrusionOk="0" h="10693" w="8883">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1"/>
            <p:cNvSpPr/>
            <p:nvPr/>
          </p:nvSpPr>
          <p:spPr>
            <a:xfrm>
              <a:off x="8161736" y="1632569"/>
              <a:ext cx="28456" cy="173601"/>
            </a:xfrm>
            <a:custGeom>
              <a:rect b="b" l="l" r="r" t="t"/>
              <a:pathLst>
                <a:path extrusionOk="0" h="5454" w="894">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1"/>
            <p:cNvSpPr/>
            <p:nvPr/>
          </p:nvSpPr>
          <p:spPr>
            <a:xfrm>
              <a:off x="8214796" y="1632951"/>
              <a:ext cx="33008" cy="173601"/>
            </a:xfrm>
            <a:custGeom>
              <a:rect b="b" l="l" r="r" t="t"/>
              <a:pathLst>
                <a:path extrusionOk="0" h="5454" w="1037">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4" name="Google Shape;15544;p71"/>
            <p:cNvSpPr/>
            <p:nvPr/>
          </p:nvSpPr>
          <p:spPr>
            <a:xfrm>
              <a:off x="8103391" y="1632569"/>
              <a:ext cx="33390" cy="173601"/>
            </a:xfrm>
            <a:custGeom>
              <a:rect b="b" l="l" r="r" t="t"/>
              <a:pathLst>
                <a:path extrusionOk="0" h="5454" w="1049">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5" name="Google Shape;15545;p71"/>
          <p:cNvGrpSpPr/>
          <p:nvPr/>
        </p:nvGrpSpPr>
        <p:grpSpPr>
          <a:xfrm>
            <a:off x="7582302" y="1576134"/>
            <a:ext cx="369133" cy="360411"/>
            <a:chOff x="7582302" y="1499934"/>
            <a:chExt cx="369133" cy="360411"/>
          </a:xfrm>
        </p:grpSpPr>
        <p:sp>
          <p:nvSpPr>
            <p:cNvPr id="15546" name="Google Shape;15546;p71"/>
            <p:cNvSpPr/>
            <p:nvPr/>
          </p:nvSpPr>
          <p:spPr>
            <a:xfrm>
              <a:off x="7582302" y="1499934"/>
              <a:ext cx="369133" cy="360411"/>
            </a:xfrm>
            <a:custGeom>
              <a:rect b="b" l="l" r="r" t="t"/>
              <a:pathLst>
                <a:path extrusionOk="0" h="11323" w="11597">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1"/>
            <p:cNvSpPr/>
            <p:nvPr/>
          </p:nvSpPr>
          <p:spPr>
            <a:xfrm>
              <a:off x="7850598" y="1634829"/>
              <a:ext cx="77729" cy="51214"/>
            </a:xfrm>
            <a:custGeom>
              <a:rect b="b" l="l" r="r" t="t"/>
              <a:pathLst>
                <a:path extrusionOk="0" h="1609" w="2442">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1"/>
            <p:cNvSpPr/>
            <p:nvPr/>
          </p:nvSpPr>
          <p:spPr>
            <a:xfrm>
              <a:off x="7753962" y="1635593"/>
              <a:ext cx="70917" cy="48541"/>
            </a:xfrm>
            <a:custGeom>
              <a:rect b="b" l="l" r="r" t="t"/>
              <a:pathLst>
                <a:path extrusionOk="0" h="1525" w="2228">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1"/>
            <p:cNvSpPr/>
            <p:nvPr/>
          </p:nvSpPr>
          <p:spPr>
            <a:xfrm>
              <a:off x="7750174" y="1695465"/>
              <a:ext cx="180794" cy="31862"/>
            </a:xfrm>
            <a:custGeom>
              <a:rect b="b" l="l" r="r" t="t"/>
              <a:pathLst>
                <a:path extrusionOk="0" h="1001" w="568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1"/>
            <p:cNvSpPr/>
            <p:nvPr/>
          </p:nvSpPr>
          <p:spPr>
            <a:xfrm>
              <a:off x="7613750" y="1535424"/>
              <a:ext cx="43225" cy="32371"/>
            </a:xfrm>
            <a:custGeom>
              <a:rect b="b" l="l" r="r" t="t"/>
              <a:pathLst>
                <a:path extrusionOk="0" h="1017" w="1358">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51" name="Google Shape;15551;p71"/>
          <p:cNvGrpSpPr/>
          <p:nvPr/>
        </p:nvGrpSpPr>
        <p:grpSpPr>
          <a:xfrm>
            <a:off x="6196089" y="3893352"/>
            <a:ext cx="346056" cy="345674"/>
            <a:chOff x="2238181" y="4120624"/>
            <a:chExt cx="346056" cy="345674"/>
          </a:xfrm>
        </p:grpSpPr>
        <p:grpSp>
          <p:nvGrpSpPr>
            <p:cNvPr id="15552" name="Google Shape;15552;p71"/>
            <p:cNvGrpSpPr/>
            <p:nvPr/>
          </p:nvGrpSpPr>
          <p:grpSpPr>
            <a:xfrm>
              <a:off x="2309155" y="4177413"/>
              <a:ext cx="203862" cy="231903"/>
              <a:chOff x="1512725" y="258500"/>
              <a:chExt cx="4570900" cy="5199625"/>
            </a:xfrm>
          </p:grpSpPr>
          <p:sp>
            <p:nvSpPr>
              <p:cNvPr id="15553" name="Google Shape;15553;p71"/>
              <p:cNvSpPr/>
              <p:nvPr/>
            </p:nvSpPr>
            <p:spPr>
              <a:xfrm>
                <a:off x="1512725" y="2700900"/>
                <a:ext cx="2654475" cy="2757225"/>
              </a:xfrm>
              <a:custGeom>
                <a:rect b="b" l="l" r="r" t="t"/>
                <a:pathLst>
                  <a:path extrusionOk="0" h="110289" w="106179">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1"/>
              <p:cNvSpPr/>
              <p:nvPr/>
            </p:nvSpPr>
            <p:spPr>
              <a:xfrm>
                <a:off x="2323325" y="258500"/>
                <a:ext cx="3760300" cy="4390225"/>
              </a:xfrm>
              <a:custGeom>
                <a:rect b="b" l="l" r="r" t="t"/>
                <a:pathLst>
                  <a:path extrusionOk="0" h="175609" w="150412">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5" name="Google Shape;15555;p71"/>
            <p:cNvSpPr/>
            <p:nvPr/>
          </p:nvSpPr>
          <p:spPr>
            <a:xfrm>
              <a:off x="2238181" y="4120624"/>
              <a:ext cx="346056" cy="345674"/>
            </a:xfrm>
            <a:custGeom>
              <a:rect b="b" l="l" r="r" t="t"/>
              <a:pathLst>
                <a:path extrusionOk="0" h="10860" w="10872">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56" name="Google Shape;15556;p71"/>
          <p:cNvSpPr txBox="1"/>
          <p:nvPr/>
        </p:nvSpPr>
        <p:spPr>
          <a:xfrm>
            <a:off x="1048350" y="719652"/>
            <a:ext cx="7047300" cy="482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0"/>
              </a:spcAft>
              <a:buNone/>
            </a:pPr>
            <a:r>
              <a:rPr lang="en" sz="2400">
                <a:solidFill>
                  <a:srgbClr val="FFFFFF"/>
                </a:solidFill>
              </a:rPr>
              <a:t>SEO &amp; Marketing Icons</a:t>
            </a:r>
            <a:endParaRPr sz="24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bg>
      <p:bgPr>
        <a:solidFill>
          <a:srgbClr val="0E2A47"/>
        </a:solidFill>
      </p:bgPr>
    </p:bg>
    <p:spTree>
      <p:nvGrpSpPr>
        <p:cNvPr id="15560" name="Shape 15560"/>
        <p:cNvGrpSpPr/>
        <p:nvPr/>
      </p:nvGrpSpPr>
      <p:grpSpPr>
        <a:xfrm>
          <a:off x="0" y="0"/>
          <a:ext cx="0" cy="0"/>
          <a:chOff x="0" y="0"/>
          <a:chExt cx="0" cy="0"/>
        </a:xfrm>
      </p:grpSpPr>
      <p:pic>
        <p:nvPicPr>
          <p:cNvPr id="15561" name="Google Shape;15561;p72">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76" name="Shape 2576"/>
        <p:cNvGrpSpPr/>
        <p:nvPr/>
      </p:nvGrpSpPr>
      <p:grpSpPr>
        <a:xfrm>
          <a:off x="0" y="0"/>
          <a:ext cx="0" cy="0"/>
          <a:chOff x="0" y="0"/>
          <a:chExt cx="0" cy="0"/>
        </a:xfrm>
      </p:grpSpPr>
      <p:sp>
        <p:nvSpPr>
          <p:cNvPr id="2577" name="Google Shape;2577;p32"/>
          <p:cNvSpPr/>
          <p:nvPr/>
        </p:nvSpPr>
        <p:spPr>
          <a:xfrm>
            <a:off x="3927188" y="672325"/>
            <a:ext cx="1289625" cy="1396646"/>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32"/>
          <p:cNvSpPr txBox="1"/>
          <p:nvPr>
            <p:ph type="title"/>
          </p:nvPr>
        </p:nvSpPr>
        <p:spPr>
          <a:xfrm>
            <a:off x="2188975" y="2487673"/>
            <a:ext cx="4794600" cy="4755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Introduction</a:t>
            </a:r>
            <a:endParaRPr/>
          </a:p>
        </p:txBody>
      </p:sp>
      <p:sp>
        <p:nvSpPr>
          <p:cNvPr id="2579" name="Google Shape;2579;p32"/>
          <p:cNvSpPr txBox="1"/>
          <p:nvPr>
            <p:ph idx="1" type="subTitle"/>
          </p:nvPr>
        </p:nvSpPr>
        <p:spPr>
          <a:xfrm>
            <a:off x="2160425" y="3125779"/>
            <a:ext cx="4661100" cy="13098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a:t>You can give a brief description of the topic you want to talk about here. For example, if you want to talk about Mercury, you can say that it’s the smallest planet in the entire Solar System</a:t>
            </a:r>
            <a:endParaRPr/>
          </a:p>
        </p:txBody>
      </p:sp>
      <p:cxnSp>
        <p:nvCxnSpPr>
          <p:cNvPr id="2580" name="Google Shape;2580;p32"/>
          <p:cNvCxnSpPr/>
          <p:nvPr/>
        </p:nvCxnSpPr>
        <p:spPr>
          <a:xfrm>
            <a:off x="2943175" y="3101329"/>
            <a:ext cx="3286200" cy="0"/>
          </a:xfrm>
          <a:prstGeom prst="straightConnector1">
            <a:avLst/>
          </a:prstGeom>
          <a:noFill/>
          <a:ln cap="flat" cmpd="sng" w="19050">
            <a:solidFill>
              <a:schemeClr val="accent1"/>
            </a:solidFill>
            <a:prstDash val="solid"/>
            <a:round/>
            <a:headEnd len="med" w="med" type="none"/>
            <a:tailEnd len="med" w="med" type="none"/>
          </a:ln>
        </p:spPr>
      </p:cxnSp>
      <p:sp>
        <p:nvSpPr>
          <p:cNvPr id="2581" name="Google Shape;2581;p32"/>
          <p:cNvSpPr txBox="1"/>
          <p:nvPr/>
        </p:nvSpPr>
        <p:spPr>
          <a:xfrm>
            <a:off x="3957598" y="1146151"/>
            <a:ext cx="1228800" cy="32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2"/>
                </a:solidFill>
                <a:latin typeface="Lateef"/>
                <a:ea typeface="Lateef"/>
                <a:cs typeface="Lateef"/>
                <a:sym typeface="Lateef"/>
              </a:rPr>
              <a:t>الإسل</a:t>
            </a:r>
            <a:r>
              <a:rPr b="1" lang="en" sz="3000">
                <a:solidFill>
                  <a:schemeClr val="dk2"/>
                </a:solidFill>
                <a:latin typeface="Lateef"/>
                <a:ea typeface="Lateef"/>
                <a:cs typeface="Lateef"/>
                <a:sym typeface="Lateef"/>
              </a:rPr>
              <a:t>ام</a:t>
            </a:r>
            <a:endParaRPr b="1" sz="3000">
              <a:solidFill>
                <a:schemeClr val="dk2"/>
              </a:solidFill>
              <a:latin typeface="Lateef"/>
              <a:ea typeface="Lateef"/>
              <a:cs typeface="Lateef"/>
              <a:sym typeface="Lateef"/>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585" name="Shape 2585"/>
        <p:cNvGrpSpPr/>
        <p:nvPr/>
      </p:nvGrpSpPr>
      <p:grpSpPr>
        <a:xfrm>
          <a:off x="0" y="0"/>
          <a:ext cx="0" cy="0"/>
          <a:chOff x="0" y="0"/>
          <a:chExt cx="0" cy="0"/>
        </a:xfrm>
      </p:grpSpPr>
      <p:sp>
        <p:nvSpPr>
          <p:cNvPr id="2586" name="Google Shape;2586;p33"/>
          <p:cNvSpPr txBox="1"/>
          <p:nvPr>
            <p:ph type="title"/>
          </p:nvPr>
        </p:nvSpPr>
        <p:spPr>
          <a:xfrm>
            <a:off x="2065569" y="1785850"/>
            <a:ext cx="19611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Quran</a:t>
            </a:r>
            <a:endParaRPr/>
          </a:p>
        </p:txBody>
      </p:sp>
      <p:sp>
        <p:nvSpPr>
          <p:cNvPr id="2587" name="Google Shape;2587;p33"/>
          <p:cNvSpPr txBox="1"/>
          <p:nvPr>
            <p:ph idx="1" type="subTitle"/>
          </p:nvPr>
        </p:nvSpPr>
        <p:spPr>
          <a:xfrm>
            <a:off x="2065569" y="2132332"/>
            <a:ext cx="19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 is the second planet from the Sun</a:t>
            </a:r>
            <a:endParaRPr/>
          </a:p>
        </p:txBody>
      </p:sp>
      <p:sp>
        <p:nvSpPr>
          <p:cNvPr id="2588" name="Google Shape;2588;p33"/>
          <p:cNvSpPr txBox="1"/>
          <p:nvPr>
            <p:ph idx="2"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Objectives of the </a:t>
            </a:r>
            <a:r>
              <a:rPr lang="en"/>
              <a:t>study</a:t>
            </a:r>
            <a:endParaRPr/>
          </a:p>
        </p:txBody>
      </p:sp>
      <p:cxnSp>
        <p:nvCxnSpPr>
          <p:cNvPr id="2589" name="Google Shape;2589;p33"/>
          <p:cNvCxnSpPr/>
          <p:nvPr/>
        </p:nvCxnSpPr>
        <p:spPr>
          <a:xfrm>
            <a:off x="828900" y="1044025"/>
            <a:ext cx="4263900" cy="0"/>
          </a:xfrm>
          <a:prstGeom prst="straightConnector1">
            <a:avLst/>
          </a:prstGeom>
          <a:noFill/>
          <a:ln cap="flat" cmpd="sng" w="19050">
            <a:solidFill>
              <a:schemeClr val="accent1"/>
            </a:solidFill>
            <a:prstDash val="solid"/>
            <a:round/>
            <a:headEnd len="med" w="med" type="none"/>
            <a:tailEnd len="med" w="med" type="none"/>
          </a:ln>
        </p:spPr>
      </p:cxnSp>
      <p:grpSp>
        <p:nvGrpSpPr>
          <p:cNvPr id="2590" name="Google Shape;2590;p33"/>
          <p:cNvGrpSpPr/>
          <p:nvPr/>
        </p:nvGrpSpPr>
        <p:grpSpPr>
          <a:xfrm>
            <a:off x="5320096" y="3471742"/>
            <a:ext cx="398432" cy="616607"/>
            <a:chOff x="7884500" y="3804450"/>
            <a:chExt cx="223700" cy="346175"/>
          </a:xfrm>
        </p:grpSpPr>
        <p:sp>
          <p:nvSpPr>
            <p:cNvPr id="2591" name="Google Shape;2591;p33"/>
            <p:cNvSpPr/>
            <p:nvPr/>
          </p:nvSpPr>
          <p:spPr>
            <a:xfrm>
              <a:off x="7884500" y="3804450"/>
              <a:ext cx="223700" cy="342650"/>
            </a:xfrm>
            <a:custGeom>
              <a:rect b="b" l="l" r="r" t="t"/>
              <a:pathLst>
                <a:path extrusionOk="0" h="13706" w="8948">
                  <a:moveTo>
                    <a:pt x="4477" y="532"/>
                  </a:moveTo>
                  <a:cubicBezTo>
                    <a:pt x="4623" y="532"/>
                    <a:pt x="4745" y="654"/>
                    <a:pt x="4745" y="807"/>
                  </a:cubicBezTo>
                  <a:cubicBezTo>
                    <a:pt x="4745" y="953"/>
                    <a:pt x="4623" y="1075"/>
                    <a:pt x="4477" y="1075"/>
                  </a:cubicBezTo>
                  <a:cubicBezTo>
                    <a:pt x="4325" y="1075"/>
                    <a:pt x="4203" y="953"/>
                    <a:pt x="4203" y="807"/>
                  </a:cubicBezTo>
                  <a:cubicBezTo>
                    <a:pt x="4203" y="654"/>
                    <a:pt x="4325" y="532"/>
                    <a:pt x="4477" y="532"/>
                  </a:cubicBezTo>
                  <a:close/>
                  <a:moveTo>
                    <a:pt x="3367" y="724"/>
                  </a:moveTo>
                  <a:cubicBezTo>
                    <a:pt x="3518" y="724"/>
                    <a:pt x="3641" y="848"/>
                    <a:pt x="3641" y="994"/>
                  </a:cubicBezTo>
                  <a:cubicBezTo>
                    <a:pt x="3641" y="1145"/>
                    <a:pt x="3518" y="1269"/>
                    <a:pt x="3367" y="1269"/>
                  </a:cubicBezTo>
                  <a:cubicBezTo>
                    <a:pt x="3221" y="1269"/>
                    <a:pt x="3097" y="1145"/>
                    <a:pt x="3097" y="994"/>
                  </a:cubicBezTo>
                  <a:cubicBezTo>
                    <a:pt x="3097" y="848"/>
                    <a:pt x="3221" y="724"/>
                    <a:pt x="3367" y="724"/>
                  </a:cubicBezTo>
                  <a:close/>
                  <a:moveTo>
                    <a:pt x="5581" y="724"/>
                  </a:moveTo>
                  <a:cubicBezTo>
                    <a:pt x="5727" y="724"/>
                    <a:pt x="5851" y="848"/>
                    <a:pt x="5851" y="994"/>
                  </a:cubicBezTo>
                  <a:cubicBezTo>
                    <a:pt x="5851" y="1145"/>
                    <a:pt x="5727" y="1269"/>
                    <a:pt x="5581" y="1269"/>
                  </a:cubicBezTo>
                  <a:cubicBezTo>
                    <a:pt x="5430" y="1269"/>
                    <a:pt x="5306" y="1145"/>
                    <a:pt x="5306" y="994"/>
                  </a:cubicBezTo>
                  <a:cubicBezTo>
                    <a:pt x="5306" y="848"/>
                    <a:pt x="5430" y="724"/>
                    <a:pt x="5581" y="724"/>
                  </a:cubicBezTo>
                  <a:close/>
                  <a:moveTo>
                    <a:pt x="2366" y="1193"/>
                  </a:moveTo>
                  <a:cubicBezTo>
                    <a:pt x="2519" y="1193"/>
                    <a:pt x="2636" y="1315"/>
                    <a:pt x="2636" y="1468"/>
                  </a:cubicBezTo>
                  <a:cubicBezTo>
                    <a:pt x="2636" y="1614"/>
                    <a:pt x="2519" y="1736"/>
                    <a:pt x="2366" y="1736"/>
                  </a:cubicBezTo>
                  <a:cubicBezTo>
                    <a:pt x="2221" y="1736"/>
                    <a:pt x="2099" y="1614"/>
                    <a:pt x="2099" y="1468"/>
                  </a:cubicBezTo>
                  <a:cubicBezTo>
                    <a:pt x="2099" y="1315"/>
                    <a:pt x="2221" y="1193"/>
                    <a:pt x="2366" y="1193"/>
                  </a:cubicBezTo>
                  <a:close/>
                  <a:moveTo>
                    <a:pt x="6581" y="1193"/>
                  </a:moveTo>
                  <a:cubicBezTo>
                    <a:pt x="6727" y="1193"/>
                    <a:pt x="6849" y="1315"/>
                    <a:pt x="6849" y="1468"/>
                  </a:cubicBezTo>
                  <a:cubicBezTo>
                    <a:pt x="6849" y="1614"/>
                    <a:pt x="6727" y="1736"/>
                    <a:pt x="6581" y="1736"/>
                  </a:cubicBezTo>
                  <a:cubicBezTo>
                    <a:pt x="6429" y="1736"/>
                    <a:pt x="6312" y="1614"/>
                    <a:pt x="6312" y="1468"/>
                  </a:cubicBezTo>
                  <a:cubicBezTo>
                    <a:pt x="6312" y="1315"/>
                    <a:pt x="6429" y="1193"/>
                    <a:pt x="6581" y="1193"/>
                  </a:cubicBezTo>
                  <a:close/>
                  <a:moveTo>
                    <a:pt x="1549" y="1959"/>
                  </a:moveTo>
                  <a:cubicBezTo>
                    <a:pt x="1695" y="1959"/>
                    <a:pt x="1818" y="2081"/>
                    <a:pt x="1818" y="2227"/>
                  </a:cubicBezTo>
                  <a:cubicBezTo>
                    <a:pt x="1818" y="2379"/>
                    <a:pt x="1695" y="2501"/>
                    <a:pt x="1549" y="2501"/>
                  </a:cubicBezTo>
                  <a:cubicBezTo>
                    <a:pt x="1397" y="2501"/>
                    <a:pt x="1274" y="2379"/>
                    <a:pt x="1274" y="2227"/>
                  </a:cubicBezTo>
                  <a:cubicBezTo>
                    <a:pt x="1274" y="2081"/>
                    <a:pt x="1397" y="1959"/>
                    <a:pt x="1549" y="1959"/>
                  </a:cubicBezTo>
                  <a:close/>
                  <a:moveTo>
                    <a:pt x="7399" y="1959"/>
                  </a:moveTo>
                  <a:cubicBezTo>
                    <a:pt x="7551" y="1959"/>
                    <a:pt x="7674" y="2081"/>
                    <a:pt x="7674" y="2227"/>
                  </a:cubicBezTo>
                  <a:cubicBezTo>
                    <a:pt x="7674" y="2379"/>
                    <a:pt x="7551" y="2501"/>
                    <a:pt x="7399" y="2501"/>
                  </a:cubicBezTo>
                  <a:cubicBezTo>
                    <a:pt x="7253" y="2501"/>
                    <a:pt x="7130" y="2379"/>
                    <a:pt x="7130" y="2227"/>
                  </a:cubicBezTo>
                  <a:cubicBezTo>
                    <a:pt x="7130" y="2081"/>
                    <a:pt x="7253" y="1959"/>
                    <a:pt x="7399" y="1959"/>
                  </a:cubicBezTo>
                  <a:close/>
                  <a:moveTo>
                    <a:pt x="1006" y="2969"/>
                  </a:moveTo>
                  <a:cubicBezTo>
                    <a:pt x="1157" y="2969"/>
                    <a:pt x="1274" y="3092"/>
                    <a:pt x="1274" y="3243"/>
                  </a:cubicBezTo>
                  <a:cubicBezTo>
                    <a:pt x="1274" y="3389"/>
                    <a:pt x="1157" y="3513"/>
                    <a:pt x="1006" y="3513"/>
                  </a:cubicBezTo>
                  <a:cubicBezTo>
                    <a:pt x="859" y="3513"/>
                    <a:pt x="737" y="3389"/>
                    <a:pt x="737" y="3243"/>
                  </a:cubicBezTo>
                  <a:cubicBezTo>
                    <a:pt x="737" y="3092"/>
                    <a:pt x="859" y="2969"/>
                    <a:pt x="1006" y="2969"/>
                  </a:cubicBezTo>
                  <a:close/>
                  <a:moveTo>
                    <a:pt x="7942" y="2969"/>
                  </a:moveTo>
                  <a:cubicBezTo>
                    <a:pt x="8089" y="2969"/>
                    <a:pt x="8211" y="3092"/>
                    <a:pt x="8211" y="3243"/>
                  </a:cubicBezTo>
                  <a:cubicBezTo>
                    <a:pt x="8211" y="3389"/>
                    <a:pt x="8089" y="3513"/>
                    <a:pt x="7942" y="3513"/>
                  </a:cubicBezTo>
                  <a:cubicBezTo>
                    <a:pt x="7791" y="3513"/>
                    <a:pt x="7674" y="3389"/>
                    <a:pt x="7674" y="3243"/>
                  </a:cubicBezTo>
                  <a:cubicBezTo>
                    <a:pt x="7674" y="3092"/>
                    <a:pt x="7791" y="2969"/>
                    <a:pt x="7942" y="2969"/>
                  </a:cubicBezTo>
                  <a:close/>
                  <a:moveTo>
                    <a:pt x="807" y="4098"/>
                  </a:moveTo>
                  <a:cubicBezTo>
                    <a:pt x="958" y="4098"/>
                    <a:pt x="1076" y="4220"/>
                    <a:pt x="1076" y="4371"/>
                  </a:cubicBezTo>
                  <a:cubicBezTo>
                    <a:pt x="1076" y="4518"/>
                    <a:pt x="958" y="4641"/>
                    <a:pt x="807" y="4641"/>
                  </a:cubicBezTo>
                  <a:cubicBezTo>
                    <a:pt x="661" y="4641"/>
                    <a:pt x="537" y="4518"/>
                    <a:pt x="537" y="4371"/>
                  </a:cubicBezTo>
                  <a:cubicBezTo>
                    <a:pt x="537" y="4220"/>
                    <a:pt x="661" y="4098"/>
                    <a:pt x="807" y="4098"/>
                  </a:cubicBezTo>
                  <a:close/>
                  <a:moveTo>
                    <a:pt x="8141" y="4098"/>
                  </a:moveTo>
                  <a:cubicBezTo>
                    <a:pt x="8293" y="4098"/>
                    <a:pt x="8411" y="4220"/>
                    <a:pt x="8411" y="4371"/>
                  </a:cubicBezTo>
                  <a:cubicBezTo>
                    <a:pt x="8411" y="4518"/>
                    <a:pt x="8293" y="4641"/>
                    <a:pt x="8141" y="4641"/>
                  </a:cubicBezTo>
                  <a:cubicBezTo>
                    <a:pt x="7990" y="4641"/>
                    <a:pt x="7872" y="4518"/>
                    <a:pt x="7872" y="4371"/>
                  </a:cubicBezTo>
                  <a:cubicBezTo>
                    <a:pt x="7872" y="4220"/>
                    <a:pt x="7990" y="4098"/>
                    <a:pt x="8141" y="4098"/>
                  </a:cubicBezTo>
                  <a:close/>
                  <a:moveTo>
                    <a:pt x="1006" y="5231"/>
                  </a:moveTo>
                  <a:cubicBezTo>
                    <a:pt x="1157" y="5231"/>
                    <a:pt x="1274" y="5347"/>
                    <a:pt x="1274" y="5500"/>
                  </a:cubicBezTo>
                  <a:cubicBezTo>
                    <a:pt x="1274" y="5646"/>
                    <a:pt x="1157" y="5768"/>
                    <a:pt x="1006" y="5768"/>
                  </a:cubicBezTo>
                  <a:cubicBezTo>
                    <a:pt x="859" y="5768"/>
                    <a:pt x="737" y="5646"/>
                    <a:pt x="737" y="5500"/>
                  </a:cubicBezTo>
                  <a:cubicBezTo>
                    <a:pt x="737" y="5347"/>
                    <a:pt x="859" y="5231"/>
                    <a:pt x="1006" y="5231"/>
                  </a:cubicBezTo>
                  <a:close/>
                  <a:moveTo>
                    <a:pt x="7942" y="5231"/>
                  </a:moveTo>
                  <a:cubicBezTo>
                    <a:pt x="8089" y="5231"/>
                    <a:pt x="8211" y="5347"/>
                    <a:pt x="8211" y="5500"/>
                  </a:cubicBezTo>
                  <a:cubicBezTo>
                    <a:pt x="8211" y="5646"/>
                    <a:pt x="8089" y="5768"/>
                    <a:pt x="7942" y="5768"/>
                  </a:cubicBezTo>
                  <a:cubicBezTo>
                    <a:pt x="7791" y="5768"/>
                    <a:pt x="7674" y="5646"/>
                    <a:pt x="7674" y="5500"/>
                  </a:cubicBezTo>
                  <a:cubicBezTo>
                    <a:pt x="7674" y="5347"/>
                    <a:pt x="7791" y="5231"/>
                    <a:pt x="7942" y="5231"/>
                  </a:cubicBezTo>
                  <a:close/>
                  <a:moveTo>
                    <a:pt x="1467" y="6272"/>
                  </a:moveTo>
                  <a:cubicBezTo>
                    <a:pt x="1619" y="6272"/>
                    <a:pt x="1735" y="6394"/>
                    <a:pt x="1735" y="6540"/>
                  </a:cubicBezTo>
                  <a:cubicBezTo>
                    <a:pt x="1735" y="6693"/>
                    <a:pt x="1619" y="6815"/>
                    <a:pt x="1467" y="6815"/>
                  </a:cubicBezTo>
                  <a:cubicBezTo>
                    <a:pt x="1321" y="6815"/>
                    <a:pt x="1198" y="6693"/>
                    <a:pt x="1198" y="6540"/>
                  </a:cubicBezTo>
                  <a:cubicBezTo>
                    <a:pt x="1198" y="6394"/>
                    <a:pt x="1321" y="6272"/>
                    <a:pt x="1467" y="6272"/>
                  </a:cubicBezTo>
                  <a:close/>
                  <a:moveTo>
                    <a:pt x="7481" y="6272"/>
                  </a:moveTo>
                  <a:cubicBezTo>
                    <a:pt x="7626" y="6272"/>
                    <a:pt x="7750" y="6394"/>
                    <a:pt x="7750" y="6540"/>
                  </a:cubicBezTo>
                  <a:cubicBezTo>
                    <a:pt x="7750" y="6693"/>
                    <a:pt x="7626" y="6815"/>
                    <a:pt x="7481" y="6815"/>
                  </a:cubicBezTo>
                  <a:cubicBezTo>
                    <a:pt x="7329" y="6815"/>
                    <a:pt x="7213" y="6693"/>
                    <a:pt x="7213" y="6540"/>
                  </a:cubicBezTo>
                  <a:cubicBezTo>
                    <a:pt x="7213" y="6394"/>
                    <a:pt x="7329" y="6272"/>
                    <a:pt x="7481" y="6272"/>
                  </a:cubicBezTo>
                  <a:close/>
                  <a:moveTo>
                    <a:pt x="4926" y="1479"/>
                  </a:moveTo>
                  <a:cubicBezTo>
                    <a:pt x="5074" y="1678"/>
                    <a:pt x="5312" y="1806"/>
                    <a:pt x="5581" y="1806"/>
                  </a:cubicBezTo>
                  <a:cubicBezTo>
                    <a:pt x="5670" y="1806"/>
                    <a:pt x="5751" y="1795"/>
                    <a:pt x="5827" y="1771"/>
                  </a:cubicBezTo>
                  <a:cubicBezTo>
                    <a:pt x="5950" y="2069"/>
                    <a:pt x="6242" y="2274"/>
                    <a:pt x="6581" y="2274"/>
                  </a:cubicBezTo>
                  <a:lnTo>
                    <a:pt x="6593" y="2274"/>
                  </a:lnTo>
                  <a:cubicBezTo>
                    <a:pt x="6609" y="2618"/>
                    <a:pt x="6844" y="2911"/>
                    <a:pt x="7165" y="3004"/>
                  </a:cubicBezTo>
                  <a:cubicBezTo>
                    <a:pt x="7143" y="3081"/>
                    <a:pt x="7130" y="3162"/>
                    <a:pt x="7130" y="3243"/>
                  </a:cubicBezTo>
                  <a:cubicBezTo>
                    <a:pt x="7130" y="3518"/>
                    <a:pt x="7265" y="3758"/>
                    <a:pt x="7475" y="3904"/>
                  </a:cubicBezTo>
                  <a:cubicBezTo>
                    <a:pt x="7381" y="4039"/>
                    <a:pt x="7329" y="4196"/>
                    <a:pt x="7329" y="4371"/>
                  </a:cubicBezTo>
                  <a:cubicBezTo>
                    <a:pt x="7329" y="4541"/>
                    <a:pt x="7381" y="4705"/>
                    <a:pt x="7475" y="4834"/>
                  </a:cubicBezTo>
                  <a:cubicBezTo>
                    <a:pt x="7265" y="4980"/>
                    <a:pt x="7130" y="5225"/>
                    <a:pt x="7130" y="5500"/>
                  </a:cubicBezTo>
                  <a:cubicBezTo>
                    <a:pt x="7130" y="5599"/>
                    <a:pt x="7148" y="5698"/>
                    <a:pt x="7183" y="5786"/>
                  </a:cubicBezTo>
                  <a:cubicBezTo>
                    <a:pt x="6884" y="5903"/>
                    <a:pt x="6668" y="6195"/>
                    <a:pt x="6668" y="6540"/>
                  </a:cubicBezTo>
                  <a:lnTo>
                    <a:pt x="6639" y="6540"/>
                  </a:lnTo>
                  <a:cubicBezTo>
                    <a:pt x="6283" y="6540"/>
                    <a:pt x="5973" y="6768"/>
                    <a:pt x="5867" y="7095"/>
                  </a:cubicBezTo>
                  <a:cubicBezTo>
                    <a:pt x="5786" y="7066"/>
                    <a:pt x="5692" y="7049"/>
                    <a:pt x="5600" y="7049"/>
                  </a:cubicBezTo>
                  <a:cubicBezTo>
                    <a:pt x="5341" y="7049"/>
                    <a:pt x="5109" y="7171"/>
                    <a:pt x="4961" y="7364"/>
                  </a:cubicBezTo>
                  <a:cubicBezTo>
                    <a:pt x="4821" y="7259"/>
                    <a:pt x="4653" y="7200"/>
                    <a:pt x="4470" y="7200"/>
                  </a:cubicBezTo>
                  <a:cubicBezTo>
                    <a:pt x="4290" y="7200"/>
                    <a:pt x="4120" y="7259"/>
                    <a:pt x="3987" y="7359"/>
                  </a:cubicBezTo>
                  <a:cubicBezTo>
                    <a:pt x="3839" y="7171"/>
                    <a:pt x="3606" y="7049"/>
                    <a:pt x="3348" y="7049"/>
                  </a:cubicBezTo>
                  <a:cubicBezTo>
                    <a:pt x="3256" y="7049"/>
                    <a:pt x="3162" y="7066"/>
                    <a:pt x="3080" y="7095"/>
                  </a:cubicBezTo>
                  <a:cubicBezTo>
                    <a:pt x="2975" y="6768"/>
                    <a:pt x="2671" y="6540"/>
                    <a:pt x="2309" y="6540"/>
                  </a:cubicBezTo>
                  <a:lnTo>
                    <a:pt x="2280" y="6540"/>
                  </a:lnTo>
                  <a:cubicBezTo>
                    <a:pt x="2280" y="6195"/>
                    <a:pt x="2063" y="5903"/>
                    <a:pt x="1765" y="5786"/>
                  </a:cubicBezTo>
                  <a:cubicBezTo>
                    <a:pt x="1800" y="5698"/>
                    <a:pt x="1818" y="5599"/>
                    <a:pt x="1818" y="5500"/>
                  </a:cubicBezTo>
                  <a:cubicBezTo>
                    <a:pt x="1818" y="5225"/>
                    <a:pt x="1683" y="4980"/>
                    <a:pt x="1473" y="4834"/>
                  </a:cubicBezTo>
                  <a:cubicBezTo>
                    <a:pt x="1567" y="4705"/>
                    <a:pt x="1619" y="4541"/>
                    <a:pt x="1619" y="4371"/>
                  </a:cubicBezTo>
                  <a:cubicBezTo>
                    <a:pt x="1619" y="4196"/>
                    <a:pt x="1567" y="4039"/>
                    <a:pt x="1473" y="3904"/>
                  </a:cubicBezTo>
                  <a:cubicBezTo>
                    <a:pt x="1683" y="3758"/>
                    <a:pt x="1818" y="3518"/>
                    <a:pt x="1818" y="3243"/>
                  </a:cubicBezTo>
                  <a:cubicBezTo>
                    <a:pt x="1818" y="3162"/>
                    <a:pt x="1805" y="3081"/>
                    <a:pt x="1783" y="3004"/>
                  </a:cubicBezTo>
                  <a:cubicBezTo>
                    <a:pt x="2104" y="2911"/>
                    <a:pt x="2338" y="2618"/>
                    <a:pt x="2355" y="2274"/>
                  </a:cubicBezTo>
                  <a:lnTo>
                    <a:pt x="2366" y="2274"/>
                  </a:lnTo>
                  <a:cubicBezTo>
                    <a:pt x="2706" y="2274"/>
                    <a:pt x="2998" y="2069"/>
                    <a:pt x="3121" y="1771"/>
                  </a:cubicBezTo>
                  <a:cubicBezTo>
                    <a:pt x="3197" y="1795"/>
                    <a:pt x="3278" y="1806"/>
                    <a:pt x="3367" y="1806"/>
                  </a:cubicBezTo>
                  <a:cubicBezTo>
                    <a:pt x="3636" y="1806"/>
                    <a:pt x="3874" y="1678"/>
                    <a:pt x="4022" y="1479"/>
                  </a:cubicBezTo>
                  <a:cubicBezTo>
                    <a:pt x="4149" y="1566"/>
                    <a:pt x="4308" y="1619"/>
                    <a:pt x="4477" y="1619"/>
                  </a:cubicBezTo>
                  <a:cubicBezTo>
                    <a:pt x="4640" y="1619"/>
                    <a:pt x="4799" y="1566"/>
                    <a:pt x="4926" y="1479"/>
                  </a:cubicBezTo>
                  <a:close/>
                  <a:moveTo>
                    <a:pt x="2309" y="7078"/>
                  </a:moveTo>
                  <a:cubicBezTo>
                    <a:pt x="2460" y="7078"/>
                    <a:pt x="2584" y="7200"/>
                    <a:pt x="2584" y="7352"/>
                  </a:cubicBezTo>
                  <a:cubicBezTo>
                    <a:pt x="2584" y="7499"/>
                    <a:pt x="2460" y="7621"/>
                    <a:pt x="2309" y="7621"/>
                  </a:cubicBezTo>
                  <a:cubicBezTo>
                    <a:pt x="2163" y="7621"/>
                    <a:pt x="2040" y="7499"/>
                    <a:pt x="2040" y="7352"/>
                  </a:cubicBezTo>
                  <a:cubicBezTo>
                    <a:pt x="2040" y="7200"/>
                    <a:pt x="2163" y="7078"/>
                    <a:pt x="2309" y="7078"/>
                  </a:cubicBezTo>
                  <a:close/>
                  <a:moveTo>
                    <a:pt x="6639" y="7078"/>
                  </a:moveTo>
                  <a:cubicBezTo>
                    <a:pt x="6785" y="7078"/>
                    <a:pt x="6908" y="7200"/>
                    <a:pt x="6908" y="7352"/>
                  </a:cubicBezTo>
                  <a:cubicBezTo>
                    <a:pt x="6908" y="7499"/>
                    <a:pt x="6785" y="7621"/>
                    <a:pt x="6639" y="7621"/>
                  </a:cubicBezTo>
                  <a:cubicBezTo>
                    <a:pt x="6487" y="7621"/>
                    <a:pt x="6364" y="7499"/>
                    <a:pt x="6364" y="7352"/>
                  </a:cubicBezTo>
                  <a:cubicBezTo>
                    <a:pt x="6364" y="7200"/>
                    <a:pt x="6487" y="7078"/>
                    <a:pt x="6639" y="7078"/>
                  </a:cubicBezTo>
                  <a:close/>
                  <a:moveTo>
                    <a:pt x="3348" y="7592"/>
                  </a:moveTo>
                  <a:cubicBezTo>
                    <a:pt x="3496" y="7592"/>
                    <a:pt x="3618" y="7710"/>
                    <a:pt x="3618" y="7861"/>
                  </a:cubicBezTo>
                  <a:cubicBezTo>
                    <a:pt x="3618" y="8007"/>
                    <a:pt x="3496" y="8130"/>
                    <a:pt x="3348" y="8130"/>
                  </a:cubicBezTo>
                  <a:cubicBezTo>
                    <a:pt x="3197" y="8130"/>
                    <a:pt x="3075" y="8007"/>
                    <a:pt x="3075" y="7861"/>
                  </a:cubicBezTo>
                  <a:cubicBezTo>
                    <a:pt x="3075" y="7710"/>
                    <a:pt x="3197" y="7592"/>
                    <a:pt x="3348" y="7592"/>
                  </a:cubicBezTo>
                  <a:close/>
                  <a:moveTo>
                    <a:pt x="5600" y="7592"/>
                  </a:moveTo>
                  <a:cubicBezTo>
                    <a:pt x="5751" y="7592"/>
                    <a:pt x="5873" y="7710"/>
                    <a:pt x="5873" y="7861"/>
                  </a:cubicBezTo>
                  <a:cubicBezTo>
                    <a:pt x="5873" y="8007"/>
                    <a:pt x="5751" y="8130"/>
                    <a:pt x="5600" y="8130"/>
                  </a:cubicBezTo>
                  <a:cubicBezTo>
                    <a:pt x="5452" y="8130"/>
                    <a:pt x="5330" y="8007"/>
                    <a:pt x="5330" y="7861"/>
                  </a:cubicBezTo>
                  <a:cubicBezTo>
                    <a:pt x="5330" y="7710"/>
                    <a:pt x="5452" y="7592"/>
                    <a:pt x="5600" y="7592"/>
                  </a:cubicBezTo>
                  <a:close/>
                  <a:moveTo>
                    <a:pt x="4470" y="7738"/>
                  </a:moveTo>
                  <a:cubicBezTo>
                    <a:pt x="4618" y="7738"/>
                    <a:pt x="4740" y="7861"/>
                    <a:pt x="4740" y="8012"/>
                  </a:cubicBezTo>
                  <a:cubicBezTo>
                    <a:pt x="4740" y="8158"/>
                    <a:pt x="4618" y="8282"/>
                    <a:pt x="4470" y="8282"/>
                  </a:cubicBezTo>
                  <a:cubicBezTo>
                    <a:pt x="4319" y="8282"/>
                    <a:pt x="4203" y="8158"/>
                    <a:pt x="4203" y="8012"/>
                  </a:cubicBezTo>
                  <a:cubicBezTo>
                    <a:pt x="4203" y="7861"/>
                    <a:pt x="4319" y="7738"/>
                    <a:pt x="4470" y="7738"/>
                  </a:cubicBezTo>
                  <a:close/>
                  <a:moveTo>
                    <a:pt x="4470" y="8895"/>
                  </a:moveTo>
                  <a:cubicBezTo>
                    <a:pt x="4646" y="8895"/>
                    <a:pt x="4780" y="9029"/>
                    <a:pt x="4780" y="9205"/>
                  </a:cubicBezTo>
                  <a:lnTo>
                    <a:pt x="4780" y="9515"/>
                  </a:lnTo>
                  <a:lnTo>
                    <a:pt x="4162" y="9515"/>
                  </a:lnTo>
                  <a:lnTo>
                    <a:pt x="4162" y="9205"/>
                  </a:lnTo>
                  <a:cubicBezTo>
                    <a:pt x="4162" y="9029"/>
                    <a:pt x="4302" y="8895"/>
                    <a:pt x="4470" y="8895"/>
                  </a:cubicBezTo>
                  <a:close/>
                  <a:moveTo>
                    <a:pt x="4477" y="1"/>
                  </a:moveTo>
                  <a:cubicBezTo>
                    <a:pt x="4208" y="1"/>
                    <a:pt x="3974" y="128"/>
                    <a:pt x="3822" y="333"/>
                  </a:cubicBezTo>
                  <a:cubicBezTo>
                    <a:pt x="3693" y="246"/>
                    <a:pt x="3542" y="193"/>
                    <a:pt x="3372" y="193"/>
                  </a:cubicBezTo>
                  <a:cubicBezTo>
                    <a:pt x="3033" y="193"/>
                    <a:pt x="2741" y="403"/>
                    <a:pt x="2619" y="702"/>
                  </a:cubicBezTo>
                  <a:cubicBezTo>
                    <a:pt x="2542" y="672"/>
                    <a:pt x="2460" y="661"/>
                    <a:pt x="2373" y="661"/>
                  </a:cubicBezTo>
                  <a:cubicBezTo>
                    <a:pt x="1940" y="661"/>
                    <a:pt x="1584" y="999"/>
                    <a:pt x="1560" y="1426"/>
                  </a:cubicBezTo>
                  <a:lnTo>
                    <a:pt x="1554" y="1426"/>
                  </a:lnTo>
                  <a:cubicBezTo>
                    <a:pt x="1104" y="1426"/>
                    <a:pt x="742" y="1789"/>
                    <a:pt x="742" y="2239"/>
                  </a:cubicBezTo>
                  <a:cubicBezTo>
                    <a:pt x="742" y="2321"/>
                    <a:pt x="753" y="2396"/>
                    <a:pt x="777" y="2472"/>
                  </a:cubicBezTo>
                  <a:cubicBezTo>
                    <a:pt x="445" y="2572"/>
                    <a:pt x="199" y="2882"/>
                    <a:pt x="199" y="3249"/>
                  </a:cubicBezTo>
                  <a:cubicBezTo>
                    <a:pt x="199" y="3424"/>
                    <a:pt x="257" y="3583"/>
                    <a:pt x="345" y="3718"/>
                  </a:cubicBezTo>
                  <a:cubicBezTo>
                    <a:pt x="140" y="3863"/>
                    <a:pt x="0" y="4103"/>
                    <a:pt x="0" y="4378"/>
                  </a:cubicBezTo>
                  <a:cubicBezTo>
                    <a:pt x="0" y="4652"/>
                    <a:pt x="140" y="4897"/>
                    <a:pt x="345" y="5044"/>
                  </a:cubicBezTo>
                  <a:cubicBezTo>
                    <a:pt x="257" y="5172"/>
                    <a:pt x="199" y="5336"/>
                    <a:pt x="199" y="5506"/>
                  </a:cubicBezTo>
                  <a:cubicBezTo>
                    <a:pt x="199" y="5851"/>
                    <a:pt x="415" y="6143"/>
                    <a:pt x="713" y="6259"/>
                  </a:cubicBezTo>
                  <a:cubicBezTo>
                    <a:pt x="683" y="6353"/>
                    <a:pt x="661" y="6447"/>
                    <a:pt x="661" y="6552"/>
                  </a:cubicBezTo>
                  <a:cubicBezTo>
                    <a:pt x="661" y="6996"/>
                    <a:pt x="1028" y="7364"/>
                    <a:pt x="1473" y="7364"/>
                  </a:cubicBezTo>
                  <a:lnTo>
                    <a:pt x="1502" y="7364"/>
                  </a:lnTo>
                  <a:cubicBezTo>
                    <a:pt x="1508" y="7808"/>
                    <a:pt x="1870" y="8171"/>
                    <a:pt x="2315" y="8171"/>
                  </a:cubicBezTo>
                  <a:cubicBezTo>
                    <a:pt x="2409" y="8171"/>
                    <a:pt x="2496" y="8153"/>
                    <a:pt x="2584" y="8123"/>
                  </a:cubicBezTo>
                  <a:cubicBezTo>
                    <a:pt x="2689" y="8446"/>
                    <a:pt x="2992" y="8679"/>
                    <a:pt x="3348" y="8679"/>
                  </a:cubicBezTo>
                  <a:cubicBezTo>
                    <a:pt x="3531" y="8679"/>
                    <a:pt x="3699" y="8621"/>
                    <a:pt x="3834" y="8522"/>
                  </a:cubicBezTo>
                  <a:cubicBezTo>
                    <a:pt x="3852" y="8538"/>
                    <a:pt x="3869" y="8562"/>
                    <a:pt x="3887" y="8586"/>
                  </a:cubicBezTo>
                  <a:cubicBezTo>
                    <a:pt x="3723" y="8738"/>
                    <a:pt x="3618" y="8959"/>
                    <a:pt x="3618" y="9205"/>
                  </a:cubicBezTo>
                  <a:lnTo>
                    <a:pt x="3618" y="9638"/>
                  </a:lnTo>
                  <a:cubicBezTo>
                    <a:pt x="3151" y="9954"/>
                    <a:pt x="2805" y="10438"/>
                    <a:pt x="2660" y="10988"/>
                  </a:cubicBezTo>
                  <a:lnTo>
                    <a:pt x="2501" y="11595"/>
                  </a:lnTo>
                  <a:cubicBezTo>
                    <a:pt x="2385" y="12028"/>
                    <a:pt x="2163" y="12436"/>
                    <a:pt x="1853" y="12765"/>
                  </a:cubicBezTo>
                  <a:cubicBezTo>
                    <a:pt x="1794" y="12829"/>
                    <a:pt x="1770" y="12911"/>
                    <a:pt x="1783" y="12992"/>
                  </a:cubicBezTo>
                  <a:cubicBezTo>
                    <a:pt x="1794" y="13075"/>
                    <a:pt x="1847" y="13145"/>
                    <a:pt x="1918" y="13185"/>
                  </a:cubicBezTo>
                  <a:cubicBezTo>
                    <a:pt x="2320" y="13413"/>
                    <a:pt x="2752" y="13582"/>
                    <a:pt x="3197" y="13699"/>
                  </a:cubicBezTo>
                  <a:cubicBezTo>
                    <a:pt x="3221" y="13706"/>
                    <a:pt x="3243" y="13706"/>
                    <a:pt x="3267" y="13706"/>
                  </a:cubicBezTo>
                  <a:cubicBezTo>
                    <a:pt x="3402" y="13706"/>
                    <a:pt x="3518" y="13606"/>
                    <a:pt x="3536" y="13460"/>
                  </a:cubicBezTo>
                  <a:cubicBezTo>
                    <a:pt x="3548" y="13326"/>
                    <a:pt x="3454" y="13202"/>
                    <a:pt x="3326" y="13167"/>
                  </a:cubicBezTo>
                  <a:cubicBezTo>
                    <a:pt x="3033" y="13097"/>
                    <a:pt x="2747" y="12992"/>
                    <a:pt x="2472" y="12864"/>
                  </a:cubicBezTo>
                  <a:cubicBezTo>
                    <a:pt x="2730" y="12525"/>
                    <a:pt x="2916" y="12139"/>
                    <a:pt x="3022" y="11730"/>
                  </a:cubicBezTo>
                  <a:lnTo>
                    <a:pt x="3186" y="11122"/>
                  </a:lnTo>
                  <a:cubicBezTo>
                    <a:pt x="3285" y="10736"/>
                    <a:pt x="3518" y="10397"/>
                    <a:pt x="3828" y="10152"/>
                  </a:cubicBezTo>
                  <a:lnTo>
                    <a:pt x="3828" y="10152"/>
                  </a:lnTo>
                  <a:cubicBezTo>
                    <a:pt x="3752" y="10410"/>
                    <a:pt x="3699" y="10707"/>
                    <a:pt x="3671" y="11028"/>
                  </a:cubicBezTo>
                  <a:lnTo>
                    <a:pt x="3618" y="11637"/>
                  </a:lnTo>
                  <a:cubicBezTo>
                    <a:pt x="3594" y="11905"/>
                    <a:pt x="3553" y="12163"/>
                    <a:pt x="3507" y="12396"/>
                  </a:cubicBezTo>
                  <a:cubicBezTo>
                    <a:pt x="3483" y="12519"/>
                    <a:pt x="3542" y="12647"/>
                    <a:pt x="3653" y="12700"/>
                  </a:cubicBezTo>
                  <a:cubicBezTo>
                    <a:pt x="3693" y="12717"/>
                    <a:pt x="3734" y="12730"/>
                    <a:pt x="3769" y="12730"/>
                  </a:cubicBezTo>
                  <a:cubicBezTo>
                    <a:pt x="3893" y="12730"/>
                    <a:pt x="4009" y="12641"/>
                    <a:pt x="4033" y="12514"/>
                  </a:cubicBezTo>
                  <a:cubicBezTo>
                    <a:pt x="4085" y="12256"/>
                    <a:pt x="4127" y="11975"/>
                    <a:pt x="4155" y="11689"/>
                  </a:cubicBezTo>
                  <a:lnTo>
                    <a:pt x="4208" y="11081"/>
                  </a:lnTo>
                  <a:cubicBezTo>
                    <a:pt x="4249" y="10666"/>
                    <a:pt x="4330" y="10304"/>
                    <a:pt x="4435" y="10059"/>
                  </a:cubicBezTo>
                  <a:lnTo>
                    <a:pt x="4506" y="10059"/>
                  </a:lnTo>
                  <a:cubicBezTo>
                    <a:pt x="4618" y="10304"/>
                    <a:pt x="4699" y="10666"/>
                    <a:pt x="4734" y="11081"/>
                  </a:cubicBezTo>
                  <a:lnTo>
                    <a:pt x="4793" y="11689"/>
                  </a:lnTo>
                  <a:cubicBezTo>
                    <a:pt x="4815" y="11975"/>
                    <a:pt x="4856" y="12256"/>
                    <a:pt x="4909" y="12514"/>
                  </a:cubicBezTo>
                  <a:cubicBezTo>
                    <a:pt x="4939" y="12641"/>
                    <a:pt x="5050" y="12730"/>
                    <a:pt x="5172" y="12730"/>
                  </a:cubicBezTo>
                  <a:cubicBezTo>
                    <a:pt x="5201" y="12730"/>
                    <a:pt x="5236" y="12724"/>
                    <a:pt x="5266" y="12711"/>
                  </a:cubicBezTo>
                  <a:cubicBezTo>
                    <a:pt x="5395" y="12671"/>
                    <a:pt x="5465" y="12530"/>
                    <a:pt x="5441" y="12396"/>
                  </a:cubicBezTo>
                  <a:cubicBezTo>
                    <a:pt x="5389" y="12156"/>
                    <a:pt x="5354" y="11905"/>
                    <a:pt x="5330" y="11637"/>
                  </a:cubicBezTo>
                  <a:lnTo>
                    <a:pt x="5271" y="11028"/>
                  </a:lnTo>
                  <a:cubicBezTo>
                    <a:pt x="5242" y="10707"/>
                    <a:pt x="5190" y="10410"/>
                    <a:pt x="5114" y="10152"/>
                  </a:cubicBezTo>
                  <a:lnTo>
                    <a:pt x="5114" y="10152"/>
                  </a:lnTo>
                  <a:cubicBezTo>
                    <a:pt x="5430" y="10397"/>
                    <a:pt x="5657" y="10736"/>
                    <a:pt x="5762" y="11122"/>
                  </a:cubicBezTo>
                  <a:lnTo>
                    <a:pt x="5921" y="11730"/>
                  </a:lnTo>
                  <a:cubicBezTo>
                    <a:pt x="6032" y="12139"/>
                    <a:pt x="6218" y="12525"/>
                    <a:pt x="6469" y="12864"/>
                  </a:cubicBezTo>
                  <a:cubicBezTo>
                    <a:pt x="6196" y="12992"/>
                    <a:pt x="5915" y="13097"/>
                    <a:pt x="5622" y="13167"/>
                  </a:cubicBezTo>
                  <a:cubicBezTo>
                    <a:pt x="5494" y="13202"/>
                    <a:pt x="5400" y="13326"/>
                    <a:pt x="5412" y="13460"/>
                  </a:cubicBezTo>
                  <a:cubicBezTo>
                    <a:pt x="5424" y="13606"/>
                    <a:pt x="5546" y="13706"/>
                    <a:pt x="5681" y="13706"/>
                  </a:cubicBezTo>
                  <a:cubicBezTo>
                    <a:pt x="5705" y="13706"/>
                    <a:pt x="5722" y="13706"/>
                    <a:pt x="5745" y="13699"/>
                  </a:cubicBezTo>
                  <a:cubicBezTo>
                    <a:pt x="6196" y="13582"/>
                    <a:pt x="6622" y="13413"/>
                    <a:pt x="7025" y="13185"/>
                  </a:cubicBezTo>
                  <a:cubicBezTo>
                    <a:pt x="7100" y="13145"/>
                    <a:pt x="7148" y="13075"/>
                    <a:pt x="7159" y="12992"/>
                  </a:cubicBezTo>
                  <a:cubicBezTo>
                    <a:pt x="7171" y="12911"/>
                    <a:pt x="7148" y="12829"/>
                    <a:pt x="7089" y="12765"/>
                  </a:cubicBezTo>
                  <a:cubicBezTo>
                    <a:pt x="6785" y="12436"/>
                    <a:pt x="6558" y="12028"/>
                    <a:pt x="6447" y="11595"/>
                  </a:cubicBezTo>
                  <a:lnTo>
                    <a:pt x="6283" y="10988"/>
                  </a:lnTo>
                  <a:cubicBezTo>
                    <a:pt x="6142" y="10438"/>
                    <a:pt x="5792" y="9954"/>
                    <a:pt x="5325" y="9638"/>
                  </a:cubicBezTo>
                  <a:lnTo>
                    <a:pt x="5325" y="9205"/>
                  </a:lnTo>
                  <a:cubicBezTo>
                    <a:pt x="5325" y="8959"/>
                    <a:pt x="5219" y="8738"/>
                    <a:pt x="5055" y="8586"/>
                  </a:cubicBezTo>
                  <a:cubicBezTo>
                    <a:pt x="5079" y="8562"/>
                    <a:pt x="5096" y="8538"/>
                    <a:pt x="5114" y="8516"/>
                  </a:cubicBezTo>
                  <a:cubicBezTo>
                    <a:pt x="5249" y="8621"/>
                    <a:pt x="5417" y="8679"/>
                    <a:pt x="5600" y="8679"/>
                  </a:cubicBezTo>
                  <a:cubicBezTo>
                    <a:pt x="5961" y="8679"/>
                    <a:pt x="6266" y="8446"/>
                    <a:pt x="6371" y="8123"/>
                  </a:cubicBezTo>
                  <a:cubicBezTo>
                    <a:pt x="6452" y="8153"/>
                    <a:pt x="6546" y="8171"/>
                    <a:pt x="6639" y="8171"/>
                  </a:cubicBezTo>
                  <a:cubicBezTo>
                    <a:pt x="7084" y="8171"/>
                    <a:pt x="7445" y="7808"/>
                    <a:pt x="7445" y="7364"/>
                  </a:cubicBezTo>
                  <a:lnTo>
                    <a:pt x="7481" y="7364"/>
                  </a:lnTo>
                  <a:cubicBezTo>
                    <a:pt x="7925" y="7364"/>
                    <a:pt x="8287" y="6996"/>
                    <a:pt x="8287" y="6552"/>
                  </a:cubicBezTo>
                  <a:cubicBezTo>
                    <a:pt x="8287" y="6447"/>
                    <a:pt x="8270" y="6353"/>
                    <a:pt x="8235" y="6259"/>
                  </a:cubicBezTo>
                  <a:cubicBezTo>
                    <a:pt x="8538" y="6143"/>
                    <a:pt x="8749" y="5851"/>
                    <a:pt x="8749" y="5506"/>
                  </a:cubicBezTo>
                  <a:cubicBezTo>
                    <a:pt x="8749" y="5336"/>
                    <a:pt x="8697" y="5172"/>
                    <a:pt x="8603" y="5044"/>
                  </a:cubicBezTo>
                  <a:cubicBezTo>
                    <a:pt x="8813" y="4897"/>
                    <a:pt x="8948" y="4652"/>
                    <a:pt x="8948" y="4378"/>
                  </a:cubicBezTo>
                  <a:cubicBezTo>
                    <a:pt x="8948" y="4103"/>
                    <a:pt x="8813" y="3863"/>
                    <a:pt x="8603" y="3718"/>
                  </a:cubicBezTo>
                  <a:cubicBezTo>
                    <a:pt x="8697" y="3583"/>
                    <a:pt x="8749" y="3424"/>
                    <a:pt x="8749" y="3249"/>
                  </a:cubicBezTo>
                  <a:cubicBezTo>
                    <a:pt x="8749" y="2882"/>
                    <a:pt x="8510" y="2572"/>
                    <a:pt x="8176" y="2472"/>
                  </a:cubicBezTo>
                  <a:cubicBezTo>
                    <a:pt x="8200" y="2396"/>
                    <a:pt x="8211" y="2321"/>
                    <a:pt x="8211" y="2239"/>
                  </a:cubicBezTo>
                  <a:cubicBezTo>
                    <a:pt x="8211" y="1789"/>
                    <a:pt x="7849" y="1426"/>
                    <a:pt x="7399" y="1426"/>
                  </a:cubicBezTo>
                  <a:lnTo>
                    <a:pt x="7388" y="1426"/>
                  </a:lnTo>
                  <a:cubicBezTo>
                    <a:pt x="7364" y="999"/>
                    <a:pt x="7013" y="661"/>
                    <a:pt x="6581" y="661"/>
                  </a:cubicBezTo>
                  <a:cubicBezTo>
                    <a:pt x="6493" y="661"/>
                    <a:pt x="6412" y="672"/>
                    <a:pt x="6329" y="702"/>
                  </a:cubicBezTo>
                  <a:cubicBezTo>
                    <a:pt x="6213" y="403"/>
                    <a:pt x="5921" y="193"/>
                    <a:pt x="5581" y="193"/>
                  </a:cubicBezTo>
                  <a:cubicBezTo>
                    <a:pt x="5412" y="193"/>
                    <a:pt x="5255" y="246"/>
                    <a:pt x="5125" y="333"/>
                  </a:cubicBezTo>
                  <a:cubicBezTo>
                    <a:pt x="4980" y="128"/>
                    <a:pt x="4740" y="1"/>
                    <a:pt x="447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33"/>
            <p:cNvSpPr/>
            <p:nvPr/>
          </p:nvSpPr>
          <p:spPr>
            <a:xfrm>
              <a:off x="7989550" y="4136975"/>
              <a:ext cx="13450" cy="13650"/>
            </a:xfrm>
            <a:custGeom>
              <a:rect b="b" l="l" r="r" t="t"/>
              <a:pathLst>
                <a:path extrusionOk="0" h="546" w="538">
                  <a:moveTo>
                    <a:pt x="268" y="1"/>
                  </a:moveTo>
                  <a:cubicBezTo>
                    <a:pt x="117" y="1"/>
                    <a:pt x="1" y="124"/>
                    <a:pt x="1" y="276"/>
                  </a:cubicBezTo>
                  <a:cubicBezTo>
                    <a:pt x="1" y="422"/>
                    <a:pt x="117" y="545"/>
                    <a:pt x="268" y="545"/>
                  </a:cubicBezTo>
                  <a:cubicBezTo>
                    <a:pt x="416" y="545"/>
                    <a:pt x="538" y="422"/>
                    <a:pt x="538" y="276"/>
                  </a:cubicBezTo>
                  <a:cubicBezTo>
                    <a:pt x="538" y="124"/>
                    <a:pt x="416"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3" name="Google Shape;2593;p33"/>
          <p:cNvGrpSpPr/>
          <p:nvPr/>
        </p:nvGrpSpPr>
        <p:grpSpPr>
          <a:xfrm>
            <a:off x="1386774" y="1861604"/>
            <a:ext cx="618315" cy="617290"/>
            <a:chOff x="6306500" y="3252575"/>
            <a:chExt cx="346900" cy="346325"/>
          </a:xfrm>
        </p:grpSpPr>
        <p:sp>
          <p:nvSpPr>
            <p:cNvPr id="2594" name="Google Shape;2594;p33"/>
            <p:cNvSpPr/>
            <p:nvPr/>
          </p:nvSpPr>
          <p:spPr>
            <a:xfrm>
              <a:off x="6306500" y="3398250"/>
              <a:ext cx="346900" cy="200650"/>
            </a:xfrm>
            <a:custGeom>
              <a:rect b="b" l="l" r="r" t="t"/>
              <a:pathLst>
                <a:path extrusionOk="0" h="8026" w="13876">
                  <a:moveTo>
                    <a:pt x="2607" y="596"/>
                  </a:moveTo>
                  <a:lnTo>
                    <a:pt x="6663" y="2490"/>
                  </a:lnTo>
                  <a:lnTo>
                    <a:pt x="6663" y="3420"/>
                  </a:lnTo>
                  <a:lnTo>
                    <a:pt x="1970" y="1228"/>
                  </a:lnTo>
                  <a:lnTo>
                    <a:pt x="2607" y="596"/>
                  </a:lnTo>
                  <a:close/>
                  <a:moveTo>
                    <a:pt x="11263" y="596"/>
                  </a:moveTo>
                  <a:lnTo>
                    <a:pt x="11899" y="1228"/>
                  </a:lnTo>
                  <a:lnTo>
                    <a:pt x="7206" y="3420"/>
                  </a:lnTo>
                  <a:lnTo>
                    <a:pt x="7206" y="2490"/>
                  </a:lnTo>
                  <a:lnTo>
                    <a:pt x="11263" y="596"/>
                  </a:lnTo>
                  <a:close/>
                  <a:moveTo>
                    <a:pt x="6938" y="4226"/>
                  </a:moveTo>
                  <a:cubicBezTo>
                    <a:pt x="7160" y="4226"/>
                    <a:pt x="7335" y="4402"/>
                    <a:pt x="7335" y="4623"/>
                  </a:cubicBezTo>
                  <a:cubicBezTo>
                    <a:pt x="7335" y="4839"/>
                    <a:pt x="7160" y="5022"/>
                    <a:pt x="6938" y="5022"/>
                  </a:cubicBezTo>
                  <a:cubicBezTo>
                    <a:pt x="6722" y="5022"/>
                    <a:pt x="6540" y="4839"/>
                    <a:pt x="6540" y="4623"/>
                  </a:cubicBezTo>
                  <a:cubicBezTo>
                    <a:pt x="6540" y="4402"/>
                    <a:pt x="6722" y="4226"/>
                    <a:pt x="6938" y="4226"/>
                  </a:cubicBezTo>
                  <a:close/>
                  <a:moveTo>
                    <a:pt x="1403" y="1561"/>
                  </a:moveTo>
                  <a:lnTo>
                    <a:pt x="6372" y="3876"/>
                  </a:lnTo>
                  <a:cubicBezTo>
                    <a:pt x="6143" y="4051"/>
                    <a:pt x="6003" y="4320"/>
                    <a:pt x="6003" y="4623"/>
                  </a:cubicBezTo>
                  <a:cubicBezTo>
                    <a:pt x="6003" y="4928"/>
                    <a:pt x="6143" y="5197"/>
                    <a:pt x="6372" y="5365"/>
                  </a:cubicBezTo>
                  <a:lnTo>
                    <a:pt x="1946" y="7429"/>
                  </a:lnTo>
                  <a:lnTo>
                    <a:pt x="1287" y="6775"/>
                  </a:lnTo>
                  <a:lnTo>
                    <a:pt x="5377" y="4869"/>
                  </a:lnTo>
                  <a:cubicBezTo>
                    <a:pt x="5471" y="4823"/>
                    <a:pt x="5536" y="4729"/>
                    <a:pt x="5536" y="4623"/>
                  </a:cubicBezTo>
                  <a:cubicBezTo>
                    <a:pt x="5536" y="4518"/>
                    <a:pt x="5471" y="4419"/>
                    <a:pt x="5377" y="4378"/>
                  </a:cubicBezTo>
                  <a:lnTo>
                    <a:pt x="743" y="2216"/>
                  </a:lnTo>
                  <a:lnTo>
                    <a:pt x="1403" y="1561"/>
                  </a:lnTo>
                  <a:close/>
                  <a:moveTo>
                    <a:pt x="12473" y="1561"/>
                  </a:moveTo>
                  <a:lnTo>
                    <a:pt x="13127" y="2216"/>
                  </a:lnTo>
                  <a:lnTo>
                    <a:pt x="8492" y="4378"/>
                  </a:lnTo>
                  <a:cubicBezTo>
                    <a:pt x="8398" y="4419"/>
                    <a:pt x="8335" y="4518"/>
                    <a:pt x="8335" y="4623"/>
                  </a:cubicBezTo>
                  <a:cubicBezTo>
                    <a:pt x="8335" y="4729"/>
                    <a:pt x="8398" y="4823"/>
                    <a:pt x="8492" y="4869"/>
                  </a:cubicBezTo>
                  <a:lnTo>
                    <a:pt x="12584" y="6775"/>
                  </a:lnTo>
                  <a:lnTo>
                    <a:pt x="11923" y="7429"/>
                  </a:lnTo>
                  <a:lnTo>
                    <a:pt x="7505" y="5372"/>
                  </a:lnTo>
                  <a:cubicBezTo>
                    <a:pt x="7732" y="5197"/>
                    <a:pt x="7879" y="4928"/>
                    <a:pt x="7879" y="4623"/>
                  </a:cubicBezTo>
                  <a:cubicBezTo>
                    <a:pt x="7879" y="4320"/>
                    <a:pt x="7732" y="4046"/>
                    <a:pt x="7505" y="3876"/>
                  </a:cubicBezTo>
                  <a:lnTo>
                    <a:pt x="12473" y="1561"/>
                  </a:lnTo>
                  <a:close/>
                  <a:moveTo>
                    <a:pt x="2550" y="0"/>
                  </a:moveTo>
                  <a:cubicBezTo>
                    <a:pt x="2480" y="0"/>
                    <a:pt x="2409" y="27"/>
                    <a:pt x="2356" y="77"/>
                  </a:cubicBezTo>
                  <a:lnTo>
                    <a:pt x="1450" y="989"/>
                  </a:lnTo>
                  <a:cubicBezTo>
                    <a:pt x="1415" y="972"/>
                    <a:pt x="1377" y="965"/>
                    <a:pt x="1340" y="965"/>
                  </a:cubicBezTo>
                  <a:cubicBezTo>
                    <a:pt x="1270" y="965"/>
                    <a:pt x="1202" y="992"/>
                    <a:pt x="1152" y="1041"/>
                  </a:cubicBezTo>
                  <a:lnTo>
                    <a:pt x="88" y="2104"/>
                  </a:lnTo>
                  <a:cubicBezTo>
                    <a:pt x="25" y="2169"/>
                    <a:pt x="1" y="2257"/>
                    <a:pt x="12" y="2344"/>
                  </a:cubicBezTo>
                  <a:cubicBezTo>
                    <a:pt x="30" y="2432"/>
                    <a:pt x="88" y="2508"/>
                    <a:pt x="165" y="2543"/>
                  </a:cubicBezTo>
                  <a:lnTo>
                    <a:pt x="4624" y="4623"/>
                  </a:lnTo>
                  <a:lnTo>
                    <a:pt x="708" y="6447"/>
                  </a:lnTo>
                  <a:cubicBezTo>
                    <a:pt x="632" y="6482"/>
                    <a:pt x="573" y="6558"/>
                    <a:pt x="556" y="6646"/>
                  </a:cubicBezTo>
                  <a:cubicBezTo>
                    <a:pt x="544" y="6733"/>
                    <a:pt x="573" y="6821"/>
                    <a:pt x="632" y="6886"/>
                  </a:cubicBezTo>
                  <a:lnTo>
                    <a:pt x="1695" y="7949"/>
                  </a:lnTo>
                  <a:cubicBezTo>
                    <a:pt x="1749" y="7999"/>
                    <a:pt x="1820" y="8026"/>
                    <a:pt x="1892" y="8026"/>
                  </a:cubicBezTo>
                  <a:cubicBezTo>
                    <a:pt x="1930" y="8026"/>
                    <a:pt x="1969" y="8018"/>
                    <a:pt x="2005" y="8002"/>
                  </a:cubicBezTo>
                  <a:lnTo>
                    <a:pt x="6938" y="5699"/>
                  </a:lnTo>
                  <a:lnTo>
                    <a:pt x="11870" y="8002"/>
                  </a:lnTo>
                  <a:cubicBezTo>
                    <a:pt x="11905" y="8019"/>
                    <a:pt x="11947" y="8025"/>
                    <a:pt x="11982" y="8025"/>
                  </a:cubicBezTo>
                  <a:cubicBezTo>
                    <a:pt x="12052" y="8025"/>
                    <a:pt x="12123" y="8002"/>
                    <a:pt x="12174" y="7949"/>
                  </a:cubicBezTo>
                  <a:lnTo>
                    <a:pt x="13238" y="6886"/>
                  </a:lnTo>
                  <a:cubicBezTo>
                    <a:pt x="13302" y="6821"/>
                    <a:pt x="13326" y="6733"/>
                    <a:pt x="13315" y="6646"/>
                  </a:cubicBezTo>
                  <a:cubicBezTo>
                    <a:pt x="13297" y="6558"/>
                    <a:pt x="13238" y="6482"/>
                    <a:pt x="13162" y="6447"/>
                  </a:cubicBezTo>
                  <a:lnTo>
                    <a:pt x="9247" y="4623"/>
                  </a:lnTo>
                  <a:lnTo>
                    <a:pt x="13706" y="2543"/>
                  </a:lnTo>
                  <a:cubicBezTo>
                    <a:pt x="13787" y="2508"/>
                    <a:pt x="13841" y="2432"/>
                    <a:pt x="13858" y="2344"/>
                  </a:cubicBezTo>
                  <a:cubicBezTo>
                    <a:pt x="13876" y="2257"/>
                    <a:pt x="13846" y="2169"/>
                    <a:pt x="13782" y="2104"/>
                  </a:cubicBezTo>
                  <a:lnTo>
                    <a:pt x="12719" y="1041"/>
                  </a:lnTo>
                  <a:cubicBezTo>
                    <a:pt x="12668" y="992"/>
                    <a:pt x="12602" y="965"/>
                    <a:pt x="12532" y="965"/>
                  </a:cubicBezTo>
                  <a:cubicBezTo>
                    <a:pt x="12495" y="965"/>
                    <a:pt x="12457" y="972"/>
                    <a:pt x="12420" y="989"/>
                  </a:cubicBezTo>
                  <a:lnTo>
                    <a:pt x="11514" y="77"/>
                  </a:lnTo>
                  <a:cubicBezTo>
                    <a:pt x="11461" y="27"/>
                    <a:pt x="11390" y="0"/>
                    <a:pt x="11320" y="0"/>
                  </a:cubicBezTo>
                  <a:cubicBezTo>
                    <a:pt x="11282" y="0"/>
                    <a:pt x="11245" y="8"/>
                    <a:pt x="11211" y="24"/>
                  </a:cubicBezTo>
                  <a:lnTo>
                    <a:pt x="6938" y="2017"/>
                  </a:lnTo>
                  <a:lnTo>
                    <a:pt x="2660" y="24"/>
                  </a:lnTo>
                  <a:cubicBezTo>
                    <a:pt x="2625" y="8"/>
                    <a:pt x="2588" y="0"/>
                    <a:pt x="2550"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33"/>
            <p:cNvSpPr/>
            <p:nvPr/>
          </p:nvSpPr>
          <p:spPr>
            <a:xfrm>
              <a:off x="6396950" y="3252600"/>
              <a:ext cx="166450" cy="166000"/>
            </a:xfrm>
            <a:custGeom>
              <a:rect b="b" l="l" r="r" t="t"/>
              <a:pathLst>
                <a:path extrusionOk="0" h="6640" w="6658">
                  <a:moveTo>
                    <a:pt x="2673" y="0"/>
                  </a:moveTo>
                  <a:cubicBezTo>
                    <a:pt x="2655" y="0"/>
                    <a:pt x="2637" y="2"/>
                    <a:pt x="2619" y="5"/>
                  </a:cubicBezTo>
                  <a:cubicBezTo>
                    <a:pt x="1888" y="169"/>
                    <a:pt x="1222" y="585"/>
                    <a:pt x="748" y="1169"/>
                  </a:cubicBezTo>
                  <a:cubicBezTo>
                    <a:pt x="264" y="1766"/>
                    <a:pt x="0" y="2513"/>
                    <a:pt x="0" y="3285"/>
                  </a:cubicBezTo>
                  <a:cubicBezTo>
                    <a:pt x="0" y="3665"/>
                    <a:pt x="65" y="4038"/>
                    <a:pt x="187" y="4401"/>
                  </a:cubicBezTo>
                  <a:cubicBezTo>
                    <a:pt x="229" y="4512"/>
                    <a:pt x="332" y="4579"/>
                    <a:pt x="442" y="4579"/>
                  </a:cubicBezTo>
                  <a:cubicBezTo>
                    <a:pt x="472" y="4579"/>
                    <a:pt x="502" y="4574"/>
                    <a:pt x="532" y="4564"/>
                  </a:cubicBezTo>
                  <a:cubicBezTo>
                    <a:pt x="672" y="4512"/>
                    <a:pt x="748" y="4360"/>
                    <a:pt x="702" y="4220"/>
                  </a:cubicBezTo>
                  <a:cubicBezTo>
                    <a:pt x="591" y="3921"/>
                    <a:pt x="537" y="3606"/>
                    <a:pt x="537" y="3285"/>
                  </a:cubicBezTo>
                  <a:cubicBezTo>
                    <a:pt x="537" y="2635"/>
                    <a:pt x="760" y="2011"/>
                    <a:pt x="1169" y="1508"/>
                  </a:cubicBezTo>
                  <a:cubicBezTo>
                    <a:pt x="1392" y="1233"/>
                    <a:pt x="1667" y="1005"/>
                    <a:pt x="1970" y="830"/>
                  </a:cubicBezTo>
                  <a:lnTo>
                    <a:pt x="1970" y="830"/>
                  </a:lnTo>
                  <a:cubicBezTo>
                    <a:pt x="1789" y="1216"/>
                    <a:pt x="1695" y="1631"/>
                    <a:pt x="1695" y="2063"/>
                  </a:cubicBezTo>
                  <a:cubicBezTo>
                    <a:pt x="1695" y="3652"/>
                    <a:pt x="2981" y="4944"/>
                    <a:pt x="4570" y="4944"/>
                  </a:cubicBezTo>
                  <a:cubicBezTo>
                    <a:pt x="5003" y="4944"/>
                    <a:pt x="5424" y="4851"/>
                    <a:pt x="5804" y="4669"/>
                  </a:cubicBezTo>
                  <a:lnTo>
                    <a:pt x="5804" y="4669"/>
                  </a:lnTo>
                  <a:cubicBezTo>
                    <a:pt x="5635" y="4973"/>
                    <a:pt x="5400" y="5248"/>
                    <a:pt x="5126" y="5470"/>
                  </a:cubicBezTo>
                  <a:cubicBezTo>
                    <a:pt x="4629" y="5874"/>
                    <a:pt x="3998" y="6096"/>
                    <a:pt x="3355" y="6096"/>
                  </a:cubicBezTo>
                  <a:cubicBezTo>
                    <a:pt x="2940" y="6096"/>
                    <a:pt x="2536" y="6009"/>
                    <a:pt x="2163" y="5833"/>
                  </a:cubicBezTo>
                  <a:cubicBezTo>
                    <a:pt x="2126" y="5815"/>
                    <a:pt x="2086" y="5807"/>
                    <a:pt x="2046" y="5807"/>
                  </a:cubicBezTo>
                  <a:cubicBezTo>
                    <a:pt x="1945" y="5807"/>
                    <a:pt x="1846" y="5864"/>
                    <a:pt x="1800" y="5961"/>
                  </a:cubicBezTo>
                  <a:cubicBezTo>
                    <a:pt x="1737" y="6101"/>
                    <a:pt x="1794" y="6260"/>
                    <a:pt x="1934" y="6324"/>
                  </a:cubicBezTo>
                  <a:cubicBezTo>
                    <a:pt x="2379" y="6535"/>
                    <a:pt x="2859" y="6640"/>
                    <a:pt x="3355" y="6640"/>
                  </a:cubicBezTo>
                  <a:cubicBezTo>
                    <a:pt x="4121" y="6640"/>
                    <a:pt x="4874" y="6370"/>
                    <a:pt x="5465" y="5891"/>
                  </a:cubicBezTo>
                  <a:cubicBezTo>
                    <a:pt x="6055" y="5412"/>
                    <a:pt x="6464" y="4752"/>
                    <a:pt x="6628" y="4015"/>
                  </a:cubicBezTo>
                  <a:cubicBezTo>
                    <a:pt x="6657" y="3898"/>
                    <a:pt x="6604" y="3781"/>
                    <a:pt x="6499" y="3722"/>
                  </a:cubicBezTo>
                  <a:cubicBezTo>
                    <a:pt x="6456" y="3699"/>
                    <a:pt x="6409" y="3687"/>
                    <a:pt x="6363" y="3687"/>
                  </a:cubicBezTo>
                  <a:cubicBezTo>
                    <a:pt x="6296" y="3687"/>
                    <a:pt x="6230" y="3712"/>
                    <a:pt x="6177" y="3764"/>
                  </a:cubicBezTo>
                  <a:cubicBezTo>
                    <a:pt x="5745" y="4173"/>
                    <a:pt x="5173" y="4401"/>
                    <a:pt x="4570" y="4401"/>
                  </a:cubicBezTo>
                  <a:cubicBezTo>
                    <a:pt x="3285" y="4401"/>
                    <a:pt x="2233" y="3355"/>
                    <a:pt x="2233" y="2063"/>
                  </a:cubicBezTo>
                  <a:cubicBezTo>
                    <a:pt x="2233" y="1467"/>
                    <a:pt x="2460" y="895"/>
                    <a:pt x="2876" y="456"/>
                  </a:cubicBezTo>
                  <a:cubicBezTo>
                    <a:pt x="2957" y="369"/>
                    <a:pt x="2975" y="240"/>
                    <a:pt x="2916" y="134"/>
                  </a:cubicBezTo>
                  <a:cubicBezTo>
                    <a:pt x="2868" y="50"/>
                    <a:pt x="2772" y="0"/>
                    <a:pt x="26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33"/>
            <p:cNvSpPr/>
            <p:nvPr/>
          </p:nvSpPr>
          <p:spPr>
            <a:xfrm>
              <a:off x="6476300" y="3252575"/>
              <a:ext cx="89875" cy="87700"/>
            </a:xfrm>
            <a:custGeom>
              <a:rect b="b" l="l" r="r" t="t"/>
              <a:pathLst>
                <a:path extrusionOk="0" h="3508" w="3595">
                  <a:moveTo>
                    <a:pt x="2238" y="802"/>
                  </a:moveTo>
                  <a:lnTo>
                    <a:pt x="2203" y="1311"/>
                  </a:lnTo>
                  <a:cubicBezTo>
                    <a:pt x="2197" y="1398"/>
                    <a:pt x="2238" y="1486"/>
                    <a:pt x="2308" y="1538"/>
                  </a:cubicBezTo>
                  <a:lnTo>
                    <a:pt x="2706" y="1859"/>
                  </a:lnTo>
                  <a:lnTo>
                    <a:pt x="2215" y="1983"/>
                  </a:lnTo>
                  <a:cubicBezTo>
                    <a:pt x="2127" y="2005"/>
                    <a:pt x="2057" y="2070"/>
                    <a:pt x="2027" y="2152"/>
                  </a:cubicBezTo>
                  <a:lnTo>
                    <a:pt x="1846" y="2631"/>
                  </a:lnTo>
                  <a:lnTo>
                    <a:pt x="1578" y="2199"/>
                  </a:lnTo>
                  <a:cubicBezTo>
                    <a:pt x="1525" y="2123"/>
                    <a:pt x="1444" y="2075"/>
                    <a:pt x="1355" y="2075"/>
                  </a:cubicBezTo>
                  <a:lnTo>
                    <a:pt x="848" y="2053"/>
                  </a:lnTo>
                  <a:lnTo>
                    <a:pt x="1174" y="1661"/>
                  </a:lnTo>
                  <a:cubicBezTo>
                    <a:pt x="1233" y="1591"/>
                    <a:pt x="1250" y="1497"/>
                    <a:pt x="1228" y="1416"/>
                  </a:cubicBezTo>
                  <a:lnTo>
                    <a:pt x="1087" y="925"/>
                  </a:lnTo>
                  <a:lnTo>
                    <a:pt x="1560" y="1112"/>
                  </a:lnTo>
                  <a:cubicBezTo>
                    <a:pt x="1592" y="1125"/>
                    <a:pt x="1625" y="1132"/>
                    <a:pt x="1658" y="1132"/>
                  </a:cubicBezTo>
                  <a:cubicBezTo>
                    <a:pt x="1711" y="1132"/>
                    <a:pt x="1765" y="1115"/>
                    <a:pt x="1811" y="1082"/>
                  </a:cubicBezTo>
                  <a:lnTo>
                    <a:pt x="2238" y="802"/>
                  </a:lnTo>
                  <a:close/>
                  <a:moveTo>
                    <a:pt x="2545" y="0"/>
                  </a:moveTo>
                  <a:cubicBezTo>
                    <a:pt x="2492" y="0"/>
                    <a:pt x="2438" y="16"/>
                    <a:pt x="2391" y="48"/>
                  </a:cubicBezTo>
                  <a:lnTo>
                    <a:pt x="1630" y="556"/>
                  </a:lnTo>
                  <a:lnTo>
                    <a:pt x="777" y="217"/>
                  </a:lnTo>
                  <a:cubicBezTo>
                    <a:pt x="746" y="203"/>
                    <a:pt x="712" y="197"/>
                    <a:pt x="679" y="197"/>
                  </a:cubicBezTo>
                  <a:cubicBezTo>
                    <a:pt x="613" y="197"/>
                    <a:pt x="547" y="222"/>
                    <a:pt x="497" y="264"/>
                  </a:cubicBezTo>
                  <a:cubicBezTo>
                    <a:pt x="421" y="334"/>
                    <a:pt x="392" y="440"/>
                    <a:pt x="414" y="539"/>
                  </a:cubicBezTo>
                  <a:lnTo>
                    <a:pt x="667" y="1422"/>
                  </a:lnTo>
                  <a:lnTo>
                    <a:pt x="82" y="2128"/>
                  </a:lnTo>
                  <a:cubicBezTo>
                    <a:pt x="12" y="2210"/>
                    <a:pt x="0" y="2315"/>
                    <a:pt x="41" y="2409"/>
                  </a:cubicBezTo>
                  <a:cubicBezTo>
                    <a:pt x="82" y="2509"/>
                    <a:pt x="176" y="2566"/>
                    <a:pt x="281" y="2573"/>
                  </a:cubicBezTo>
                  <a:lnTo>
                    <a:pt x="1193" y="2608"/>
                  </a:lnTo>
                  <a:lnTo>
                    <a:pt x="1684" y="3385"/>
                  </a:lnTo>
                  <a:cubicBezTo>
                    <a:pt x="1735" y="3461"/>
                    <a:pt x="1817" y="3507"/>
                    <a:pt x="1911" y="3507"/>
                  </a:cubicBezTo>
                  <a:lnTo>
                    <a:pt x="1940" y="3507"/>
                  </a:lnTo>
                  <a:cubicBezTo>
                    <a:pt x="2045" y="3496"/>
                    <a:pt x="2127" y="3432"/>
                    <a:pt x="2168" y="3332"/>
                  </a:cubicBezTo>
                  <a:lnTo>
                    <a:pt x="2483" y="2474"/>
                  </a:lnTo>
                  <a:lnTo>
                    <a:pt x="3372" y="2245"/>
                  </a:lnTo>
                  <a:cubicBezTo>
                    <a:pt x="3472" y="2222"/>
                    <a:pt x="3548" y="2140"/>
                    <a:pt x="3570" y="2040"/>
                  </a:cubicBezTo>
                  <a:cubicBezTo>
                    <a:pt x="3594" y="1942"/>
                    <a:pt x="3553" y="1837"/>
                    <a:pt x="3472" y="1772"/>
                  </a:cubicBezTo>
                  <a:lnTo>
                    <a:pt x="2752" y="1206"/>
                  </a:lnTo>
                  <a:lnTo>
                    <a:pt x="2811" y="287"/>
                  </a:lnTo>
                  <a:cubicBezTo>
                    <a:pt x="2817" y="189"/>
                    <a:pt x="2764" y="89"/>
                    <a:pt x="2677" y="36"/>
                  </a:cubicBezTo>
                  <a:cubicBezTo>
                    <a:pt x="2636" y="12"/>
                    <a:pt x="2591" y="0"/>
                    <a:pt x="254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33"/>
            <p:cNvSpPr/>
            <p:nvPr/>
          </p:nvSpPr>
          <p:spPr>
            <a:xfrm>
              <a:off x="6416825" y="3379700"/>
              <a:ext cx="13600" cy="13625"/>
            </a:xfrm>
            <a:custGeom>
              <a:rect b="b" l="l" r="r" t="t"/>
              <a:pathLst>
                <a:path extrusionOk="0" h="545" w="544">
                  <a:moveTo>
                    <a:pt x="275" y="0"/>
                  </a:moveTo>
                  <a:cubicBezTo>
                    <a:pt x="123" y="0"/>
                    <a:pt x="1" y="124"/>
                    <a:pt x="1" y="270"/>
                  </a:cubicBezTo>
                  <a:cubicBezTo>
                    <a:pt x="1" y="421"/>
                    <a:pt x="123" y="544"/>
                    <a:pt x="275" y="544"/>
                  </a:cubicBezTo>
                  <a:cubicBezTo>
                    <a:pt x="421" y="544"/>
                    <a:pt x="543" y="421"/>
                    <a:pt x="543" y="270"/>
                  </a:cubicBezTo>
                  <a:cubicBezTo>
                    <a:pt x="543" y="124"/>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8" name="Google Shape;2598;p33"/>
          <p:cNvGrpSpPr/>
          <p:nvPr/>
        </p:nvGrpSpPr>
        <p:grpSpPr>
          <a:xfrm>
            <a:off x="5100188" y="1863928"/>
            <a:ext cx="618319" cy="586906"/>
            <a:chOff x="5561200" y="2148775"/>
            <a:chExt cx="346300" cy="328725"/>
          </a:xfrm>
        </p:grpSpPr>
        <p:sp>
          <p:nvSpPr>
            <p:cNvPr id="2599" name="Google Shape;2599;p33"/>
            <p:cNvSpPr/>
            <p:nvPr/>
          </p:nvSpPr>
          <p:spPr>
            <a:xfrm>
              <a:off x="5561200" y="2148775"/>
              <a:ext cx="346300" cy="328725"/>
            </a:xfrm>
            <a:custGeom>
              <a:rect b="b" l="l" r="r" t="t"/>
              <a:pathLst>
                <a:path extrusionOk="0" h="13149" w="13852">
                  <a:moveTo>
                    <a:pt x="6651" y="606"/>
                  </a:moveTo>
                  <a:lnTo>
                    <a:pt x="6651" y="1741"/>
                  </a:lnTo>
                  <a:lnTo>
                    <a:pt x="538" y="3079"/>
                  </a:lnTo>
                  <a:lnTo>
                    <a:pt x="538" y="1951"/>
                  </a:lnTo>
                  <a:lnTo>
                    <a:pt x="6651" y="606"/>
                  </a:lnTo>
                  <a:close/>
                  <a:moveTo>
                    <a:pt x="6651" y="2289"/>
                  </a:moveTo>
                  <a:lnTo>
                    <a:pt x="6651" y="3289"/>
                  </a:lnTo>
                  <a:lnTo>
                    <a:pt x="538" y="4633"/>
                  </a:lnTo>
                  <a:lnTo>
                    <a:pt x="538" y="3634"/>
                  </a:lnTo>
                  <a:lnTo>
                    <a:pt x="6651" y="2289"/>
                  </a:lnTo>
                  <a:close/>
                  <a:moveTo>
                    <a:pt x="7195" y="2289"/>
                  </a:moveTo>
                  <a:lnTo>
                    <a:pt x="13308" y="3634"/>
                  </a:lnTo>
                  <a:lnTo>
                    <a:pt x="13308" y="4633"/>
                  </a:lnTo>
                  <a:lnTo>
                    <a:pt x="7195" y="3289"/>
                  </a:lnTo>
                  <a:lnTo>
                    <a:pt x="7195" y="2289"/>
                  </a:lnTo>
                  <a:close/>
                  <a:moveTo>
                    <a:pt x="6651" y="4926"/>
                  </a:moveTo>
                  <a:lnTo>
                    <a:pt x="6651" y="5925"/>
                  </a:lnTo>
                  <a:lnTo>
                    <a:pt x="6114" y="6041"/>
                  </a:lnTo>
                  <a:lnTo>
                    <a:pt x="6114" y="5048"/>
                  </a:lnTo>
                  <a:lnTo>
                    <a:pt x="6651" y="4926"/>
                  </a:lnTo>
                  <a:close/>
                  <a:moveTo>
                    <a:pt x="7195" y="4926"/>
                  </a:moveTo>
                  <a:lnTo>
                    <a:pt x="7738" y="5048"/>
                  </a:lnTo>
                  <a:lnTo>
                    <a:pt x="7738" y="6041"/>
                  </a:lnTo>
                  <a:lnTo>
                    <a:pt x="7195" y="5925"/>
                  </a:lnTo>
                  <a:lnTo>
                    <a:pt x="7195" y="4926"/>
                  </a:lnTo>
                  <a:close/>
                  <a:moveTo>
                    <a:pt x="1082" y="6153"/>
                  </a:moveTo>
                  <a:lnTo>
                    <a:pt x="1082" y="7147"/>
                  </a:lnTo>
                  <a:lnTo>
                    <a:pt x="538" y="7269"/>
                  </a:lnTo>
                  <a:lnTo>
                    <a:pt x="538" y="6270"/>
                  </a:lnTo>
                  <a:lnTo>
                    <a:pt x="1082" y="6153"/>
                  </a:lnTo>
                  <a:close/>
                  <a:moveTo>
                    <a:pt x="12771" y="6153"/>
                  </a:moveTo>
                  <a:lnTo>
                    <a:pt x="13308" y="6270"/>
                  </a:lnTo>
                  <a:lnTo>
                    <a:pt x="13308" y="7269"/>
                  </a:lnTo>
                  <a:lnTo>
                    <a:pt x="12771" y="7147"/>
                  </a:lnTo>
                  <a:lnTo>
                    <a:pt x="12771" y="6153"/>
                  </a:lnTo>
                  <a:close/>
                  <a:moveTo>
                    <a:pt x="9358" y="5410"/>
                  </a:moveTo>
                  <a:lnTo>
                    <a:pt x="11146" y="5803"/>
                  </a:lnTo>
                  <a:lnTo>
                    <a:pt x="11146" y="9928"/>
                  </a:lnTo>
                  <a:lnTo>
                    <a:pt x="9358" y="10319"/>
                  </a:lnTo>
                  <a:lnTo>
                    <a:pt x="9358" y="5410"/>
                  </a:lnTo>
                  <a:close/>
                  <a:moveTo>
                    <a:pt x="6651" y="3845"/>
                  </a:moveTo>
                  <a:lnTo>
                    <a:pt x="6651" y="4376"/>
                  </a:lnTo>
                  <a:lnTo>
                    <a:pt x="5787" y="4563"/>
                  </a:lnTo>
                  <a:cubicBezTo>
                    <a:pt x="5658" y="4592"/>
                    <a:pt x="5571" y="4703"/>
                    <a:pt x="5571" y="4832"/>
                  </a:cubicBezTo>
                  <a:lnTo>
                    <a:pt x="5571" y="6375"/>
                  </a:lnTo>
                  <a:cubicBezTo>
                    <a:pt x="5571" y="6421"/>
                    <a:pt x="5582" y="6469"/>
                    <a:pt x="5606" y="6510"/>
                  </a:cubicBezTo>
                  <a:cubicBezTo>
                    <a:pt x="5652" y="6602"/>
                    <a:pt x="5746" y="6650"/>
                    <a:pt x="5839" y="6650"/>
                  </a:cubicBezTo>
                  <a:cubicBezTo>
                    <a:pt x="5862" y="6650"/>
                    <a:pt x="5879" y="6650"/>
                    <a:pt x="5898" y="6644"/>
                  </a:cubicBezTo>
                  <a:lnTo>
                    <a:pt x="6651" y="6480"/>
                  </a:lnTo>
                  <a:lnTo>
                    <a:pt x="6651" y="10799"/>
                  </a:lnTo>
                  <a:lnTo>
                    <a:pt x="538" y="9455"/>
                  </a:lnTo>
                  <a:lnTo>
                    <a:pt x="538" y="7818"/>
                  </a:lnTo>
                  <a:lnTo>
                    <a:pt x="1409" y="7632"/>
                  </a:lnTo>
                  <a:cubicBezTo>
                    <a:pt x="1531" y="7602"/>
                    <a:pt x="1619" y="7492"/>
                    <a:pt x="1619" y="7368"/>
                  </a:cubicBezTo>
                  <a:lnTo>
                    <a:pt x="1619" y="5820"/>
                  </a:lnTo>
                  <a:cubicBezTo>
                    <a:pt x="1619" y="5773"/>
                    <a:pt x="1608" y="5720"/>
                    <a:pt x="1584" y="5679"/>
                  </a:cubicBezTo>
                  <a:cubicBezTo>
                    <a:pt x="1535" y="5592"/>
                    <a:pt x="1442" y="5545"/>
                    <a:pt x="1348" y="5545"/>
                  </a:cubicBezTo>
                  <a:cubicBezTo>
                    <a:pt x="1330" y="5545"/>
                    <a:pt x="1311" y="5547"/>
                    <a:pt x="1293" y="5550"/>
                  </a:cubicBezTo>
                  <a:lnTo>
                    <a:pt x="538" y="5714"/>
                  </a:lnTo>
                  <a:lnTo>
                    <a:pt x="538" y="5188"/>
                  </a:lnTo>
                  <a:lnTo>
                    <a:pt x="6651" y="3845"/>
                  </a:lnTo>
                  <a:close/>
                  <a:moveTo>
                    <a:pt x="7195" y="3845"/>
                  </a:moveTo>
                  <a:lnTo>
                    <a:pt x="13308" y="5188"/>
                  </a:lnTo>
                  <a:lnTo>
                    <a:pt x="13308" y="5714"/>
                  </a:lnTo>
                  <a:lnTo>
                    <a:pt x="12555" y="5550"/>
                  </a:lnTo>
                  <a:cubicBezTo>
                    <a:pt x="12536" y="5547"/>
                    <a:pt x="12518" y="5545"/>
                    <a:pt x="12499" y="5545"/>
                  </a:cubicBezTo>
                  <a:cubicBezTo>
                    <a:pt x="12406" y="5545"/>
                    <a:pt x="12315" y="5592"/>
                    <a:pt x="12261" y="5679"/>
                  </a:cubicBezTo>
                  <a:cubicBezTo>
                    <a:pt x="12239" y="5720"/>
                    <a:pt x="12226" y="5773"/>
                    <a:pt x="12226" y="5820"/>
                  </a:cubicBezTo>
                  <a:lnTo>
                    <a:pt x="12226" y="7368"/>
                  </a:lnTo>
                  <a:cubicBezTo>
                    <a:pt x="12226" y="7492"/>
                    <a:pt x="12315" y="7602"/>
                    <a:pt x="12437" y="7632"/>
                  </a:cubicBezTo>
                  <a:lnTo>
                    <a:pt x="13308" y="7824"/>
                  </a:lnTo>
                  <a:lnTo>
                    <a:pt x="13308" y="9455"/>
                  </a:lnTo>
                  <a:lnTo>
                    <a:pt x="11683" y="9812"/>
                  </a:lnTo>
                  <a:lnTo>
                    <a:pt x="11683" y="5585"/>
                  </a:lnTo>
                  <a:cubicBezTo>
                    <a:pt x="11683" y="5458"/>
                    <a:pt x="11595" y="5347"/>
                    <a:pt x="11473" y="5323"/>
                  </a:cubicBezTo>
                  <a:lnTo>
                    <a:pt x="9147" y="4808"/>
                  </a:lnTo>
                  <a:cubicBezTo>
                    <a:pt x="9129" y="4805"/>
                    <a:pt x="9110" y="4803"/>
                    <a:pt x="9092" y="4803"/>
                  </a:cubicBezTo>
                  <a:cubicBezTo>
                    <a:pt x="8997" y="4803"/>
                    <a:pt x="8904" y="4850"/>
                    <a:pt x="8854" y="4943"/>
                  </a:cubicBezTo>
                  <a:cubicBezTo>
                    <a:pt x="8832" y="4984"/>
                    <a:pt x="8819" y="5031"/>
                    <a:pt x="8819" y="5083"/>
                  </a:cubicBezTo>
                  <a:lnTo>
                    <a:pt x="8819" y="10443"/>
                  </a:lnTo>
                  <a:lnTo>
                    <a:pt x="7195" y="10799"/>
                  </a:lnTo>
                  <a:lnTo>
                    <a:pt x="7195" y="6480"/>
                  </a:lnTo>
                  <a:lnTo>
                    <a:pt x="7948" y="6644"/>
                  </a:lnTo>
                  <a:cubicBezTo>
                    <a:pt x="7966" y="6650"/>
                    <a:pt x="7990" y="6650"/>
                    <a:pt x="8007" y="6650"/>
                  </a:cubicBezTo>
                  <a:cubicBezTo>
                    <a:pt x="8101" y="6650"/>
                    <a:pt x="8194" y="6602"/>
                    <a:pt x="8247" y="6510"/>
                  </a:cubicBezTo>
                  <a:cubicBezTo>
                    <a:pt x="8264" y="6469"/>
                    <a:pt x="8276" y="6421"/>
                    <a:pt x="8276" y="6375"/>
                  </a:cubicBezTo>
                  <a:lnTo>
                    <a:pt x="8276" y="4832"/>
                  </a:lnTo>
                  <a:cubicBezTo>
                    <a:pt x="8276" y="4703"/>
                    <a:pt x="8188" y="4592"/>
                    <a:pt x="8066" y="4563"/>
                  </a:cubicBezTo>
                  <a:lnTo>
                    <a:pt x="7195" y="4376"/>
                  </a:lnTo>
                  <a:lnTo>
                    <a:pt x="7195" y="3845"/>
                  </a:lnTo>
                  <a:close/>
                  <a:moveTo>
                    <a:pt x="538" y="10011"/>
                  </a:moveTo>
                  <a:lnTo>
                    <a:pt x="6651" y="11349"/>
                  </a:lnTo>
                  <a:lnTo>
                    <a:pt x="6651" y="12541"/>
                  </a:lnTo>
                  <a:lnTo>
                    <a:pt x="538" y="11196"/>
                  </a:lnTo>
                  <a:lnTo>
                    <a:pt x="538" y="10011"/>
                  </a:lnTo>
                  <a:close/>
                  <a:moveTo>
                    <a:pt x="13308" y="10011"/>
                  </a:moveTo>
                  <a:lnTo>
                    <a:pt x="13308" y="11196"/>
                  </a:lnTo>
                  <a:lnTo>
                    <a:pt x="7195" y="12541"/>
                  </a:lnTo>
                  <a:lnTo>
                    <a:pt x="7195" y="11349"/>
                  </a:lnTo>
                  <a:lnTo>
                    <a:pt x="13308" y="10011"/>
                  </a:lnTo>
                  <a:close/>
                  <a:moveTo>
                    <a:pt x="6924" y="0"/>
                  </a:moveTo>
                  <a:cubicBezTo>
                    <a:pt x="6905" y="0"/>
                    <a:pt x="6886" y="1"/>
                    <a:pt x="6868" y="4"/>
                  </a:cubicBezTo>
                  <a:lnTo>
                    <a:pt x="211" y="1466"/>
                  </a:lnTo>
                  <a:cubicBezTo>
                    <a:pt x="88" y="1495"/>
                    <a:pt x="1" y="1606"/>
                    <a:pt x="1" y="1728"/>
                  </a:cubicBezTo>
                  <a:lnTo>
                    <a:pt x="1" y="11419"/>
                  </a:lnTo>
                  <a:cubicBezTo>
                    <a:pt x="1" y="11541"/>
                    <a:pt x="88" y="11652"/>
                    <a:pt x="211" y="11681"/>
                  </a:cubicBezTo>
                  <a:lnTo>
                    <a:pt x="6868" y="13143"/>
                  </a:lnTo>
                  <a:cubicBezTo>
                    <a:pt x="6885" y="13148"/>
                    <a:pt x="6903" y="13148"/>
                    <a:pt x="6926" y="13148"/>
                  </a:cubicBezTo>
                  <a:cubicBezTo>
                    <a:pt x="6944" y="13148"/>
                    <a:pt x="6961" y="13148"/>
                    <a:pt x="6985" y="13143"/>
                  </a:cubicBezTo>
                  <a:lnTo>
                    <a:pt x="13636" y="11681"/>
                  </a:lnTo>
                  <a:cubicBezTo>
                    <a:pt x="13764" y="11652"/>
                    <a:pt x="13852" y="11541"/>
                    <a:pt x="13852" y="11419"/>
                  </a:cubicBezTo>
                  <a:lnTo>
                    <a:pt x="13852" y="1728"/>
                  </a:lnTo>
                  <a:cubicBezTo>
                    <a:pt x="13852" y="1606"/>
                    <a:pt x="13764" y="1495"/>
                    <a:pt x="13636" y="1466"/>
                  </a:cubicBezTo>
                  <a:lnTo>
                    <a:pt x="11748" y="1051"/>
                  </a:lnTo>
                  <a:cubicBezTo>
                    <a:pt x="11729" y="1046"/>
                    <a:pt x="11710" y="1044"/>
                    <a:pt x="11691" y="1044"/>
                  </a:cubicBezTo>
                  <a:cubicBezTo>
                    <a:pt x="11554" y="1044"/>
                    <a:pt x="11431" y="1152"/>
                    <a:pt x="11420" y="1302"/>
                  </a:cubicBezTo>
                  <a:cubicBezTo>
                    <a:pt x="11414" y="1436"/>
                    <a:pt x="11508" y="1553"/>
                    <a:pt x="11637" y="1582"/>
                  </a:cubicBezTo>
                  <a:lnTo>
                    <a:pt x="13308" y="1951"/>
                  </a:lnTo>
                  <a:lnTo>
                    <a:pt x="13308" y="3079"/>
                  </a:lnTo>
                  <a:lnTo>
                    <a:pt x="7195" y="1741"/>
                  </a:lnTo>
                  <a:lnTo>
                    <a:pt x="7195" y="606"/>
                  </a:lnTo>
                  <a:lnTo>
                    <a:pt x="9253" y="1056"/>
                  </a:lnTo>
                  <a:cubicBezTo>
                    <a:pt x="9273" y="1061"/>
                    <a:pt x="9293" y="1063"/>
                    <a:pt x="9313" y="1063"/>
                  </a:cubicBezTo>
                  <a:cubicBezTo>
                    <a:pt x="9452" y="1063"/>
                    <a:pt x="9575" y="959"/>
                    <a:pt x="9579" y="805"/>
                  </a:cubicBezTo>
                  <a:cubicBezTo>
                    <a:pt x="9591" y="671"/>
                    <a:pt x="9491" y="554"/>
                    <a:pt x="9363" y="530"/>
                  </a:cubicBezTo>
                  <a:lnTo>
                    <a:pt x="6985" y="4"/>
                  </a:lnTo>
                  <a:cubicBezTo>
                    <a:pt x="6964" y="1"/>
                    <a:pt x="6944" y="0"/>
                    <a:pt x="6924"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33"/>
            <p:cNvSpPr/>
            <p:nvPr/>
          </p:nvSpPr>
          <p:spPr>
            <a:xfrm>
              <a:off x="5615250" y="2268825"/>
              <a:ext cx="71775" cy="64900"/>
            </a:xfrm>
            <a:custGeom>
              <a:rect b="b" l="l" r="r" t="t"/>
              <a:pathLst>
                <a:path extrusionOk="0" h="2596" w="2871">
                  <a:moveTo>
                    <a:pt x="2327" y="608"/>
                  </a:moveTo>
                  <a:lnTo>
                    <a:pt x="2327" y="1597"/>
                  </a:lnTo>
                  <a:lnTo>
                    <a:pt x="539" y="1988"/>
                  </a:lnTo>
                  <a:lnTo>
                    <a:pt x="539" y="1001"/>
                  </a:lnTo>
                  <a:lnTo>
                    <a:pt x="2327" y="608"/>
                  </a:lnTo>
                  <a:close/>
                  <a:moveTo>
                    <a:pt x="2592" y="1"/>
                  </a:moveTo>
                  <a:cubicBezTo>
                    <a:pt x="2574" y="1"/>
                    <a:pt x="2556" y="3"/>
                    <a:pt x="2538" y="6"/>
                  </a:cubicBezTo>
                  <a:lnTo>
                    <a:pt x="211" y="521"/>
                  </a:lnTo>
                  <a:cubicBezTo>
                    <a:pt x="89" y="545"/>
                    <a:pt x="0" y="656"/>
                    <a:pt x="0" y="783"/>
                  </a:cubicBezTo>
                  <a:lnTo>
                    <a:pt x="0" y="2321"/>
                  </a:lnTo>
                  <a:cubicBezTo>
                    <a:pt x="0" y="2368"/>
                    <a:pt x="13" y="2415"/>
                    <a:pt x="30" y="2455"/>
                  </a:cubicBezTo>
                  <a:cubicBezTo>
                    <a:pt x="83" y="2549"/>
                    <a:pt x="176" y="2596"/>
                    <a:pt x="270" y="2596"/>
                  </a:cubicBezTo>
                  <a:cubicBezTo>
                    <a:pt x="288" y="2596"/>
                    <a:pt x="310" y="2596"/>
                    <a:pt x="328" y="2590"/>
                  </a:cubicBezTo>
                  <a:lnTo>
                    <a:pt x="2654" y="2081"/>
                  </a:lnTo>
                  <a:cubicBezTo>
                    <a:pt x="2778" y="2053"/>
                    <a:pt x="2870" y="1941"/>
                    <a:pt x="2870" y="1819"/>
                  </a:cubicBezTo>
                  <a:lnTo>
                    <a:pt x="2870" y="276"/>
                  </a:lnTo>
                  <a:cubicBezTo>
                    <a:pt x="2870" y="187"/>
                    <a:pt x="2829" y="112"/>
                    <a:pt x="2765" y="60"/>
                  </a:cubicBezTo>
                  <a:cubicBezTo>
                    <a:pt x="2715" y="23"/>
                    <a:pt x="2654" y="1"/>
                    <a:pt x="2592"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33"/>
            <p:cNvSpPr/>
            <p:nvPr/>
          </p:nvSpPr>
          <p:spPr>
            <a:xfrm>
              <a:off x="5816875" y="2168300"/>
              <a:ext cx="13625" cy="13625"/>
            </a:xfrm>
            <a:custGeom>
              <a:rect b="b" l="l" r="r" t="t"/>
              <a:pathLst>
                <a:path extrusionOk="0" h="545" w="545">
                  <a:moveTo>
                    <a:pt x="275" y="0"/>
                  </a:moveTo>
                  <a:cubicBezTo>
                    <a:pt x="124" y="0"/>
                    <a:pt x="1" y="124"/>
                    <a:pt x="1" y="275"/>
                  </a:cubicBezTo>
                  <a:cubicBezTo>
                    <a:pt x="1" y="421"/>
                    <a:pt x="124" y="545"/>
                    <a:pt x="275" y="545"/>
                  </a:cubicBezTo>
                  <a:cubicBezTo>
                    <a:pt x="421" y="545"/>
                    <a:pt x="545" y="421"/>
                    <a:pt x="545" y="275"/>
                  </a:cubicBezTo>
                  <a:cubicBezTo>
                    <a:pt x="545" y="124"/>
                    <a:pt x="421" y="0"/>
                    <a:pt x="275"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02" name="Google Shape;2602;p33"/>
          <p:cNvGrpSpPr/>
          <p:nvPr/>
        </p:nvGrpSpPr>
        <p:grpSpPr>
          <a:xfrm>
            <a:off x="1386756" y="3474993"/>
            <a:ext cx="618339" cy="616601"/>
            <a:chOff x="4805675" y="3233600"/>
            <a:chExt cx="346700" cy="345725"/>
          </a:xfrm>
        </p:grpSpPr>
        <p:sp>
          <p:nvSpPr>
            <p:cNvPr id="2603" name="Google Shape;2603;p33"/>
            <p:cNvSpPr/>
            <p:nvPr/>
          </p:nvSpPr>
          <p:spPr>
            <a:xfrm>
              <a:off x="4981600" y="3360400"/>
              <a:ext cx="25" cy="25"/>
            </a:xfrm>
            <a:custGeom>
              <a:rect b="b" l="l" r="r" t="t"/>
              <a:pathLst>
                <a:path extrusionOk="0" h="1" w="1">
                  <a:moveTo>
                    <a:pt x="0" y="1"/>
                  </a:move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33"/>
            <p:cNvSpPr/>
            <p:nvPr/>
          </p:nvSpPr>
          <p:spPr>
            <a:xfrm>
              <a:off x="4805675" y="3233600"/>
              <a:ext cx="346700" cy="345725"/>
            </a:xfrm>
            <a:custGeom>
              <a:rect b="b" l="l" r="r" t="t"/>
              <a:pathLst>
                <a:path extrusionOk="0" h="13829" w="13868">
                  <a:moveTo>
                    <a:pt x="7171" y="1922"/>
                  </a:moveTo>
                  <a:cubicBezTo>
                    <a:pt x="7154" y="1958"/>
                    <a:pt x="7078" y="2081"/>
                    <a:pt x="7078" y="2081"/>
                  </a:cubicBezTo>
                  <a:cubicBezTo>
                    <a:pt x="7054" y="2127"/>
                    <a:pt x="7037" y="2181"/>
                    <a:pt x="7043" y="2232"/>
                  </a:cubicBezTo>
                  <a:lnTo>
                    <a:pt x="7084" y="2958"/>
                  </a:lnTo>
                  <a:cubicBezTo>
                    <a:pt x="6960" y="2958"/>
                    <a:pt x="6855" y="3039"/>
                    <a:pt x="6820" y="3157"/>
                  </a:cubicBezTo>
                  <a:lnTo>
                    <a:pt x="6757" y="3408"/>
                  </a:lnTo>
                  <a:cubicBezTo>
                    <a:pt x="6709" y="3578"/>
                    <a:pt x="6563" y="3694"/>
                    <a:pt x="6399" y="3718"/>
                  </a:cubicBezTo>
                  <a:cubicBezTo>
                    <a:pt x="5921" y="3068"/>
                    <a:pt x="6131" y="2256"/>
                    <a:pt x="6248" y="1922"/>
                  </a:cubicBezTo>
                  <a:close/>
                  <a:moveTo>
                    <a:pt x="9239" y="5278"/>
                  </a:moveTo>
                  <a:cubicBezTo>
                    <a:pt x="9258" y="5377"/>
                    <a:pt x="9304" y="5464"/>
                    <a:pt x="9387" y="5529"/>
                  </a:cubicBezTo>
                  <a:cubicBezTo>
                    <a:pt x="9460" y="5588"/>
                    <a:pt x="9547" y="5617"/>
                    <a:pt x="9635" y="5617"/>
                  </a:cubicBezTo>
                  <a:cubicBezTo>
                    <a:pt x="9723" y="5617"/>
                    <a:pt x="9810" y="5588"/>
                    <a:pt x="9883" y="5529"/>
                  </a:cubicBezTo>
                  <a:cubicBezTo>
                    <a:pt x="9965" y="5464"/>
                    <a:pt x="10040" y="5388"/>
                    <a:pt x="10111" y="5301"/>
                  </a:cubicBezTo>
                  <a:lnTo>
                    <a:pt x="10111" y="5301"/>
                  </a:lnTo>
                  <a:cubicBezTo>
                    <a:pt x="9948" y="5874"/>
                    <a:pt x="9509" y="6341"/>
                    <a:pt x="8936" y="6540"/>
                  </a:cubicBezTo>
                  <a:lnTo>
                    <a:pt x="8586" y="6119"/>
                  </a:lnTo>
                  <a:cubicBezTo>
                    <a:pt x="8720" y="5780"/>
                    <a:pt x="8948" y="5488"/>
                    <a:pt x="9239" y="5278"/>
                  </a:cubicBezTo>
                  <a:close/>
                  <a:moveTo>
                    <a:pt x="8047" y="6318"/>
                  </a:moveTo>
                  <a:lnTo>
                    <a:pt x="8591" y="6966"/>
                  </a:lnTo>
                  <a:lnTo>
                    <a:pt x="7375" y="8048"/>
                  </a:lnTo>
                  <a:cubicBezTo>
                    <a:pt x="7174" y="8225"/>
                    <a:pt x="6922" y="8314"/>
                    <a:pt x="6669" y="8314"/>
                  </a:cubicBezTo>
                  <a:cubicBezTo>
                    <a:pt x="6437" y="8314"/>
                    <a:pt x="6204" y="8239"/>
                    <a:pt x="6008" y="8089"/>
                  </a:cubicBezTo>
                  <a:lnTo>
                    <a:pt x="5435" y="7645"/>
                  </a:lnTo>
                  <a:cubicBezTo>
                    <a:pt x="5522" y="7581"/>
                    <a:pt x="5622" y="7533"/>
                    <a:pt x="5722" y="7498"/>
                  </a:cubicBezTo>
                  <a:lnTo>
                    <a:pt x="6855" y="7119"/>
                  </a:lnTo>
                  <a:cubicBezTo>
                    <a:pt x="6879" y="7107"/>
                    <a:pt x="6903" y="7101"/>
                    <a:pt x="6919" y="7084"/>
                  </a:cubicBezTo>
                  <a:lnTo>
                    <a:pt x="8047" y="6318"/>
                  </a:lnTo>
                  <a:close/>
                  <a:moveTo>
                    <a:pt x="4834" y="12747"/>
                  </a:moveTo>
                  <a:lnTo>
                    <a:pt x="4583" y="13284"/>
                  </a:lnTo>
                  <a:lnTo>
                    <a:pt x="3313" y="13284"/>
                  </a:lnTo>
                  <a:cubicBezTo>
                    <a:pt x="3232" y="13284"/>
                    <a:pt x="3202" y="13226"/>
                    <a:pt x="3191" y="13197"/>
                  </a:cubicBezTo>
                  <a:cubicBezTo>
                    <a:pt x="3186" y="13173"/>
                    <a:pt x="3173" y="13109"/>
                    <a:pt x="3238" y="13057"/>
                  </a:cubicBezTo>
                  <a:cubicBezTo>
                    <a:pt x="3501" y="12858"/>
                    <a:pt x="3828" y="12747"/>
                    <a:pt x="4162" y="12747"/>
                  </a:cubicBezTo>
                  <a:close/>
                  <a:moveTo>
                    <a:pt x="5090" y="8066"/>
                  </a:moveTo>
                  <a:lnTo>
                    <a:pt x="5687" y="8528"/>
                  </a:lnTo>
                  <a:cubicBezTo>
                    <a:pt x="5921" y="8714"/>
                    <a:pt x="6196" y="8819"/>
                    <a:pt x="6476" y="8854"/>
                  </a:cubicBezTo>
                  <a:cubicBezTo>
                    <a:pt x="6574" y="9229"/>
                    <a:pt x="6855" y="9539"/>
                    <a:pt x="7229" y="9661"/>
                  </a:cubicBezTo>
                  <a:lnTo>
                    <a:pt x="9042" y="10281"/>
                  </a:lnTo>
                  <a:cubicBezTo>
                    <a:pt x="10018" y="10613"/>
                    <a:pt x="10677" y="11531"/>
                    <a:pt x="10677" y="12566"/>
                  </a:cubicBezTo>
                  <a:cubicBezTo>
                    <a:pt x="10677" y="12963"/>
                    <a:pt x="10350" y="13284"/>
                    <a:pt x="9953" y="13284"/>
                  </a:cubicBezTo>
                  <a:lnTo>
                    <a:pt x="5179" y="13284"/>
                  </a:lnTo>
                  <a:lnTo>
                    <a:pt x="5600" y="12396"/>
                  </a:lnTo>
                  <a:lnTo>
                    <a:pt x="7796" y="12396"/>
                  </a:lnTo>
                  <a:cubicBezTo>
                    <a:pt x="7931" y="12396"/>
                    <a:pt x="8054" y="12296"/>
                    <a:pt x="8071" y="12162"/>
                  </a:cubicBezTo>
                  <a:cubicBezTo>
                    <a:pt x="8101" y="11999"/>
                    <a:pt x="7966" y="11853"/>
                    <a:pt x="7809" y="11853"/>
                  </a:cubicBezTo>
                  <a:lnTo>
                    <a:pt x="5441" y="11853"/>
                  </a:lnTo>
                  <a:cubicBezTo>
                    <a:pt x="5336" y="11853"/>
                    <a:pt x="5236" y="11911"/>
                    <a:pt x="5196" y="12010"/>
                  </a:cubicBezTo>
                  <a:lnTo>
                    <a:pt x="5137" y="12134"/>
                  </a:lnTo>
                  <a:cubicBezTo>
                    <a:pt x="4541" y="12069"/>
                    <a:pt x="4027" y="11683"/>
                    <a:pt x="3799" y="11134"/>
                  </a:cubicBezTo>
                  <a:cubicBezTo>
                    <a:pt x="4050" y="10918"/>
                    <a:pt x="4267" y="10667"/>
                    <a:pt x="4448" y="10380"/>
                  </a:cubicBezTo>
                  <a:cubicBezTo>
                    <a:pt x="4786" y="9842"/>
                    <a:pt x="4968" y="9216"/>
                    <a:pt x="4968" y="8579"/>
                  </a:cubicBezTo>
                  <a:cubicBezTo>
                    <a:pt x="4968" y="8398"/>
                    <a:pt x="5009" y="8223"/>
                    <a:pt x="5090" y="8066"/>
                  </a:cubicBezTo>
                  <a:close/>
                  <a:moveTo>
                    <a:pt x="5640" y="1"/>
                  </a:moveTo>
                  <a:cubicBezTo>
                    <a:pt x="4343" y="1"/>
                    <a:pt x="3285" y="1058"/>
                    <a:pt x="3285" y="2356"/>
                  </a:cubicBezTo>
                  <a:lnTo>
                    <a:pt x="3285" y="3718"/>
                  </a:lnTo>
                  <a:cubicBezTo>
                    <a:pt x="3080" y="4091"/>
                    <a:pt x="2922" y="4489"/>
                    <a:pt x="2817" y="4897"/>
                  </a:cubicBezTo>
                  <a:cubicBezTo>
                    <a:pt x="2782" y="5027"/>
                    <a:pt x="2846" y="5172"/>
                    <a:pt x="2970" y="5226"/>
                  </a:cubicBezTo>
                  <a:cubicBezTo>
                    <a:pt x="3003" y="5238"/>
                    <a:pt x="3036" y="5243"/>
                    <a:pt x="3069" y="5243"/>
                  </a:cubicBezTo>
                  <a:cubicBezTo>
                    <a:pt x="3192" y="5243"/>
                    <a:pt x="3305" y="5163"/>
                    <a:pt x="3337" y="5038"/>
                  </a:cubicBezTo>
                  <a:cubicBezTo>
                    <a:pt x="3437" y="4652"/>
                    <a:pt x="3588" y="4272"/>
                    <a:pt x="3787" y="3921"/>
                  </a:cubicBezTo>
                  <a:cubicBezTo>
                    <a:pt x="3811" y="3881"/>
                    <a:pt x="3822" y="3834"/>
                    <a:pt x="3822" y="3788"/>
                  </a:cubicBezTo>
                  <a:lnTo>
                    <a:pt x="3822" y="2356"/>
                  </a:lnTo>
                  <a:cubicBezTo>
                    <a:pt x="3822" y="1356"/>
                    <a:pt x="4640" y="538"/>
                    <a:pt x="5640" y="538"/>
                  </a:cubicBezTo>
                  <a:cubicBezTo>
                    <a:pt x="6266" y="538"/>
                    <a:pt x="6844" y="865"/>
                    <a:pt x="7178" y="1385"/>
                  </a:cubicBezTo>
                  <a:lnTo>
                    <a:pt x="6072" y="1385"/>
                  </a:lnTo>
                  <a:cubicBezTo>
                    <a:pt x="5967" y="1385"/>
                    <a:pt x="5873" y="1444"/>
                    <a:pt x="5827" y="1531"/>
                  </a:cubicBezTo>
                  <a:cubicBezTo>
                    <a:pt x="5797" y="1596"/>
                    <a:pt x="5155" y="2987"/>
                    <a:pt x="6008" y="4091"/>
                  </a:cubicBezTo>
                  <a:cubicBezTo>
                    <a:pt x="6043" y="4139"/>
                    <a:pt x="6091" y="4179"/>
                    <a:pt x="6131" y="4220"/>
                  </a:cubicBezTo>
                  <a:cubicBezTo>
                    <a:pt x="6377" y="4465"/>
                    <a:pt x="6487" y="4933"/>
                    <a:pt x="6499" y="5108"/>
                  </a:cubicBezTo>
                  <a:lnTo>
                    <a:pt x="6499" y="6680"/>
                  </a:lnTo>
                  <a:lnTo>
                    <a:pt x="5546" y="6996"/>
                  </a:lnTo>
                  <a:cubicBezTo>
                    <a:pt x="4863" y="7230"/>
                    <a:pt x="4419" y="7872"/>
                    <a:pt x="4413" y="8592"/>
                  </a:cubicBezTo>
                  <a:cubicBezTo>
                    <a:pt x="4407" y="9526"/>
                    <a:pt x="3933" y="10403"/>
                    <a:pt x="3173" y="10929"/>
                  </a:cubicBezTo>
                  <a:lnTo>
                    <a:pt x="3173" y="7405"/>
                  </a:lnTo>
                  <a:cubicBezTo>
                    <a:pt x="3173" y="7405"/>
                    <a:pt x="3068" y="7136"/>
                    <a:pt x="2928" y="7125"/>
                  </a:cubicBezTo>
                  <a:cubicBezTo>
                    <a:pt x="2924" y="7125"/>
                    <a:pt x="2921" y="7125"/>
                    <a:pt x="2917" y="7125"/>
                  </a:cubicBezTo>
                  <a:cubicBezTo>
                    <a:pt x="2765" y="7125"/>
                    <a:pt x="2636" y="7245"/>
                    <a:pt x="2630" y="7400"/>
                  </a:cubicBezTo>
                  <a:lnTo>
                    <a:pt x="2630" y="11379"/>
                  </a:lnTo>
                  <a:cubicBezTo>
                    <a:pt x="2636" y="11449"/>
                    <a:pt x="2665" y="11519"/>
                    <a:pt x="2712" y="11573"/>
                  </a:cubicBezTo>
                  <a:cubicBezTo>
                    <a:pt x="2770" y="11625"/>
                    <a:pt x="2841" y="11654"/>
                    <a:pt x="2911" y="11654"/>
                  </a:cubicBezTo>
                  <a:cubicBezTo>
                    <a:pt x="2951" y="11654"/>
                    <a:pt x="2986" y="11648"/>
                    <a:pt x="3027" y="11630"/>
                  </a:cubicBezTo>
                  <a:cubicBezTo>
                    <a:pt x="3132" y="11578"/>
                    <a:pt x="3238" y="11519"/>
                    <a:pt x="3337" y="11460"/>
                  </a:cubicBezTo>
                  <a:cubicBezTo>
                    <a:pt x="3483" y="11759"/>
                    <a:pt x="3699" y="12022"/>
                    <a:pt x="3957" y="12226"/>
                  </a:cubicBezTo>
                  <a:cubicBezTo>
                    <a:pt x="3583" y="12261"/>
                    <a:pt x="3215" y="12402"/>
                    <a:pt x="2911" y="12636"/>
                  </a:cubicBezTo>
                  <a:cubicBezTo>
                    <a:pt x="2700" y="12793"/>
                    <a:pt x="2606" y="13045"/>
                    <a:pt x="2660" y="13313"/>
                  </a:cubicBezTo>
                  <a:lnTo>
                    <a:pt x="286" y="13313"/>
                  </a:lnTo>
                  <a:cubicBezTo>
                    <a:pt x="277" y="13312"/>
                    <a:pt x="267" y="13312"/>
                    <a:pt x="258" y="13312"/>
                  </a:cubicBezTo>
                  <a:cubicBezTo>
                    <a:pt x="129" y="13312"/>
                    <a:pt x="17" y="13417"/>
                    <a:pt x="11" y="13548"/>
                  </a:cubicBezTo>
                  <a:cubicBezTo>
                    <a:pt x="1" y="13699"/>
                    <a:pt x="113" y="13829"/>
                    <a:pt x="262" y="13829"/>
                  </a:cubicBezTo>
                  <a:cubicBezTo>
                    <a:pt x="268" y="13829"/>
                    <a:pt x="275" y="13829"/>
                    <a:pt x="281" y="13828"/>
                  </a:cubicBezTo>
                  <a:lnTo>
                    <a:pt x="13588" y="13828"/>
                  </a:lnTo>
                  <a:cubicBezTo>
                    <a:pt x="13594" y="13829"/>
                    <a:pt x="13600" y="13829"/>
                    <a:pt x="13606" y="13829"/>
                  </a:cubicBezTo>
                  <a:cubicBezTo>
                    <a:pt x="13756" y="13829"/>
                    <a:pt x="13868" y="13699"/>
                    <a:pt x="13863" y="13548"/>
                  </a:cubicBezTo>
                  <a:cubicBezTo>
                    <a:pt x="13851" y="13407"/>
                    <a:pt x="13728" y="13297"/>
                    <a:pt x="13582" y="13297"/>
                  </a:cubicBezTo>
                  <a:lnTo>
                    <a:pt x="13582" y="13313"/>
                  </a:lnTo>
                  <a:lnTo>
                    <a:pt x="11011" y="13313"/>
                  </a:lnTo>
                  <a:cubicBezTo>
                    <a:pt x="11157" y="13109"/>
                    <a:pt x="11238" y="12858"/>
                    <a:pt x="11238" y="12590"/>
                  </a:cubicBezTo>
                  <a:cubicBezTo>
                    <a:pt x="11238" y="11315"/>
                    <a:pt x="10432" y="10187"/>
                    <a:pt x="9228" y="9777"/>
                  </a:cubicBezTo>
                  <a:lnTo>
                    <a:pt x="7405" y="9159"/>
                  </a:lnTo>
                  <a:cubicBezTo>
                    <a:pt x="7241" y="9100"/>
                    <a:pt x="7107" y="8978"/>
                    <a:pt x="7037" y="8825"/>
                  </a:cubicBezTo>
                  <a:cubicBezTo>
                    <a:pt x="7288" y="8767"/>
                    <a:pt x="7534" y="8644"/>
                    <a:pt x="7739" y="8463"/>
                  </a:cubicBezTo>
                  <a:lnTo>
                    <a:pt x="9153" y="7206"/>
                  </a:lnTo>
                  <a:cubicBezTo>
                    <a:pt x="9204" y="7154"/>
                    <a:pt x="9239" y="7090"/>
                    <a:pt x="9239" y="7020"/>
                  </a:cubicBezTo>
                  <a:cubicBezTo>
                    <a:pt x="10075" y="6675"/>
                    <a:pt x="10660" y="5885"/>
                    <a:pt x="10725" y="4962"/>
                  </a:cubicBezTo>
                  <a:cubicBezTo>
                    <a:pt x="10742" y="4752"/>
                    <a:pt x="10607" y="4559"/>
                    <a:pt x="10409" y="4489"/>
                  </a:cubicBezTo>
                  <a:cubicBezTo>
                    <a:pt x="10356" y="4470"/>
                    <a:pt x="10303" y="4461"/>
                    <a:pt x="10250" y="4461"/>
                  </a:cubicBezTo>
                  <a:cubicBezTo>
                    <a:pt x="10075" y="4461"/>
                    <a:pt x="9911" y="4562"/>
                    <a:pt x="9830" y="4728"/>
                  </a:cubicBezTo>
                  <a:cubicBezTo>
                    <a:pt x="9759" y="4624"/>
                    <a:pt x="9644" y="4565"/>
                    <a:pt x="9522" y="4565"/>
                  </a:cubicBezTo>
                  <a:cubicBezTo>
                    <a:pt x="9473" y="4565"/>
                    <a:pt x="9423" y="4574"/>
                    <a:pt x="9374" y="4595"/>
                  </a:cubicBezTo>
                  <a:cubicBezTo>
                    <a:pt x="8861" y="4822"/>
                    <a:pt x="8440" y="5213"/>
                    <a:pt x="8187" y="5710"/>
                  </a:cubicBezTo>
                  <a:cubicBezTo>
                    <a:pt x="8160" y="5699"/>
                    <a:pt x="8130" y="5694"/>
                    <a:pt x="8100" y="5694"/>
                  </a:cubicBezTo>
                  <a:cubicBezTo>
                    <a:pt x="8047" y="5694"/>
                    <a:pt x="7994" y="5710"/>
                    <a:pt x="7949" y="5739"/>
                  </a:cubicBezTo>
                  <a:lnTo>
                    <a:pt x="7043" y="6359"/>
                  </a:lnTo>
                  <a:lnTo>
                    <a:pt x="7043" y="5078"/>
                  </a:lnTo>
                  <a:cubicBezTo>
                    <a:pt x="7043" y="5056"/>
                    <a:pt x="7002" y="4576"/>
                    <a:pt x="6768" y="4161"/>
                  </a:cubicBezTo>
                  <a:cubicBezTo>
                    <a:pt x="7013" y="4045"/>
                    <a:pt x="7213" y="3823"/>
                    <a:pt x="7283" y="3543"/>
                  </a:cubicBezTo>
                  <a:lnTo>
                    <a:pt x="7294" y="3495"/>
                  </a:lnTo>
                  <a:lnTo>
                    <a:pt x="7375" y="3495"/>
                  </a:lnTo>
                  <a:cubicBezTo>
                    <a:pt x="7410" y="3495"/>
                    <a:pt x="7445" y="3489"/>
                    <a:pt x="7475" y="3478"/>
                  </a:cubicBezTo>
                  <a:cubicBezTo>
                    <a:pt x="7591" y="3430"/>
                    <a:pt x="7656" y="3319"/>
                    <a:pt x="7650" y="3209"/>
                  </a:cubicBezTo>
                  <a:lnTo>
                    <a:pt x="7598" y="2286"/>
                  </a:lnTo>
                  <a:cubicBezTo>
                    <a:pt x="7709" y="2098"/>
                    <a:pt x="7802" y="1922"/>
                    <a:pt x="7809" y="1566"/>
                  </a:cubicBezTo>
                  <a:cubicBezTo>
                    <a:pt x="7820" y="1496"/>
                    <a:pt x="7809" y="1420"/>
                    <a:pt x="7774" y="1350"/>
                  </a:cubicBezTo>
                  <a:cubicBezTo>
                    <a:pt x="7388" y="532"/>
                    <a:pt x="6546" y="1"/>
                    <a:pt x="564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33"/>
            <p:cNvSpPr/>
            <p:nvPr/>
          </p:nvSpPr>
          <p:spPr>
            <a:xfrm>
              <a:off x="4871550" y="3381300"/>
              <a:ext cx="13625" cy="13650"/>
            </a:xfrm>
            <a:custGeom>
              <a:rect b="b" l="l" r="r" t="t"/>
              <a:pathLst>
                <a:path extrusionOk="0" h="546" w="545">
                  <a:moveTo>
                    <a:pt x="276" y="1"/>
                  </a:moveTo>
                  <a:cubicBezTo>
                    <a:pt x="124" y="1"/>
                    <a:pt x="1" y="124"/>
                    <a:pt x="1" y="270"/>
                  </a:cubicBezTo>
                  <a:cubicBezTo>
                    <a:pt x="1" y="422"/>
                    <a:pt x="124" y="545"/>
                    <a:pt x="276" y="545"/>
                  </a:cubicBezTo>
                  <a:cubicBezTo>
                    <a:pt x="422" y="545"/>
                    <a:pt x="545" y="422"/>
                    <a:pt x="545" y="270"/>
                  </a:cubicBezTo>
                  <a:cubicBezTo>
                    <a:pt x="545" y="124"/>
                    <a:pt x="422" y="1"/>
                    <a:pt x="276"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06" name="Google Shape;2606;p33"/>
          <p:cNvSpPr txBox="1"/>
          <p:nvPr>
            <p:ph idx="3" type="title"/>
          </p:nvPr>
        </p:nvSpPr>
        <p:spPr>
          <a:xfrm>
            <a:off x="2065569" y="3403425"/>
            <a:ext cx="19611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Community</a:t>
            </a:r>
            <a:endParaRPr/>
          </a:p>
        </p:txBody>
      </p:sp>
      <p:sp>
        <p:nvSpPr>
          <p:cNvPr id="2607" name="Google Shape;2607;p33"/>
          <p:cNvSpPr txBox="1"/>
          <p:nvPr>
            <p:ph idx="4" type="subTitle"/>
          </p:nvPr>
        </p:nvSpPr>
        <p:spPr>
          <a:xfrm>
            <a:off x="2065569" y="3749907"/>
            <a:ext cx="19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Despite being red, Mars is a cold place</a:t>
            </a:r>
            <a:endParaRPr/>
          </a:p>
        </p:txBody>
      </p:sp>
      <p:sp>
        <p:nvSpPr>
          <p:cNvPr id="2608" name="Google Shape;2608;p33"/>
          <p:cNvSpPr txBox="1"/>
          <p:nvPr>
            <p:ph idx="5" type="title"/>
          </p:nvPr>
        </p:nvSpPr>
        <p:spPr>
          <a:xfrm>
            <a:off x="5796144" y="1785850"/>
            <a:ext cx="19611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Mecca</a:t>
            </a:r>
            <a:endParaRPr/>
          </a:p>
        </p:txBody>
      </p:sp>
      <p:sp>
        <p:nvSpPr>
          <p:cNvPr id="2609" name="Google Shape;2609;p33"/>
          <p:cNvSpPr txBox="1"/>
          <p:nvPr>
            <p:ph idx="6" type="subTitle"/>
          </p:nvPr>
        </p:nvSpPr>
        <p:spPr>
          <a:xfrm>
            <a:off x="5796144" y="2132332"/>
            <a:ext cx="19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It’s the biggest planet in the Solar System</a:t>
            </a:r>
            <a:endParaRPr/>
          </a:p>
        </p:txBody>
      </p:sp>
      <p:sp>
        <p:nvSpPr>
          <p:cNvPr id="2610" name="Google Shape;2610;p33"/>
          <p:cNvSpPr txBox="1"/>
          <p:nvPr>
            <p:ph idx="7" type="title"/>
          </p:nvPr>
        </p:nvSpPr>
        <p:spPr>
          <a:xfrm>
            <a:off x="5796144" y="3403425"/>
            <a:ext cx="1961100" cy="3474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Faith</a:t>
            </a:r>
            <a:endParaRPr/>
          </a:p>
        </p:txBody>
      </p:sp>
      <p:sp>
        <p:nvSpPr>
          <p:cNvPr id="2611" name="Google Shape;2611;p33"/>
          <p:cNvSpPr txBox="1"/>
          <p:nvPr>
            <p:ph idx="8" type="subTitle"/>
          </p:nvPr>
        </p:nvSpPr>
        <p:spPr>
          <a:xfrm>
            <a:off x="5796144" y="3749907"/>
            <a:ext cx="1961100" cy="48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 is a gas giant and has several rings</a:t>
            </a:r>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15" name="Shape 2615"/>
        <p:cNvGrpSpPr/>
        <p:nvPr/>
      </p:nvGrpSpPr>
      <p:grpSpPr>
        <a:xfrm>
          <a:off x="0" y="0"/>
          <a:ext cx="0" cy="0"/>
          <a:chOff x="0" y="0"/>
          <a:chExt cx="0" cy="0"/>
        </a:xfrm>
      </p:grpSpPr>
      <p:sp>
        <p:nvSpPr>
          <p:cNvPr id="2616" name="Google Shape;2616;p34"/>
          <p:cNvSpPr txBox="1"/>
          <p:nvPr>
            <p:ph type="title"/>
          </p:nvPr>
        </p:nvSpPr>
        <p:spPr>
          <a:xfrm>
            <a:off x="3639337" y="2035874"/>
            <a:ext cx="3364200" cy="4755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Objectives</a:t>
            </a:r>
            <a:endParaRPr/>
          </a:p>
        </p:txBody>
      </p:sp>
      <p:sp>
        <p:nvSpPr>
          <p:cNvPr id="2617" name="Google Shape;2617;p34"/>
          <p:cNvSpPr txBox="1"/>
          <p:nvPr>
            <p:ph idx="2" type="title"/>
          </p:nvPr>
        </p:nvSpPr>
        <p:spPr>
          <a:xfrm>
            <a:off x="1483012" y="2154575"/>
            <a:ext cx="1289700" cy="8418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2618" name="Google Shape;2618;p34"/>
          <p:cNvSpPr txBox="1"/>
          <p:nvPr>
            <p:ph idx="1" type="subTitle"/>
          </p:nvPr>
        </p:nvSpPr>
        <p:spPr>
          <a:xfrm>
            <a:off x="3639337" y="2813684"/>
            <a:ext cx="4360200" cy="4389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You can enter a subtitle here if you need it</a:t>
            </a:r>
            <a:endParaRPr/>
          </a:p>
        </p:txBody>
      </p:sp>
      <p:sp>
        <p:nvSpPr>
          <p:cNvPr id="2619" name="Google Shape;2619;p34"/>
          <p:cNvSpPr/>
          <p:nvPr/>
        </p:nvSpPr>
        <p:spPr>
          <a:xfrm>
            <a:off x="1144463" y="1506745"/>
            <a:ext cx="1966794" cy="2130011"/>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2620" name="Google Shape;2620;p34"/>
          <p:cNvCxnSpPr/>
          <p:nvPr/>
        </p:nvCxnSpPr>
        <p:spPr>
          <a:xfrm>
            <a:off x="3822562" y="2647943"/>
            <a:ext cx="2714700" cy="0"/>
          </a:xfrm>
          <a:prstGeom prst="straightConnector1">
            <a:avLst/>
          </a:prstGeom>
          <a:noFill/>
          <a:ln cap="flat" cmpd="sng" w="19050">
            <a:solidFill>
              <a:schemeClr val="accent1"/>
            </a:solidFill>
            <a:prstDash val="solid"/>
            <a:round/>
            <a:headEnd len="med" w="med" type="none"/>
            <a:tailEnd len="med" w="med" type="none"/>
          </a:ln>
        </p:spPr>
      </p:cxn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24" name="Shape 2624"/>
        <p:cNvGrpSpPr/>
        <p:nvPr/>
      </p:nvGrpSpPr>
      <p:grpSpPr>
        <a:xfrm>
          <a:off x="0" y="0"/>
          <a:ext cx="0" cy="0"/>
          <a:chOff x="0" y="0"/>
          <a:chExt cx="0" cy="0"/>
        </a:xfrm>
      </p:grpSpPr>
      <p:sp>
        <p:nvSpPr>
          <p:cNvPr id="2625" name="Google Shape;2625;p35"/>
          <p:cNvSpPr txBox="1"/>
          <p:nvPr>
            <p:ph idx="2" type="title"/>
          </p:nvPr>
        </p:nvSpPr>
        <p:spPr>
          <a:xfrm>
            <a:off x="720000" y="445025"/>
            <a:ext cx="7704000" cy="5727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solidFill>
                  <a:schemeClr val="accent2"/>
                </a:solidFill>
              </a:rPr>
              <a:t>Literature</a:t>
            </a:r>
            <a:r>
              <a:rPr lang="en"/>
              <a:t> review</a:t>
            </a:r>
            <a:endParaRPr/>
          </a:p>
        </p:txBody>
      </p:sp>
      <p:sp>
        <p:nvSpPr>
          <p:cNvPr id="2626" name="Google Shape;2626;p35"/>
          <p:cNvSpPr txBox="1"/>
          <p:nvPr>
            <p:ph type="title"/>
          </p:nvPr>
        </p:nvSpPr>
        <p:spPr>
          <a:xfrm>
            <a:off x="720000" y="2880513"/>
            <a:ext cx="23364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Theory 1</a:t>
            </a:r>
            <a:endParaRPr/>
          </a:p>
        </p:txBody>
      </p:sp>
      <p:sp>
        <p:nvSpPr>
          <p:cNvPr id="2627" name="Google Shape;2627;p35"/>
          <p:cNvSpPr txBox="1"/>
          <p:nvPr>
            <p:ph idx="1" type="subTitle"/>
          </p:nvPr>
        </p:nvSpPr>
        <p:spPr>
          <a:xfrm>
            <a:off x="720000" y="3222209"/>
            <a:ext cx="2336400" cy="6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It’s the closest planet to the Sun and the smallest in the Solar System</a:t>
            </a:r>
            <a:endParaRPr/>
          </a:p>
        </p:txBody>
      </p:sp>
      <p:cxnSp>
        <p:nvCxnSpPr>
          <p:cNvPr id="2628" name="Google Shape;2628;p35"/>
          <p:cNvCxnSpPr/>
          <p:nvPr/>
        </p:nvCxnSpPr>
        <p:spPr>
          <a:xfrm>
            <a:off x="823925" y="1044025"/>
            <a:ext cx="3263400" cy="0"/>
          </a:xfrm>
          <a:prstGeom prst="straightConnector1">
            <a:avLst/>
          </a:prstGeom>
          <a:noFill/>
          <a:ln cap="flat" cmpd="sng" w="19050">
            <a:solidFill>
              <a:schemeClr val="accent1"/>
            </a:solidFill>
            <a:prstDash val="solid"/>
            <a:round/>
            <a:headEnd len="med" w="med" type="none"/>
            <a:tailEnd len="med" w="med" type="none"/>
          </a:ln>
        </p:spPr>
      </p:cxnSp>
      <p:sp>
        <p:nvSpPr>
          <p:cNvPr id="2629" name="Google Shape;2629;p35"/>
          <p:cNvSpPr txBox="1"/>
          <p:nvPr>
            <p:ph idx="3" type="title"/>
          </p:nvPr>
        </p:nvSpPr>
        <p:spPr>
          <a:xfrm>
            <a:off x="3403800" y="2880513"/>
            <a:ext cx="23364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Theory 2</a:t>
            </a:r>
            <a:endParaRPr/>
          </a:p>
        </p:txBody>
      </p:sp>
      <p:sp>
        <p:nvSpPr>
          <p:cNvPr id="2630" name="Google Shape;2630;p35"/>
          <p:cNvSpPr txBox="1"/>
          <p:nvPr>
            <p:ph idx="4" type="subTitle"/>
          </p:nvPr>
        </p:nvSpPr>
        <p:spPr>
          <a:xfrm>
            <a:off x="3403800" y="3222209"/>
            <a:ext cx="2336400" cy="6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 has a beautiful name and is the second planet from the Sun</a:t>
            </a:r>
            <a:endParaRPr/>
          </a:p>
        </p:txBody>
      </p:sp>
      <p:sp>
        <p:nvSpPr>
          <p:cNvPr id="2631" name="Google Shape;2631;p35"/>
          <p:cNvSpPr txBox="1"/>
          <p:nvPr>
            <p:ph idx="5" type="title"/>
          </p:nvPr>
        </p:nvSpPr>
        <p:spPr>
          <a:xfrm>
            <a:off x="6087600" y="2880513"/>
            <a:ext cx="2336400" cy="347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Theory 3</a:t>
            </a:r>
            <a:endParaRPr/>
          </a:p>
        </p:txBody>
      </p:sp>
      <p:sp>
        <p:nvSpPr>
          <p:cNvPr id="2632" name="Google Shape;2632;p35"/>
          <p:cNvSpPr txBox="1"/>
          <p:nvPr>
            <p:ph idx="6" type="subTitle"/>
          </p:nvPr>
        </p:nvSpPr>
        <p:spPr>
          <a:xfrm>
            <a:off x="6087600" y="3222209"/>
            <a:ext cx="2336400" cy="6783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Despite being red, Mars is actually a cold place. It’s full of iron oxide dust</a:t>
            </a:r>
            <a:endParaRPr/>
          </a:p>
        </p:txBody>
      </p:sp>
      <p:grpSp>
        <p:nvGrpSpPr>
          <p:cNvPr id="2633" name="Google Shape;2633;p35"/>
          <p:cNvGrpSpPr/>
          <p:nvPr/>
        </p:nvGrpSpPr>
        <p:grpSpPr>
          <a:xfrm>
            <a:off x="4394047" y="2374066"/>
            <a:ext cx="355902" cy="474673"/>
            <a:chOff x="1077975" y="2119525"/>
            <a:chExt cx="259650" cy="346300"/>
          </a:xfrm>
        </p:grpSpPr>
        <p:sp>
          <p:nvSpPr>
            <p:cNvPr id="2634" name="Google Shape;2634;p35"/>
            <p:cNvSpPr/>
            <p:nvPr/>
          </p:nvSpPr>
          <p:spPr>
            <a:xfrm>
              <a:off x="1077975" y="2119525"/>
              <a:ext cx="259650" cy="346300"/>
            </a:xfrm>
            <a:custGeom>
              <a:rect b="b" l="l" r="r" t="t"/>
              <a:pathLst>
                <a:path extrusionOk="0" h="13852" w="10386">
                  <a:moveTo>
                    <a:pt x="9849" y="537"/>
                  </a:moveTo>
                  <a:lnTo>
                    <a:pt x="9849" y="11847"/>
                  </a:lnTo>
                  <a:lnTo>
                    <a:pt x="999" y="11847"/>
                  </a:lnTo>
                  <a:cubicBezTo>
                    <a:pt x="836" y="11847"/>
                    <a:pt x="678" y="11888"/>
                    <a:pt x="538" y="11958"/>
                  </a:cubicBezTo>
                  <a:lnTo>
                    <a:pt x="538" y="999"/>
                  </a:lnTo>
                  <a:cubicBezTo>
                    <a:pt x="538" y="742"/>
                    <a:pt x="748" y="537"/>
                    <a:pt x="999" y="537"/>
                  </a:cubicBezTo>
                  <a:close/>
                  <a:moveTo>
                    <a:pt x="9849" y="12390"/>
                  </a:moveTo>
                  <a:lnTo>
                    <a:pt x="9849" y="13307"/>
                  </a:lnTo>
                  <a:lnTo>
                    <a:pt x="1012" y="13307"/>
                  </a:lnTo>
                  <a:cubicBezTo>
                    <a:pt x="778" y="13307"/>
                    <a:pt x="562" y="13121"/>
                    <a:pt x="543" y="12892"/>
                  </a:cubicBezTo>
                  <a:cubicBezTo>
                    <a:pt x="521" y="12618"/>
                    <a:pt x="731" y="12390"/>
                    <a:pt x="999" y="12390"/>
                  </a:cubicBezTo>
                  <a:close/>
                  <a:moveTo>
                    <a:pt x="999" y="0"/>
                  </a:moveTo>
                  <a:cubicBezTo>
                    <a:pt x="451" y="0"/>
                    <a:pt x="0" y="443"/>
                    <a:pt x="0" y="999"/>
                  </a:cubicBezTo>
                  <a:lnTo>
                    <a:pt x="0" y="12846"/>
                  </a:lnTo>
                  <a:cubicBezTo>
                    <a:pt x="0" y="13401"/>
                    <a:pt x="451" y="13851"/>
                    <a:pt x="999" y="13851"/>
                  </a:cubicBezTo>
                  <a:lnTo>
                    <a:pt x="10116" y="13851"/>
                  </a:lnTo>
                  <a:cubicBezTo>
                    <a:pt x="10269" y="13851"/>
                    <a:pt x="10386" y="13728"/>
                    <a:pt x="10386" y="13576"/>
                  </a:cubicBezTo>
                  <a:lnTo>
                    <a:pt x="10386" y="268"/>
                  </a:lnTo>
                  <a:cubicBezTo>
                    <a:pt x="10386" y="117"/>
                    <a:pt x="10269" y="0"/>
                    <a:pt x="1011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35"/>
            <p:cNvSpPr/>
            <p:nvPr/>
          </p:nvSpPr>
          <p:spPr>
            <a:xfrm>
              <a:off x="1142850" y="2173875"/>
              <a:ext cx="129900" cy="201500"/>
            </a:xfrm>
            <a:custGeom>
              <a:rect b="b" l="l" r="r" t="t"/>
              <a:pathLst>
                <a:path extrusionOk="0" h="8060" w="5196">
                  <a:moveTo>
                    <a:pt x="2601" y="561"/>
                  </a:moveTo>
                  <a:cubicBezTo>
                    <a:pt x="3068" y="754"/>
                    <a:pt x="3138" y="918"/>
                    <a:pt x="3138" y="999"/>
                  </a:cubicBezTo>
                  <a:cubicBezTo>
                    <a:pt x="3138" y="1152"/>
                    <a:pt x="3262" y="1274"/>
                    <a:pt x="3413" y="1274"/>
                  </a:cubicBezTo>
                  <a:cubicBezTo>
                    <a:pt x="3712" y="1274"/>
                    <a:pt x="3957" y="1514"/>
                    <a:pt x="3957" y="1818"/>
                  </a:cubicBezTo>
                  <a:cubicBezTo>
                    <a:pt x="3957" y="1870"/>
                    <a:pt x="3945" y="1923"/>
                    <a:pt x="3933" y="1975"/>
                  </a:cubicBezTo>
                  <a:cubicBezTo>
                    <a:pt x="3915" y="2034"/>
                    <a:pt x="3915" y="2099"/>
                    <a:pt x="3933" y="2156"/>
                  </a:cubicBezTo>
                  <a:cubicBezTo>
                    <a:pt x="3974" y="2256"/>
                    <a:pt x="4062" y="2320"/>
                    <a:pt x="4161" y="2332"/>
                  </a:cubicBezTo>
                  <a:cubicBezTo>
                    <a:pt x="4441" y="2355"/>
                    <a:pt x="4652" y="2590"/>
                    <a:pt x="4652" y="2876"/>
                  </a:cubicBezTo>
                  <a:lnTo>
                    <a:pt x="4652" y="5185"/>
                  </a:lnTo>
                  <a:cubicBezTo>
                    <a:pt x="4652" y="5465"/>
                    <a:pt x="4441" y="5698"/>
                    <a:pt x="4161" y="5727"/>
                  </a:cubicBezTo>
                  <a:cubicBezTo>
                    <a:pt x="4114" y="5733"/>
                    <a:pt x="4074" y="5746"/>
                    <a:pt x="4039" y="5774"/>
                  </a:cubicBezTo>
                  <a:cubicBezTo>
                    <a:pt x="3933" y="5844"/>
                    <a:pt x="3898" y="5967"/>
                    <a:pt x="3933" y="6078"/>
                  </a:cubicBezTo>
                  <a:cubicBezTo>
                    <a:pt x="3945" y="6131"/>
                    <a:pt x="3957" y="6183"/>
                    <a:pt x="3957" y="6242"/>
                  </a:cubicBezTo>
                  <a:cubicBezTo>
                    <a:pt x="3957" y="6540"/>
                    <a:pt x="3712" y="6785"/>
                    <a:pt x="3413" y="6785"/>
                  </a:cubicBezTo>
                  <a:cubicBezTo>
                    <a:pt x="3262" y="6785"/>
                    <a:pt x="3138" y="6908"/>
                    <a:pt x="3138" y="7054"/>
                  </a:cubicBezTo>
                  <a:cubicBezTo>
                    <a:pt x="3138" y="7141"/>
                    <a:pt x="3068" y="7305"/>
                    <a:pt x="2601" y="7499"/>
                  </a:cubicBezTo>
                  <a:cubicBezTo>
                    <a:pt x="2134" y="7305"/>
                    <a:pt x="2057" y="7141"/>
                    <a:pt x="2057" y="7054"/>
                  </a:cubicBezTo>
                  <a:cubicBezTo>
                    <a:pt x="2057" y="6908"/>
                    <a:pt x="1935" y="6785"/>
                    <a:pt x="1789" y="6785"/>
                  </a:cubicBezTo>
                  <a:cubicBezTo>
                    <a:pt x="1484" y="6785"/>
                    <a:pt x="1239" y="6540"/>
                    <a:pt x="1239" y="6242"/>
                  </a:cubicBezTo>
                  <a:cubicBezTo>
                    <a:pt x="1239" y="6183"/>
                    <a:pt x="1250" y="6131"/>
                    <a:pt x="1268" y="6078"/>
                  </a:cubicBezTo>
                  <a:cubicBezTo>
                    <a:pt x="1285" y="6019"/>
                    <a:pt x="1285" y="5962"/>
                    <a:pt x="1263" y="5903"/>
                  </a:cubicBezTo>
                  <a:cubicBezTo>
                    <a:pt x="1228" y="5803"/>
                    <a:pt x="1134" y="5739"/>
                    <a:pt x="1034" y="5727"/>
                  </a:cubicBezTo>
                  <a:cubicBezTo>
                    <a:pt x="754" y="5698"/>
                    <a:pt x="543" y="5465"/>
                    <a:pt x="543" y="5185"/>
                  </a:cubicBezTo>
                  <a:lnTo>
                    <a:pt x="543" y="2876"/>
                  </a:lnTo>
                  <a:cubicBezTo>
                    <a:pt x="543" y="2590"/>
                    <a:pt x="754" y="2355"/>
                    <a:pt x="1034" y="2332"/>
                  </a:cubicBezTo>
                  <a:cubicBezTo>
                    <a:pt x="1082" y="2326"/>
                    <a:pt x="1123" y="2309"/>
                    <a:pt x="1163" y="2285"/>
                  </a:cubicBezTo>
                  <a:cubicBezTo>
                    <a:pt x="1263" y="2215"/>
                    <a:pt x="1303" y="2092"/>
                    <a:pt x="1268" y="1981"/>
                  </a:cubicBezTo>
                  <a:cubicBezTo>
                    <a:pt x="1250" y="1929"/>
                    <a:pt x="1239" y="1870"/>
                    <a:pt x="1239" y="1818"/>
                  </a:cubicBezTo>
                  <a:cubicBezTo>
                    <a:pt x="1239" y="1514"/>
                    <a:pt x="1484" y="1274"/>
                    <a:pt x="1789" y="1274"/>
                  </a:cubicBezTo>
                  <a:cubicBezTo>
                    <a:pt x="1935" y="1274"/>
                    <a:pt x="2057" y="1152"/>
                    <a:pt x="2057" y="999"/>
                  </a:cubicBezTo>
                  <a:cubicBezTo>
                    <a:pt x="2057" y="918"/>
                    <a:pt x="2134" y="754"/>
                    <a:pt x="2601" y="561"/>
                  </a:cubicBezTo>
                  <a:close/>
                  <a:moveTo>
                    <a:pt x="2598" y="0"/>
                  </a:moveTo>
                  <a:cubicBezTo>
                    <a:pt x="2566" y="0"/>
                    <a:pt x="2534" y="6"/>
                    <a:pt x="2501" y="17"/>
                  </a:cubicBezTo>
                  <a:cubicBezTo>
                    <a:pt x="2297" y="93"/>
                    <a:pt x="1724" y="310"/>
                    <a:pt x="1560" y="754"/>
                  </a:cubicBezTo>
                  <a:cubicBezTo>
                    <a:pt x="1069" y="859"/>
                    <a:pt x="702" y="1298"/>
                    <a:pt x="702" y="1818"/>
                  </a:cubicBezTo>
                  <a:lnTo>
                    <a:pt x="702" y="1859"/>
                  </a:lnTo>
                  <a:cubicBezTo>
                    <a:pt x="287" y="2010"/>
                    <a:pt x="0" y="2407"/>
                    <a:pt x="0" y="2876"/>
                  </a:cubicBezTo>
                  <a:lnTo>
                    <a:pt x="0" y="5185"/>
                  </a:lnTo>
                  <a:cubicBezTo>
                    <a:pt x="0" y="5646"/>
                    <a:pt x="287" y="6043"/>
                    <a:pt x="702" y="6201"/>
                  </a:cubicBezTo>
                  <a:lnTo>
                    <a:pt x="702" y="6242"/>
                  </a:lnTo>
                  <a:cubicBezTo>
                    <a:pt x="702" y="6763"/>
                    <a:pt x="1069" y="7200"/>
                    <a:pt x="1560" y="7300"/>
                  </a:cubicBezTo>
                  <a:cubicBezTo>
                    <a:pt x="1724" y="7744"/>
                    <a:pt x="2297" y="7966"/>
                    <a:pt x="2501" y="8042"/>
                  </a:cubicBezTo>
                  <a:cubicBezTo>
                    <a:pt x="2536" y="8053"/>
                    <a:pt x="2566" y="8060"/>
                    <a:pt x="2601" y="8060"/>
                  </a:cubicBezTo>
                  <a:cubicBezTo>
                    <a:pt x="2630" y="8060"/>
                    <a:pt x="2665" y="8053"/>
                    <a:pt x="2695" y="8042"/>
                  </a:cubicBezTo>
                  <a:cubicBezTo>
                    <a:pt x="2905" y="7966"/>
                    <a:pt x="3478" y="7744"/>
                    <a:pt x="3635" y="7300"/>
                  </a:cubicBezTo>
                  <a:cubicBezTo>
                    <a:pt x="4126" y="7200"/>
                    <a:pt x="4495" y="6763"/>
                    <a:pt x="4495" y="6242"/>
                  </a:cubicBezTo>
                  <a:lnTo>
                    <a:pt x="4495" y="6201"/>
                  </a:lnTo>
                  <a:cubicBezTo>
                    <a:pt x="4910" y="6043"/>
                    <a:pt x="5196" y="5646"/>
                    <a:pt x="5196" y="5185"/>
                  </a:cubicBezTo>
                  <a:lnTo>
                    <a:pt x="5196" y="2876"/>
                  </a:lnTo>
                  <a:cubicBezTo>
                    <a:pt x="5196" y="2407"/>
                    <a:pt x="4910" y="2010"/>
                    <a:pt x="4495" y="1859"/>
                  </a:cubicBezTo>
                  <a:lnTo>
                    <a:pt x="4495" y="1818"/>
                  </a:lnTo>
                  <a:cubicBezTo>
                    <a:pt x="4495" y="1298"/>
                    <a:pt x="4126" y="859"/>
                    <a:pt x="3635" y="754"/>
                  </a:cubicBezTo>
                  <a:cubicBezTo>
                    <a:pt x="3478" y="310"/>
                    <a:pt x="2905" y="93"/>
                    <a:pt x="2695" y="17"/>
                  </a:cubicBezTo>
                  <a:cubicBezTo>
                    <a:pt x="2663" y="6"/>
                    <a:pt x="2630" y="0"/>
                    <a:pt x="2598"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35"/>
            <p:cNvSpPr/>
            <p:nvPr/>
          </p:nvSpPr>
          <p:spPr>
            <a:xfrm>
              <a:off x="1105000" y="2146550"/>
              <a:ext cx="205600" cy="255700"/>
            </a:xfrm>
            <a:custGeom>
              <a:rect b="b" l="l" r="r" t="t"/>
              <a:pathLst>
                <a:path extrusionOk="0" h="10228" w="8224">
                  <a:moveTo>
                    <a:pt x="1444" y="1"/>
                  </a:moveTo>
                  <a:cubicBezTo>
                    <a:pt x="1298" y="1"/>
                    <a:pt x="1175" y="117"/>
                    <a:pt x="1175" y="269"/>
                  </a:cubicBezTo>
                  <a:cubicBezTo>
                    <a:pt x="1175" y="765"/>
                    <a:pt x="765" y="1175"/>
                    <a:pt x="269" y="1175"/>
                  </a:cubicBezTo>
                  <a:cubicBezTo>
                    <a:pt x="117" y="1175"/>
                    <a:pt x="1" y="1298"/>
                    <a:pt x="1" y="1444"/>
                  </a:cubicBezTo>
                  <a:lnTo>
                    <a:pt x="1" y="8778"/>
                  </a:lnTo>
                  <a:cubicBezTo>
                    <a:pt x="1" y="8930"/>
                    <a:pt x="123" y="9053"/>
                    <a:pt x="269" y="9053"/>
                  </a:cubicBezTo>
                  <a:cubicBezTo>
                    <a:pt x="772" y="9053"/>
                    <a:pt x="1175" y="9456"/>
                    <a:pt x="1175" y="9959"/>
                  </a:cubicBezTo>
                  <a:cubicBezTo>
                    <a:pt x="1175" y="10105"/>
                    <a:pt x="1298" y="10227"/>
                    <a:pt x="1444" y="10227"/>
                  </a:cubicBezTo>
                  <a:lnTo>
                    <a:pt x="6780" y="10227"/>
                  </a:lnTo>
                  <a:cubicBezTo>
                    <a:pt x="6931" y="10227"/>
                    <a:pt x="7055" y="10105"/>
                    <a:pt x="7049" y="9959"/>
                  </a:cubicBezTo>
                  <a:cubicBezTo>
                    <a:pt x="7049" y="9456"/>
                    <a:pt x="7457" y="9053"/>
                    <a:pt x="7954" y="9053"/>
                  </a:cubicBezTo>
                  <a:cubicBezTo>
                    <a:pt x="8107" y="9053"/>
                    <a:pt x="8223" y="8930"/>
                    <a:pt x="8223" y="8778"/>
                  </a:cubicBezTo>
                  <a:lnTo>
                    <a:pt x="8223" y="6318"/>
                  </a:lnTo>
                  <a:cubicBezTo>
                    <a:pt x="8223" y="6184"/>
                    <a:pt x="8129" y="6060"/>
                    <a:pt x="7996" y="6043"/>
                  </a:cubicBezTo>
                  <a:cubicBezTo>
                    <a:pt x="7982" y="6041"/>
                    <a:pt x="7969" y="6040"/>
                    <a:pt x="7956" y="6040"/>
                  </a:cubicBezTo>
                  <a:cubicBezTo>
                    <a:pt x="7805" y="6040"/>
                    <a:pt x="7686" y="6162"/>
                    <a:pt x="7686" y="6313"/>
                  </a:cubicBezTo>
                  <a:lnTo>
                    <a:pt x="7686" y="8539"/>
                  </a:lnTo>
                  <a:cubicBezTo>
                    <a:pt x="7101" y="8644"/>
                    <a:pt x="6645" y="9105"/>
                    <a:pt x="6535" y="9685"/>
                  </a:cubicBezTo>
                  <a:lnTo>
                    <a:pt x="1690" y="9685"/>
                  </a:lnTo>
                  <a:cubicBezTo>
                    <a:pt x="1579" y="9105"/>
                    <a:pt x="1123" y="8644"/>
                    <a:pt x="544" y="8539"/>
                  </a:cubicBezTo>
                  <a:lnTo>
                    <a:pt x="544" y="1689"/>
                  </a:lnTo>
                  <a:cubicBezTo>
                    <a:pt x="1123" y="1579"/>
                    <a:pt x="1579" y="1123"/>
                    <a:pt x="1690" y="538"/>
                  </a:cubicBezTo>
                  <a:lnTo>
                    <a:pt x="6535" y="538"/>
                  </a:lnTo>
                  <a:cubicBezTo>
                    <a:pt x="6645" y="1123"/>
                    <a:pt x="7101" y="1579"/>
                    <a:pt x="7686" y="1689"/>
                  </a:cubicBezTo>
                  <a:lnTo>
                    <a:pt x="7686" y="3869"/>
                  </a:lnTo>
                  <a:cubicBezTo>
                    <a:pt x="7686" y="4004"/>
                    <a:pt x="7779" y="4126"/>
                    <a:pt x="7913" y="4144"/>
                  </a:cubicBezTo>
                  <a:cubicBezTo>
                    <a:pt x="7926" y="4146"/>
                    <a:pt x="7939" y="4147"/>
                    <a:pt x="7952" y="4147"/>
                  </a:cubicBezTo>
                  <a:cubicBezTo>
                    <a:pt x="8104" y="4147"/>
                    <a:pt x="8223" y="4026"/>
                    <a:pt x="8223" y="3875"/>
                  </a:cubicBezTo>
                  <a:lnTo>
                    <a:pt x="8223" y="1444"/>
                  </a:lnTo>
                  <a:cubicBezTo>
                    <a:pt x="8223" y="1298"/>
                    <a:pt x="8107" y="1175"/>
                    <a:pt x="7954" y="1175"/>
                  </a:cubicBezTo>
                  <a:cubicBezTo>
                    <a:pt x="7457" y="1175"/>
                    <a:pt x="7049" y="765"/>
                    <a:pt x="7049" y="269"/>
                  </a:cubicBezTo>
                  <a:cubicBezTo>
                    <a:pt x="7055" y="117"/>
                    <a:pt x="6931" y="1"/>
                    <a:pt x="678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35"/>
            <p:cNvSpPr/>
            <p:nvPr/>
          </p:nvSpPr>
          <p:spPr>
            <a:xfrm>
              <a:off x="1169575" y="2236175"/>
              <a:ext cx="77175" cy="75725"/>
            </a:xfrm>
            <a:custGeom>
              <a:rect b="b" l="l" r="r" t="t"/>
              <a:pathLst>
                <a:path extrusionOk="0" h="3029" w="3087">
                  <a:moveTo>
                    <a:pt x="1543" y="652"/>
                  </a:moveTo>
                  <a:lnTo>
                    <a:pt x="1718" y="827"/>
                  </a:lnTo>
                  <a:cubicBezTo>
                    <a:pt x="1766" y="875"/>
                    <a:pt x="1836" y="904"/>
                    <a:pt x="1906" y="904"/>
                  </a:cubicBezTo>
                  <a:lnTo>
                    <a:pt x="2152" y="904"/>
                  </a:lnTo>
                  <a:lnTo>
                    <a:pt x="2152" y="1150"/>
                  </a:lnTo>
                  <a:cubicBezTo>
                    <a:pt x="2152" y="1220"/>
                    <a:pt x="2180" y="1290"/>
                    <a:pt x="2233" y="1342"/>
                  </a:cubicBezTo>
                  <a:lnTo>
                    <a:pt x="2403" y="1512"/>
                  </a:lnTo>
                  <a:lnTo>
                    <a:pt x="2233" y="1687"/>
                  </a:lnTo>
                  <a:cubicBezTo>
                    <a:pt x="2180" y="1739"/>
                    <a:pt x="2152" y="1803"/>
                    <a:pt x="2152" y="1879"/>
                  </a:cubicBezTo>
                  <a:lnTo>
                    <a:pt x="2152" y="2124"/>
                  </a:lnTo>
                  <a:lnTo>
                    <a:pt x="1906" y="2124"/>
                  </a:lnTo>
                  <a:cubicBezTo>
                    <a:pt x="1836" y="2124"/>
                    <a:pt x="1766" y="2148"/>
                    <a:pt x="1718" y="2202"/>
                  </a:cubicBezTo>
                  <a:lnTo>
                    <a:pt x="1543" y="2377"/>
                  </a:lnTo>
                  <a:lnTo>
                    <a:pt x="1368" y="2202"/>
                  </a:lnTo>
                  <a:cubicBezTo>
                    <a:pt x="1322" y="2148"/>
                    <a:pt x="1251" y="2124"/>
                    <a:pt x="1181" y="2124"/>
                  </a:cubicBezTo>
                  <a:lnTo>
                    <a:pt x="936" y="2124"/>
                  </a:lnTo>
                  <a:lnTo>
                    <a:pt x="936" y="1879"/>
                  </a:lnTo>
                  <a:cubicBezTo>
                    <a:pt x="936" y="1803"/>
                    <a:pt x="906" y="1739"/>
                    <a:pt x="854" y="1687"/>
                  </a:cubicBezTo>
                  <a:lnTo>
                    <a:pt x="685" y="1512"/>
                  </a:lnTo>
                  <a:lnTo>
                    <a:pt x="854" y="1342"/>
                  </a:lnTo>
                  <a:cubicBezTo>
                    <a:pt x="906" y="1290"/>
                    <a:pt x="936" y="1220"/>
                    <a:pt x="936" y="1150"/>
                  </a:cubicBezTo>
                  <a:lnTo>
                    <a:pt x="936" y="904"/>
                  </a:lnTo>
                  <a:lnTo>
                    <a:pt x="1181" y="904"/>
                  </a:lnTo>
                  <a:cubicBezTo>
                    <a:pt x="1251" y="904"/>
                    <a:pt x="1322" y="875"/>
                    <a:pt x="1368" y="827"/>
                  </a:cubicBezTo>
                  <a:lnTo>
                    <a:pt x="1543" y="652"/>
                  </a:lnTo>
                  <a:close/>
                  <a:moveTo>
                    <a:pt x="1542" y="0"/>
                  </a:moveTo>
                  <a:cubicBezTo>
                    <a:pt x="1471" y="0"/>
                    <a:pt x="1402" y="29"/>
                    <a:pt x="1351" y="79"/>
                  </a:cubicBezTo>
                  <a:lnTo>
                    <a:pt x="1065" y="366"/>
                  </a:lnTo>
                  <a:lnTo>
                    <a:pt x="666" y="366"/>
                  </a:lnTo>
                  <a:cubicBezTo>
                    <a:pt x="515" y="366"/>
                    <a:pt x="392" y="483"/>
                    <a:pt x="392" y="635"/>
                  </a:cubicBezTo>
                  <a:lnTo>
                    <a:pt x="392" y="1037"/>
                  </a:lnTo>
                  <a:lnTo>
                    <a:pt x="105" y="1325"/>
                  </a:lnTo>
                  <a:cubicBezTo>
                    <a:pt x="0" y="1430"/>
                    <a:pt x="0" y="1598"/>
                    <a:pt x="105" y="1704"/>
                  </a:cubicBezTo>
                  <a:lnTo>
                    <a:pt x="392" y="1991"/>
                  </a:lnTo>
                  <a:lnTo>
                    <a:pt x="392" y="2394"/>
                  </a:lnTo>
                  <a:cubicBezTo>
                    <a:pt x="392" y="2540"/>
                    <a:pt x="515" y="2663"/>
                    <a:pt x="666" y="2663"/>
                  </a:cubicBezTo>
                  <a:lnTo>
                    <a:pt x="1065" y="2663"/>
                  </a:lnTo>
                  <a:lnTo>
                    <a:pt x="1351" y="2949"/>
                  </a:lnTo>
                  <a:cubicBezTo>
                    <a:pt x="1368" y="2966"/>
                    <a:pt x="1392" y="2984"/>
                    <a:pt x="1416" y="2996"/>
                  </a:cubicBezTo>
                  <a:cubicBezTo>
                    <a:pt x="1457" y="3018"/>
                    <a:pt x="1502" y="3028"/>
                    <a:pt x="1545" y="3028"/>
                  </a:cubicBezTo>
                  <a:cubicBezTo>
                    <a:pt x="1616" y="3028"/>
                    <a:pt x="1685" y="3000"/>
                    <a:pt x="1737" y="2949"/>
                  </a:cubicBezTo>
                  <a:lnTo>
                    <a:pt x="2017" y="2663"/>
                  </a:lnTo>
                  <a:lnTo>
                    <a:pt x="2420" y="2663"/>
                  </a:lnTo>
                  <a:cubicBezTo>
                    <a:pt x="2573" y="2663"/>
                    <a:pt x="2695" y="2540"/>
                    <a:pt x="2695" y="2394"/>
                  </a:cubicBezTo>
                  <a:lnTo>
                    <a:pt x="2695" y="1991"/>
                  </a:lnTo>
                  <a:lnTo>
                    <a:pt x="2975" y="1704"/>
                  </a:lnTo>
                  <a:cubicBezTo>
                    <a:pt x="3086" y="1598"/>
                    <a:pt x="3086" y="1430"/>
                    <a:pt x="2975" y="1325"/>
                  </a:cubicBezTo>
                  <a:lnTo>
                    <a:pt x="2695" y="1037"/>
                  </a:lnTo>
                  <a:lnTo>
                    <a:pt x="2695" y="635"/>
                  </a:lnTo>
                  <a:cubicBezTo>
                    <a:pt x="2695" y="483"/>
                    <a:pt x="2573" y="366"/>
                    <a:pt x="2420" y="366"/>
                  </a:cubicBezTo>
                  <a:lnTo>
                    <a:pt x="2017" y="366"/>
                  </a:lnTo>
                  <a:lnTo>
                    <a:pt x="1737" y="79"/>
                  </a:lnTo>
                  <a:cubicBezTo>
                    <a:pt x="1718" y="63"/>
                    <a:pt x="1696" y="44"/>
                    <a:pt x="1672" y="33"/>
                  </a:cubicBezTo>
                  <a:cubicBezTo>
                    <a:pt x="1630" y="11"/>
                    <a:pt x="1586" y="0"/>
                    <a:pt x="154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35"/>
            <p:cNvSpPr/>
            <p:nvPr/>
          </p:nvSpPr>
          <p:spPr>
            <a:xfrm>
              <a:off x="1297150" y="2267350"/>
              <a:ext cx="13450" cy="13500"/>
            </a:xfrm>
            <a:custGeom>
              <a:rect b="b" l="l" r="r" t="t"/>
              <a:pathLst>
                <a:path extrusionOk="0" h="540" w="538">
                  <a:moveTo>
                    <a:pt x="268" y="1"/>
                  </a:moveTo>
                  <a:cubicBezTo>
                    <a:pt x="122" y="1"/>
                    <a:pt x="0" y="119"/>
                    <a:pt x="0" y="270"/>
                  </a:cubicBezTo>
                  <a:cubicBezTo>
                    <a:pt x="0" y="422"/>
                    <a:pt x="122" y="539"/>
                    <a:pt x="268" y="539"/>
                  </a:cubicBezTo>
                  <a:cubicBezTo>
                    <a:pt x="421" y="539"/>
                    <a:pt x="537" y="422"/>
                    <a:pt x="537" y="270"/>
                  </a:cubicBezTo>
                  <a:cubicBezTo>
                    <a:pt x="537" y="119"/>
                    <a:pt x="421" y="1"/>
                    <a:pt x="26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39" name="Google Shape;2639;p35"/>
          <p:cNvSpPr/>
          <p:nvPr/>
        </p:nvSpPr>
        <p:spPr>
          <a:xfrm>
            <a:off x="1670336" y="2374075"/>
            <a:ext cx="486474" cy="474665"/>
          </a:xfrm>
          <a:custGeom>
            <a:rect b="b" l="l" r="r" t="t"/>
            <a:pathLst>
              <a:path extrusionOk="0" h="10491" w="10752">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35"/>
          <p:cNvSpPr/>
          <p:nvPr/>
        </p:nvSpPr>
        <p:spPr>
          <a:xfrm>
            <a:off x="7012561" y="2449980"/>
            <a:ext cx="486488" cy="398760"/>
          </a:xfrm>
          <a:custGeom>
            <a:rect b="b" l="l" r="r" t="t"/>
            <a:pathLst>
              <a:path extrusionOk="0" h="9809" w="11967">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644" name="Shape 2644"/>
        <p:cNvGrpSpPr/>
        <p:nvPr/>
      </p:nvGrpSpPr>
      <p:grpSpPr>
        <a:xfrm>
          <a:off x="0" y="0"/>
          <a:ext cx="0" cy="0"/>
          <a:chOff x="0" y="0"/>
          <a:chExt cx="0" cy="0"/>
        </a:xfrm>
      </p:grpSpPr>
      <p:sp>
        <p:nvSpPr>
          <p:cNvPr id="2645" name="Google Shape;2645;p36"/>
          <p:cNvSpPr txBox="1"/>
          <p:nvPr>
            <p:ph type="title"/>
          </p:nvPr>
        </p:nvSpPr>
        <p:spPr>
          <a:xfrm>
            <a:off x="2620800" y="767077"/>
            <a:ext cx="3902400" cy="1773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chemeClr val="accent2"/>
                </a:solidFill>
              </a:rPr>
              <a:t>Awesome</a:t>
            </a:r>
            <a:r>
              <a:rPr lang="en"/>
              <a:t> words</a:t>
            </a:r>
            <a:endParaRPr/>
          </a:p>
        </p:txBody>
      </p:sp>
      <p:cxnSp>
        <p:nvCxnSpPr>
          <p:cNvPr id="2646" name="Google Shape;2646;p36"/>
          <p:cNvCxnSpPr/>
          <p:nvPr/>
        </p:nvCxnSpPr>
        <p:spPr>
          <a:xfrm>
            <a:off x="3377700" y="2617777"/>
            <a:ext cx="2388600" cy="0"/>
          </a:xfrm>
          <a:prstGeom prst="straightConnector1">
            <a:avLst/>
          </a:prstGeom>
          <a:noFill/>
          <a:ln cap="flat" cmpd="sng" w="19050">
            <a:solidFill>
              <a:schemeClr val="accent1"/>
            </a:solidFill>
            <a:prstDash val="solid"/>
            <a:round/>
            <a:headEnd len="med" w="med" type="none"/>
            <a:tailEnd len="med" w="med" type="none"/>
          </a:ln>
        </p:spPr>
      </p:cxnSp>
      <p:sp>
        <p:nvSpPr>
          <p:cNvPr id="2647" name="Google Shape;2647;p36"/>
          <p:cNvSpPr/>
          <p:nvPr/>
        </p:nvSpPr>
        <p:spPr>
          <a:xfrm>
            <a:off x="3927188" y="2979777"/>
            <a:ext cx="1289625" cy="1396646"/>
          </a:xfrm>
          <a:custGeom>
            <a:rect b="b" l="l" r="r" t="t"/>
            <a:pathLst>
              <a:path extrusionOk="0" h="69218" w="63914">
                <a:moveTo>
                  <a:pt x="31961" y="355"/>
                </a:moveTo>
                <a:cubicBezTo>
                  <a:pt x="32875" y="1318"/>
                  <a:pt x="34421" y="2608"/>
                  <a:pt x="36685" y="3499"/>
                </a:cubicBezTo>
                <a:cubicBezTo>
                  <a:pt x="38035" y="4034"/>
                  <a:pt x="38629" y="5449"/>
                  <a:pt x="38748" y="5971"/>
                </a:cubicBezTo>
                <a:lnTo>
                  <a:pt x="38748" y="7535"/>
                </a:lnTo>
                <a:cubicBezTo>
                  <a:pt x="38748" y="7576"/>
                  <a:pt x="38772" y="7617"/>
                  <a:pt x="38801" y="7647"/>
                </a:cubicBezTo>
                <a:cubicBezTo>
                  <a:pt x="38830" y="7667"/>
                  <a:pt x="38869" y="7679"/>
                  <a:pt x="38904" y="7679"/>
                </a:cubicBezTo>
                <a:cubicBezTo>
                  <a:pt x="38912" y="7679"/>
                  <a:pt x="38919" y="7678"/>
                  <a:pt x="38926" y="7677"/>
                </a:cubicBezTo>
                <a:lnTo>
                  <a:pt x="40341" y="7362"/>
                </a:lnTo>
                <a:cubicBezTo>
                  <a:pt x="40965" y="7223"/>
                  <a:pt x="41584" y="7156"/>
                  <a:pt x="42189" y="7156"/>
                </a:cubicBezTo>
                <a:cubicBezTo>
                  <a:pt x="46520" y="7156"/>
                  <a:pt x="50191" y="10546"/>
                  <a:pt x="50546" y="14864"/>
                </a:cubicBezTo>
                <a:lnTo>
                  <a:pt x="50635" y="15898"/>
                </a:lnTo>
                <a:cubicBezTo>
                  <a:pt x="50640" y="15975"/>
                  <a:pt x="50700" y="16028"/>
                  <a:pt x="50777" y="16034"/>
                </a:cubicBezTo>
                <a:lnTo>
                  <a:pt x="51811" y="16063"/>
                </a:lnTo>
                <a:cubicBezTo>
                  <a:pt x="56400" y="16189"/>
                  <a:pt x="59997" y="19874"/>
                  <a:pt x="59997" y="24463"/>
                </a:cubicBezTo>
                <a:cubicBezTo>
                  <a:pt x="59997" y="25134"/>
                  <a:pt x="59901" y="25835"/>
                  <a:pt x="59723" y="26542"/>
                </a:cubicBezTo>
                <a:lnTo>
                  <a:pt x="59533" y="27297"/>
                </a:lnTo>
                <a:cubicBezTo>
                  <a:pt x="59514" y="27351"/>
                  <a:pt x="59539" y="27417"/>
                  <a:pt x="59586" y="27452"/>
                </a:cubicBezTo>
                <a:lnTo>
                  <a:pt x="60211" y="27916"/>
                </a:lnTo>
                <a:cubicBezTo>
                  <a:pt x="62380" y="29521"/>
                  <a:pt x="63621" y="31981"/>
                  <a:pt x="63621" y="34667"/>
                </a:cubicBezTo>
                <a:cubicBezTo>
                  <a:pt x="63621" y="37336"/>
                  <a:pt x="62386" y="39791"/>
                  <a:pt x="60233" y="41402"/>
                </a:cubicBezTo>
                <a:lnTo>
                  <a:pt x="59616" y="41860"/>
                </a:lnTo>
                <a:cubicBezTo>
                  <a:pt x="59569" y="41895"/>
                  <a:pt x="59550" y="41954"/>
                  <a:pt x="59563" y="42014"/>
                </a:cubicBezTo>
                <a:lnTo>
                  <a:pt x="59747" y="42757"/>
                </a:lnTo>
                <a:cubicBezTo>
                  <a:pt x="59912" y="43435"/>
                  <a:pt x="59997" y="44106"/>
                  <a:pt x="59997" y="44754"/>
                </a:cubicBezTo>
                <a:cubicBezTo>
                  <a:pt x="59997" y="49081"/>
                  <a:pt x="56751" y="52682"/>
                  <a:pt x="52448" y="53122"/>
                </a:cubicBezTo>
                <a:lnTo>
                  <a:pt x="52020" y="53164"/>
                </a:lnTo>
                <a:cubicBezTo>
                  <a:pt x="51984" y="53170"/>
                  <a:pt x="51954" y="53182"/>
                  <a:pt x="51931" y="53212"/>
                </a:cubicBezTo>
                <a:lnTo>
                  <a:pt x="51633" y="53527"/>
                </a:lnTo>
                <a:cubicBezTo>
                  <a:pt x="51348" y="53824"/>
                  <a:pt x="51087" y="54092"/>
                  <a:pt x="50832" y="54341"/>
                </a:cubicBezTo>
                <a:lnTo>
                  <a:pt x="50563" y="54608"/>
                </a:lnTo>
                <a:cubicBezTo>
                  <a:pt x="50541" y="54627"/>
                  <a:pt x="50522" y="54655"/>
                  <a:pt x="50516" y="54685"/>
                </a:cubicBezTo>
                <a:lnTo>
                  <a:pt x="50456" y="55060"/>
                </a:lnTo>
                <a:cubicBezTo>
                  <a:pt x="49767" y="59113"/>
                  <a:pt x="46284" y="62061"/>
                  <a:pt x="42171" y="62061"/>
                </a:cubicBezTo>
                <a:cubicBezTo>
                  <a:pt x="41571" y="62061"/>
                  <a:pt x="40953" y="61990"/>
                  <a:pt x="40341" y="61853"/>
                </a:cubicBezTo>
                <a:lnTo>
                  <a:pt x="38926" y="61538"/>
                </a:lnTo>
                <a:cubicBezTo>
                  <a:pt x="38916" y="61535"/>
                  <a:pt x="38904" y="61534"/>
                  <a:pt x="38893" y="61534"/>
                </a:cubicBezTo>
                <a:cubicBezTo>
                  <a:pt x="38861" y="61534"/>
                  <a:pt x="38827" y="61546"/>
                  <a:pt x="38801" y="61568"/>
                </a:cubicBezTo>
                <a:cubicBezTo>
                  <a:pt x="38772" y="61592"/>
                  <a:pt x="38748" y="61633"/>
                  <a:pt x="38748" y="61681"/>
                </a:cubicBezTo>
                <a:lnTo>
                  <a:pt x="38748" y="63244"/>
                </a:lnTo>
                <a:cubicBezTo>
                  <a:pt x="38629" y="63767"/>
                  <a:pt x="38035" y="65175"/>
                  <a:pt x="36685" y="65710"/>
                </a:cubicBezTo>
                <a:cubicBezTo>
                  <a:pt x="34421" y="66609"/>
                  <a:pt x="32875" y="67893"/>
                  <a:pt x="31961" y="68856"/>
                </a:cubicBezTo>
                <a:cubicBezTo>
                  <a:pt x="31039" y="67893"/>
                  <a:pt x="29500" y="66609"/>
                  <a:pt x="27235" y="65710"/>
                </a:cubicBezTo>
                <a:cubicBezTo>
                  <a:pt x="25880" y="65182"/>
                  <a:pt x="25292" y="63762"/>
                  <a:pt x="25166" y="63244"/>
                </a:cubicBezTo>
                <a:lnTo>
                  <a:pt x="25166" y="61681"/>
                </a:lnTo>
                <a:cubicBezTo>
                  <a:pt x="25166" y="61633"/>
                  <a:pt x="25149" y="61592"/>
                  <a:pt x="25114" y="61568"/>
                </a:cubicBezTo>
                <a:cubicBezTo>
                  <a:pt x="25087" y="61546"/>
                  <a:pt x="25057" y="61534"/>
                  <a:pt x="25026" y="61534"/>
                </a:cubicBezTo>
                <a:cubicBezTo>
                  <a:pt x="25015" y="61534"/>
                  <a:pt x="25004" y="61535"/>
                  <a:pt x="24994" y="61538"/>
                </a:cubicBezTo>
                <a:lnTo>
                  <a:pt x="23580" y="61853"/>
                </a:lnTo>
                <a:cubicBezTo>
                  <a:pt x="22961" y="61990"/>
                  <a:pt x="22343" y="62061"/>
                  <a:pt x="21743" y="62061"/>
                </a:cubicBezTo>
                <a:cubicBezTo>
                  <a:pt x="17630" y="62061"/>
                  <a:pt x="14147" y="59113"/>
                  <a:pt x="13464" y="55060"/>
                </a:cubicBezTo>
                <a:lnTo>
                  <a:pt x="13398" y="54685"/>
                </a:lnTo>
                <a:cubicBezTo>
                  <a:pt x="13392" y="54655"/>
                  <a:pt x="13381" y="54627"/>
                  <a:pt x="13357" y="54608"/>
                </a:cubicBezTo>
                <a:lnTo>
                  <a:pt x="13088" y="54341"/>
                </a:lnTo>
                <a:cubicBezTo>
                  <a:pt x="12833" y="54092"/>
                  <a:pt x="12572" y="53824"/>
                  <a:pt x="12287" y="53527"/>
                </a:cubicBezTo>
                <a:lnTo>
                  <a:pt x="11990" y="53212"/>
                </a:lnTo>
                <a:cubicBezTo>
                  <a:pt x="11966" y="53182"/>
                  <a:pt x="11930" y="53170"/>
                  <a:pt x="11900" y="53164"/>
                </a:cubicBezTo>
                <a:lnTo>
                  <a:pt x="11467" y="53122"/>
                </a:lnTo>
                <a:cubicBezTo>
                  <a:pt x="7169" y="52682"/>
                  <a:pt x="3923" y="49081"/>
                  <a:pt x="3923" y="44754"/>
                </a:cubicBezTo>
                <a:cubicBezTo>
                  <a:pt x="3923" y="44106"/>
                  <a:pt x="4007" y="43435"/>
                  <a:pt x="4173" y="42757"/>
                </a:cubicBezTo>
                <a:lnTo>
                  <a:pt x="4351" y="42014"/>
                </a:lnTo>
                <a:cubicBezTo>
                  <a:pt x="4370" y="41954"/>
                  <a:pt x="4346" y="41895"/>
                  <a:pt x="4298" y="41860"/>
                </a:cubicBezTo>
                <a:lnTo>
                  <a:pt x="3687" y="41402"/>
                </a:lnTo>
                <a:cubicBezTo>
                  <a:pt x="1528" y="39791"/>
                  <a:pt x="293" y="37336"/>
                  <a:pt x="293" y="34667"/>
                </a:cubicBezTo>
                <a:cubicBezTo>
                  <a:pt x="293" y="31981"/>
                  <a:pt x="1541" y="29521"/>
                  <a:pt x="3709" y="27916"/>
                </a:cubicBezTo>
                <a:lnTo>
                  <a:pt x="4334" y="27452"/>
                </a:lnTo>
                <a:cubicBezTo>
                  <a:pt x="4381" y="27417"/>
                  <a:pt x="4400" y="27351"/>
                  <a:pt x="4387" y="27297"/>
                </a:cubicBezTo>
                <a:lnTo>
                  <a:pt x="4197" y="26542"/>
                </a:lnTo>
                <a:cubicBezTo>
                  <a:pt x="4013" y="25835"/>
                  <a:pt x="3923" y="25134"/>
                  <a:pt x="3923" y="24463"/>
                </a:cubicBezTo>
                <a:cubicBezTo>
                  <a:pt x="3923" y="19874"/>
                  <a:pt x="7514" y="16189"/>
                  <a:pt x="12103" y="16063"/>
                </a:cubicBezTo>
                <a:lnTo>
                  <a:pt x="13143" y="16034"/>
                </a:lnTo>
                <a:cubicBezTo>
                  <a:pt x="13214" y="16028"/>
                  <a:pt x="13280" y="15975"/>
                  <a:pt x="13285" y="15898"/>
                </a:cubicBezTo>
                <a:lnTo>
                  <a:pt x="13368" y="14864"/>
                </a:lnTo>
                <a:cubicBezTo>
                  <a:pt x="13728" y="10546"/>
                  <a:pt x="17396" y="7156"/>
                  <a:pt x="21730" y="7156"/>
                </a:cubicBezTo>
                <a:cubicBezTo>
                  <a:pt x="22336" y="7156"/>
                  <a:pt x="22955" y="7223"/>
                  <a:pt x="23580" y="7362"/>
                </a:cubicBezTo>
                <a:lnTo>
                  <a:pt x="24994" y="7677"/>
                </a:lnTo>
                <a:cubicBezTo>
                  <a:pt x="25001" y="7678"/>
                  <a:pt x="25008" y="7679"/>
                  <a:pt x="25015" y="7679"/>
                </a:cubicBezTo>
                <a:cubicBezTo>
                  <a:pt x="25050" y="7679"/>
                  <a:pt x="25084" y="7667"/>
                  <a:pt x="25114" y="7647"/>
                </a:cubicBezTo>
                <a:cubicBezTo>
                  <a:pt x="25149" y="7617"/>
                  <a:pt x="25166" y="7576"/>
                  <a:pt x="25166" y="7535"/>
                </a:cubicBezTo>
                <a:lnTo>
                  <a:pt x="25166" y="5971"/>
                </a:lnTo>
                <a:cubicBezTo>
                  <a:pt x="25292" y="5449"/>
                  <a:pt x="25880" y="4034"/>
                  <a:pt x="27235" y="3499"/>
                </a:cubicBezTo>
                <a:cubicBezTo>
                  <a:pt x="29500" y="2608"/>
                  <a:pt x="31039" y="1318"/>
                  <a:pt x="31961" y="355"/>
                </a:cubicBezTo>
                <a:close/>
                <a:moveTo>
                  <a:pt x="31960" y="1"/>
                </a:moveTo>
                <a:cubicBezTo>
                  <a:pt x="31920" y="1"/>
                  <a:pt x="31880" y="16"/>
                  <a:pt x="31854" y="46"/>
                </a:cubicBezTo>
                <a:cubicBezTo>
                  <a:pt x="30968" y="997"/>
                  <a:pt x="29434" y="2317"/>
                  <a:pt x="27128" y="3225"/>
                </a:cubicBezTo>
                <a:cubicBezTo>
                  <a:pt x="25641" y="3814"/>
                  <a:pt x="24999" y="5371"/>
                  <a:pt x="24881" y="5924"/>
                </a:cubicBezTo>
                <a:cubicBezTo>
                  <a:pt x="24875" y="5930"/>
                  <a:pt x="24875" y="5941"/>
                  <a:pt x="24875" y="5954"/>
                </a:cubicBezTo>
                <a:lnTo>
                  <a:pt x="24875" y="7351"/>
                </a:lnTo>
                <a:lnTo>
                  <a:pt x="23644" y="7077"/>
                </a:lnTo>
                <a:cubicBezTo>
                  <a:pt x="23002" y="6934"/>
                  <a:pt x="22368" y="6863"/>
                  <a:pt x="21743" y="6863"/>
                </a:cubicBezTo>
                <a:cubicBezTo>
                  <a:pt x="17255" y="6863"/>
                  <a:pt x="13445" y="10363"/>
                  <a:pt x="13077" y="14840"/>
                </a:cubicBezTo>
                <a:lnTo>
                  <a:pt x="13000" y="15743"/>
                </a:lnTo>
                <a:lnTo>
                  <a:pt x="12097" y="15767"/>
                </a:lnTo>
                <a:cubicBezTo>
                  <a:pt x="7347" y="15898"/>
                  <a:pt x="3632" y="19714"/>
                  <a:pt x="3632" y="24463"/>
                </a:cubicBezTo>
                <a:cubicBezTo>
                  <a:pt x="3632" y="25157"/>
                  <a:pt x="3728" y="25883"/>
                  <a:pt x="3912" y="26614"/>
                </a:cubicBezTo>
                <a:lnTo>
                  <a:pt x="4079" y="27274"/>
                </a:lnTo>
                <a:lnTo>
                  <a:pt x="3531" y="27678"/>
                </a:lnTo>
                <a:cubicBezTo>
                  <a:pt x="1291" y="29342"/>
                  <a:pt x="1" y="31892"/>
                  <a:pt x="1" y="34667"/>
                </a:cubicBezTo>
                <a:cubicBezTo>
                  <a:pt x="1" y="37431"/>
                  <a:pt x="1279" y="39970"/>
                  <a:pt x="3508" y="41633"/>
                </a:cubicBezTo>
                <a:lnTo>
                  <a:pt x="4049" y="42038"/>
                </a:lnTo>
                <a:lnTo>
                  <a:pt x="3888" y="42686"/>
                </a:lnTo>
                <a:cubicBezTo>
                  <a:pt x="3716" y="43393"/>
                  <a:pt x="3632" y="44082"/>
                  <a:pt x="3632" y="44754"/>
                </a:cubicBezTo>
                <a:cubicBezTo>
                  <a:pt x="3632" y="49235"/>
                  <a:pt x="6985" y="52956"/>
                  <a:pt x="11437" y="53407"/>
                </a:cubicBezTo>
                <a:lnTo>
                  <a:pt x="11812" y="53450"/>
                </a:lnTo>
                <a:lnTo>
                  <a:pt x="12073" y="53722"/>
                </a:lnTo>
                <a:cubicBezTo>
                  <a:pt x="12358" y="54026"/>
                  <a:pt x="12625" y="54299"/>
                  <a:pt x="12882" y="54548"/>
                </a:cubicBezTo>
                <a:lnTo>
                  <a:pt x="13118" y="54781"/>
                </a:lnTo>
                <a:lnTo>
                  <a:pt x="13173" y="55107"/>
                </a:lnTo>
                <a:cubicBezTo>
                  <a:pt x="13886" y="59304"/>
                  <a:pt x="17488" y="62352"/>
                  <a:pt x="21743" y="62352"/>
                </a:cubicBezTo>
                <a:cubicBezTo>
                  <a:pt x="22368" y="62352"/>
                  <a:pt x="23002" y="62281"/>
                  <a:pt x="23644" y="62138"/>
                </a:cubicBezTo>
                <a:lnTo>
                  <a:pt x="24875" y="61859"/>
                </a:lnTo>
                <a:lnTo>
                  <a:pt x="24875" y="63262"/>
                </a:lnTo>
                <a:cubicBezTo>
                  <a:pt x="24875" y="63268"/>
                  <a:pt x="24875" y="63280"/>
                  <a:pt x="24881" y="63292"/>
                </a:cubicBezTo>
                <a:cubicBezTo>
                  <a:pt x="24999" y="63839"/>
                  <a:pt x="25641" y="65402"/>
                  <a:pt x="27128" y="65984"/>
                </a:cubicBezTo>
                <a:cubicBezTo>
                  <a:pt x="29434" y="66894"/>
                  <a:pt x="30968" y="68219"/>
                  <a:pt x="31854" y="69169"/>
                </a:cubicBezTo>
                <a:cubicBezTo>
                  <a:pt x="31877" y="69199"/>
                  <a:pt x="31918" y="69218"/>
                  <a:pt x="31961" y="69218"/>
                </a:cubicBezTo>
                <a:cubicBezTo>
                  <a:pt x="32002" y="69218"/>
                  <a:pt x="32038" y="69199"/>
                  <a:pt x="32068" y="69169"/>
                </a:cubicBezTo>
                <a:cubicBezTo>
                  <a:pt x="32946" y="68219"/>
                  <a:pt x="34486" y="66894"/>
                  <a:pt x="36792" y="65984"/>
                </a:cubicBezTo>
                <a:cubicBezTo>
                  <a:pt x="38273" y="65396"/>
                  <a:pt x="38915" y="63844"/>
                  <a:pt x="39039" y="63292"/>
                </a:cubicBezTo>
                <a:lnTo>
                  <a:pt x="39039" y="63262"/>
                </a:lnTo>
                <a:lnTo>
                  <a:pt x="39039" y="61859"/>
                </a:lnTo>
                <a:lnTo>
                  <a:pt x="40276" y="62138"/>
                </a:lnTo>
                <a:cubicBezTo>
                  <a:pt x="40912" y="62281"/>
                  <a:pt x="41554" y="62352"/>
                  <a:pt x="42171" y="62352"/>
                </a:cubicBezTo>
                <a:cubicBezTo>
                  <a:pt x="46427" y="62352"/>
                  <a:pt x="50034" y="59304"/>
                  <a:pt x="50742" y="55107"/>
                </a:cubicBezTo>
                <a:lnTo>
                  <a:pt x="50802" y="54781"/>
                </a:lnTo>
                <a:lnTo>
                  <a:pt x="51033" y="54548"/>
                </a:lnTo>
                <a:cubicBezTo>
                  <a:pt x="51295" y="54299"/>
                  <a:pt x="51562" y="54026"/>
                  <a:pt x="51841" y="53722"/>
                </a:cubicBezTo>
                <a:lnTo>
                  <a:pt x="52102" y="53450"/>
                </a:lnTo>
                <a:lnTo>
                  <a:pt x="52478" y="53407"/>
                </a:lnTo>
                <a:cubicBezTo>
                  <a:pt x="56930" y="52956"/>
                  <a:pt x="60288" y="49235"/>
                  <a:pt x="60288" y="44754"/>
                </a:cubicBezTo>
                <a:cubicBezTo>
                  <a:pt x="60288" y="44082"/>
                  <a:pt x="60198" y="43386"/>
                  <a:pt x="60032" y="42686"/>
                </a:cubicBezTo>
                <a:lnTo>
                  <a:pt x="59871" y="42038"/>
                </a:lnTo>
                <a:lnTo>
                  <a:pt x="60406" y="41633"/>
                </a:lnTo>
                <a:cubicBezTo>
                  <a:pt x="62636" y="39970"/>
                  <a:pt x="63914" y="37431"/>
                  <a:pt x="63914" y="34667"/>
                </a:cubicBezTo>
                <a:cubicBezTo>
                  <a:pt x="63914" y="31892"/>
                  <a:pt x="62630" y="29342"/>
                  <a:pt x="60383" y="27678"/>
                </a:cubicBezTo>
                <a:lnTo>
                  <a:pt x="59835" y="27274"/>
                </a:lnTo>
                <a:lnTo>
                  <a:pt x="60008" y="26614"/>
                </a:lnTo>
                <a:cubicBezTo>
                  <a:pt x="60192" y="25883"/>
                  <a:pt x="60288" y="25157"/>
                  <a:pt x="60288" y="24463"/>
                </a:cubicBezTo>
                <a:cubicBezTo>
                  <a:pt x="60288" y="19714"/>
                  <a:pt x="56567" y="15898"/>
                  <a:pt x="51824" y="15767"/>
                </a:cubicBezTo>
                <a:lnTo>
                  <a:pt x="50914" y="15743"/>
                </a:lnTo>
                <a:lnTo>
                  <a:pt x="50837" y="14840"/>
                </a:lnTo>
                <a:cubicBezTo>
                  <a:pt x="50469" y="10363"/>
                  <a:pt x="46665" y="6863"/>
                  <a:pt x="42171" y="6863"/>
                </a:cubicBezTo>
                <a:cubicBezTo>
                  <a:pt x="41554" y="6863"/>
                  <a:pt x="40912" y="6934"/>
                  <a:pt x="40276" y="7077"/>
                </a:cubicBezTo>
                <a:lnTo>
                  <a:pt x="39039" y="7351"/>
                </a:lnTo>
                <a:lnTo>
                  <a:pt x="39039" y="5954"/>
                </a:lnTo>
                <a:lnTo>
                  <a:pt x="39039" y="5924"/>
                </a:lnTo>
                <a:cubicBezTo>
                  <a:pt x="38915" y="5371"/>
                  <a:pt x="38273" y="3814"/>
                  <a:pt x="36792" y="3225"/>
                </a:cubicBezTo>
                <a:cubicBezTo>
                  <a:pt x="34486" y="2317"/>
                  <a:pt x="32946" y="997"/>
                  <a:pt x="32068" y="46"/>
                </a:cubicBezTo>
                <a:cubicBezTo>
                  <a:pt x="32041" y="16"/>
                  <a:pt x="32000" y="1"/>
                  <a:pt x="31960" y="1"/>
                </a:cubicBezTo>
                <a:close/>
              </a:path>
            </a:pathLst>
          </a:custGeom>
          <a:solidFill>
            <a:schemeClr val="accent1"/>
          </a:solidFill>
          <a:ln cap="flat" cmpd="sng" w="19050">
            <a:solidFill>
              <a:schemeClr val="accent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36"/>
          <p:cNvSpPr txBox="1"/>
          <p:nvPr/>
        </p:nvSpPr>
        <p:spPr>
          <a:xfrm>
            <a:off x="3957600" y="3453603"/>
            <a:ext cx="1228800" cy="323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b="1" lang="en" sz="3000">
                <a:solidFill>
                  <a:schemeClr val="dk2"/>
                </a:solidFill>
                <a:latin typeface="Lateef"/>
                <a:ea typeface="Lateef"/>
                <a:cs typeface="Lateef"/>
                <a:sym typeface="Lateef"/>
              </a:rPr>
              <a:t>كلمات</a:t>
            </a:r>
            <a:endParaRPr b="1" sz="3000">
              <a:solidFill>
                <a:schemeClr val="dk2"/>
              </a:solidFill>
              <a:latin typeface="Lateef"/>
              <a:ea typeface="Lateef"/>
              <a:cs typeface="Lateef"/>
              <a:sym typeface="Lateef"/>
            </a:endParaRPr>
          </a:p>
        </p:txBody>
      </p:sp>
    </p:spTree>
  </p:cSld>
  <p:clrMapOvr>
    <a:masterClrMapping/>
  </p:clrMapOvr>
</p:sld>
</file>

<file path=ppt/theme/theme1.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name="Islamic History Thesis by Slidesgo">
  <a:themeElements>
    <a:clrScheme name="Simple Light">
      <a:dk1>
        <a:srgbClr val="191919"/>
      </a:dk1>
      <a:lt1>
        <a:srgbClr val="FFFFFF"/>
      </a:lt1>
      <a:dk2>
        <a:srgbClr val="419CA9"/>
      </a:dk2>
      <a:lt2>
        <a:srgbClr val="EBE9E5"/>
      </a:lt2>
      <a:accent1>
        <a:srgbClr val="90775D"/>
      </a:accent1>
      <a:accent2>
        <a:srgbClr val="11516D"/>
      </a:accent2>
      <a:accent3>
        <a:srgbClr val="CCCAC7"/>
      </a:accent3>
      <a:accent4>
        <a:srgbClr val="FFFFFF"/>
      </a:accent4>
      <a:accent5>
        <a:srgbClr val="FFFFFF"/>
      </a:accent5>
      <a:accent6>
        <a:srgbClr val="FFFFFF"/>
      </a:accent6>
      <a:hlink>
        <a:srgbClr val="90775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VnTeach.Com</dc:creator>
  <cp:keywords>VnTeach.Com</cp:keywords>
</cp:coreProperties>
</file>