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13" r:id="rId3"/>
    <p:sldId id="301" r:id="rId4"/>
    <p:sldId id="362" r:id="rId5"/>
    <p:sldId id="372" r:id="rId6"/>
    <p:sldId id="373" r:id="rId7"/>
    <p:sldId id="395" r:id="rId8"/>
    <p:sldId id="351" r:id="rId9"/>
    <p:sldId id="352" r:id="rId10"/>
    <p:sldId id="375" r:id="rId11"/>
    <p:sldId id="376" r:id="rId12"/>
    <p:sldId id="377" r:id="rId13"/>
    <p:sldId id="378" r:id="rId14"/>
    <p:sldId id="336" r:id="rId15"/>
    <p:sldId id="379" r:id="rId16"/>
    <p:sldId id="380" r:id="rId17"/>
    <p:sldId id="381" r:id="rId18"/>
    <p:sldId id="346" r:id="rId19"/>
    <p:sldId id="370" r:id="rId20"/>
    <p:sldId id="37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F7FF"/>
    <a:srgbClr val="D6F7FE"/>
    <a:srgbClr val="EEF7E9"/>
    <a:srgbClr val="0000FF"/>
    <a:srgbClr val="135F82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9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9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9.png"/><Relationship Id="rId7" Type="http://schemas.openxmlformats.org/officeDocument/2006/relationships/image" Target="../media/image7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.png"/><Relationship Id="rId7" Type="http://schemas.openxmlformats.org/officeDocument/2006/relationships/image" Target="../media/image1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5.png"/><Relationship Id="rId5" Type="http://schemas.openxmlformats.org/officeDocument/2006/relationships/image" Target="../media/image1110.png"/><Relationship Id="rId10" Type="http://schemas.openxmlformats.org/officeDocument/2006/relationships/image" Target="../media/image160.png"/><Relationship Id="rId4" Type="http://schemas.openxmlformats.org/officeDocument/2006/relationships/image" Target="../media/image1010.png"/><Relationship Id="rId9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9.png"/><Relationship Id="rId7" Type="http://schemas.openxmlformats.org/officeDocument/2006/relationships/image" Target="../media/image20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0.png"/><Relationship Id="rId11" Type="http://schemas.openxmlformats.org/officeDocument/2006/relationships/image" Target="../media/image75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9.png"/><Relationship Id="rId7" Type="http://schemas.openxmlformats.org/officeDocument/2006/relationships/image" Target="../media/image2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76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9.png"/><Relationship Id="rId7" Type="http://schemas.openxmlformats.org/officeDocument/2006/relationships/image" Target="../media/image3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0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9.png"/><Relationship Id="rId7" Type="http://schemas.openxmlformats.org/officeDocument/2006/relationships/image" Target="../media/image4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0" Type="http://schemas.openxmlformats.org/officeDocument/2006/relationships/image" Target="../media/image440.png"/><Relationship Id="rId4" Type="http://schemas.openxmlformats.org/officeDocument/2006/relationships/image" Target="../media/image79.png"/><Relationship Id="rId9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9.png"/><Relationship Id="rId7" Type="http://schemas.openxmlformats.org/officeDocument/2006/relationships/image" Target="../media/image4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9.png"/><Relationship Id="rId7" Type="http://schemas.openxmlformats.org/officeDocument/2006/relationships/image" Target="../media/image5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9.png"/><Relationship Id="rId7" Type="http://schemas.openxmlformats.org/officeDocument/2006/relationships/image" Target="../media/image6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0.png"/><Relationship Id="rId3" Type="http://schemas.openxmlformats.org/officeDocument/2006/relationships/image" Target="../media/image9.png"/><Relationship Id="rId7" Type="http://schemas.openxmlformats.org/officeDocument/2006/relationships/image" Target="../media/image720.png"/><Relationship Id="rId12" Type="http://schemas.openxmlformats.org/officeDocument/2006/relationships/image" Target="../media/image7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0.png"/><Relationship Id="rId11" Type="http://schemas.openxmlformats.org/officeDocument/2006/relationships/image" Target="../media/image760.png"/><Relationship Id="rId5" Type="http://schemas.openxmlformats.org/officeDocument/2006/relationships/image" Target="../media/image700.png"/><Relationship Id="rId15" Type="http://schemas.openxmlformats.org/officeDocument/2006/relationships/image" Target="../media/image80.png"/><Relationship Id="rId10" Type="http://schemas.openxmlformats.org/officeDocument/2006/relationships/image" Target="../media/image750.png"/><Relationship Id="rId4" Type="http://schemas.openxmlformats.org/officeDocument/2006/relationships/image" Target="../media/image690.png"/><Relationship Id="rId9" Type="http://schemas.openxmlformats.org/officeDocument/2006/relationships/image" Target="../media/image19.emf"/><Relationship Id="rId14" Type="http://schemas.openxmlformats.org/officeDocument/2006/relationships/image" Target="../media/image7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9.png"/><Relationship Id="rId7" Type="http://schemas.openxmlformats.org/officeDocument/2006/relationships/image" Target="../media/image8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7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.png"/><Relationship Id="rId7" Type="http://schemas.openxmlformats.org/officeDocument/2006/relationships/image" Target="../media/image9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.png"/><Relationship Id="rId7" Type="http://schemas.openxmlformats.org/officeDocument/2006/relationships/image" Target="../media/image10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.png"/><Relationship Id="rId7" Type="http://schemas.openxmlformats.org/officeDocument/2006/relationships/image" Target="../media/image10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.png"/><Relationship Id="rId7" Type="http://schemas.openxmlformats.org/officeDocument/2006/relationships/image" Target="../media/image1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0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9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0.png"/><Relationship Id="rId11" Type="http://schemas.openxmlformats.org/officeDocument/2006/relationships/image" Target="../media/image87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9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4401800" cy="11181523"/>
            <a:chOff x="9851187" y="2126503"/>
            <a:chExt cx="144018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401800" cy="11181523"/>
              <a:chOff x="1339699" y="3448230"/>
              <a:chExt cx="144018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401800" cy="11181523"/>
                <a:chOff x="1339699" y="3448230"/>
                <a:chExt cx="144018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44018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003587" y="2164806"/>
              <a:ext cx="140208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670587" y="6698504"/>
              <a:ext cx="10058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CHƯƠNG III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84587" y="2428363"/>
              <a:ext cx="133970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2" y="1924240"/>
            <a:ext cx="9320702" cy="115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08820"/>
            <a:ext cx="23556178" cy="1470966"/>
            <a:chOff x="241306" y="2237572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0113" y="2237572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290330" y="53640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394036" cy="1186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394036" cy="1186543"/>
              </a:xfrm>
              <a:prstGeom prst="rect">
                <a:avLst/>
              </a:prstGeom>
              <a:blipFill>
                <a:blip r:embed="rId4"/>
                <a:stretch>
                  <a:fillRect r="-17031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878382" cy="1183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878382" cy="1183337"/>
              </a:xfrm>
              <a:prstGeom prst="rect">
                <a:avLst/>
              </a:prstGeom>
              <a:blipFill>
                <a:blip r:embed="rId5"/>
                <a:stretch>
                  <a:fillRect r="-27083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72154" y="5455764"/>
                <a:ext cx="1574212" cy="1523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154" y="5455764"/>
                <a:ext cx="1574212" cy="1523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123513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123513" cy="1070358"/>
              </a:xfrm>
              <a:prstGeom prst="rect">
                <a:avLst/>
              </a:prstGeom>
              <a:blipFill>
                <a:blip r:embed="rId7"/>
                <a:stretch>
                  <a:fillRect r="-2173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3173" y="7654351"/>
                <a:ext cx="14657539" cy="4631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73" y="7654351"/>
                <a:ext cx="14657539" cy="4631140"/>
              </a:xfrm>
              <a:prstGeom prst="rect">
                <a:avLst/>
              </a:prstGeom>
              <a:blipFill>
                <a:blip r:embed="rId8"/>
                <a:stretch>
                  <a:fillRect l="-1705" r="-707" b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466190" y="3312325"/>
                <a:ext cx="12383310" cy="1831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thỏa mãn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90" y="3312325"/>
                <a:ext cx="12383310" cy="1831399"/>
              </a:xfrm>
              <a:prstGeom prst="rect">
                <a:avLst/>
              </a:prstGeom>
              <a:blipFill>
                <a:blip r:embed="rId9"/>
                <a:stretch>
                  <a:fillRect l="-2019" t="-5316" b="-5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72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119330" cy="6560311"/>
            <a:chOff x="48567" y="4381499"/>
            <a:chExt cx="23266645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633185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184208"/>
            <a:ext cx="23556178" cy="1470966"/>
            <a:chOff x="241306" y="2225266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6054" y="2225266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70664" y="53045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3778169" cy="2424383"/>
            <a:chOff x="923003" y="3917552"/>
            <a:chExt cx="23778169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06500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257800"/>
                <a:ext cx="102624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257800"/>
                <a:ext cx="1026243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257800"/>
                <a:ext cx="684803" cy="1240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5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257800"/>
                <a:ext cx="684803" cy="1240532"/>
              </a:xfrm>
              <a:prstGeom prst="rect">
                <a:avLst/>
              </a:prstGeom>
              <a:blipFill>
                <a:blip r:embed="rId5"/>
                <a:stretch>
                  <a:fillRect l="-3571" t="-985" r="-43750" b="-1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982401" y="5209092"/>
                <a:ext cx="1296637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2401" y="5209092"/>
                <a:ext cx="1296637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310270"/>
                <a:ext cx="960519" cy="125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310270"/>
                <a:ext cx="960519" cy="1256241"/>
              </a:xfrm>
              <a:prstGeom prst="rect">
                <a:avLst/>
              </a:prstGeom>
              <a:blipFill>
                <a:blip r:embed="rId7"/>
                <a:stretch>
                  <a:fillRect r="-27848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008882" y="8006563"/>
                <a:ext cx="9869048" cy="387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882" y="8006563"/>
                <a:ext cx="9869048" cy="3878434"/>
              </a:xfrm>
              <a:prstGeom prst="rect">
                <a:avLst/>
              </a:prstGeom>
              <a:blipFill>
                <a:blip r:embed="rId8"/>
                <a:stretch>
                  <a:fillRect l="-2532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466190" y="3428648"/>
                <a:ext cx="1533641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90" y="3428648"/>
                <a:ext cx="15336410" cy="1067152"/>
              </a:xfrm>
              <a:prstGeom prst="rect">
                <a:avLst/>
              </a:prstGeom>
              <a:blipFill>
                <a:blip r:embed="rId9"/>
                <a:stretch>
                  <a:fillRect l="-163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44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119330" cy="6560311"/>
            <a:chOff x="48567" y="4381499"/>
            <a:chExt cx="23266645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633185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10374"/>
            <a:ext cx="23556178" cy="1470966"/>
            <a:chOff x="241306" y="2238349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8731" y="223834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46494" y="527821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3854369" cy="2424383"/>
            <a:chOff x="923003" y="3917552"/>
            <a:chExt cx="23854369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82700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8643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86433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37037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370375" cy="1070358"/>
              </a:xfrm>
              <a:prstGeom prst="rect">
                <a:avLst/>
              </a:prstGeom>
              <a:blipFill>
                <a:blip r:embed="rId5"/>
                <a:stretch>
                  <a:fillRect r="-1688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716295" y="5455764"/>
                <a:ext cx="12859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295" y="5455764"/>
                <a:ext cx="128592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019831" cy="1747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019831" cy="1747466"/>
              </a:xfrm>
              <a:prstGeom prst="rect">
                <a:avLst/>
              </a:prstGeom>
              <a:blipFill>
                <a:blip r:embed="rId7"/>
                <a:stretch>
                  <a:fillRect r="-2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206020" y="7338885"/>
                <a:ext cx="13502992" cy="5886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𝟏𝟒𝟒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𝟏𝟔𝟗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020" y="7338885"/>
                <a:ext cx="13502992" cy="5886933"/>
              </a:xfrm>
              <a:prstGeom prst="rect">
                <a:avLst/>
              </a:prstGeom>
              <a:blipFill>
                <a:blip r:embed="rId8"/>
                <a:stretch>
                  <a:fillRect l="-1806" r="-903" b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4139605" y="3312325"/>
                <a:ext cx="19607850" cy="175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góc tù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605" y="3312325"/>
                <a:ext cx="19607850" cy="1757532"/>
              </a:xfrm>
              <a:prstGeom prst="rect">
                <a:avLst/>
              </a:prstGeom>
              <a:blipFill>
                <a:blip r:embed="rId9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34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𝟏𝟖𝟎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°−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A1F8AF4-8999-4ECB-821A-877BA8BDFBD6}"/>
              </a:ext>
            </a:extLst>
          </p:cNvPr>
          <p:cNvSpPr txBox="1"/>
          <p:nvPr/>
        </p:nvSpPr>
        <p:spPr>
          <a:xfrm>
            <a:off x="4347156" y="2815597"/>
            <a:ext cx="19738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°−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algn="ctr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3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487414" y="492451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34835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11000"/>
            <a:ext cx="23556178" cy="1470966"/>
            <a:chOff x="241306" y="2238662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682660" y="2238662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46494" y="527821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17397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173976" cy="849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8034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80342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603155" y="5455764"/>
                <a:ext cx="151220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155" y="5455764"/>
                <a:ext cx="1512209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330108" cy="1526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330108" cy="1526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484636" y="7734871"/>
                <a:ext cx="15597540" cy="4029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36" y="7734871"/>
                <a:ext cx="15597540" cy="4029565"/>
              </a:xfrm>
              <a:prstGeom prst="rect">
                <a:avLst/>
              </a:prstGeom>
              <a:blipFill>
                <a:blip r:embed="rId8"/>
                <a:stretch>
                  <a:fillRect l="-1603" r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1902236" y="3719392"/>
                <a:ext cx="2196013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236" y="3719392"/>
                <a:ext cx="21960138" cy="769441"/>
              </a:xfrm>
              <a:prstGeom prst="rect">
                <a:avLst/>
              </a:prstGeom>
              <a:blipFill>
                <a:blip r:embed="rId9"/>
                <a:stretch>
                  <a:fillRect l="-111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71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0" y="7331392"/>
            <a:ext cx="23945102" cy="5851208"/>
            <a:chOff x="48567" y="4381495"/>
            <a:chExt cx="23454588" cy="836806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708371" cy="78080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572000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t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A1F8AF4-8999-4ECB-821A-877BA8BDFBD6}"/>
              </a:ext>
            </a:extLst>
          </p:cNvPr>
          <p:cNvSpPr txBox="1"/>
          <p:nvPr/>
        </p:nvSpPr>
        <p:spPr>
          <a:xfrm>
            <a:off x="4347156" y="2815597"/>
            <a:ext cx="19738063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38641" y="601980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°=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29920"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3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516745" y="615675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6E96B9-E50B-4CDB-8D13-40E0DA335E95}"/>
                  </a:ext>
                </a:extLst>
              </p:cNvPr>
              <p:cNvSpPr txBox="1"/>
              <p:nvPr/>
            </p:nvSpPr>
            <p:spPr>
              <a:xfrm>
                <a:off x="1810384" y="8726046"/>
                <a:ext cx="20955000" cy="3206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6E96B9-E50B-4CDB-8D13-40E0DA33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84" y="8726046"/>
                <a:ext cx="20955000" cy="3206455"/>
              </a:xfrm>
              <a:prstGeom prst="rect">
                <a:avLst/>
              </a:prstGeom>
              <a:blipFill>
                <a:blip r:embed="rId8"/>
                <a:stretch>
                  <a:fillRect b="-8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6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02460" y="669979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21260"/>
            <a:ext cx="23556178" cy="1484340"/>
            <a:chOff x="241306" y="2243792"/>
            <a:chExt cx="11778089" cy="74217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3408" y="225047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64967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33000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72238" y="525446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514600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169276"/>
              <a:ext cx="23594672" cy="217265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4120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41205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23489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23489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72699" y="5455764"/>
                <a:ext cx="157312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699" y="5455764"/>
                <a:ext cx="157312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01021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010213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86196" y="7977374"/>
                <a:ext cx="22302686" cy="4600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𝒙𝑶𝒚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96" y="7977374"/>
                <a:ext cx="22302686" cy="4600427"/>
              </a:xfrm>
              <a:prstGeom prst="rect">
                <a:avLst/>
              </a:prstGeom>
              <a:blipFill>
                <a:blip r:embed="rId8"/>
                <a:stretch>
                  <a:fillRect l="-1093" r="-847" b="-5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1031691" y="2905037"/>
                <a:ext cx="23036494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91" y="2905037"/>
                <a:ext cx="23036494" cy="1469248"/>
              </a:xfrm>
              <a:prstGeom prst="rect">
                <a:avLst/>
              </a:prstGeom>
              <a:blipFill>
                <a:blip r:embed="rId9"/>
                <a:stretch>
                  <a:fillRect l="-1058" t="-7884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31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244496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5587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40513" y="537956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noProof="0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noProof="0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38172" y="3034099"/>
                <a:ext cx="18085060" cy="784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72" y="3034099"/>
                <a:ext cx="18085060" cy="784958"/>
              </a:xfrm>
              <a:prstGeom prst="rect">
                <a:avLst/>
              </a:prstGeom>
              <a:blipFill>
                <a:blip r:embed="rId4"/>
                <a:stretch>
                  <a:fillRect l="-1348" t="-14844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237261" y="5544758"/>
                <a:ext cx="9893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61" y="5544758"/>
                <a:ext cx="98937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967545" y="5501634"/>
                <a:ext cx="169815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545" y="5501634"/>
                <a:ext cx="1698157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4662791" y="5581272"/>
                <a:ext cx="9893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791" y="5581272"/>
                <a:ext cx="98937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735622" y="5536899"/>
                <a:ext cx="135992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5622" y="5536899"/>
                <a:ext cx="1359923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05400" y="8548085"/>
                <a:ext cx="11600996" cy="939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°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8548085"/>
                <a:ext cx="11600996" cy="939681"/>
              </a:xfrm>
              <a:prstGeom prst="rect">
                <a:avLst/>
              </a:prstGeom>
              <a:blipFill>
                <a:blip r:embed="rId9"/>
                <a:stretch>
                  <a:fillRect l="-2154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685385" y="9587311"/>
                <a:ext cx="8699497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85" y="9587311"/>
                <a:ext cx="8699497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1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653914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6279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29443" y="52340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68478" y="3087940"/>
                <a:ext cx="17729522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78" y="3087940"/>
                <a:ext cx="17729522" cy="799963"/>
              </a:xfrm>
              <a:prstGeom prst="rect">
                <a:avLst/>
              </a:prstGeom>
              <a:blipFill>
                <a:blip r:embed="rId4"/>
                <a:stretch>
                  <a:fillRect l="-1410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42959" y="5485354"/>
                <a:ext cx="518648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59" y="5485354"/>
                <a:ext cx="5186484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99759" y="5485354"/>
                <a:ext cx="484825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759" y="5485354"/>
                <a:ext cx="484825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195139" y="5449504"/>
                <a:ext cx="518648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139" y="5449504"/>
                <a:ext cx="5186484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407337" y="5490039"/>
                <a:ext cx="485947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7337" y="5490039"/>
                <a:ext cx="4859472" cy="784767"/>
              </a:xfrm>
              <a:prstGeom prst="rect">
                <a:avLst/>
              </a:prstGeom>
              <a:blipFill>
                <a:blip r:embed="rId8"/>
                <a:stretch>
                  <a:fillRect t="-15625" r="-4141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291188" y="8820536"/>
                <a:ext cx="1712101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88" y="8820536"/>
                <a:ext cx="17121012" cy="784767"/>
              </a:xfrm>
              <a:prstGeom prst="rect">
                <a:avLst/>
              </a:prstGeom>
              <a:blipFill>
                <a:blip r:embed="rId9"/>
                <a:stretch>
                  <a:fillRect l="-1460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125181" y="10150033"/>
                <a:ext cx="819121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os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81" y="10150033"/>
                <a:ext cx="8191217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125181" y="11359177"/>
                <a:ext cx="549387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81" y="11359177"/>
                <a:ext cx="5493875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4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7617" y="6615870"/>
            <a:ext cx="23862374" cy="6642930"/>
            <a:chOff x="48567" y="4381499"/>
            <a:chExt cx="23018772" cy="664292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8287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87779" y="52693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590994" y="3493936"/>
                <a:ext cx="22314270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94" y="3493936"/>
                <a:ext cx="22314270" cy="799963"/>
              </a:xfrm>
              <a:prstGeom prst="rect">
                <a:avLst/>
              </a:prstGeom>
              <a:blipFill>
                <a:blip r:embed="rId4"/>
                <a:stretch>
                  <a:fillRect l="-1120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228412" y="542752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412" y="5427528"/>
                <a:ext cx="102624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209200" y="551378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200" y="5513783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832718" y="5635143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718" y="5635143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170119" y="5591689"/>
                <a:ext cx="12357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119" y="5591689"/>
                <a:ext cx="123572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702885" y="8502165"/>
            <a:ext cx="13293704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99431" y="9370612"/>
                <a:ext cx="16843654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31" y="9370612"/>
                <a:ext cx="16843654" cy="1213345"/>
              </a:xfrm>
              <a:prstGeom prst="rect">
                <a:avLst/>
              </a:prstGeom>
              <a:blipFill>
                <a:blip r:embed="rId9"/>
                <a:stretch>
                  <a:fillRect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14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24882" y="1524000"/>
            <a:ext cx="23798726" cy="11742140"/>
            <a:chOff x="1447794" y="1793807"/>
            <a:chExt cx="23798726" cy="117421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4" y="1793807"/>
              <a:ext cx="23798726" cy="11742140"/>
              <a:chOff x="1447794" y="1793807"/>
              <a:chExt cx="23798726" cy="1174214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5465" y="1797127"/>
                <a:ext cx="23661055" cy="11738820"/>
                <a:chOff x="-3529363" y="3448230"/>
                <a:chExt cx="23661055" cy="1173882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29363" y="3448230"/>
                  <a:ext cx="23661055" cy="11738820"/>
                  <a:chOff x="-3529363" y="3448230"/>
                  <a:chExt cx="23661055" cy="1173882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29363" y="3657264"/>
                    <a:ext cx="23661055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1544" y="1793807"/>
                <a:ext cx="1599485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53929"/>
                <a:ext cx="15716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6374538"/>
                <a:ext cx="1451427" cy="829482"/>
                <a:chOff x="7459669" y="8653817"/>
                <a:chExt cx="1439611" cy="829578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643550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527680" y="8717440"/>
                  <a:ext cx="1371600" cy="765955"/>
                  <a:chOff x="7527680" y="8717440"/>
                  <a:chExt cx="1371600" cy="765955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847720" y="839740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46883" y="8775427"/>
                    <a:ext cx="531363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16368" y="6442273"/>
                <a:ext cx="4409480" cy="1847717"/>
                <a:chOff x="7528249" y="6152456"/>
                <a:chExt cx="4409994" cy="184793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201277" y="6152456"/>
                  <a:ext cx="273696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28249" y="7232684"/>
                  <a:ext cx="1383018" cy="767702"/>
                  <a:chOff x="7527681" y="6251989"/>
                  <a:chExt cx="1371600" cy="767702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47721" y="59681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38223" y="6251989"/>
                    <a:ext cx="532954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9" y="9871004"/>
                <a:ext cx="1014914" cy="838206"/>
                <a:chOff x="7459669" y="6289461"/>
                <a:chExt cx="1006652" cy="838303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627919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6419796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4" y="7497080"/>
                <a:ext cx="11281177" cy="1979138"/>
                <a:chOff x="7459665" y="6039067"/>
                <a:chExt cx="14585646" cy="197935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49477" y="6039067"/>
                  <a:ext cx="12495834" cy="815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 CỦNG CỐ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5" y="7202659"/>
                  <a:ext cx="1354198" cy="815767"/>
                  <a:chOff x="7459669" y="6221964"/>
                  <a:chExt cx="1343019" cy="815767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21169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26036" y="6329766"/>
                    <a:ext cx="676652" cy="7079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7" y="12402773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001137" cy="809605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E93CD5-DF59-40D6-86A3-C22A2276DF2D}"/>
              </a:ext>
            </a:extLst>
          </p:cNvPr>
          <p:cNvGrpSpPr/>
          <p:nvPr/>
        </p:nvGrpSpPr>
        <p:grpSpPr>
          <a:xfrm>
            <a:off x="6112487" y="3208277"/>
            <a:ext cx="17795896" cy="1339979"/>
            <a:chOff x="6112487" y="3208277"/>
            <a:chExt cx="17795896" cy="133997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112487" y="3208277"/>
              <a:ext cx="9508514" cy="1339979"/>
              <a:chOff x="71819" y="108752"/>
              <a:chExt cx="3623334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3623334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23610" y="108752"/>
                <a:ext cx="61213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4F8E6D-9818-48E0-9A9E-B9B390F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4600" y="3269604"/>
              <a:ext cx="9963783" cy="12786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DDB460-CB8B-421C-A224-7CE97E17D46C}"/>
              </a:ext>
            </a:extLst>
          </p:cNvPr>
          <p:cNvSpPr txBox="1"/>
          <p:nvPr/>
        </p:nvSpPr>
        <p:spPr>
          <a:xfrm>
            <a:off x="7772400" y="3543925"/>
            <a:ext cx="1485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CUỐI CHƯƠNG III</a:t>
            </a:r>
            <a:r>
              <a:rPr lang="en-US" sz="4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25124"/>
            <a:ext cx="23556178" cy="1372238"/>
            <a:chOff x="241306" y="2232738"/>
            <a:chExt cx="11778089" cy="686119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32738"/>
              <a:ext cx="2468235" cy="68611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25962" y="523384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15620" y="3016873"/>
                <a:ext cx="18496780" cy="826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20" y="3016873"/>
                <a:ext cx="18496780" cy="826958"/>
              </a:xfrm>
              <a:prstGeom prst="rect">
                <a:avLst/>
              </a:prstGeom>
              <a:blipFill>
                <a:blip r:embed="rId4"/>
                <a:stretch>
                  <a:fillRect l="-1351" t="-8824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63592" y="5552544"/>
                <a:ext cx="15760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𝟏𝟏𝟓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92" y="5552544"/>
                <a:ext cx="15760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75255" y="5643300"/>
                <a:ext cx="12378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255" y="5643300"/>
                <a:ext cx="123783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782800" y="5643300"/>
                <a:ext cx="12378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5643300"/>
                <a:ext cx="12378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118347" y="5552544"/>
                <a:ext cx="20601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347" y="5552544"/>
                <a:ext cx="206017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992908" y="8640651"/>
                <a:ext cx="7771102" cy="1269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𝒂𝒄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08" y="8640651"/>
                <a:ext cx="7771102" cy="1269643"/>
              </a:xfrm>
              <a:prstGeom prst="rect">
                <a:avLst/>
              </a:prstGeom>
              <a:blipFill>
                <a:blip r:embed="rId9"/>
                <a:stretch>
                  <a:fillRect l="-3529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974915" y="10190323"/>
                <a:ext cx="30272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915" y="10190323"/>
                <a:ext cx="302723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84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38566"/>
            <a:ext cx="23556178" cy="1374182"/>
            <a:chOff x="241306" y="2239459"/>
            <a:chExt cx="11778089" cy="68709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75438"/>
              <a:ext cx="2468235" cy="64341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39459"/>
              <a:ext cx="2468235" cy="67939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75438"/>
              <a:ext cx="2551740" cy="64194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8275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02360" y="522986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282056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196984" y="2646418"/>
                <a:ext cx="20023722" cy="13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84" y="2646418"/>
                <a:ext cx="20023722" cy="1300164"/>
              </a:xfrm>
              <a:prstGeom prst="rect">
                <a:avLst/>
              </a:prstGeom>
              <a:blipFill>
                <a:blip r:embed="rId4"/>
                <a:stretch>
                  <a:fillRect l="-518" b="-8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93661" y="5490624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661" y="5490624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03747" y="5539135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747" y="5539135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048239" y="5743307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239" y="5743307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740437" y="5564131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437" y="5564131"/>
                <a:ext cx="68800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79502" y="7721374"/>
                <a:ext cx="17832897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𝟕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502" y="7721374"/>
                <a:ext cx="17832897" cy="2092817"/>
              </a:xfrm>
              <a:prstGeom prst="rect">
                <a:avLst/>
              </a:prstGeom>
              <a:blipFill>
                <a:blip r:embed="rId9"/>
                <a:stretch>
                  <a:fillRect l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96570" y="10200367"/>
                <a:ext cx="8314136" cy="939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70" y="10200367"/>
                <a:ext cx="8314136" cy="9396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3268913" y="9618477"/>
                <a:ext cx="7684796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913" y="9618477"/>
                <a:ext cx="7684796" cy="20928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48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61590"/>
              <a:ext cx="2468235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61590"/>
              <a:ext cx="2551740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61590"/>
              <a:ext cx="2468235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67210" y="52531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282056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40396" y="2889856"/>
                <a:ext cx="18600604" cy="856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96" y="2889856"/>
                <a:ext cx="18600604" cy="856645"/>
              </a:xfrm>
              <a:prstGeom prst="rect">
                <a:avLst/>
              </a:prstGeom>
              <a:blipFill>
                <a:blip r:embed="rId4"/>
                <a:stretch>
                  <a:fillRect l="-1311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43566" y="5429149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66" y="5429149"/>
                <a:ext cx="123783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42623" y="5500682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23" y="5500682"/>
                <a:ext cx="12378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944846" y="5487934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46" y="5487934"/>
                <a:ext cx="123783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574000" y="5591689"/>
                <a:ext cx="15760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0" y="5591689"/>
                <a:ext cx="157607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967014" y="8173983"/>
                <a:ext cx="7097007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14" y="8173983"/>
                <a:ext cx="7097007" cy="1171603"/>
              </a:xfrm>
              <a:prstGeom prst="rect">
                <a:avLst/>
              </a:prstGeom>
              <a:blipFill>
                <a:blip r:embed="rId9"/>
                <a:stretch>
                  <a:fillRect l="-3522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739123" y="9695758"/>
                <a:ext cx="6387390" cy="1671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123" y="9695758"/>
                <a:ext cx="6387390" cy="1671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716000" y="10372781"/>
                <a:ext cx="3027239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10372781"/>
                <a:ext cx="3027239" cy="7877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91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228600" y="5299117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63842"/>
              <a:ext cx="2468235" cy="6550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63842"/>
              <a:ext cx="2551740" cy="6550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08308" y="53808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04647" y="3064624"/>
                <a:ext cx="1737360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e>
                            </m:fun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()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47" y="3064624"/>
                <a:ext cx="17373600" cy="1105687"/>
              </a:xfrm>
              <a:prstGeom prst="rect">
                <a:avLst/>
              </a:prstGeom>
              <a:blipFill>
                <a:blip r:embed="rId4"/>
                <a:stretch>
                  <a:fillRect l="-1404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915992" y="5474887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92" y="5474887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495818" y="5684566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818" y="5684566"/>
                <a:ext cx="10262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489680" y="5703335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680" y="5703335"/>
                <a:ext cx="1396793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891446" y="5583470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446" y="5583470"/>
                <a:ext cx="68800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962400" y="8150699"/>
                <a:ext cx="18669000" cy="10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8150699"/>
                <a:ext cx="18669000" cy="1070549"/>
              </a:xfrm>
              <a:prstGeom prst="rect">
                <a:avLst/>
              </a:prstGeom>
              <a:blipFill>
                <a:blip r:embed="rId9"/>
                <a:stretch>
                  <a:fillRect l="-1306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105068" y="10186233"/>
                <a:ext cx="4287776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068" y="10186233"/>
                <a:ext cx="4287776" cy="1364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429670" y="9874996"/>
                <a:ext cx="17469978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70" y="9874996"/>
                <a:ext cx="17469978" cy="20928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80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6427" y="5272294"/>
            <a:ext cx="23556178" cy="1423126"/>
            <a:chOff x="241306" y="2211231"/>
            <a:chExt cx="11778089" cy="71156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11231"/>
              <a:ext cx="2468235" cy="71156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64959" y="542174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69272" y="3001209"/>
                <a:ext cx="19751433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72" y="3001209"/>
                <a:ext cx="19751433" cy="1541319"/>
              </a:xfrm>
              <a:prstGeom prst="rect">
                <a:avLst/>
              </a:prstGeom>
              <a:blipFill>
                <a:blip r:embed="rId4"/>
                <a:stretch>
                  <a:fillRect l="-1235"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63557" y="5171990"/>
                <a:ext cx="1396793" cy="152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57" y="5171990"/>
                <a:ext cx="1396793" cy="1523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98996" y="5180838"/>
                <a:ext cx="1396793" cy="1519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96" y="5180838"/>
                <a:ext cx="1396793" cy="15190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688849" y="5272295"/>
                <a:ext cx="1396793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849" y="5272295"/>
                <a:ext cx="1396793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763874" y="5320671"/>
                <a:ext cx="1396793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3874" y="5320671"/>
                <a:ext cx="1396793" cy="15144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834740" y="8272273"/>
                <a:ext cx="16568059" cy="116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0" y="8272273"/>
                <a:ext cx="16568059" cy="1168397"/>
              </a:xfrm>
              <a:prstGeom prst="rect">
                <a:avLst/>
              </a:prstGeom>
              <a:blipFill>
                <a:blip r:embed="rId9"/>
                <a:stretch>
                  <a:fillRect l="-1472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531136" y="9414157"/>
                <a:ext cx="7214219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𝑨𝑮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36" y="9414157"/>
                <a:ext cx="7214219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43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6034" y="6888534"/>
            <a:ext cx="23862374" cy="7070090"/>
            <a:chOff x="48567" y="4381499"/>
            <a:chExt cx="23018772" cy="632821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76815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6427" y="5314950"/>
            <a:ext cx="23556178" cy="1372594"/>
            <a:chOff x="241306" y="2232559"/>
            <a:chExt cx="11778089" cy="68629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20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32559"/>
              <a:ext cx="2551740" cy="68330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20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29919" y="546198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10442" y="3177393"/>
                <a:ext cx="18682957" cy="1570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442" y="3177393"/>
                <a:ext cx="18682957" cy="1570879"/>
              </a:xfrm>
              <a:prstGeom prst="rect">
                <a:avLst/>
              </a:prstGeom>
              <a:blipFill>
                <a:blip r:embed="rId4"/>
                <a:stretch>
                  <a:fillRect l="-1338" t="-6202" r="-1338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957343" y="556205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343" y="5562053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55029" y="5545171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029" y="5545171"/>
                <a:ext cx="1735026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952941" y="5661217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941" y="5661217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824801" y="556205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4801" y="5562053"/>
                <a:ext cx="1396793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649" y="7543195"/>
            <a:ext cx="3760992" cy="29531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037042" y="7457931"/>
                <a:ext cx="14555758" cy="1752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42" y="7457931"/>
                <a:ext cx="14555758" cy="1752275"/>
              </a:xfrm>
              <a:prstGeom prst="rect">
                <a:avLst/>
              </a:prstGeom>
              <a:blipFill>
                <a:blip r:embed="rId10"/>
                <a:stretch>
                  <a:fillRect t="-5556" r="-8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98138" y="9160306"/>
                <a:ext cx="8014438" cy="1333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8" y="9160306"/>
                <a:ext cx="8014438" cy="1333507"/>
              </a:xfrm>
              <a:prstGeom prst="rect">
                <a:avLst/>
              </a:prstGeom>
              <a:blipFill>
                <a:blip r:embed="rId11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442677" y="9526474"/>
                <a:ext cx="10801547" cy="897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77" y="9526474"/>
                <a:ext cx="10801547" cy="897105"/>
              </a:xfrm>
              <a:prstGeom prst="rect">
                <a:avLst/>
              </a:prstGeom>
              <a:blipFill>
                <a:blip r:embed="rId12"/>
                <a:stretch>
                  <a:fillRect t="-952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98138" y="10600763"/>
                <a:ext cx="12059606" cy="1489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𝑩𝑨𝑫</m:t>
                              </m:r>
                            </m:e>
                          </m:acc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𝑨𝑫𝑪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8" y="10600763"/>
                <a:ext cx="12059606" cy="14894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1957221" y="10777722"/>
                <a:ext cx="8867580" cy="1804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𝑩𝑨𝑫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𝑩𝑨𝑫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𝑨𝑫𝑪</m:t>
                            </m:r>
                          </m:e>
                        </m:acc>
                      </m:e>
                    </m:fun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221" y="10777722"/>
                <a:ext cx="8867580" cy="1804468"/>
              </a:xfrm>
              <a:prstGeom prst="rect">
                <a:avLst/>
              </a:prstGeom>
              <a:blipFill>
                <a:blip r:embed="rId14"/>
                <a:stretch>
                  <a:fillRect t="-4730" b="-10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48019" y="12294573"/>
                <a:ext cx="18884073" cy="1217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𝟒𝟑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19" y="12294573"/>
                <a:ext cx="18884073" cy="1217064"/>
              </a:xfrm>
              <a:prstGeom prst="rect">
                <a:avLst/>
              </a:prstGeom>
              <a:blipFill>
                <a:blip r:embed="rId15"/>
                <a:stretch>
                  <a:fillRect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86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51" grpId="0"/>
      <p:bldP spid="53" grpId="0"/>
      <p:bldP spid="55" grpId="0"/>
      <p:bldP spid="57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5814" y="7312505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94900" y="5491925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321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02342" y="56269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20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15620" y="3166106"/>
                <a:ext cx="19705086" cy="1644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20" y="3166106"/>
                <a:ext cx="19705086" cy="1644104"/>
              </a:xfrm>
              <a:prstGeom prst="rect">
                <a:avLst/>
              </a:prstGeom>
              <a:blipFill>
                <a:blip r:embed="rId4"/>
                <a:stretch>
                  <a:fillRect l="-1269" t="-2593" r="-123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10629" y="5703967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29" y="5703967"/>
                <a:ext cx="105856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320856" y="5320671"/>
                <a:ext cx="1058560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856" y="5320671"/>
                <a:ext cx="1058560" cy="1514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084273" y="5371503"/>
                <a:ext cx="1058560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273" y="5371503"/>
                <a:ext cx="1058560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441922" y="5713858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922" y="5713858"/>
                <a:ext cx="1058560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029200" y="9056947"/>
                <a:ext cx="7536679" cy="1183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9056947"/>
                <a:ext cx="7536679" cy="1183144"/>
              </a:xfrm>
              <a:prstGeom prst="rect">
                <a:avLst/>
              </a:prstGeom>
              <a:blipFill>
                <a:blip r:embed="rId9"/>
                <a:stretch>
                  <a:fillRect l="-3236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97035" y="11125696"/>
                <a:ext cx="29919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35" y="11125696"/>
                <a:ext cx="299197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173483" y="10975238"/>
                <a:ext cx="867962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°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83" y="10975238"/>
                <a:ext cx="8679620" cy="1070358"/>
              </a:xfrm>
              <a:prstGeom prst="rect">
                <a:avLst/>
              </a:prstGeom>
              <a:blipFill>
                <a:blip r:embed="rId11"/>
                <a:stretch>
                  <a:fillRect l="-287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90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13910" y="5172988"/>
            <a:ext cx="23556178" cy="1455074"/>
            <a:chOff x="241306" y="2191319"/>
            <a:chExt cx="11778089" cy="72753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191319"/>
              <a:ext cx="2468235" cy="727537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07866" y="544304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21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40396" y="3205759"/>
                <a:ext cx="18372004" cy="827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96" y="3205759"/>
                <a:ext cx="18372004" cy="827150"/>
              </a:xfrm>
              <a:prstGeom prst="rect">
                <a:avLst/>
              </a:prstGeom>
              <a:blipFill>
                <a:blip r:embed="rId4"/>
                <a:stretch>
                  <a:fillRect l="-564" t="-10294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12233" y="5119367"/>
                <a:ext cx="1058560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33" y="5119367"/>
                <a:ext cx="1058560" cy="1514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302776" y="5433073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776" y="5433073"/>
                <a:ext cx="1058560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043204" y="5172988"/>
                <a:ext cx="1058560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204" y="5172988"/>
                <a:ext cx="1058560" cy="1512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692748" y="5179251"/>
                <a:ext cx="1058560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2748" y="5179251"/>
                <a:ext cx="1058560" cy="1516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11418" y="8372768"/>
                <a:ext cx="4780283" cy="108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18" y="8372768"/>
                <a:ext cx="4780283" cy="1080617"/>
              </a:xfrm>
              <a:prstGeom prst="rect">
                <a:avLst/>
              </a:prstGeom>
              <a:blipFill>
                <a:blip r:embed="rId9"/>
                <a:stretch>
                  <a:fillRect l="-5230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845766" y="10152691"/>
                <a:ext cx="8372869" cy="137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66" y="10152691"/>
                <a:ext cx="8372869" cy="13784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257648" y="10108833"/>
                <a:ext cx="9189887" cy="1422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/>
                                  </m:d>
                                </m:e>
                              </m:func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648" y="10108833"/>
                <a:ext cx="9189887" cy="1422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90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13910" y="5277934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58704" y="538171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22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61970" y="3078222"/>
                <a:ext cx="18040829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70" y="3078222"/>
                <a:ext cx="18040829" cy="799963"/>
              </a:xfrm>
              <a:prstGeom prst="rect">
                <a:avLst/>
              </a:prstGeom>
              <a:blipFill>
                <a:blip r:embed="rId4"/>
                <a:stretch>
                  <a:fillRect l="-1386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343652" y="5570087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52" y="5570087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204496" y="5576780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496" y="5576780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693145" y="5607830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3145" y="5607830"/>
                <a:ext cx="1735027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441922" y="5615496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922" y="5615496"/>
                <a:ext cx="1735027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891044" y="8296689"/>
                <a:ext cx="8748485" cy="122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044" y="8296689"/>
                <a:ext cx="8748485" cy="1225144"/>
              </a:xfrm>
              <a:prstGeom prst="rect">
                <a:avLst/>
              </a:prstGeom>
              <a:blipFill>
                <a:blip r:embed="rId9"/>
                <a:stretch>
                  <a:fillRect r="-1811"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334000" y="9934148"/>
                <a:ext cx="16154400" cy="103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934148"/>
                <a:ext cx="16154400" cy="1035220"/>
              </a:xfrm>
              <a:prstGeom prst="rect">
                <a:avLst/>
              </a:prstGeom>
              <a:blipFill>
                <a:blip r:embed="rId10"/>
                <a:stretch>
                  <a:fillRect b="-16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8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3418"/>
            <a:ext cx="23556178" cy="1398828"/>
            <a:chOff x="241306" y="2241534"/>
            <a:chExt cx="11778089" cy="69941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1534"/>
              <a:ext cx="2468235" cy="6994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4193" y="537690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21346" y="3174966"/>
                <a:ext cx="17248054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46" y="3174966"/>
                <a:ext cx="17248054" cy="799963"/>
              </a:xfrm>
              <a:prstGeom prst="rect">
                <a:avLst/>
              </a:prstGeom>
              <a:blipFill>
                <a:blip r:embed="rId4"/>
                <a:stretch>
                  <a:fillRect l="-1413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63578" y="5567663"/>
                <a:ext cx="17266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78" y="5567663"/>
                <a:ext cx="1726627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688914" y="5654530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914" y="5654530"/>
                <a:ext cx="10262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33667" y="5732479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3667" y="5732479"/>
                <a:ext cx="1735026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634764" y="5809381"/>
                <a:ext cx="1735026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764" y="5809381"/>
                <a:ext cx="1735026" cy="862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53683" y="8255780"/>
                <a:ext cx="981473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83" y="8255780"/>
                <a:ext cx="9814738" cy="1067152"/>
              </a:xfrm>
              <a:prstGeom prst="rect">
                <a:avLst/>
              </a:prstGeom>
              <a:blipFill>
                <a:blip r:embed="rId9"/>
                <a:stretch>
                  <a:fillRect l="-248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505686" y="9700397"/>
                <a:ext cx="5363007" cy="2495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686" y="9700397"/>
                <a:ext cx="5363007" cy="2495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9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20264" y="8811403"/>
            <a:ext cx="23862374" cy="473076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502303"/>
              <a:ext cx="22682027" cy="559544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0264" y="2319157"/>
            <a:ext cx="16110335" cy="6398617"/>
            <a:chOff x="923003" y="3917552"/>
            <a:chExt cx="16000845" cy="631200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62663" y="4181070"/>
              <a:ext cx="15761185" cy="60484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LUẬN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/>
              <p:nvPr/>
            </p:nvSpPr>
            <p:spPr>
              <a:xfrm>
                <a:off x="1" y="2514600"/>
                <a:ext cx="15621000" cy="604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Sau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thời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14600"/>
                <a:ext cx="15621000" cy="6044668"/>
              </a:xfrm>
              <a:prstGeom prst="rect">
                <a:avLst/>
              </a:prstGeom>
              <a:blipFill>
                <a:blip r:embed="rId4"/>
                <a:stretch>
                  <a:fillRect t="-2422" r="-429" b="-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7506DAAC-FE40-47BA-BA21-F75DE577035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287220" y="1524000"/>
            <a:ext cx="6572780" cy="44766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4A604D-2F34-4F11-86F1-D3F391E282F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471899" y="5791200"/>
            <a:ext cx="7054320" cy="3089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1886461" y="9258089"/>
                <a:ext cx="21923123" cy="3957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a)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vi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61" y="9258089"/>
                <a:ext cx="21923123" cy="3957365"/>
              </a:xfrm>
              <a:prstGeom prst="rect">
                <a:avLst/>
              </a:prstGeom>
              <a:blipFill>
                <a:blip r:embed="rId7"/>
                <a:stretch>
                  <a:fillRect t="-3698" r="-139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0130"/>
            <a:chOff x="241306" y="2243792"/>
            <a:chExt cx="11778089" cy="675065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73583"/>
              <a:ext cx="2468235" cy="64527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73582"/>
              <a:ext cx="2551740" cy="64527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736136" y="539644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68274" y="3093248"/>
                <a:ext cx="19153726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74" y="3093248"/>
                <a:ext cx="19153726" cy="1578637"/>
              </a:xfrm>
              <a:prstGeom prst="rect">
                <a:avLst/>
              </a:prstGeom>
              <a:blipFill>
                <a:blip r:embed="rId4"/>
                <a:stretch>
                  <a:fillRect l="-1305" t="-6178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96114" y="5337515"/>
                <a:ext cx="2789545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114" y="5337515"/>
                <a:ext cx="2789545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672817" y="5595560"/>
                <a:ext cx="34131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817" y="5595560"/>
                <a:ext cx="341311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016835" y="5702856"/>
                <a:ext cx="34131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835" y="5702856"/>
                <a:ext cx="341311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397226" y="5193768"/>
                <a:ext cx="2789545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226" y="5193768"/>
                <a:ext cx="2789545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32555" y="8663593"/>
                <a:ext cx="1038156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555" y="8663593"/>
                <a:ext cx="10381560" cy="1070358"/>
              </a:xfrm>
              <a:prstGeom prst="rect">
                <a:avLst/>
              </a:prstGeom>
              <a:blipFill>
                <a:blip r:embed="rId9"/>
                <a:stretch>
                  <a:fillRect l="-2408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1201400" y="10453616"/>
                <a:ext cx="3529748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0453616"/>
                <a:ext cx="3529748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93315" y="7124485"/>
            <a:ext cx="23907056" cy="6362916"/>
            <a:chOff x="5465" y="4228809"/>
            <a:chExt cx="23061874" cy="58689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733433"/>
              <a:ext cx="22682027" cy="536431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5465" y="4228809"/>
              <a:ext cx="4055352" cy="1079473"/>
              <a:chOff x="367415" y="4495509"/>
              <a:chExt cx="4055352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1394" y="356366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358" y="4682546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67415" y="4495509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8616"/>
              <a:ext cx="2468235" cy="65019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4704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51852" y="536398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25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81020" y="3204379"/>
                <a:ext cx="18936179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20" y="3204379"/>
                <a:ext cx="18936179" cy="1541319"/>
              </a:xfrm>
              <a:prstGeom prst="rect">
                <a:avLst/>
              </a:prstGeom>
              <a:blipFill>
                <a:blip r:embed="rId4"/>
                <a:stretch>
                  <a:fillRect l="-1320" t="-95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612018" y="5603690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18" y="5603690"/>
                <a:ext cx="102624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628410" y="5510172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410" y="5510172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343346" y="580258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346" y="5802588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396029" y="5724126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029" y="5724126"/>
                <a:ext cx="1735026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884442" y="8234261"/>
                <a:ext cx="10949088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42" y="8234261"/>
                <a:ext cx="10949088" cy="1070358"/>
              </a:xfrm>
              <a:prstGeom prst="rect">
                <a:avLst/>
              </a:prstGeom>
              <a:blipFill>
                <a:blip r:embed="rId9"/>
                <a:stretch>
                  <a:fillRect l="-222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334635" y="9487656"/>
                <a:ext cx="6362639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635" y="9487656"/>
                <a:ext cx="6362639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944180" y="11624034"/>
                <a:ext cx="58765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80" y="11624034"/>
                <a:ext cx="5876545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539609" y="11328761"/>
                <a:ext cx="14777590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609" y="11328761"/>
                <a:ext cx="14777590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93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9171" y="6970897"/>
            <a:ext cx="23907056" cy="6362916"/>
            <a:chOff x="5465" y="4228809"/>
            <a:chExt cx="23061874" cy="58689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733433"/>
              <a:ext cx="22682027" cy="536431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5465" y="4228809"/>
              <a:ext cx="4055352" cy="1079473"/>
              <a:chOff x="367415" y="4495509"/>
              <a:chExt cx="4055352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1394" y="356366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358" y="4682546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67415" y="4495509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8922"/>
            <a:chOff x="241306" y="2243792"/>
            <a:chExt cx="11778089" cy="67946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75049" y="534897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26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02454" y="3082741"/>
                <a:ext cx="19624345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54" y="3082741"/>
                <a:ext cx="19624345" cy="1578637"/>
              </a:xfrm>
              <a:prstGeom prst="rect">
                <a:avLst/>
              </a:prstGeom>
              <a:blipFill>
                <a:blip r:embed="rId4"/>
                <a:stretch>
                  <a:fillRect l="-1274" t="-6564" r="-1243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687150" y="5641770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50" y="5641770"/>
                <a:ext cx="105856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492680" y="5708124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680" y="5708124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51397" y="5719676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397" y="5719676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870628" y="5169299"/>
                <a:ext cx="1396793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628" y="5169299"/>
                <a:ext cx="1396793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847406" y="9119346"/>
                <a:ext cx="11509626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06" y="9119346"/>
                <a:ext cx="11509626" cy="1077218"/>
              </a:xfrm>
              <a:prstGeom prst="rect">
                <a:avLst/>
              </a:prstGeom>
              <a:blipFill>
                <a:blip r:embed="rId9"/>
                <a:stretch>
                  <a:fillRect l="-211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673961" y="10369780"/>
                <a:ext cx="17012564" cy="912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61" y="10369780"/>
                <a:ext cx="17012564" cy="912237"/>
              </a:xfrm>
              <a:prstGeom prst="rect">
                <a:avLst/>
              </a:prstGeom>
              <a:blipFill>
                <a:blip r:embed="rId10"/>
                <a:stretch>
                  <a:fillRect l="-1470" t="-2667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19800" y="8118724"/>
                <a:ext cx="624010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8118724"/>
                <a:ext cx="6240106" cy="769441"/>
              </a:xfrm>
              <a:prstGeom prst="rect">
                <a:avLst/>
              </a:prstGeom>
              <a:blipFill>
                <a:blip r:embed="rId11"/>
                <a:stretch>
                  <a:fillRect l="-40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98706" y="11488269"/>
                <a:ext cx="20968715" cy="1344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06" y="11488269"/>
                <a:ext cx="20968715" cy="1344920"/>
              </a:xfrm>
              <a:prstGeom prst="rect">
                <a:avLst/>
              </a:prstGeom>
              <a:blipFill>
                <a:blip r:embed="rId12"/>
                <a:stretch>
                  <a:fillRect r="-756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18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0048" y="8750882"/>
            <a:ext cx="23894334" cy="4730760"/>
            <a:chOff x="48567" y="4381499"/>
            <a:chExt cx="23018773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0867" y="4574792"/>
              <a:ext cx="22776473" cy="552295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0264" y="2319157"/>
            <a:ext cx="16285652" cy="6389119"/>
            <a:chOff x="923003" y="3917552"/>
            <a:chExt cx="16174970" cy="668098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62662" y="4156133"/>
              <a:ext cx="15935311" cy="64424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LUẬN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/>
              <p:nvPr/>
            </p:nvSpPr>
            <p:spPr>
              <a:xfrm>
                <a:off x="110049" y="2615652"/>
                <a:ext cx="16044352" cy="604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Sau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thời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9" y="2615652"/>
                <a:ext cx="16044352" cy="6044668"/>
              </a:xfrm>
              <a:prstGeom prst="rect">
                <a:avLst/>
              </a:prstGeom>
              <a:blipFill>
                <a:blip r:embed="rId4"/>
                <a:stretch>
                  <a:fillRect t="-2319" r="-2356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7506DAAC-FE40-47BA-BA21-F75DE577035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449444" y="1523656"/>
            <a:ext cx="7372246" cy="42675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4A604D-2F34-4F11-86F1-D3F391E282F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916400" y="5486400"/>
            <a:ext cx="6324148" cy="3333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562310" y="8915400"/>
                <a:ext cx="25247014" cy="464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200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𝟓𝟎</m:t>
                              </m:r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𝟑𝟎</m:t>
                              </m:r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𝟓𝟑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𝟏𝟔𝟎𝟎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𝟑𝟏𝟖𝟎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𝟐𝟖𝟎𝟗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US" sz="42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≈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𝟗𝟗𝟐𝟓𝟎𝟖𝟕𝟐𝟓</m:t>
                            </m:r>
                          </m:e>
                          <m:e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≈−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𝟖𝟖𝟏𝟏𝟏𝟐𝟖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 &lt;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𝒍𝒐𝒂𝒊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𝟗𝟗𝟐𝟓𝟎𝟖𝟕𝟐𝟓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10" y="8915400"/>
                <a:ext cx="25247014" cy="4649414"/>
              </a:xfrm>
              <a:prstGeom prst="rect">
                <a:avLst/>
              </a:prstGeom>
              <a:blipFill>
                <a:blip r:embed="rId7"/>
                <a:stretch>
                  <a:fillRect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17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0048" y="7924800"/>
            <a:ext cx="19480282" cy="5486400"/>
            <a:chOff x="48567" y="4381499"/>
            <a:chExt cx="18766465" cy="66292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36183" y="4901964"/>
              <a:ext cx="18578849" cy="61088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-26437" y="2528735"/>
            <a:ext cx="18836063" cy="5236077"/>
            <a:chOff x="923003" y="3917552"/>
            <a:chExt cx="18932127" cy="452535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32077" y="4211749"/>
              <a:ext cx="18623053" cy="42311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LUẬN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F7365-8D15-40BF-9157-8298D9599D83}"/>
              </a:ext>
            </a:extLst>
          </p:cNvPr>
          <p:cNvSpPr txBox="1"/>
          <p:nvPr/>
        </p:nvSpPr>
        <p:spPr>
          <a:xfrm>
            <a:off x="-93748" y="2895600"/>
            <a:ext cx="18894043" cy="4374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(Home plate),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(First base),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(Second base),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(Third base)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27,4 m.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(Pitcher's mound)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18,44 m.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110048" y="8371486"/>
                <a:ext cx="19625752" cy="4604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lươt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𝑫𝑪𝑶</m:t>
                        </m:r>
                      </m:e>
                    </m:acc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𝑩𝑪𝑶</m:t>
                        </m:r>
                      </m:e>
                    </m:acc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𝑫𝑨𝑪</m:t>
                    </m:r>
                  </m:oMath>
                </a14:m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(m).</a:t>
                </a:r>
              </a:p>
              <a:p>
                <a:pPr marL="630555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𝑪𝑶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𝟑𝟎𝟗𝟒𝟓𝟏𝟔𝟏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(m).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8" y="8371486"/>
                <a:ext cx="19625752" cy="4604146"/>
              </a:xfrm>
              <a:prstGeom prst="rect">
                <a:avLst/>
              </a:prstGeom>
              <a:blipFill>
                <a:blip r:embed="rId4"/>
                <a:stretch>
                  <a:fillRect t="-2778" r="-963" b="-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8A01004A-7B24-4F2B-8D4F-76C39F2CA0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809626" y="2980154"/>
            <a:ext cx="5381265" cy="55411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2BB7B5-A543-4860-B940-DF412004B1C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566787" y="8465797"/>
            <a:ext cx="4357611" cy="40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4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A01004A-7B24-4F2B-8D4F-76C39F2CA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09626" y="2980154"/>
            <a:ext cx="5381265" cy="55411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0048" y="7924800"/>
            <a:ext cx="19190246" cy="5486400"/>
            <a:chOff x="48567" y="4381499"/>
            <a:chExt cx="18766465" cy="66292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36183" y="4901964"/>
              <a:ext cx="18578849" cy="61088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-26437" y="2528735"/>
            <a:ext cx="18836063" cy="5236077"/>
            <a:chOff x="923003" y="3917552"/>
            <a:chExt cx="18932127" cy="452535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32077" y="4211749"/>
              <a:ext cx="18623053" cy="42311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F7365-8D15-40BF-9157-8298D9599D83}"/>
              </a:ext>
            </a:extLst>
          </p:cNvPr>
          <p:cNvSpPr txBox="1"/>
          <p:nvPr/>
        </p:nvSpPr>
        <p:spPr>
          <a:xfrm>
            <a:off x="-93748" y="2895600"/>
            <a:ext cx="18894043" cy="4374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(Home plate),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(First base),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(Second base),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(Third base)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27,4 m.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(Pitcher's mound)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18,44 m.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410376" y="8371486"/>
                <a:ext cx="18889918" cy="4806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𝑪𝑶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br>
                  <a:rPr lang="en-US" sz="40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𝟒𝟒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𝟑𝟕𝟔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𝟐𝟓𝟑𝟕𝟏𝟐𝟑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𝟑𝟗𝟕𝟐𝟔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endParaRPr lang="en-US" sz="4000" b="1" i="1" dirty="0">
                  <a:latin typeface="Cambria Math" panose="02040503050406030204" pitchFamily="18" charset="0"/>
                </a:endParaRPr>
              </a:p>
              <a:p>
                <a:r>
                  <a:rPr lang="en-US" sz="4000" b="1" dirty="0"/>
                  <a:t>				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𝟑𝟗𝟕𝟐𝟔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𝑶𝑪𝑩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𝑶𝑪𝑫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 ​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𝑶𝑪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𝒄𝒉𝒖𝒏𝒈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𝑶𝑪𝑩</m:t>
                            </m:r>
                          </m:e>
                        </m:acc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𝑶𝑪𝑫</m:t>
                            </m:r>
                          </m:e>
                        </m:acc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6" y="8371486"/>
                <a:ext cx="18889918" cy="4806509"/>
              </a:xfrm>
              <a:prstGeom prst="rect">
                <a:avLst/>
              </a:prstGeom>
              <a:blipFill>
                <a:blip r:embed="rId5"/>
                <a:stretch>
                  <a:fillRect l="-1129" b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872BB7B5-A543-4860-B940-DF412004B1C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566787" y="8465797"/>
            <a:ext cx="4357611" cy="40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03796" y="710914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57800"/>
            <a:ext cx="23556178" cy="1600200"/>
            <a:chOff x="241306" y="2233725"/>
            <a:chExt cx="11778089" cy="8001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3408" y="2236502"/>
              <a:ext cx="2468235" cy="7902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33725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17353" y="533183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12311"/>
              <a:ext cx="23594672" cy="18067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497060" y="5266683"/>
                <a:ext cx="2985048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060" y="5266683"/>
                <a:ext cx="2985048" cy="1101327"/>
              </a:xfrm>
              <a:prstGeom prst="rect">
                <a:avLst/>
              </a:prstGeom>
              <a:blipFill>
                <a:blip r:embed="rId4"/>
                <a:stretch>
                  <a:fillRect r="-8180" b="-7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445139" y="5277934"/>
                <a:ext cx="4746861" cy="1290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139" y="5277934"/>
                <a:ext cx="4746861" cy="129073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3397664" y="5441144"/>
                <a:ext cx="4323246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664" y="5441144"/>
                <a:ext cx="4323246" cy="1067152"/>
              </a:xfrm>
              <a:prstGeom prst="rect">
                <a:avLst/>
              </a:prstGeom>
              <a:blipFill>
                <a:blip r:embed="rId6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041685" y="5475250"/>
                <a:ext cx="270490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685" y="5475250"/>
                <a:ext cx="2704908" cy="1067152"/>
              </a:xfrm>
              <a:prstGeom prst="rect">
                <a:avLst/>
              </a:prstGeom>
              <a:blipFill>
                <a:blip r:embed="rId7"/>
                <a:stretch>
                  <a:fillRect r="-8352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287053" y="8732849"/>
                <a:ext cx="10451644" cy="185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53" y="8732849"/>
                <a:ext cx="10451644" cy="1855444"/>
              </a:xfrm>
              <a:prstGeom prst="rect">
                <a:avLst/>
              </a:prstGeom>
              <a:blipFill>
                <a:blip r:embed="rId8"/>
                <a:stretch>
                  <a:fillRect l="-1866" r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DA0DE5-D0D6-478B-96A8-B09AAD0EEE3B}"/>
                  </a:ext>
                </a:extLst>
              </p:cNvPr>
              <p:cNvSpPr txBox="1"/>
              <p:nvPr/>
            </p:nvSpPr>
            <p:spPr>
              <a:xfrm>
                <a:off x="5287053" y="3134192"/>
                <a:ext cx="12324944" cy="1608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DA0DE5-D0D6-478B-96A8-B09AAD0E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53" y="3134192"/>
                <a:ext cx="12324944" cy="1608325"/>
              </a:xfrm>
              <a:prstGeom prst="rect">
                <a:avLst/>
              </a:prstGeom>
              <a:blipFill>
                <a:blip r:embed="rId9"/>
                <a:stretch>
                  <a:fillRect l="-1978" t="-5303" r="-2028" b="-16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47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6626" y="6971702"/>
            <a:ext cx="23963462" cy="6134699"/>
            <a:chOff x="48567" y="4381499"/>
            <a:chExt cx="23116287" cy="61346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657653" y="4927086"/>
              <a:ext cx="22507201" cy="558911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13911" y="5280429"/>
            <a:ext cx="23556178" cy="1500080"/>
            <a:chOff x="241306" y="2243792"/>
            <a:chExt cx="11778089" cy="75004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7856" y="225834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80504" y="53260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51294" y="271984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6626" y="1616669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954255" y="1730502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80953" y="5235690"/>
                <a:ext cx="4402680" cy="11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53" y="5235690"/>
                <a:ext cx="4402680" cy="1178336"/>
              </a:xfrm>
              <a:prstGeom prst="rect">
                <a:avLst/>
              </a:prstGeom>
              <a:blipFill>
                <a:blip r:embed="rId4"/>
                <a:stretch>
                  <a:fillRect r="-4703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744979" y="5333194"/>
                <a:ext cx="3922292" cy="11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79" y="5333194"/>
                <a:ext cx="3922292" cy="1178336"/>
              </a:xfrm>
              <a:prstGeom prst="rect">
                <a:avLst/>
              </a:prstGeom>
              <a:blipFill>
                <a:blip r:embed="rId5"/>
                <a:stretch>
                  <a:fillRect r="-5443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538324" y="5420981"/>
                <a:ext cx="4497257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24" y="5420981"/>
                <a:ext cx="4497257" cy="1101327"/>
              </a:xfrm>
              <a:prstGeom prst="rect">
                <a:avLst/>
              </a:prstGeom>
              <a:blipFill>
                <a:blip r:embed="rId6"/>
                <a:stretch>
                  <a:fillRect r="-4878" b="-7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689261" y="5494019"/>
                <a:ext cx="4067204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261" y="5494019"/>
                <a:ext cx="4067204" cy="833113"/>
              </a:xfrm>
              <a:prstGeom prst="rect">
                <a:avLst/>
              </a:prstGeom>
              <a:blipFill>
                <a:blip r:embed="rId7"/>
                <a:stretch>
                  <a:fillRect t="-8029" r="-5097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63067" y="8926842"/>
                <a:ext cx="22869639" cy="286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67" y="8926842"/>
                <a:ext cx="22869639" cy="2864439"/>
              </a:xfrm>
              <a:prstGeom prst="rect">
                <a:avLst/>
              </a:prstGeom>
              <a:blipFill>
                <a:blip r:embed="rId8"/>
                <a:stretch>
                  <a:fillRect l="-1093" t="-425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94C1C77-A87A-4818-9041-CA7DA48BAD1C}"/>
              </a:ext>
            </a:extLst>
          </p:cNvPr>
          <p:cNvSpPr txBox="1"/>
          <p:nvPr/>
        </p:nvSpPr>
        <p:spPr>
          <a:xfrm>
            <a:off x="5545459" y="3356938"/>
            <a:ext cx="1238331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9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03972"/>
            <a:ext cx="23556178" cy="1470966"/>
            <a:chOff x="241306" y="2235148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602127" y="2235148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05404" y="537992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640898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640898" cy="1181542"/>
              </a:xfrm>
              <a:prstGeom prst="rect">
                <a:avLst/>
              </a:prstGeom>
              <a:blipFill>
                <a:blip r:embed="rId4"/>
                <a:stretch>
                  <a:fillRect r="-14074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125244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125244" cy="1181542"/>
              </a:xfrm>
              <a:prstGeom prst="rect">
                <a:avLst/>
              </a:prstGeom>
              <a:blipFill>
                <a:blip r:embed="rId5"/>
                <a:stretch>
                  <a:fillRect r="-20541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38811" y="5455764"/>
                <a:ext cx="1640898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8811" y="5455764"/>
                <a:ext cx="1640898" cy="1181542"/>
              </a:xfrm>
              <a:prstGeom prst="rect">
                <a:avLst/>
              </a:prstGeom>
              <a:blipFill>
                <a:blip r:embed="rId6"/>
                <a:stretch>
                  <a:fillRect r="-14870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607859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607859" cy="1070358"/>
              </a:xfrm>
              <a:prstGeom prst="rect">
                <a:avLst/>
              </a:prstGeom>
              <a:blipFill>
                <a:blip r:embed="rId7"/>
                <a:stretch>
                  <a:fillRect r="-4000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3173" y="7355696"/>
                <a:ext cx="14784688" cy="533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73" y="7355696"/>
                <a:ext cx="14784688" cy="5330177"/>
              </a:xfrm>
              <a:prstGeom prst="rect">
                <a:avLst/>
              </a:prstGeom>
              <a:blipFill>
                <a:blip r:embed="rId8"/>
                <a:stretch>
                  <a:fillRect l="-1691" r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244825" y="3012861"/>
                <a:ext cx="15336410" cy="2708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25" y="3012861"/>
                <a:ext cx="15336410" cy="2708627"/>
              </a:xfrm>
              <a:prstGeom prst="rect">
                <a:avLst/>
              </a:prstGeom>
              <a:blipFill>
                <a:blip r:embed="rId9"/>
                <a:stretch>
                  <a:fillRect l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28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3628</TotalTime>
  <Words>2925</Words>
  <PresentationFormat>Custom</PresentationFormat>
  <Paragraphs>549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2022-04-06T15:59:03Z</dcterms:modified>
</cp:coreProperties>
</file>