
<file path=[Content_Types].xml><?xml version="1.0" encoding="utf-8"?>
<Types xmlns="http://schemas.openxmlformats.org/package/2006/content-types">
  <Default Extension="png" ContentType="image/png"/>
  <Default Extension="mp3" ContentType="audio/mpeg"/>
  <Default Extension="bin" ContentType="audio/unknown"/>
  <Default Extension="jpeg" ContentType="image/jpeg"/>
  <Default Extension="emf" ContentType="image/x-emf"/>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media/audio6.wav" ContentType="audio/wav"/>
  <Override PartName="/ppt/media/audio7.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0"/>
  </p:notesMasterIdLst>
  <p:sldIdLst>
    <p:sldId id="304" r:id="rId5"/>
    <p:sldId id="290" r:id="rId6"/>
    <p:sldId id="257" r:id="rId7"/>
    <p:sldId id="258" r:id="rId8"/>
    <p:sldId id="260" r:id="rId9"/>
    <p:sldId id="273" r:id="rId10"/>
    <p:sldId id="262" r:id="rId11"/>
    <p:sldId id="263" r:id="rId12"/>
    <p:sldId id="275" r:id="rId13"/>
    <p:sldId id="265" r:id="rId14"/>
    <p:sldId id="268" r:id="rId15"/>
    <p:sldId id="302" r:id="rId16"/>
    <p:sldId id="276" r:id="rId17"/>
    <p:sldId id="292" r:id="rId18"/>
    <p:sldId id="277" r:id="rId19"/>
    <p:sldId id="281" r:id="rId20"/>
    <p:sldId id="282" r:id="rId21"/>
    <p:sldId id="280" r:id="rId22"/>
    <p:sldId id="283" r:id="rId23"/>
    <p:sldId id="294" r:id="rId24"/>
    <p:sldId id="296" r:id="rId25"/>
    <p:sldId id="286" r:id="rId26"/>
    <p:sldId id="288" r:id="rId27"/>
    <p:sldId id="289" r:id="rId28"/>
    <p:sldId id="30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p:cViewPr varScale="1">
        <p:scale>
          <a:sx n="58" d="100"/>
          <a:sy n="58" d="100"/>
        </p:scale>
        <p:origin x="176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949F0C-19A7-4D19-8DDD-C9CF79150EE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BAA16319-6E1D-45CF-86A0-D7953C96D6BB}">
      <dgm:prSet phldrT="[Text]"/>
      <dgm:spPr/>
      <dgm:t>
        <a:bodyPr/>
        <a:lstStyle/>
        <a:p>
          <a:r>
            <a:rPr lang="en-US" b="1" dirty="0" err="1" smtClean="0">
              <a:solidFill>
                <a:schemeClr val="tx1"/>
              </a:solidFill>
              <a:latin typeface="Times New Roman" pitchFamily="18" charset="0"/>
              <a:cs typeface="Times New Roman" pitchFamily="18" charset="0"/>
            </a:rPr>
            <a:t>Vượt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chướng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ngại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vật</a:t>
          </a:r>
          <a:r>
            <a:rPr lang="en-US" b="1" dirty="0" smtClean="0">
              <a:solidFill>
                <a:schemeClr val="tx1"/>
              </a:solidFill>
              <a:latin typeface="Times New Roman" pitchFamily="18" charset="0"/>
              <a:cs typeface="Times New Roman" pitchFamily="18" charset="0"/>
            </a:rPr>
            <a:t> </a:t>
          </a:r>
          <a:endParaRPr lang="en-US" b="1" dirty="0">
            <a:solidFill>
              <a:schemeClr val="tx1"/>
            </a:solidFill>
            <a:latin typeface="Times New Roman" pitchFamily="18" charset="0"/>
            <a:cs typeface="Times New Roman" pitchFamily="18" charset="0"/>
          </a:endParaRPr>
        </a:p>
      </dgm:t>
    </dgm:pt>
    <dgm:pt modelId="{13F87F6A-74F5-42C8-A5D5-CA6180123F2F}" type="parTrans" cxnId="{70FF52F4-8E28-4675-A880-91C22CFB9A25}">
      <dgm:prSet/>
      <dgm:spPr/>
      <dgm:t>
        <a:bodyPr/>
        <a:lstStyle/>
        <a:p>
          <a:endParaRPr lang="en-US"/>
        </a:p>
      </dgm:t>
    </dgm:pt>
    <dgm:pt modelId="{1A9F0CC1-24EA-4FF4-A3CC-278D76F52785}" type="sibTrans" cxnId="{70FF52F4-8E28-4675-A880-91C22CFB9A25}">
      <dgm:prSet/>
      <dgm:spPr/>
      <dgm:t>
        <a:bodyPr/>
        <a:lstStyle/>
        <a:p>
          <a:endParaRPr lang="en-US"/>
        </a:p>
      </dgm:t>
    </dgm:pt>
    <dgm:pt modelId="{915FEF59-462C-48EC-8B1B-3E1D49CFFEDC}">
      <dgm:prSet phldrT="[Text]">
        <dgm:style>
          <a:lnRef idx="2">
            <a:schemeClr val="accent1"/>
          </a:lnRef>
          <a:fillRef idx="1">
            <a:schemeClr val="lt1"/>
          </a:fillRef>
          <a:effectRef idx="0">
            <a:schemeClr val="accent1"/>
          </a:effectRef>
          <a:fontRef idx="minor">
            <a:schemeClr val="dk1"/>
          </a:fontRef>
        </dgm:style>
      </dgm:prSet>
      <dgm:spPr/>
      <dgm:t>
        <a:bodyPr/>
        <a:lstStyle/>
        <a:p>
          <a:endParaRPr lang="en-US" dirty="0"/>
        </a:p>
      </dgm:t>
    </dgm:pt>
    <dgm:pt modelId="{31DC9AEE-717A-48F8-B78F-2F1985AF5E5B}" type="parTrans" cxnId="{3D52A713-D952-4CAF-8575-D6BBBDFE33D7}">
      <dgm:prSet/>
      <dgm:spPr/>
      <dgm:t>
        <a:bodyPr/>
        <a:lstStyle/>
        <a:p>
          <a:endParaRPr lang="en-US"/>
        </a:p>
      </dgm:t>
    </dgm:pt>
    <dgm:pt modelId="{4F0385D7-52D2-4FC2-BD04-4F76A10FCB4A}" type="sibTrans" cxnId="{3D52A713-D952-4CAF-8575-D6BBBDFE33D7}">
      <dgm:prSet/>
      <dgm:spPr/>
      <dgm:t>
        <a:bodyPr/>
        <a:lstStyle/>
        <a:p>
          <a:endParaRPr lang="en-US"/>
        </a:p>
      </dgm:t>
    </dgm:pt>
    <mc:AlternateContent xmlns:mc="http://schemas.openxmlformats.org/markup-compatibility/2006" xmlns:a14="http://schemas.microsoft.com/office/drawing/2010/main">
      <mc:Choice Requires="a14">
        <dgm:pt modelId="{C56FE1BA-A5B0-43C7-A344-855F4F2595DF}">
          <dgm:prSet phldrT="[Text]" custT="1">
            <dgm:style>
              <a:lnRef idx="2">
                <a:schemeClr val="accent1"/>
              </a:lnRef>
              <a:fillRef idx="1">
                <a:schemeClr val="lt1"/>
              </a:fillRef>
              <a:effectRef idx="0">
                <a:schemeClr val="accent1"/>
              </a:effectRef>
              <a:fontRef idx="minor">
                <a:schemeClr val="dk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latin typeface="Times New Roman" pitchFamily="18" charset="0"/>
                  <a:cs typeface="Times New Roman" pitchFamily="18" charset="0"/>
                </a:rPr>
                <a:t>Dùng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để</a:t>
              </a:r>
              <a:r>
                <a:rPr lang="en-US" sz="2400" b="1" dirty="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vẽ</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tia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phân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giác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Ot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14:m>
                <m:oMath xmlns:m="http://schemas.openxmlformats.org/officeDocument/2006/math">
                  <m:acc>
                    <m:accPr>
                      <m:chr m:val="̂"/>
                      <m:ctrlPr>
                        <a:rPr lang="en-US" sz="2400" b="1" i="1">
                          <a:solidFill>
                            <a:schemeClr val="tx1"/>
                          </a:solidFill>
                          <a:latin typeface="Cambria Math" panose="02040503050406030204" pitchFamily="18" charset="0"/>
                        </a:rPr>
                      </m:ctrlPr>
                    </m:accPr>
                    <m:e>
                      <m:r>
                        <a:rPr lang="en-US" sz="2400" b="1" i="1">
                          <a:solidFill>
                            <a:schemeClr val="tx1"/>
                          </a:solidFill>
                          <a:latin typeface="Cambria Math"/>
                        </a:rPr>
                        <m:t>𝒂𝑶𝒃</m:t>
                      </m:r>
                    </m:e>
                  </m:acc>
                </m:oMath>
              </a14:m>
              <a:r>
                <a:rPr lang="en-US" sz="2400" b="1" dirty="0">
                  <a:solidFill>
                    <a:schemeClr val="tx1"/>
                  </a:solidFill>
                  <a:latin typeface="Times New Roman" pitchFamily="18" charset="0"/>
                  <a:cs typeface="Times New Roman" pitchFamily="18" charset="0"/>
                </a:rPr>
                <a:t>.</a:t>
              </a:r>
            </a:p>
            <a:p>
              <a:pPr defTabSz="1422400">
                <a:lnSpc>
                  <a:spcPct val="90000"/>
                </a:lnSpc>
                <a:spcBef>
                  <a:spcPct val="0"/>
                </a:spcBef>
                <a:spcAft>
                  <a:spcPct val="35000"/>
                </a:spcAft>
              </a:pPr>
              <a:endParaRPr lang="en-US" dirty="0"/>
            </a:p>
          </dgm:t>
        </dgm:pt>
      </mc:Choice>
      <mc:Fallback xmlns="">
        <dgm:pt modelId="{C56FE1BA-A5B0-43C7-A344-855F4F2595DF}">
          <dgm:prSet phldrT="[Text]" custT="1">
            <dgm:style>
              <a:lnRef idx="2">
                <a:schemeClr val="accent1"/>
              </a:lnRef>
              <a:fillRef idx="1">
                <a:schemeClr val="lt1"/>
              </a:fillRef>
              <a:effectRef idx="0">
                <a:schemeClr val="accent1"/>
              </a:effectRef>
              <a:fontRef idx="minor">
                <a:schemeClr val="dk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latin typeface="Times New Roman" pitchFamily="18" charset="0"/>
                  <a:cs typeface="Times New Roman" pitchFamily="18" charset="0"/>
                </a:rPr>
                <a:t>Dùng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để</a:t>
              </a:r>
              <a:r>
                <a:rPr lang="en-US" sz="2400" b="1" dirty="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vẽ</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tia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phân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giác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Ot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i="0">
                  <a:solidFill>
                    <a:schemeClr val="tx1"/>
                  </a:solidFill>
                  <a:latin typeface="Cambria Math" panose="02040503050406030204" pitchFamily="18" charset="0"/>
                </a:rPr>
                <a:t>(</a:t>
              </a:r>
              <a:r>
                <a:rPr lang="en-US" sz="2400" b="1" i="0">
                  <a:solidFill>
                    <a:schemeClr val="tx1"/>
                  </a:solidFill>
                  <a:latin typeface="Cambria Math"/>
                </a:rPr>
                <a:t>𝒂𝑶𝒃</a:t>
              </a:r>
              <a:r>
                <a:rPr lang="en-US" sz="2400" b="1" i="0">
                  <a:solidFill>
                    <a:schemeClr val="tx1"/>
                  </a:solidFill>
                  <a:latin typeface="Cambria Math" panose="02040503050406030204" pitchFamily="18" charset="0"/>
                </a:rPr>
                <a:t>) ̂</a:t>
              </a:r>
              <a:r>
                <a:rPr lang="en-US" sz="2400" b="1" dirty="0">
                  <a:solidFill>
                    <a:schemeClr val="tx1"/>
                  </a:solidFill>
                  <a:latin typeface="Times New Roman" pitchFamily="18" charset="0"/>
                  <a:cs typeface="Times New Roman" pitchFamily="18" charset="0"/>
                </a:rPr>
                <a:t>.</a:t>
              </a:r>
            </a:p>
            <a:p>
              <a:pPr defTabSz="1422400">
                <a:lnSpc>
                  <a:spcPct val="90000"/>
                </a:lnSpc>
                <a:spcBef>
                  <a:spcPct val="0"/>
                </a:spcBef>
                <a:spcAft>
                  <a:spcPct val="35000"/>
                </a:spcAft>
              </a:pPr>
              <a:endParaRPr lang="en-US" dirty="0"/>
            </a:p>
          </dgm:t>
        </dgm:pt>
      </mc:Fallback>
    </mc:AlternateContent>
    <dgm:pt modelId="{F154D022-9330-4E5C-9FD0-5EC63EDD6CAF}" type="parTrans" cxnId="{C8C72AEE-209D-42BD-BA41-6450A84CAE09}">
      <dgm:prSet/>
      <dgm:spPr/>
      <dgm:t>
        <a:bodyPr/>
        <a:lstStyle/>
        <a:p>
          <a:endParaRPr lang="en-US"/>
        </a:p>
      </dgm:t>
    </dgm:pt>
    <dgm:pt modelId="{564E9609-F2B0-4453-BDA1-AC2984E7341F}" type="sibTrans" cxnId="{C8C72AEE-209D-42BD-BA41-6450A84CAE09}">
      <dgm:prSet/>
      <dgm:spPr/>
      <dgm:t>
        <a:bodyPr/>
        <a:lstStyle/>
        <a:p>
          <a:endParaRPr lang="en-US"/>
        </a:p>
      </dgm:t>
    </dgm:pt>
    <dgm:pt modelId="{0B0A3D50-3B0F-4EAC-BA9C-44CA6017F9AA}">
      <dgm:prSet phldrT="[Text]" phldr="1">
        <dgm:style>
          <a:lnRef idx="2">
            <a:schemeClr val="accent4"/>
          </a:lnRef>
          <a:fillRef idx="1">
            <a:schemeClr val="lt1"/>
          </a:fillRef>
          <a:effectRef idx="0">
            <a:schemeClr val="accent4"/>
          </a:effectRef>
          <a:fontRef idx="minor">
            <a:schemeClr val="dk1"/>
          </a:fontRef>
        </dgm:style>
      </dgm:prSet>
      <dgm:spPr/>
      <dgm:t>
        <a:bodyPr/>
        <a:lstStyle/>
        <a:p>
          <a:endParaRPr lang="en-US" dirty="0"/>
        </a:p>
      </dgm:t>
    </dgm:pt>
    <dgm:pt modelId="{1655C66C-E7D1-41EC-9BAF-FA87B3FB213B}" type="sibTrans" cxnId="{8A39EFDF-5317-4DA8-8F41-3BC4AF89A8C2}">
      <dgm:prSet/>
      <dgm:spPr/>
      <dgm:t>
        <a:bodyPr/>
        <a:lstStyle/>
        <a:p>
          <a:endParaRPr lang="en-US"/>
        </a:p>
      </dgm:t>
    </dgm:pt>
    <dgm:pt modelId="{1DADE823-9398-4728-879E-09AF26EDBA43}" type="parTrans" cxnId="{8A39EFDF-5317-4DA8-8F41-3BC4AF89A8C2}">
      <dgm:prSet/>
      <dgm:spPr/>
      <dgm:t>
        <a:bodyPr/>
        <a:lstStyle/>
        <a:p>
          <a:endParaRPr lang="en-US"/>
        </a:p>
      </dgm:t>
    </dgm:pt>
    <dgm:pt modelId="{115DBBC5-35A4-4743-9DC7-DFE416D830D0}">
      <dgm:prSet phldrT="[Text]" phldr="1">
        <dgm:style>
          <a:lnRef idx="2">
            <a:schemeClr val="accent2"/>
          </a:lnRef>
          <a:fillRef idx="1">
            <a:schemeClr val="lt1"/>
          </a:fillRef>
          <a:effectRef idx="0">
            <a:schemeClr val="accent2"/>
          </a:effectRef>
          <a:fontRef idx="minor">
            <a:schemeClr val="dk1"/>
          </a:fontRef>
        </dgm:style>
      </dgm:prSet>
      <dgm:spPr/>
      <dgm:t>
        <a:bodyPr/>
        <a:lstStyle/>
        <a:p>
          <a:endParaRPr lang="en-US" dirty="0"/>
        </a:p>
      </dgm:t>
    </dgm:pt>
    <dgm:pt modelId="{A531461C-BF60-4AEF-B8BC-A15C0731E539}" type="sibTrans" cxnId="{DBA0B17D-037A-42AC-BB29-FA2DDBBDAFCC}">
      <dgm:prSet/>
      <dgm:spPr/>
      <dgm:t>
        <a:bodyPr/>
        <a:lstStyle/>
        <a:p>
          <a:endParaRPr lang="en-US"/>
        </a:p>
      </dgm:t>
    </dgm:pt>
    <dgm:pt modelId="{F0198FAF-2079-46A9-94DC-4790036C8499}" type="parTrans" cxnId="{DBA0B17D-037A-42AC-BB29-FA2DDBBDAFCC}">
      <dgm:prSet/>
      <dgm:spPr/>
      <dgm:t>
        <a:bodyPr/>
        <a:lstStyle/>
        <a:p>
          <a:endParaRPr lang="en-US"/>
        </a:p>
      </dgm:t>
    </dgm:pt>
    <dgm:pt modelId="{967226E8-75F8-4601-BE2C-E18E3D867B3A}" type="pres">
      <dgm:prSet presAssocID="{E6949F0C-19A7-4D19-8DDD-C9CF79150EE7}" presName="diagram" presStyleCnt="0">
        <dgm:presLayoutVars>
          <dgm:chMax val="1"/>
          <dgm:dir/>
          <dgm:animLvl val="ctr"/>
          <dgm:resizeHandles val="exact"/>
        </dgm:presLayoutVars>
      </dgm:prSet>
      <dgm:spPr/>
      <dgm:t>
        <a:bodyPr/>
        <a:lstStyle/>
        <a:p>
          <a:endParaRPr lang="en-US"/>
        </a:p>
      </dgm:t>
    </dgm:pt>
    <dgm:pt modelId="{A6B5FCC3-95AA-4980-9CED-300BFB01E197}" type="pres">
      <dgm:prSet presAssocID="{E6949F0C-19A7-4D19-8DDD-C9CF79150EE7}" presName="matrix" presStyleCnt="0"/>
      <dgm:spPr/>
    </dgm:pt>
    <dgm:pt modelId="{BE2771AE-0ED2-431E-9B8B-C06A86F3B234}" type="pres">
      <dgm:prSet presAssocID="{E6949F0C-19A7-4D19-8DDD-C9CF79150EE7}" presName="tile1" presStyleLbl="node1" presStyleIdx="0" presStyleCnt="4"/>
      <dgm:spPr/>
      <dgm:t>
        <a:bodyPr/>
        <a:lstStyle/>
        <a:p>
          <a:endParaRPr lang="en-US"/>
        </a:p>
      </dgm:t>
    </dgm:pt>
    <dgm:pt modelId="{37A96AFD-1358-41EB-93F9-32D4C950AC7C}" type="pres">
      <dgm:prSet presAssocID="{E6949F0C-19A7-4D19-8DDD-C9CF79150EE7}" presName="tile1text" presStyleLbl="node1" presStyleIdx="0" presStyleCnt="4">
        <dgm:presLayoutVars>
          <dgm:chMax val="0"/>
          <dgm:chPref val="0"/>
          <dgm:bulletEnabled val="1"/>
        </dgm:presLayoutVars>
      </dgm:prSet>
      <dgm:spPr/>
      <dgm:t>
        <a:bodyPr/>
        <a:lstStyle/>
        <a:p>
          <a:endParaRPr lang="en-US"/>
        </a:p>
      </dgm:t>
    </dgm:pt>
    <dgm:pt modelId="{DE2DE427-4136-44C3-BFEB-4F51DB0E32D3}" type="pres">
      <dgm:prSet presAssocID="{E6949F0C-19A7-4D19-8DDD-C9CF79150EE7}" presName="tile2" presStyleLbl="node1" presStyleIdx="1" presStyleCnt="4"/>
      <dgm:spPr/>
      <dgm:t>
        <a:bodyPr/>
        <a:lstStyle/>
        <a:p>
          <a:endParaRPr lang="en-US"/>
        </a:p>
      </dgm:t>
    </dgm:pt>
    <dgm:pt modelId="{1F20804B-7AD5-4268-8FEA-1C5C0DBFCDD0}" type="pres">
      <dgm:prSet presAssocID="{E6949F0C-19A7-4D19-8DDD-C9CF79150EE7}" presName="tile2text" presStyleLbl="node1" presStyleIdx="1" presStyleCnt="4">
        <dgm:presLayoutVars>
          <dgm:chMax val="0"/>
          <dgm:chPref val="0"/>
          <dgm:bulletEnabled val="1"/>
        </dgm:presLayoutVars>
      </dgm:prSet>
      <dgm:spPr/>
      <dgm:t>
        <a:bodyPr/>
        <a:lstStyle/>
        <a:p>
          <a:endParaRPr lang="en-US"/>
        </a:p>
      </dgm:t>
    </dgm:pt>
    <dgm:pt modelId="{3A40B888-AC7A-4602-B3E2-68F3960900AE}" type="pres">
      <dgm:prSet presAssocID="{E6949F0C-19A7-4D19-8DDD-C9CF79150EE7}" presName="tile3" presStyleLbl="node1" presStyleIdx="2" presStyleCnt="4"/>
      <dgm:spPr/>
      <dgm:t>
        <a:bodyPr/>
        <a:lstStyle/>
        <a:p>
          <a:endParaRPr lang="en-US"/>
        </a:p>
      </dgm:t>
    </dgm:pt>
    <dgm:pt modelId="{19B28860-DB8C-4686-BA49-1E1440150429}" type="pres">
      <dgm:prSet presAssocID="{E6949F0C-19A7-4D19-8DDD-C9CF79150EE7}" presName="tile3text" presStyleLbl="node1" presStyleIdx="2" presStyleCnt="4">
        <dgm:presLayoutVars>
          <dgm:chMax val="0"/>
          <dgm:chPref val="0"/>
          <dgm:bulletEnabled val="1"/>
        </dgm:presLayoutVars>
      </dgm:prSet>
      <dgm:spPr/>
      <dgm:t>
        <a:bodyPr/>
        <a:lstStyle/>
        <a:p>
          <a:endParaRPr lang="en-US"/>
        </a:p>
      </dgm:t>
    </dgm:pt>
    <dgm:pt modelId="{5A6D00AA-60C3-4EA8-A027-482F50308570}" type="pres">
      <dgm:prSet presAssocID="{E6949F0C-19A7-4D19-8DDD-C9CF79150EE7}" presName="tile4" presStyleLbl="node1" presStyleIdx="3" presStyleCnt="4" custLinFactNeighborX="-840" custLinFactNeighborY="-238"/>
      <dgm:spPr/>
      <dgm:t>
        <a:bodyPr/>
        <a:lstStyle/>
        <a:p>
          <a:endParaRPr lang="en-US"/>
        </a:p>
      </dgm:t>
    </dgm:pt>
    <dgm:pt modelId="{2F3B6976-F998-45A7-AFA2-14EDED9FB797}" type="pres">
      <dgm:prSet presAssocID="{E6949F0C-19A7-4D19-8DDD-C9CF79150EE7}" presName="tile4text" presStyleLbl="node1" presStyleIdx="3" presStyleCnt="4">
        <dgm:presLayoutVars>
          <dgm:chMax val="0"/>
          <dgm:chPref val="0"/>
          <dgm:bulletEnabled val="1"/>
        </dgm:presLayoutVars>
      </dgm:prSet>
      <dgm:spPr/>
      <dgm:t>
        <a:bodyPr/>
        <a:lstStyle/>
        <a:p>
          <a:endParaRPr lang="en-US"/>
        </a:p>
      </dgm:t>
    </dgm:pt>
    <dgm:pt modelId="{5F33D72F-4F1F-4D70-9755-38A525E62CA3}" type="pres">
      <dgm:prSet presAssocID="{E6949F0C-19A7-4D19-8DDD-C9CF79150EE7}" presName="centerTile" presStyleLbl="fgShp" presStyleIdx="0" presStyleCnt="1">
        <dgm:presLayoutVars>
          <dgm:chMax val="0"/>
          <dgm:chPref val="0"/>
        </dgm:presLayoutVars>
      </dgm:prSet>
      <dgm:spPr/>
      <dgm:t>
        <a:bodyPr/>
        <a:lstStyle/>
        <a:p>
          <a:endParaRPr lang="en-US"/>
        </a:p>
      </dgm:t>
    </dgm:pt>
  </dgm:ptLst>
  <dgm:cxnLst>
    <dgm:cxn modelId="{BA2219F7-AFBA-4C1B-AEA5-9EA05C60A689}" type="presOf" srcId="{BAA16319-6E1D-45CF-86A0-D7953C96D6BB}" destId="{5F33D72F-4F1F-4D70-9755-38A525E62CA3}" srcOrd="0" destOrd="0" presId="urn:microsoft.com/office/officeart/2005/8/layout/matrix1"/>
    <dgm:cxn modelId="{2BADBFBC-2B34-4A0D-A1BD-7B8B5B049841}" type="presOf" srcId="{0B0A3D50-3B0F-4EAC-BA9C-44CA6017F9AA}" destId="{5A6D00AA-60C3-4EA8-A027-482F50308570}" srcOrd="0" destOrd="0" presId="urn:microsoft.com/office/officeart/2005/8/layout/matrix1"/>
    <dgm:cxn modelId="{9B59C26A-3D51-426A-A983-EE940952D89F}" type="presOf" srcId="{C56FE1BA-A5B0-43C7-A344-855F4F2595DF}" destId="{DE2DE427-4136-44C3-BFEB-4F51DB0E32D3}" srcOrd="0" destOrd="0" presId="urn:microsoft.com/office/officeart/2005/8/layout/matrix1"/>
    <dgm:cxn modelId="{96AAD735-BE25-46F9-B3D6-317F3271EAC5}" type="presOf" srcId="{0B0A3D50-3B0F-4EAC-BA9C-44CA6017F9AA}" destId="{2F3B6976-F998-45A7-AFA2-14EDED9FB797}" srcOrd="1" destOrd="0" presId="urn:microsoft.com/office/officeart/2005/8/layout/matrix1"/>
    <dgm:cxn modelId="{C1142446-A7E8-4879-98A8-3337B32AA7B1}" type="presOf" srcId="{E6949F0C-19A7-4D19-8DDD-C9CF79150EE7}" destId="{967226E8-75F8-4601-BE2C-E18E3D867B3A}" srcOrd="0" destOrd="0" presId="urn:microsoft.com/office/officeart/2005/8/layout/matrix1"/>
    <dgm:cxn modelId="{75DDC645-22B2-45D9-8478-06B42B3E9848}" type="presOf" srcId="{115DBBC5-35A4-4743-9DC7-DFE416D830D0}" destId="{3A40B888-AC7A-4602-B3E2-68F3960900AE}" srcOrd="0" destOrd="0" presId="urn:microsoft.com/office/officeart/2005/8/layout/matrix1"/>
    <dgm:cxn modelId="{C367A925-FA2B-4057-B0EA-740C150C8B13}" type="presOf" srcId="{115DBBC5-35A4-4743-9DC7-DFE416D830D0}" destId="{19B28860-DB8C-4686-BA49-1E1440150429}" srcOrd="1" destOrd="0" presId="urn:microsoft.com/office/officeart/2005/8/layout/matrix1"/>
    <dgm:cxn modelId="{3D52A713-D952-4CAF-8575-D6BBBDFE33D7}" srcId="{BAA16319-6E1D-45CF-86A0-D7953C96D6BB}" destId="{915FEF59-462C-48EC-8B1B-3E1D49CFFEDC}" srcOrd="0" destOrd="0" parTransId="{31DC9AEE-717A-48F8-B78F-2F1985AF5E5B}" sibTransId="{4F0385D7-52D2-4FC2-BD04-4F76A10FCB4A}"/>
    <dgm:cxn modelId="{B2A34579-5394-42B4-9431-D9AA100E5784}" type="presOf" srcId="{915FEF59-462C-48EC-8B1B-3E1D49CFFEDC}" destId="{BE2771AE-0ED2-431E-9B8B-C06A86F3B234}" srcOrd="0" destOrd="0" presId="urn:microsoft.com/office/officeart/2005/8/layout/matrix1"/>
    <dgm:cxn modelId="{C8C72AEE-209D-42BD-BA41-6450A84CAE09}" srcId="{BAA16319-6E1D-45CF-86A0-D7953C96D6BB}" destId="{C56FE1BA-A5B0-43C7-A344-855F4F2595DF}" srcOrd="1" destOrd="0" parTransId="{F154D022-9330-4E5C-9FD0-5EC63EDD6CAF}" sibTransId="{564E9609-F2B0-4453-BDA1-AC2984E7341F}"/>
    <dgm:cxn modelId="{DBA0B17D-037A-42AC-BB29-FA2DDBBDAFCC}" srcId="{BAA16319-6E1D-45CF-86A0-D7953C96D6BB}" destId="{115DBBC5-35A4-4743-9DC7-DFE416D830D0}" srcOrd="2" destOrd="0" parTransId="{F0198FAF-2079-46A9-94DC-4790036C8499}" sibTransId="{A531461C-BF60-4AEF-B8BC-A15C0731E539}"/>
    <dgm:cxn modelId="{8A39EFDF-5317-4DA8-8F41-3BC4AF89A8C2}" srcId="{BAA16319-6E1D-45CF-86A0-D7953C96D6BB}" destId="{0B0A3D50-3B0F-4EAC-BA9C-44CA6017F9AA}" srcOrd="3" destOrd="0" parTransId="{1DADE823-9398-4728-879E-09AF26EDBA43}" sibTransId="{1655C66C-E7D1-41EC-9BAF-FA87B3FB213B}"/>
    <dgm:cxn modelId="{41B6676B-A1A7-4E9A-B68D-8478603FCC1E}" type="presOf" srcId="{915FEF59-462C-48EC-8B1B-3E1D49CFFEDC}" destId="{37A96AFD-1358-41EB-93F9-32D4C950AC7C}" srcOrd="1" destOrd="0" presId="urn:microsoft.com/office/officeart/2005/8/layout/matrix1"/>
    <dgm:cxn modelId="{70FF52F4-8E28-4675-A880-91C22CFB9A25}" srcId="{E6949F0C-19A7-4D19-8DDD-C9CF79150EE7}" destId="{BAA16319-6E1D-45CF-86A0-D7953C96D6BB}" srcOrd="0" destOrd="0" parTransId="{13F87F6A-74F5-42C8-A5D5-CA6180123F2F}" sibTransId="{1A9F0CC1-24EA-4FF4-A3CC-278D76F52785}"/>
    <dgm:cxn modelId="{05F54850-A0BB-479D-85B3-64B209DF65E4}" type="presOf" srcId="{C56FE1BA-A5B0-43C7-A344-855F4F2595DF}" destId="{1F20804B-7AD5-4268-8FEA-1C5C0DBFCDD0}" srcOrd="1" destOrd="0" presId="urn:microsoft.com/office/officeart/2005/8/layout/matrix1"/>
    <dgm:cxn modelId="{0612742B-B148-4CBC-ABB9-FC4B822F97CC}" type="presParOf" srcId="{967226E8-75F8-4601-BE2C-E18E3D867B3A}" destId="{A6B5FCC3-95AA-4980-9CED-300BFB01E197}" srcOrd="0" destOrd="0" presId="urn:microsoft.com/office/officeart/2005/8/layout/matrix1"/>
    <dgm:cxn modelId="{F3F7F0E5-DE74-43DC-BD80-26C9AD835183}" type="presParOf" srcId="{A6B5FCC3-95AA-4980-9CED-300BFB01E197}" destId="{BE2771AE-0ED2-431E-9B8B-C06A86F3B234}" srcOrd="0" destOrd="0" presId="urn:microsoft.com/office/officeart/2005/8/layout/matrix1"/>
    <dgm:cxn modelId="{CD2805E1-C323-425A-A23A-E41D6F5152D2}" type="presParOf" srcId="{A6B5FCC3-95AA-4980-9CED-300BFB01E197}" destId="{37A96AFD-1358-41EB-93F9-32D4C950AC7C}" srcOrd="1" destOrd="0" presId="urn:microsoft.com/office/officeart/2005/8/layout/matrix1"/>
    <dgm:cxn modelId="{6B384BD5-9EF8-4C9C-BD87-7C9EF0691BDB}" type="presParOf" srcId="{A6B5FCC3-95AA-4980-9CED-300BFB01E197}" destId="{DE2DE427-4136-44C3-BFEB-4F51DB0E32D3}" srcOrd="2" destOrd="0" presId="urn:microsoft.com/office/officeart/2005/8/layout/matrix1"/>
    <dgm:cxn modelId="{BBB0FE1F-BF58-40A3-89CD-A75340FB07E1}" type="presParOf" srcId="{A6B5FCC3-95AA-4980-9CED-300BFB01E197}" destId="{1F20804B-7AD5-4268-8FEA-1C5C0DBFCDD0}" srcOrd="3" destOrd="0" presId="urn:microsoft.com/office/officeart/2005/8/layout/matrix1"/>
    <dgm:cxn modelId="{23742AD3-68FB-41E8-AF93-9D1807FABD9D}" type="presParOf" srcId="{A6B5FCC3-95AA-4980-9CED-300BFB01E197}" destId="{3A40B888-AC7A-4602-B3E2-68F3960900AE}" srcOrd="4" destOrd="0" presId="urn:microsoft.com/office/officeart/2005/8/layout/matrix1"/>
    <dgm:cxn modelId="{EEE6C18C-62CE-4DE3-B19C-DD570880301B}" type="presParOf" srcId="{A6B5FCC3-95AA-4980-9CED-300BFB01E197}" destId="{19B28860-DB8C-4686-BA49-1E1440150429}" srcOrd="5" destOrd="0" presId="urn:microsoft.com/office/officeart/2005/8/layout/matrix1"/>
    <dgm:cxn modelId="{4E06F738-9F6E-4DF3-B688-6D0FE1381DF7}" type="presParOf" srcId="{A6B5FCC3-95AA-4980-9CED-300BFB01E197}" destId="{5A6D00AA-60C3-4EA8-A027-482F50308570}" srcOrd="6" destOrd="0" presId="urn:microsoft.com/office/officeart/2005/8/layout/matrix1"/>
    <dgm:cxn modelId="{8606FAA7-93C7-4061-822C-1CEC16F0B4F1}" type="presParOf" srcId="{A6B5FCC3-95AA-4980-9CED-300BFB01E197}" destId="{2F3B6976-F998-45A7-AFA2-14EDED9FB797}" srcOrd="7" destOrd="0" presId="urn:microsoft.com/office/officeart/2005/8/layout/matrix1"/>
    <dgm:cxn modelId="{BB1C1578-DC1B-4ACD-BAB7-FBEF3A3A0197}" type="presParOf" srcId="{967226E8-75F8-4601-BE2C-E18E3D867B3A}" destId="{5F33D72F-4F1F-4D70-9755-38A525E62CA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949F0C-19A7-4D19-8DDD-C9CF79150EE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BAA16319-6E1D-45CF-86A0-D7953C96D6BB}">
      <dgm:prSet phldrT="[Text]"/>
      <dgm:spPr/>
      <dgm:t>
        <a:bodyPr/>
        <a:lstStyle/>
        <a:p>
          <a:r>
            <a:rPr lang="en-US" b="1" dirty="0" err="1" smtClean="0">
              <a:solidFill>
                <a:schemeClr val="tx1"/>
              </a:solidFill>
              <a:latin typeface="Times New Roman" pitchFamily="18" charset="0"/>
              <a:cs typeface="Times New Roman" pitchFamily="18" charset="0"/>
            </a:rPr>
            <a:t>Vượt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chướng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ngại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vật</a:t>
          </a:r>
          <a:r>
            <a:rPr lang="en-US" b="1" dirty="0" smtClean="0">
              <a:solidFill>
                <a:schemeClr val="tx1"/>
              </a:solidFill>
              <a:latin typeface="Times New Roman" pitchFamily="18" charset="0"/>
              <a:cs typeface="Times New Roman" pitchFamily="18" charset="0"/>
            </a:rPr>
            <a:t> </a:t>
          </a:r>
          <a:endParaRPr lang="en-US" b="1" dirty="0">
            <a:solidFill>
              <a:schemeClr val="tx1"/>
            </a:solidFill>
            <a:latin typeface="Times New Roman" pitchFamily="18" charset="0"/>
            <a:cs typeface="Times New Roman" pitchFamily="18" charset="0"/>
          </a:endParaRPr>
        </a:p>
      </dgm:t>
    </dgm:pt>
    <dgm:pt modelId="{13F87F6A-74F5-42C8-A5D5-CA6180123F2F}" type="parTrans" cxnId="{70FF52F4-8E28-4675-A880-91C22CFB9A25}">
      <dgm:prSet/>
      <dgm:spPr/>
      <dgm:t>
        <a:bodyPr/>
        <a:lstStyle/>
        <a:p>
          <a:endParaRPr lang="en-US"/>
        </a:p>
      </dgm:t>
    </dgm:pt>
    <dgm:pt modelId="{1A9F0CC1-24EA-4FF4-A3CC-278D76F52785}" type="sibTrans" cxnId="{70FF52F4-8E28-4675-A880-91C22CFB9A25}">
      <dgm:prSet/>
      <dgm:spPr/>
      <dgm:t>
        <a:bodyPr/>
        <a:lstStyle/>
        <a:p>
          <a:endParaRPr lang="en-US"/>
        </a:p>
      </dgm:t>
    </dgm:pt>
    <dgm:pt modelId="{915FEF59-462C-48EC-8B1B-3E1D49CFFEDC}">
      <dgm:prSet phldrT="[Text]">
        <dgm:style>
          <a:lnRef idx="2">
            <a:schemeClr val="accent1"/>
          </a:lnRef>
          <a:fillRef idx="1">
            <a:schemeClr val="lt1"/>
          </a:fillRef>
          <a:effectRef idx="0">
            <a:schemeClr val="accent1"/>
          </a:effectRef>
          <a:fontRef idx="minor">
            <a:schemeClr val="dk1"/>
          </a:fontRef>
        </dgm:style>
      </dgm:prSet>
      <dgm:spPr/>
      <dgm:t>
        <a:bodyPr/>
        <a:lstStyle/>
        <a:p>
          <a:endParaRPr lang="en-US" dirty="0"/>
        </a:p>
      </dgm:t>
    </dgm:pt>
    <dgm:pt modelId="{31DC9AEE-717A-48F8-B78F-2F1985AF5E5B}" type="parTrans" cxnId="{3D52A713-D952-4CAF-8575-D6BBBDFE33D7}">
      <dgm:prSet/>
      <dgm:spPr/>
      <dgm:t>
        <a:bodyPr/>
        <a:lstStyle/>
        <a:p>
          <a:endParaRPr lang="en-US"/>
        </a:p>
      </dgm:t>
    </dgm:pt>
    <dgm:pt modelId="{4F0385D7-52D2-4FC2-BD04-4F76A10FCB4A}" type="sibTrans" cxnId="{3D52A713-D952-4CAF-8575-D6BBBDFE33D7}">
      <dgm:prSet/>
      <dgm:spPr/>
      <dgm:t>
        <a:bodyPr/>
        <a:lstStyle/>
        <a:p>
          <a:endParaRPr lang="en-US"/>
        </a:p>
      </dgm:t>
    </dgm:pt>
    <dgm:pt modelId="{C56FE1BA-A5B0-43C7-A344-855F4F2595DF}">
      <dgm:prSet phldrT="[Text]" custT="1">
        <dgm:style>
          <a:lnRef idx="2">
            <a:schemeClr val="accent1"/>
          </a:lnRef>
          <a:fillRef idx="1">
            <a:schemeClr val="lt1"/>
          </a:fillRef>
          <a:effectRef idx="0">
            <a:schemeClr val="accent1"/>
          </a:effectRef>
          <a:fontRef idx="minor">
            <a:schemeClr val="dk1"/>
          </a:fontRef>
        </dgm:style>
      </dgm:prSet>
      <dgm:spPr>
        <a:blipFill>
          <a:blip xmlns:r="http://schemas.openxmlformats.org/officeDocument/2006/relationships" r:embed="rId1"/>
          <a:stretch>
            <a:fillRect/>
          </a:stretch>
        </a:blipFill>
      </dgm:spPr>
      <dgm:t>
        <a:bodyPr/>
        <a:lstStyle/>
        <a:p>
          <a:r>
            <a:rPr lang="en-US">
              <a:noFill/>
            </a:rPr>
            <a:t> </a:t>
          </a:r>
        </a:p>
      </dgm:t>
    </dgm:pt>
    <dgm:pt modelId="{F154D022-9330-4E5C-9FD0-5EC63EDD6CAF}" type="parTrans" cxnId="{C8C72AEE-209D-42BD-BA41-6450A84CAE09}">
      <dgm:prSet/>
      <dgm:spPr/>
      <dgm:t>
        <a:bodyPr/>
        <a:lstStyle/>
        <a:p>
          <a:endParaRPr lang="en-US"/>
        </a:p>
      </dgm:t>
    </dgm:pt>
    <dgm:pt modelId="{564E9609-F2B0-4453-BDA1-AC2984E7341F}" type="sibTrans" cxnId="{C8C72AEE-209D-42BD-BA41-6450A84CAE09}">
      <dgm:prSet/>
      <dgm:spPr/>
      <dgm:t>
        <a:bodyPr/>
        <a:lstStyle/>
        <a:p>
          <a:endParaRPr lang="en-US"/>
        </a:p>
      </dgm:t>
    </dgm:pt>
    <dgm:pt modelId="{0B0A3D50-3B0F-4EAC-BA9C-44CA6017F9AA}">
      <dgm:prSet phldrT="[Text]" phldr="1">
        <dgm:style>
          <a:lnRef idx="2">
            <a:schemeClr val="accent4"/>
          </a:lnRef>
          <a:fillRef idx="1">
            <a:schemeClr val="lt1"/>
          </a:fillRef>
          <a:effectRef idx="0">
            <a:schemeClr val="accent4"/>
          </a:effectRef>
          <a:fontRef idx="minor">
            <a:schemeClr val="dk1"/>
          </a:fontRef>
        </dgm:style>
      </dgm:prSet>
      <dgm:spPr/>
      <dgm:t>
        <a:bodyPr/>
        <a:lstStyle/>
        <a:p>
          <a:endParaRPr lang="en-US" dirty="0"/>
        </a:p>
      </dgm:t>
    </dgm:pt>
    <dgm:pt modelId="{1655C66C-E7D1-41EC-9BAF-FA87B3FB213B}" type="sibTrans" cxnId="{8A39EFDF-5317-4DA8-8F41-3BC4AF89A8C2}">
      <dgm:prSet/>
      <dgm:spPr/>
      <dgm:t>
        <a:bodyPr/>
        <a:lstStyle/>
        <a:p>
          <a:endParaRPr lang="en-US"/>
        </a:p>
      </dgm:t>
    </dgm:pt>
    <dgm:pt modelId="{1DADE823-9398-4728-879E-09AF26EDBA43}" type="parTrans" cxnId="{8A39EFDF-5317-4DA8-8F41-3BC4AF89A8C2}">
      <dgm:prSet/>
      <dgm:spPr/>
      <dgm:t>
        <a:bodyPr/>
        <a:lstStyle/>
        <a:p>
          <a:endParaRPr lang="en-US"/>
        </a:p>
      </dgm:t>
    </dgm:pt>
    <dgm:pt modelId="{115DBBC5-35A4-4743-9DC7-DFE416D830D0}">
      <dgm:prSet phldrT="[Text]" phldr="1">
        <dgm:style>
          <a:lnRef idx="2">
            <a:schemeClr val="accent2"/>
          </a:lnRef>
          <a:fillRef idx="1">
            <a:schemeClr val="lt1"/>
          </a:fillRef>
          <a:effectRef idx="0">
            <a:schemeClr val="accent2"/>
          </a:effectRef>
          <a:fontRef idx="minor">
            <a:schemeClr val="dk1"/>
          </a:fontRef>
        </dgm:style>
      </dgm:prSet>
      <dgm:spPr/>
      <dgm:t>
        <a:bodyPr/>
        <a:lstStyle/>
        <a:p>
          <a:endParaRPr lang="en-US" dirty="0"/>
        </a:p>
      </dgm:t>
    </dgm:pt>
    <dgm:pt modelId="{A531461C-BF60-4AEF-B8BC-A15C0731E539}" type="sibTrans" cxnId="{DBA0B17D-037A-42AC-BB29-FA2DDBBDAFCC}">
      <dgm:prSet/>
      <dgm:spPr/>
      <dgm:t>
        <a:bodyPr/>
        <a:lstStyle/>
        <a:p>
          <a:endParaRPr lang="en-US"/>
        </a:p>
      </dgm:t>
    </dgm:pt>
    <dgm:pt modelId="{F0198FAF-2079-46A9-94DC-4790036C8499}" type="parTrans" cxnId="{DBA0B17D-037A-42AC-BB29-FA2DDBBDAFCC}">
      <dgm:prSet/>
      <dgm:spPr/>
      <dgm:t>
        <a:bodyPr/>
        <a:lstStyle/>
        <a:p>
          <a:endParaRPr lang="en-US"/>
        </a:p>
      </dgm:t>
    </dgm:pt>
    <dgm:pt modelId="{967226E8-75F8-4601-BE2C-E18E3D867B3A}" type="pres">
      <dgm:prSet presAssocID="{E6949F0C-19A7-4D19-8DDD-C9CF79150EE7}" presName="diagram" presStyleCnt="0">
        <dgm:presLayoutVars>
          <dgm:chMax val="1"/>
          <dgm:dir/>
          <dgm:animLvl val="ctr"/>
          <dgm:resizeHandles val="exact"/>
        </dgm:presLayoutVars>
      </dgm:prSet>
      <dgm:spPr/>
      <dgm:t>
        <a:bodyPr/>
        <a:lstStyle/>
        <a:p>
          <a:endParaRPr lang="en-US"/>
        </a:p>
      </dgm:t>
    </dgm:pt>
    <dgm:pt modelId="{A6B5FCC3-95AA-4980-9CED-300BFB01E197}" type="pres">
      <dgm:prSet presAssocID="{E6949F0C-19A7-4D19-8DDD-C9CF79150EE7}" presName="matrix" presStyleCnt="0"/>
      <dgm:spPr/>
    </dgm:pt>
    <dgm:pt modelId="{BE2771AE-0ED2-431E-9B8B-C06A86F3B234}" type="pres">
      <dgm:prSet presAssocID="{E6949F0C-19A7-4D19-8DDD-C9CF79150EE7}" presName="tile1" presStyleLbl="node1" presStyleIdx="0" presStyleCnt="4"/>
      <dgm:spPr/>
      <dgm:t>
        <a:bodyPr/>
        <a:lstStyle/>
        <a:p>
          <a:endParaRPr lang="en-US"/>
        </a:p>
      </dgm:t>
    </dgm:pt>
    <dgm:pt modelId="{37A96AFD-1358-41EB-93F9-32D4C950AC7C}" type="pres">
      <dgm:prSet presAssocID="{E6949F0C-19A7-4D19-8DDD-C9CF79150EE7}" presName="tile1text" presStyleLbl="node1" presStyleIdx="0" presStyleCnt="4">
        <dgm:presLayoutVars>
          <dgm:chMax val="0"/>
          <dgm:chPref val="0"/>
          <dgm:bulletEnabled val="1"/>
        </dgm:presLayoutVars>
      </dgm:prSet>
      <dgm:spPr/>
      <dgm:t>
        <a:bodyPr/>
        <a:lstStyle/>
        <a:p>
          <a:endParaRPr lang="en-US"/>
        </a:p>
      </dgm:t>
    </dgm:pt>
    <dgm:pt modelId="{DE2DE427-4136-44C3-BFEB-4F51DB0E32D3}" type="pres">
      <dgm:prSet presAssocID="{E6949F0C-19A7-4D19-8DDD-C9CF79150EE7}" presName="tile2" presStyleLbl="node1" presStyleIdx="1" presStyleCnt="4"/>
      <dgm:spPr/>
      <dgm:t>
        <a:bodyPr/>
        <a:lstStyle/>
        <a:p>
          <a:endParaRPr lang="en-US"/>
        </a:p>
      </dgm:t>
    </dgm:pt>
    <dgm:pt modelId="{1F20804B-7AD5-4268-8FEA-1C5C0DBFCDD0}" type="pres">
      <dgm:prSet presAssocID="{E6949F0C-19A7-4D19-8DDD-C9CF79150EE7}" presName="tile2text" presStyleLbl="node1" presStyleIdx="1" presStyleCnt="4">
        <dgm:presLayoutVars>
          <dgm:chMax val="0"/>
          <dgm:chPref val="0"/>
          <dgm:bulletEnabled val="1"/>
        </dgm:presLayoutVars>
      </dgm:prSet>
      <dgm:spPr/>
      <dgm:t>
        <a:bodyPr/>
        <a:lstStyle/>
        <a:p>
          <a:endParaRPr lang="en-US"/>
        </a:p>
      </dgm:t>
    </dgm:pt>
    <dgm:pt modelId="{3A40B888-AC7A-4602-B3E2-68F3960900AE}" type="pres">
      <dgm:prSet presAssocID="{E6949F0C-19A7-4D19-8DDD-C9CF79150EE7}" presName="tile3" presStyleLbl="node1" presStyleIdx="2" presStyleCnt="4"/>
      <dgm:spPr/>
      <dgm:t>
        <a:bodyPr/>
        <a:lstStyle/>
        <a:p>
          <a:endParaRPr lang="en-US"/>
        </a:p>
      </dgm:t>
    </dgm:pt>
    <dgm:pt modelId="{19B28860-DB8C-4686-BA49-1E1440150429}" type="pres">
      <dgm:prSet presAssocID="{E6949F0C-19A7-4D19-8DDD-C9CF79150EE7}" presName="tile3text" presStyleLbl="node1" presStyleIdx="2" presStyleCnt="4">
        <dgm:presLayoutVars>
          <dgm:chMax val="0"/>
          <dgm:chPref val="0"/>
          <dgm:bulletEnabled val="1"/>
        </dgm:presLayoutVars>
      </dgm:prSet>
      <dgm:spPr/>
      <dgm:t>
        <a:bodyPr/>
        <a:lstStyle/>
        <a:p>
          <a:endParaRPr lang="en-US"/>
        </a:p>
      </dgm:t>
    </dgm:pt>
    <dgm:pt modelId="{5A6D00AA-60C3-4EA8-A027-482F50308570}" type="pres">
      <dgm:prSet presAssocID="{E6949F0C-19A7-4D19-8DDD-C9CF79150EE7}" presName="tile4" presStyleLbl="node1" presStyleIdx="3" presStyleCnt="4" custLinFactNeighborX="-840" custLinFactNeighborY="-238"/>
      <dgm:spPr/>
      <dgm:t>
        <a:bodyPr/>
        <a:lstStyle/>
        <a:p>
          <a:endParaRPr lang="en-US"/>
        </a:p>
      </dgm:t>
    </dgm:pt>
    <dgm:pt modelId="{2F3B6976-F998-45A7-AFA2-14EDED9FB797}" type="pres">
      <dgm:prSet presAssocID="{E6949F0C-19A7-4D19-8DDD-C9CF79150EE7}" presName="tile4text" presStyleLbl="node1" presStyleIdx="3" presStyleCnt="4">
        <dgm:presLayoutVars>
          <dgm:chMax val="0"/>
          <dgm:chPref val="0"/>
          <dgm:bulletEnabled val="1"/>
        </dgm:presLayoutVars>
      </dgm:prSet>
      <dgm:spPr/>
      <dgm:t>
        <a:bodyPr/>
        <a:lstStyle/>
        <a:p>
          <a:endParaRPr lang="en-US"/>
        </a:p>
      </dgm:t>
    </dgm:pt>
    <dgm:pt modelId="{5F33D72F-4F1F-4D70-9755-38A525E62CA3}" type="pres">
      <dgm:prSet presAssocID="{E6949F0C-19A7-4D19-8DDD-C9CF79150EE7}" presName="centerTile" presStyleLbl="fgShp" presStyleIdx="0" presStyleCnt="1">
        <dgm:presLayoutVars>
          <dgm:chMax val="0"/>
          <dgm:chPref val="0"/>
        </dgm:presLayoutVars>
      </dgm:prSet>
      <dgm:spPr/>
      <dgm:t>
        <a:bodyPr/>
        <a:lstStyle/>
        <a:p>
          <a:endParaRPr lang="en-US"/>
        </a:p>
      </dgm:t>
    </dgm:pt>
  </dgm:ptLst>
  <dgm:cxnLst>
    <dgm:cxn modelId="{BA2219F7-AFBA-4C1B-AEA5-9EA05C60A689}" type="presOf" srcId="{BAA16319-6E1D-45CF-86A0-D7953C96D6BB}" destId="{5F33D72F-4F1F-4D70-9755-38A525E62CA3}" srcOrd="0" destOrd="0" presId="urn:microsoft.com/office/officeart/2005/8/layout/matrix1"/>
    <dgm:cxn modelId="{2BADBFBC-2B34-4A0D-A1BD-7B8B5B049841}" type="presOf" srcId="{0B0A3D50-3B0F-4EAC-BA9C-44CA6017F9AA}" destId="{5A6D00AA-60C3-4EA8-A027-482F50308570}" srcOrd="0" destOrd="0" presId="urn:microsoft.com/office/officeart/2005/8/layout/matrix1"/>
    <dgm:cxn modelId="{9B59C26A-3D51-426A-A983-EE940952D89F}" type="presOf" srcId="{C56FE1BA-A5B0-43C7-A344-855F4F2595DF}" destId="{DE2DE427-4136-44C3-BFEB-4F51DB0E32D3}" srcOrd="0" destOrd="0" presId="urn:microsoft.com/office/officeart/2005/8/layout/matrix1"/>
    <dgm:cxn modelId="{96AAD735-BE25-46F9-B3D6-317F3271EAC5}" type="presOf" srcId="{0B0A3D50-3B0F-4EAC-BA9C-44CA6017F9AA}" destId="{2F3B6976-F998-45A7-AFA2-14EDED9FB797}" srcOrd="1" destOrd="0" presId="urn:microsoft.com/office/officeart/2005/8/layout/matrix1"/>
    <dgm:cxn modelId="{C1142446-A7E8-4879-98A8-3337B32AA7B1}" type="presOf" srcId="{E6949F0C-19A7-4D19-8DDD-C9CF79150EE7}" destId="{967226E8-75F8-4601-BE2C-E18E3D867B3A}" srcOrd="0" destOrd="0" presId="urn:microsoft.com/office/officeart/2005/8/layout/matrix1"/>
    <dgm:cxn modelId="{75DDC645-22B2-45D9-8478-06B42B3E9848}" type="presOf" srcId="{115DBBC5-35A4-4743-9DC7-DFE416D830D0}" destId="{3A40B888-AC7A-4602-B3E2-68F3960900AE}" srcOrd="0" destOrd="0" presId="urn:microsoft.com/office/officeart/2005/8/layout/matrix1"/>
    <dgm:cxn modelId="{C367A925-FA2B-4057-B0EA-740C150C8B13}" type="presOf" srcId="{115DBBC5-35A4-4743-9DC7-DFE416D830D0}" destId="{19B28860-DB8C-4686-BA49-1E1440150429}" srcOrd="1" destOrd="0" presId="urn:microsoft.com/office/officeart/2005/8/layout/matrix1"/>
    <dgm:cxn modelId="{3D52A713-D952-4CAF-8575-D6BBBDFE33D7}" srcId="{BAA16319-6E1D-45CF-86A0-D7953C96D6BB}" destId="{915FEF59-462C-48EC-8B1B-3E1D49CFFEDC}" srcOrd="0" destOrd="0" parTransId="{31DC9AEE-717A-48F8-B78F-2F1985AF5E5B}" sibTransId="{4F0385D7-52D2-4FC2-BD04-4F76A10FCB4A}"/>
    <dgm:cxn modelId="{B2A34579-5394-42B4-9431-D9AA100E5784}" type="presOf" srcId="{915FEF59-462C-48EC-8B1B-3E1D49CFFEDC}" destId="{BE2771AE-0ED2-431E-9B8B-C06A86F3B234}" srcOrd="0" destOrd="0" presId="urn:microsoft.com/office/officeart/2005/8/layout/matrix1"/>
    <dgm:cxn modelId="{C8C72AEE-209D-42BD-BA41-6450A84CAE09}" srcId="{BAA16319-6E1D-45CF-86A0-D7953C96D6BB}" destId="{C56FE1BA-A5B0-43C7-A344-855F4F2595DF}" srcOrd="1" destOrd="0" parTransId="{F154D022-9330-4E5C-9FD0-5EC63EDD6CAF}" sibTransId="{564E9609-F2B0-4453-BDA1-AC2984E7341F}"/>
    <dgm:cxn modelId="{DBA0B17D-037A-42AC-BB29-FA2DDBBDAFCC}" srcId="{BAA16319-6E1D-45CF-86A0-D7953C96D6BB}" destId="{115DBBC5-35A4-4743-9DC7-DFE416D830D0}" srcOrd="2" destOrd="0" parTransId="{F0198FAF-2079-46A9-94DC-4790036C8499}" sibTransId="{A531461C-BF60-4AEF-B8BC-A15C0731E539}"/>
    <dgm:cxn modelId="{8A39EFDF-5317-4DA8-8F41-3BC4AF89A8C2}" srcId="{BAA16319-6E1D-45CF-86A0-D7953C96D6BB}" destId="{0B0A3D50-3B0F-4EAC-BA9C-44CA6017F9AA}" srcOrd="3" destOrd="0" parTransId="{1DADE823-9398-4728-879E-09AF26EDBA43}" sibTransId="{1655C66C-E7D1-41EC-9BAF-FA87B3FB213B}"/>
    <dgm:cxn modelId="{41B6676B-A1A7-4E9A-B68D-8478603FCC1E}" type="presOf" srcId="{915FEF59-462C-48EC-8B1B-3E1D49CFFEDC}" destId="{37A96AFD-1358-41EB-93F9-32D4C950AC7C}" srcOrd="1" destOrd="0" presId="urn:microsoft.com/office/officeart/2005/8/layout/matrix1"/>
    <dgm:cxn modelId="{70FF52F4-8E28-4675-A880-91C22CFB9A25}" srcId="{E6949F0C-19A7-4D19-8DDD-C9CF79150EE7}" destId="{BAA16319-6E1D-45CF-86A0-D7953C96D6BB}" srcOrd="0" destOrd="0" parTransId="{13F87F6A-74F5-42C8-A5D5-CA6180123F2F}" sibTransId="{1A9F0CC1-24EA-4FF4-A3CC-278D76F52785}"/>
    <dgm:cxn modelId="{05F54850-A0BB-479D-85B3-64B209DF65E4}" type="presOf" srcId="{C56FE1BA-A5B0-43C7-A344-855F4F2595DF}" destId="{1F20804B-7AD5-4268-8FEA-1C5C0DBFCDD0}" srcOrd="1" destOrd="0" presId="urn:microsoft.com/office/officeart/2005/8/layout/matrix1"/>
    <dgm:cxn modelId="{0612742B-B148-4CBC-ABB9-FC4B822F97CC}" type="presParOf" srcId="{967226E8-75F8-4601-BE2C-E18E3D867B3A}" destId="{A6B5FCC3-95AA-4980-9CED-300BFB01E197}" srcOrd="0" destOrd="0" presId="urn:microsoft.com/office/officeart/2005/8/layout/matrix1"/>
    <dgm:cxn modelId="{F3F7F0E5-DE74-43DC-BD80-26C9AD835183}" type="presParOf" srcId="{A6B5FCC3-95AA-4980-9CED-300BFB01E197}" destId="{BE2771AE-0ED2-431E-9B8B-C06A86F3B234}" srcOrd="0" destOrd="0" presId="urn:microsoft.com/office/officeart/2005/8/layout/matrix1"/>
    <dgm:cxn modelId="{CD2805E1-C323-425A-A23A-E41D6F5152D2}" type="presParOf" srcId="{A6B5FCC3-95AA-4980-9CED-300BFB01E197}" destId="{37A96AFD-1358-41EB-93F9-32D4C950AC7C}" srcOrd="1" destOrd="0" presId="urn:microsoft.com/office/officeart/2005/8/layout/matrix1"/>
    <dgm:cxn modelId="{6B384BD5-9EF8-4C9C-BD87-7C9EF0691BDB}" type="presParOf" srcId="{A6B5FCC3-95AA-4980-9CED-300BFB01E197}" destId="{DE2DE427-4136-44C3-BFEB-4F51DB0E32D3}" srcOrd="2" destOrd="0" presId="urn:microsoft.com/office/officeart/2005/8/layout/matrix1"/>
    <dgm:cxn modelId="{BBB0FE1F-BF58-40A3-89CD-A75340FB07E1}" type="presParOf" srcId="{A6B5FCC3-95AA-4980-9CED-300BFB01E197}" destId="{1F20804B-7AD5-4268-8FEA-1C5C0DBFCDD0}" srcOrd="3" destOrd="0" presId="urn:microsoft.com/office/officeart/2005/8/layout/matrix1"/>
    <dgm:cxn modelId="{23742AD3-68FB-41E8-AF93-9D1807FABD9D}" type="presParOf" srcId="{A6B5FCC3-95AA-4980-9CED-300BFB01E197}" destId="{3A40B888-AC7A-4602-B3E2-68F3960900AE}" srcOrd="4" destOrd="0" presId="urn:microsoft.com/office/officeart/2005/8/layout/matrix1"/>
    <dgm:cxn modelId="{EEE6C18C-62CE-4DE3-B19C-DD570880301B}" type="presParOf" srcId="{A6B5FCC3-95AA-4980-9CED-300BFB01E197}" destId="{19B28860-DB8C-4686-BA49-1E1440150429}" srcOrd="5" destOrd="0" presId="urn:microsoft.com/office/officeart/2005/8/layout/matrix1"/>
    <dgm:cxn modelId="{4E06F738-9F6E-4DF3-B688-6D0FE1381DF7}" type="presParOf" srcId="{A6B5FCC3-95AA-4980-9CED-300BFB01E197}" destId="{5A6D00AA-60C3-4EA8-A027-482F50308570}" srcOrd="6" destOrd="0" presId="urn:microsoft.com/office/officeart/2005/8/layout/matrix1"/>
    <dgm:cxn modelId="{8606FAA7-93C7-4061-822C-1CEC16F0B4F1}" type="presParOf" srcId="{A6B5FCC3-95AA-4980-9CED-300BFB01E197}" destId="{2F3B6976-F998-45A7-AFA2-14EDED9FB797}" srcOrd="7" destOrd="0" presId="urn:microsoft.com/office/officeart/2005/8/layout/matrix1"/>
    <dgm:cxn modelId="{BB1C1578-DC1B-4ACD-BAB7-FBEF3A3A0197}" type="presParOf" srcId="{967226E8-75F8-4601-BE2C-E18E3D867B3A}" destId="{5F33D72F-4F1F-4D70-9755-38A525E62CA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771AE-0ED2-431E-9B8B-C06A86F3B234}">
      <dsp:nvSpPr>
        <dsp:cNvPr id="0" name=""/>
        <dsp:cNvSpPr/>
      </dsp:nvSpPr>
      <dsp:spPr>
        <a:xfrm rot="16200000">
          <a:off x="571500" y="-571500"/>
          <a:ext cx="3390900" cy="4533900"/>
        </a:xfrm>
        <a:prstGeom prst="round1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endParaRPr lang="en-US" sz="3200" kern="1200" dirty="0"/>
        </a:p>
      </dsp:txBody>
      <dsp:txXfrm rot="5400000">
        <a:off x="0" y="0"/>
        <a:ext cx="4533900" cy="2543175"/>
      </dsp:txXfrm>
    </dsp:sp>
    <dsp:sp modelId="{DE2DE427-4136-44C3-BFEB-4F51DB0E32D3}">
      <dsp:nvSpPr>
        <dsp:cNvPr id="0" name=""/>
        <dsp:cNvSpPr/>
      </dsp:nvSpPr>
      <dsp:spPr>
        <a:xfrm>
          <a:off x="4533900" y="0"/>
          <a:ext cx="4533900" cy="3390900"/>
        </a:xfrm>
        <a:prstGeom prst="round1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170688" bIns="17068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400" b="1" kern="1200" dirty="0" smtClean="0">
              <a:solidFill>
                <a:schemeClr val="tx1"/>
              </a:solidFill>
              <a:latin typeface="Times New Roman" pitchFamily="18" charset="0"/>
              <a:cs typeface="Times New Roman" pitchFamily="18" charset="0"/>
            </a:rPr>
            <a:t>Dùng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thước</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đo</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độ</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để</a:t>
          </a:r>
          <a:r>
            <a:rPr lang="en-US" sz="2400" b="1" kern="1200" dirty="0">
              <a:solidFill>
                <a:schemeClr val="tx1"/>
              </a:solidFill>
              <a:latin typeface="Times New Roman" pitchFamily="18" charset="0"/>
              <a:cs typeface="Times New Roman" pitchFamily="18" charset="0"/>
            </a:rPr>
            <a:t> </a:t>
          </a:r>
          <a:r>
            <a:rPr lang="en-US" sz="2400" b="1" kern="1200" dirty="0" err="1" smtClean="0">
              <a:solidFill>
                <a:schemeClr val="tx1"/>
              </a:solidFill>
              <a:latin typeface="Times New Roman" pitchFamily="18" charset="0"/>
              <a:cs typeface="Times New Roman" pitchFamily="18" charset="0"/>
            </a:rPr>
            <a:t>vẽ</a:t>
          </a:r>
          <a:r>
            <a:rPr lang="en-US" sz="2400" b="1" kern="1200" dirty="0" smtClean="0">
              <a:solidFill>
                <a:schemeClr val="tx1"/>
              </a:solidFill>
              <a:latin typeface="Times New Roman" pitchFamily="18" charset="0"/>
              <a:cs typeface="Times New Roman" pitchFamily="18" charset="0"/>
            </a:rPr>
            <a:t> </a:t>
          </a:r>
          <a:r>
            <a:rPr lang="en-US" sz="2400" b="1" kern="1200" dirty="0" err="1" smtClean="0">
              <a:solidFill>
                <a:schemeClr val="tx1"/>
              </a:solidFill>
              <a:latin typeface="Times New Roman" pitchFamily="18" charset="0"/>
              <a:cs typeface="Times New Roman" pitchFamily="18" charset="0"/>
            </a:rPr>
            <a:t>tia</a:t>
          </a:r>
          <a:r>
            <a:rPr lang="en-US" sz="2400" b="1" kern="1200" dirty="0" smtClean="0">
              <a:solidFill>
                <a:schemeClr val="tx1"/>
              </a:solidFill>
              <a:latin typeface="Times New Roman" pitchFamily="18" charset="0"/>
              <a:cs typeface="Times New Roman" pitchFamily="18" charset="0"/>
            </a:rPr>
            <a:t> </a:t>
          </a:r>
          <a:r>
            <a:rPr lang="en-US" sz="2400" b="1" kern="1200" dirty="0" err="1" smtClean="0">
              <a:solidFill>
                <a:schemeClr val="tx1"/>
              </a:solidFill>
              <a:latin typeface="Times New Roman" pitchFamily="18" charset="0"/>
              <a:cs typeface="Times New Roman" pitchFamily="18" charset="0"/>
            </a:rPr>
            <a:t>phân</a:t>
          </a:r>
          <a:r>
            <a:rPr lang="en-US" sz="2400" b="1" kern="1200" dirty="0" smtClean="0">
              <a:solidFill>
                <a:schemeClr val="tx1"/>
              </a:solidFill>
              <a:latin typeface="Times New Roman" pitchFamily="18" charset="0"/>
              <a:cs typeface="Times New Roman" pitchFamily="18" charset="0"/>
            </a:rPr>
            <a:t> </a:t>
          </a:r>
          <a:r>
            <a:rPr lang="en-US" sz="2400" b="1" kern="1200" dirty="0" err="1" smtClean="0">
              <a:solidFill>
                <a:schemeClr val="tx1"/>
              </a:solidFill>
              <a:latin typeface="Times New Roman" pitchFamily="18" charset="0"/>
              <a:cs typeface="Times New Roman" pitchFamily="18" charset="0"/>
            </a:rPr>
            <a:t>giác</a:t>
          </a:r>
          <a:r>
            <a:rPr lang="en-US" sz="2400" b="1" kern="1200" dirty="0" smtClean="0">
              <a:solidFill>
                <a:schemeClr val="tx1"/>
              </a:solidFill>
              <a:latin typeface="Times New Roman" pitchFamily="18" charset="0"/>
              <a:cs typeface="Times New Roman" pitchFamily="18" charset="0"/>
            </a:rPr>
            <a:t> </a:t>
          </a:r>
          <a:r>
            <a:rPr lang="en-US" sz="2400" b="1" kern="1200" dirty="0" err="1" smtClean="0">
              <a:solidFill>
                <a:schemeClr val="tx1"/>
              </a:solidFill>
              <a:latin typeface="Times New Roman" pitchFamily="18" charset="0"/>
              <a:cs typeface="Times New Roman" pitchFamily="18" charset="0"/>
            </a:rPr>
            <a:t>Ot</a:t>
          </a:r>
          <a:r>
            <a:rPr lang="en-US" sz="2400" b="1" kern="1200" dirty="0" smtClean="0">
              <a:solidFill>
                <a:schemeClr val="tx1"/>
              </a:solidFill>
              <a:latin typeface="Times New Roman" pitchFamily="18" charset="0"/>
              <a:cs typeface="Times New Roman" pitchFamily="18" charset="0"/>
            </a:rPr>
            <a:t> </a:t>
          </a:r>
          <a:r>
            <a:rPr lang="en-US" sz="2400" b="1" kern="1200" dirty="0" err="1" smtClean="0">
              <a:solidFill>
                <a:schemeClr val="tx1"/>
              </a:solidFill>
              <a:latin typeface="Times New Roman" pitchFamily="18" charset="0"/>
              <a:cs typeface="Times New Roman" pitchFamily="18" charset="0"/>
            </a:rPr>
            <a:t>của</a:t>
          </a:r>
          <a:r>
            <a:rPr lang="en-US" sz="2400" b="1" kern="1200" dirty="0" smtClean="0">
              <a:solidFill>
                <a:schemeClr val="tx1"/>
              </a:solidFill>
              <a:latin typeface="Times New Roman" pitchFamily="18" charset="0"/>
              <a:cs typeface="Times New Roman" pitchFamily="18" charset="0"/>
            </a:rPr>
            <a:t> </a:t>
          </a:r>
          <a14:m xmlns:a14="http://schemas.microsoft.com/office/drawing/2010/main">
            <m:oMath xmlns:m="http://schemas.openxmlformats.org/officeDocument/2006/math">
              <m:acc>
                <m:accPr>
                  <m:chr m:val="̂"/>
                  <m:ctrlPr>
                    <a:rPr lang="en-US" sz="2400" b="1" i="1" kern="1200">
                      <a:solidFill>
                        <a:schemeClr val="tx1"/>
                      </a:solidFill>
                      <a:latin typeface="Cambria Math" panose="02040503050406030204" pitchFamily="18" charset="0"/>
                    </a:rPr>
                  </m:ctrlPr>
                </m:accPr>
                <m:e>
                  <m:r>
                    <a:rPr lang="en-US" sz="2400" b="1" i="1" kern="1200">
                      <a:solidFill>
                        <a:schemeClr val="tx1"/>
                      </a:solidFill>
                      <a:latin typeface="Cambria Math"/>
                    </a:rPr>
                    <m:t>𝒂𝑶𝒃</m:t>
                  </m:r>
                </m:e>
              </m:acc>
            </m:oMath>
          </a14:m>
          <a:r>
            <a:rPr lang="en-US" sz="2400" b="1" kern="1200" dirty="0">
              <a:solidFill>
                <a:schemeClr val="tx1"/>
              </a:solidFill>
              <a:latin typeface="Times New Roman" pitchFamily="18" charset="0"/>
              <a:cs typeface="Times New Roman" pitchFamily="18" charset="0"/>
            </a:rPr>
            <a:t>.</a:t>
          </a:r>
        </a:p>
        <a:p>
          <a:pPr lvl="0" algn="ctr" defTabSz="1422400">
            <a:lnSpc>
              <a:spcPct val="90000"/>
            </a:lnSpc>
            <a:spcBef>
              <a:spcPct val="0"/>
            </a:spcBef>
            <a:spcAft>
              <a:spcPct val="35000"/>
            </a:spcAft>
          </a:pPr>
          <a:endParaRPr lang="en-US" kern="1200" dirty="0"/>
        </a:p>
      </dsp:txBody>
      <dsp:txXfrm>
        <a:off x="4533900" y="0"/>
        <a:ext cx="4533900" cy="2543175"/>
      </dsp:txXfrm>
    </dsp:sp>
    <dsp:sp modelId="{3A40B888-AC7A-4602-B3E2-68F3960900AE}">
      <dsp:nvSpPr>
        <dsp:cNvPr id="0" name=""/>
        <dsp:cNvSpPr/>
      </dsp:nvSpPr>
      <dsp:spPr>
        <a:xfrm rot="10800000">
          <a:off x="0" y="3390900"/>
          <a:ext cx="4533900" cy="3390900"/>
        </a:xfrm>
        <a:prstGeom prst="round1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endParaRPr lang="en-US" sz="3200" kern="1200" dirty="0"/>
        </a:p>
      </dsp:txBody>
      <dsp:txXfrm rot="10800000">
        <a:off x="0" y="4238624"/>
        <a:ext cx="4533900" cy="2543175"/>
      </dsp:txXfrm>
    </dsp:sp>
    <dsp:sp modelId="{5A6D00AA-60C3-4EA8-A027-482F50308570}">
      <dsp:nvSpPr>
        <dsp:cNvPr id="0" name=""/>
        <dsp:cNvSpPr/>
      </dsp:nvSpPr>
      <dsp:spPr>
        <a:xfrm rot="5400000">
          <a:off x="5067315" y="2811329"/>
          <a:ext cx="3390900" cy="4533900"/>
        </a:xfrm>
        <a:prstGeom prst="round1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endParaRPr lang="en-US" sz="3200" kern="1200" dirty="0"/>
        </a:p>
      </dsp:txBody>
      <dsp:txXfrm rot="-5400000">
        <a:off x="4495815" y="4230554"/>
        <a:ext cx="4533900" cy="2543175"/>
      </dsp:txXfrm>
    </dsp:sp>
    <dsp:sp modelId="{5F33D72F-4F1F-4D70-9755-38A525E62CA3}">
      <dsp:nvSpPr>
        <dsp:cNvPr id="0" name=""/>
        <dsp:cNvSpPr/>
      </dsp:nvSpPr>
      <dsp:spPr>
        <a:xfrm>
          <a:off x="3173730" y="2543175"/>
          <a:ext cx="2720340" cy="169545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smtClean="0">
              <a:solidFill>
                <a:schemeClr val="tx1"/>
              </a:solidFill>
              <a:latin typeface="Times New Roman" pitchFamily="18" charset="0"/>
              <a:cs typeface="Times New Roman" pitchFamily="18" charset="0"/>
            </a:rPr>
            <a:t>Vượt</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chướng</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ngại</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vật</a:t>
          </a:r>
          <a:r>
            <a:rPr lang="en-US" sz="3200" b="1" kern="1200" dirty="0" smtClean="0">
              <a:solidFill>
                <a:schemeClr val="tx1"/>
              </a:solidFill>
              <a:latin typeface="Times New Roman" pitchFamily="18" charset="0"/>
              <a:cs typeface="Times New Roman" pitchFamily="18" charset="0"/>
            </a:rPr>
            <a:t> </a:t>
          </a:r>
          <a:endParaRPr lang="en-US" sz="3200" b="1" kern="1200" dirty="0">
            <a:solidFill>
              <a:schemeClr val="tx1"/>
            </a:solidFill>
            <a:latin typeface="Times New Roman" pitchFamily="18" charset="0"/>
            <a:cs typeface="Times New Roman" pitchFamily="18" charset="0"/>
          </a:endParaRPr>
        </a:p>
      </dsp:txBody>
      <dsp:txXfrm>
        <a:off x="3256495" y="2625940"/>
        <a:ext cx="2554810" cy="152992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A35903-6D1D-49D5-B485-65BE04F79899}" type="datetimeFigureOut">
              <a:rPr lang="en-US" smtClean="0"/>
              <a:t>10/16/2022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204982-CEB3-4839-855A-6A933DFDC30E}" type="slidenum">
              <a:rPr lang="en-US" smtClean="0"/>
              <a:t>‹#›</a:t>
            </a:fld>
            <a:endParaRPr lang="en-US"/>
          </a:p>
        </p:txBody>
      </p:sp>
    </p:spTree>
    <p:extLst>
      <p:ext uri="{BB962C8B-B14F-4D97-AF65-F5344CB8AC3E}">
        <p14:creationId xmlns:p14="http://schemas.microsoft.com/office/powerpoint/2010/main" val="2379730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DÙNG</a:t>
            </a:r>
            <a:r>
              <a:rPr lang="en-US" baseline="0" dirty="0"/>
              <a:t> MŨI TÊN PHẢI ĐỂ CHUYỂN ĐỒ HOẠ (NHƯ Ở ĐÂY LÀ CHUYỂN VIDEO VÀ CHUYỂN SLIDE)</a:t>
            </a:r>
            <a:br>
              <a:rPr lang="en-US" baseline="0" dirty="0"/>
            </a:br>
            <a:r>
              <a:rPr lang="en-US" baseline="0" dirty="0"/>
              <a:t>CẦN PHÂN BIỆT GIỮA CLICK CHUỘT, MŨI TÊN PHẢI VÀ ENTER, KHÔNG PHẢI LÚC NÀO CHÚNG CŨNG GIỐNG NHAU.</a:t>
            </a:r>
            <a:endParaRPr lang="en-US" dirty="0"/>
          </a:p>
        </p:txBody>
      </p:sp>
      <p:sp>
        <p:nvSpPr>
          <p:cNvPr id="4" name="Slide Number Placeholder 3"/>
          <p:cNvSpPr>
            <a:spLocks noGrp="1"/>
          </p:cNvSpPr>
          <p:nvPr>
            <p:ph type="sldNum" sz="quarter" idx="10"/>
          </p:nvPr>
        </p:nvSpPr>
        <p:spPr/>
        <p:txBody>
          <a:bodyPr/>
          <a:lstStyle/>
          <a:p>
            <a:fld id="{AF8BDD16-1C53-4D5E-9791-1FC90A47500E}" type="slidenum">
              <a:rPr lang="vi-VN" smtClean="0">
                <a:solidFill>
                  <a:prstClr val="black"/>
                </a:solidFill>
              </a:rPr>
              <a:pPr/>
              <a:t>3</a:t>
            </a:fld>
            <a:endParaRPr lang="vi-VN">
              <a:solidFill>
                <a:prstClr val="black"/>
              </a:solidFill>
            </a:endParaRPr>
          </a:p>
        </p:txBody>
      </p:sp>
    </p:spTree>
    <p:extLst>
      <p:ext uri="{BB962C8B-B14F-4D97-AF65-F5344CB8AC3E}">
        <p14:creationId xmlns:p14="http://schemas.microsoft.com/office/powerpoint/2010/main" val="30125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F8BDD16-1C53-4D5E-9791-1FC90A47500E}" type="slidenum">
              <a:rPr lang="vi-VN" smtClean="0"/>
              <a:t>9</a:t>
            </a:fld>
            <a:endParaRPr lang="vi-VN"/>
          </a:p>
        </p:txBody>
      </p:sp>
    </p:spTree>
    <p:extLst>
      <p:ext uri="{BB962C8B-B14F-4D97-AF65-F5344CB8AC3E}">
        <p14:creationId xmlns:p14="http://schemas.microsoft.com/office/powerpoint/2010/main" val="996980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4</a:t>
            </a:r>
            <a:r>
              <a:rPr lang="en-US" baseline="0" dirty="0"/>
              <a:t> NÚT Ở CẠNH TRÊN: CỘNG 5 ĐIỂM LẦN LƯỢT THEO THỨ TỰ NÚT TƯƠNG ỨNG</a:t>
            </a:r>
          </a:p>
          <a:p>
            <a:r>
              <a:rPr lang="en-US" baseline="0" dirty="0"/>
              <a:t>4 NÚT NGAY DƯỚI: TRỪ 5 ĐIỂM LẦN LƯỢT (CHỈ DÙNG KHI BẤM NHẦM, SỬA SAI)</a:t>
            </a:r>
          </a:p>
          <a:p>
            <a:r>
              <a:rPr lang="en-US" baseline="0" dirty="0"/>
              <a:t>NÚT Ở BÊN TRÊN NSHV: ĐỂ QUAY TRỞ LẠI CÂU HỎI VỪA ĐỌC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BDD16-1C53-4D5E-9791-1FC90A47500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133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4</a:t>
            </a:r>
            <a:r>
              <a:rPr lang="en-US" baseline="0" dirty="0"/>
              <a:t> NÚT Ở CẠNH TRÊN: CỘNG 5 ĐIỂM LẦN LƯỢT THEO THỨ TỰ NÚT TƯƠNG ỨNG</a:t>
            </a:r>
          </a:p>
          <a:p>
            <a:r>
              <a:rPr lang="en-US" baseline="0" dirty="0"/>
              <a:t>4 NÚT NGAY DƯỚI: TRỪ 5 ĐIỂM LẦN LƯỢT (CHỈ DÙNG KHI BẤM NHẦM, SỬA SAI)</a:t>
            </a:r>
          </a:p>
          <a:p>
            <a:r>
              <a:rPr lang="en-US" baseline="0" dirty="0"/>
              <a:t>NÚT Ở BÊN TRÊN NSHV: ĐỂ QUAY TRỞ LẠI CÂU HỎI VỪA ĐỌC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BDD16-1C53-4D5E-9791-1FC90A47500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8632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4</a:t>
            </a:r>
            <a:r>
              <a:rPr lang="en-US" baseline="0" dirty="0"/>
              <a:t> NÚT Ở CẠNH TRÊN: CỘNG 5 ĐIỂM LẦN LƯỢT THEO THỨ TỰ NÚT TƯƠNG ỨNG</a:t>
            </a:r>
          </a:p>
          <a:p>
            <a:r>
              <a:rPr lang="en-US" baseline="0" dirty="0"/>
              <a:t>4 NÚT NGAY DƯỚI: TRỪ 5 ĐIỂM LẦN LƯỢT (CHỈ DÙNG KHI BẤM NHẦM, SỬA SAI)</a:t>
            </a:r>
          </a:p>
          <a:p>
            <a:r>
              <a:rPr lang="en-US" baseline="0" dirty="0"/>
              <a:t>NÚT Ở BÊN TRÊN NSHV: ĐỂ QUAY TRỞ LẠI CÂU HỎI VỪA ĐỌC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BDD16-1C53-4D5E-9791-1FC90A47500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0795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4</a:t>
            </a:r>
            <a:r>
              <a:rPr lang="en-US" baseline="0" dirty="0"/>
              <a:t> NÚT Ở CẠNH TRÊN: CỘNG 5 ĐIỂM LẦN LƯỢT THEO THỨ TỰ NÚT TƯƠNG ỨNG</a:t>
            </a:r>
          </a:p>
          <a:p>
            <a:r>
              <a:rPr lang="en-US" baseline="0" dirty="0"/>
              <a:t>4 NÚT NGAY DƯỚI: TRỪ 5 ĐIỂM LẦN LƯỢT (CHỈ DÙNG KHI BẤM NHẦM, SỬA SAI)</a:t>
            </a:r>
          </a:p>
          <a:p>
            <a:r>
              <a:rPr lang="en-US" baseline="0" dirty="0"/>
              <a:t>NÚT Ở BÊN TRÊN NSHV: ĐỂ QUAY TRỞ LẠI CÂU HỎI VỪA ĐỌC</a:t>
            </a:r>
            <a:endParaRPr lang="en-US" dirty="0"/>
          </a:p>
        </p:txBody>
      </p:sp>
      <p:sp>
        <p:nvSpPr>
          <p:cNvPr id="4" name="Slide Number Placeholder 3"/>
          <p:cNvSpPr>
            <a:spLocks noGrp="1"/>
          </p:cNvSpPr>
          <p:nvPr>
            <p:ph type="sldNum" sz="quarter" idx="10"/>
          </p:nvPr>
        </p:nvSpPr>
        <p:spPr/>
        <p:txBody>
          <a:bodyPr/>
          <a:lstStyle/>
          <a:p>
            <a:fld id="{AF8BDD16-1C53-4D5E-9791-1FC90A47500E}" type="slidenum">
              <a:rPr lang="vi-VN" smtClean="0"/>
              <a:t>18</a:t>
            </a:fld>
            <a:endParaRPr lang="vi-VN"/>
          </a:p>
        </p:txBody>
      </p:sp>
    </p:spTree>
    <p:extLst>
      <p:ext uri="{BB962C8B-B14F-4D97-AF65-F5344CB8AC3E}">
        <p14:creationId xmlns:p14="http://schemas.microsoft.com/office/powerpoint/2010/main" val="1100731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4</a:t>
            </a:r>
            <a:r>
              <a:rPr lang="en-US" baseline="0" dirty="0"/>
              <a:t> NÚT Ở CẠNH TRÊN: CỘNG 5 ĐIỂM LẦN LƯỢT THEO THỨ TỰ NÚT TƯƠNG ỨNG</a:t>
            </a:r>
          </a:p>
          <a:p>
            <a:r>
              <a:rPr lang="en-US" baseline="0" dirty="0"/>
              <a:t>4 NÚT NGAY DƯỚI: TRỪ 5 ĐIỂM LẦN LƯỢT (CHỈ DÙNG KHI BẤM NHẦM, SỬA SAI)</a:t>
            </a:r>
          </a:p>
          <a:p>
            <a:r>
              <a:rPr lang="en-US" baseline="0" dirty="0"/>
              <a:t>NÚT Ở BÊN TRÊN NSHV: ĐỂ QUAY TRỞ LẠI CÂU HỎI VỪA ĐỌC</a:t>
            </a:r>
            <a:endParaRPr lang="en-US" dirty="0"/>
          </a:p>
        </p:txBody>
      </p:sp>
      <p:sp>
        <p:nvSpPr>
          <p:cNvPr id="4" name="Slide Number Placeholder 3"/>
          <p:cNvSpPr>
            <a:spLocks noGrp="1"/>
          </p:cNvSpPr>
          <p:nvPr>
            <p:ph type="sldNum" sz="quarter" idx="10"/>
          </p:nvPr>
        </p:nvSpPr>
        <p:spPr/>
        <p:txBody>
          <a:bodyPr/>
          <a:lstStyle/>
          <a:p>
            <a:fld id="{AF8BDD16-1C53-4D5E-9791-1FC90A47500E}" type="slidenum">
              <a:rPr lang="vi-VN" smtClean="0"/>
              <a:t>19</a:t>
            </a:fld>
            <a:endParaRPr lang="vi-VN"/>
          </a:p>
        </p:txBody>
      </p:sp>
    </p:spTree>
    <p:extLst>
      <p:ext uri="{BB962C8B-B14F-4D97-AF65-F5344CB8AC3E}">
        <p14:creationId xmlns:p14="http://schemas.microsoft.com/office/powerpoint/2010/main" val="220789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4</a:t>
            </a:r>
            <a:r>
              <a:rPr lang="en-US" baseline="0" dirty="0"/>
              <a:t> NÚT Ở CẠNH TRÊN: CỘNG 5 ĐIỂM LẦN LƯỢT THEO THỨ TỰ NÚT TƯƠNG ỨNG</a:t>
            </a:r>
          </a:p>
          <a:p>
            <a:r>
              <a:rPr lang="en-US" baseline="0" dirty="0"/>
              <a:t>4 NÚT NGAY DƯỚI: TRỪ 5 ĐIỂM LẦN LƯỢT (CHỈ DÙNG KHI BẤM NHẦM, SỬA SAI)</a:t>
            </a:r>
          </a:p>
          <a:p>
            <a:r>
              <a:rPr lang="en-US" baseline="0" dirty="0"/>
              <a:t>NÚT Ở BÊN TRÊN NSHV: ĐỂ QUAY TRỞ LẠI CÂU HỎI VỪA ĐỌC</a:t>
            </a:r>
            <a:endParaRPr lang="en-US" dirty="0"/>
          </a:p>
        </p:txBody>
      </p:sp>
      <p:sp>
        <p:nvSpPr>
          <p:cNvPr id="4" name="Slide Number Placeholder 3"/>
          <p:cNvSpPr>
            <a:spLocks noGrp="1"/>
          </p:cNvSpPr>
          <p:nvPr>
            <p:ph type="sldNum" sz="quarter" idx="10"/>
          </p:nvPr>
        </p:nvSpPr>
        <p:spPr/>
        <p:txBody>
          <a:bodyPr/>
          <a:lstStyle/>
          <a:p>
            <a:fld id="{AF8BDD16-1C53-4D5E-9791-1FC90A47500E}" type="slidenum">
              <a:rPr lang="vi-VN" smtClean="0"/>
              <a:t>20</a:t>
            </a:fld>
            <a:endParaRPr lang="vi-VN"/>
          </a:p>
        </p:txBody>
      </p:sp>
    </p:spTree>
    <p:extLst>
      <p:ext uri="{BB962C8B-B14F-4D97-AF65-F5344CB8AC3E}">
        <p14:creationId xmlns:p14="http://schemas.microsoft.com/office/powerpoint/2010/main" val="948310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4</a:t>
            </a:r>
            <a:r>
              <a:rPr lang="en-US" baseline="0" dirty="0"/>
              <a:t> NÚT Ở CẠNH TRÊN: CỘNG 5 ĐIỂM LẦN LƯỢT THEO THỨ TỰ NÚT TƯƠNG ỨNG</a:t>
            </a:r>
          </a:p>
          <a:p>
            <a:r>
              <a:rPr lang="en-US" baseline="0" dirty="0"/>
              <a:t>4 NÚT NGAY DƯỚI: TRỪ 5 ĐIỂM LẦN LƯỢT (CHỈ DÙNG KHI BẤM NHẦM, SỬA SAI)</a:t>
            </a:r>
          </a:p>
          <a:p>
            <a:r>
              <a:rPr lang="en-US" baseline="0" dirty="0"/>
              <a:t>NÚT Ở BÊN TRÊN NSHV: ĐỂ QUAY TRỞ LẠI CÂU HỎI VỪA ĐỌC</a:t>
            </a:r>
            <a:endParaRPr lang="en-US" dirty="0"/>
          </a:p>
        </p:txBody>
      </p:sp>
      <p:sp>
        <p:nvSpPr>
          <p:cNvPr id="4" name="Slide Number Placeholder 3"/>
          <p:cNvSpPr>
            <a:spLocks noGrp="1"/>
          </p:cNvSpPr>
          <p:nvPr>
            <p:ph type="sldNum" sz="quarter" idx="10"/>
          </p:nvPr>
        </p:nvSpPr>
        <p:spPr/>
        <p:txBody>
          <a:bodyPr/>
          <a:lstStyle/>
          <a:p>
            <a:fld id="{AF8BDD16-1C53-4D5E-9791-1FC90A47500E}" type="slidenum">
              <a:rPr lang="vi-VN" smtClean="0"/>
              <a:t>21</a:t>
            </a:fld>
            <a:endParaRPr lang="vi-VN"/>
          </a:p>
        </p:txBody>
      </p:sp>
    </p:spTree>
    <p:extLst>
      <p:ext uri="{BB962C8B-B14F-4D97-AF65-F5344CB8AC3E}">
        <p14:creationId xmlns:p14="http://schemas.microsoft.com/office/powerpoint/2010/main" val="220407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B7BC87-ABC1-4F8C-AE97-2329354F1849}"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4D1143-C6DB-4DFE-A0F2-42CB62F74F35}" type="slidenum">
              <a:rPr lang="en-US" smtClean="0"/>
              <a:t>‹#›</a:t>
            </a:fld>
            <a:endParaRPr lang="en-US"/>
          </a:p>
        </p:txBody>
      </p:sp>
    </p:spTree>
    <p:extLst>
      <p:ext uri="{BB962C8B-B14F-4D97-AF65-F5344CB8AC3E}">
        <p14:creationId xmlns:p14="http://schemas.microsoft.com/office/powerpoint/2010/main" val="127012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7BC87-ABC1-4F8C-AE97-2329354F1849}"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4D1143-C6DB-4DFE-A0F2-42CB62F74F35}" type="slidenum">
              <a:rPr lang="en-US" smtClean="0"/>
              <a:t>‹#›</a:t>
            </a:fld>
            <a:endParaRPr lang="en-US"/>
          </a:p>
        </p:txBody>
      </p:sp>
    </p:spTree>
    <p:extLst>
      <p:ext uri="{BB962C8B-B14F-4D97-AF65-F5344CB8AC3E}">
        <p14:creationId xmlns:p14="http://schemas.microsoft.com/office/powerpoint/2010/main" val="2484433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7BC87-ABC1-4F8C-AE97-2329354F1849}"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4D1143-C6DB-4DFE-A0F2-42CB62F74F35}" type="slidenum">
              <a:rPr lang="en-US" smtClean="0"/>
              <a:t>‹#›</a:t>
            </a:fld>
            <a:endParaRPr lang="en-US"/>
          </a:p>
        </p:txBody>
      </p:sp>
    </p:spTree>
    <p:extLst>
      <p:ext uri="{BB962C8B-B14F-4D97-AF65-F5344CB8AC3E}">
        <p14:creationId xmlns:p14="http://schemas.microsoft.com/office/powerpoint/2010/main" val="3962126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838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601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568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2"/>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881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929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910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473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58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7BC87-ABC1-4F8C-AE97-2329354F1849}"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4D1143-C6DB-4DFE-A0F2-42CB62F74F35}" type="slidenum">
              <a:rPr lang="en-US" smtClean="0"/>
              <a:t>‹#›</a:t>
            </a:fld>
            <a:endParaRPr lang="en-US"/>
          </a:p>
        </p:txBody>
      </p:sp>
    </p:spTree>
    <p:extLst>
      <p:ext uri="{BB962C8B-B14F-4D97-AF65-F5344CB8AC3E}">
        <p14:creationId xmlns:p14="http://schemas.microsoft.com/office/powerpoint/2010/main" val="288864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76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36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237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F673C9E-C748-44D6-A2FC-DA79A0DF2957}" type="datetimeFigureOut">
              <a:rPr lang="vi-VN" smtClean="0"/>
              <a:t>16/10/2022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2806385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F673C9E-C748-44D6-A2FC-DA79A0DF2957}" type="datetimeFigureOut">
              <a:rPr lang="vi-VN" smtClean="0"/>
              <a:t>16/10/2022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1843927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673C9E-C748-44D6-A2FC-DA79A0DF2957}" type="datetimeFigureOut">
              <a:rPr lang="vi-VN" smtClean="0"/>
              <a:t>16/10/2022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1860362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F673C9E-C748-44D6-A2FC-DA79A0DF2957}" type="datetimeFigureOut">
              <a:rPr lang="vi-VN" smtClean="0"/>
              <a:t>16/10/2022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2952928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7"/>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33" y="1535117"/>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F673C9E-C748-44D6-A2FC-DA79A0DF2957}" type="datetimeFigureOut">
              <a:rPr lang="vi-VN" smtClean="0"/>
              <a:t>16/10/2022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556611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F673C9E-C748-44D6-A2FC-DA79A0DF2957}" type="datetimeFigureOut">
              <a:rPr lang="vi-VN" smtClean="0"/>
              <a:t>16/10/2022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1125641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73C9E-C748-44D6-A2FC-DA79A0DF2957}" type="datetimeFigureOut">
              <a:rPr lang="vi-VN" smtClean="0"/>
              <a:t>16/10/2022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5265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B7BC87-ABC1-4F8C-AE97-2329354F1849}"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4D1143-C6DB-4DFE-A0F2-42CB62F74F35}" type="slidenum">
              <a:rPr lang="en-US" smtClean="0"/>
              <a:t>‹#›</a:t>
            </a:fld>
            <a:endParaRPr lang="en-US"/>
          </a:p>
        </p:txBody>
      </p:sp>
    </p:spTree>
    <p:extLst>
      <p:ext uri="{BB962C8B-B14F-4D97-AF65-F5344CB8AC3E}">
        <p14:creationId xmlns:p14="http://schemas.microsoft.com/office/powerpoint/2010/main" val="3298015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61"/>
            <a:ext cx="3008313" cy="1162051"/>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7306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F673C9E-C748-44D6-A2FC-DA79A0DF2957}" type="datetimeFigureOut">
              <a:rPr lang="vi-VN" smtClean="0"/>
              <a:t>16/10/2022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2239027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2"/>
            <a:ext cx="5486400" cy="566739"/>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1792288" y="5367350"/>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F673C9E-C748-44D6-A2FC-DA79A0DF2957}" type="datetimeFigureOut">
              <a:rPr lang="vi-VN" smtClean="0"/>
              <a:t>16/10/2022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3281321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F673C9E-C748-44D6-A2FC-DA79A0DF2957}" type="datetimeFigureOut">
              <a:rPr lang="vi-VN" smtClean="0"/>
              <a:t>16/10/2022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3443696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F673C9E-C748-44D6-A2FC-DA79A0DF2957}" type="datetimeFigureOut">
              <a:rPr lang="vi-VN" smtClean="0"/>
              <a:t>16/10/2022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782450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F673C9E-C748-44D6-A2FC-DA79A0DF2957}" type="datetimeFigureOut">
              <a:rPr lang="vi-VN" smtClean="0"/>
              <a:t>16/10/2022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1406061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F673C9E-C748-44D6-A2FC-DA79A0DF2957}" type="datetimeFigureOut">
              <a:rPr lang="vi-VN" smtClean="0"/>
              <a:t>16/10/2022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899895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673C9E-C748-44D6-A2FC-DA79A0DF2957}" type="datetimeFigureOut">
              <a:rPr lang="vi-VN" smtClean="0"/>
              <a:t>16/10/2022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449874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F673C9E-C748-44D6-A2FC-DA79A0DF2957}" type="datetimeFigureOut">
              <a:rPr lang="vi-VN" smtClean="0"/>
              <a:t>16/10/2022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315954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7"/>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31" y="1535117"/>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F673C9E-C748-44D6-A2FC-DA79A0DF2957}" type="datetimeFigureOut">
              <a:rPr lang="vi-VN" smtClean="0"/>
              <a:t>16/10/2022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701079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F673C9E-C748-44D6-A2FC-DA79A0DF2957}" type="datetimeFigureOut">
              <a:rPr lang="vi-VN" smtClean="0"/>
              <a:t>16/10/2022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230590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2"/>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B7BC87-ABC1-4F8C-AE97-2329354F1849}"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4D1143-C6DB-4DFE-A0F2-42CB62F74F35}" type="slidenum">
              <a:rPr lang="en-US" smtClean="0"/>
              <a:t>‹#›</a:t>
            </a:fld>
            <a:endParaRPr lang="en-US"/>
          </a:p>
        </p:txBody>
      </p:sp>
    </p:spTree>
    <p:extLst>
      <p:ext uri="{BB962C8B-B14F-4D97-AF65-F5344CB8AC3E}">
        <p14:creationId xmlns:p14="http://schemas.microsoft.com/office/powerpoint/2010/main" val="1827228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73C9E-C748-44D6-A2FC-DA79A0DF2957}" type="datetimeFigureOut">
              <a:rPr lang="vi-VN" smtClean="0"/>
              <a:t>16/10/2022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3077419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7"/>
            <a:ext cx="3008313" cy="1162051"/>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7306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F673C9E-C748-44D6-A2FC-DA79A0DF2957}" type="datetimeFigureOut">
              <a:rPr lang="vi-VN" smtClean="0"/>
              <a:t>16/10/2022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718978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8"/>
            <a:ext cx="5486400" cy="566739"/>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F673C9E-C748-44D6-A2FC-DA79A0DF2957}" type="datetimeFigureOut">
              <a:rPr lang="vi-VN" smtClean="0"/>
              <a:t>16/10/2022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3698509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F673C9E-C748-44D6-A2FC-DA79A0DF2957}" type="datetimeFigureOut">
              <a:rPr lang="vi-VN" smtClean="0"/>
              <a:t>16/10/2022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2537698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F673C9E-C748-44D6-A2FC-DA79A0DF2957}" type="datetimeFigureOut">
              <a:rPr lang="vi-VN" smtClean="0"/>
              <a:t>16/10/2022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C148818-25B2-43A6-99F8-CC07F4022575}" type="slidenum">
              <a:rPr lang="vi-VN" smtClean="0"/>
              <a:t>‹#›</a:t>
            </a:fld>
            <a:endParaRPr lang="vi-VN"/>
          </a:p>
        </p:txBody>
      </p:sp>
    </p:spTree>
    <p:extLst>
      <p:ext uri="{BB962C8B-B14F-4D97-AF65-F5344CB8AC3E}">
        <p14:creationId xmlns:p14="http://schemas.microsoft.com/office/powerpoint/2010/main" val="4148671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B7BC87-ABC1-4F8C-AE97-2329354F1849}" type="datetimeFigureOut">
              <a:rPr lang="en-US" smtClean="0"/>
              <a:t>10/16/2022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4D1143-C6DB-4DFE-A0F2-42CB62F74F35}" type="slidenum">
              <a:rPr lang="en-US" smtClean="0"/>
              <a:t>‹#›</a:t>
            </a:fld>
            <a:endParaRPr lang="en-US"/>
          </a:p>
        </p:txBody>
      </p:sp>
    </p:spTree>
    <p:extLst>
      <p:ext uri="{BB962C8B-B14F-4D97-AF65-F5344CB8AC3E}">
        <p14:creationId xmlns:p14="http://schemas.microsoft.com/office/powerpoint/2010/main" val="3998080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B7BC87-ABC1-4F8C-AE97-2329354F1849}" type="datetimeFigureOut">
              <a:rPr lang="en-US" smtClean="0"/>
              <a:t>10/16/2022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4D1143-C6DB-4DFE-A0F2-42CB62F74F35}" type="slidenum">
              <a:rPr lang="en-US" smtClean="0"/>
              <a:t>‹#›</a:t>
            </a:fld>
            <a:endParaRPr lang="en-US"/>
          </a:p>
        </p:txBody>
      </p:sp>
    </p:spTree>
    <p:extLst>
      <p:ext uri="{BB962C8B-B14F-4D97-AF65-F5344CB8AC3E}">
        <p14:creationId xmlns:p14="http://schemas.microsoft.com/office/powerpoint/2010/main" val="3550018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7BC87-ABC1-4F8C-AE97-2329354F1849}" type="datetimeFigureOut">
              <a:rPr lang="en-US" smtClean="0"/>
              <a:t>10/16/2022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4D1143-C6DB-4DFE-A0F2-42CB62F74F35}" type="slidenum">
              <a:rPr lang="en-US" smtClean="0"/>
              <a:t>‹#›</a:t>
            </a:fld>
            <a:endParaRPr lang="en-US"/>
          </a:p>
        </p:txBody>
      </p:sp>
    </p:spTree>
    <p:extLst>
      <p:ext uri="{BB962C8B-B14F-4D97-AF65-F5344CB8AC3E}">
        <p14:creationId xmlns:p14="http://schemas.microsoft.com/office/powerpoint/2010/main" val="33383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7BC87-ABC1-4F8C-AE97-2329354F1849}"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4D1143-C6DB-4DFE-A0F2-42CB62F74F35}" type="slidenum">
              <a:rPr lang="en-US" smtClean="0"/>
              <a:t>‹#›</a:t>
            </a:fld>
            <a:endParaRPr lang="en-US"/>
          </a:p>
        </p:txBody>
      </p:sp>
    </p:spTree>
    <p:extLst>
      <p:ext uri="{BB962C8B-B14F-4D97-AF65-F5344CB8AC3E}">
        <p14:creationId xmlns:p14="http://schemas.microsoft.com/office/powerpoint/2010/main" val="1592526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7BC87-ABC1-4F8C-AE97-2329354F1849}"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4D1143-C6DB-4DFE-A0F2-42CB62F74F35}" type="slidenum">
              <a:rPr lang="en-US" smtClean="0"/>
              <a:t>‹#›</a:t>
            </a:fld>
            <a:endParaRPr lang="en-US"/>
          </a:p>
        </p:txBody>
      </p:sp>
    </p:spTree>
    <p:extLst>
      <p:ext uri="{BB962C8B-B14F-4D97-AF65-F5344CB8AC3E}">
        <p14:creationId xmlns:p14="http://schemas.microsoft.com/office/powerpoint/2010/main" val="393485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7BC87-ABC1-4F8C-AE97-2329354F1849}" type="datetimeFigureOut">
              <a:rPr lang="en-US" smtClean="0"/>
              <a:t>10/16/2022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D1143-C6DB-4DFE-A0F2-42CB62F74F35}" type="slidenum">
              <a:rPr lang="en-US" smtClean="0"/>
              <a:t>‹#›</a:t>
            </a:fld>
            <a:endParaRPr lang="en-US"/>
          </a:p>
        </p:txBody>
      </p:sp>
    </p:spTree>
    <p:extLst>
      <p:ext uri="{BB962C8B-B14F-4D97-AF65-F5344CB8AC3E}">
        <p14:creationId xmlns:p14="http://schemas.microsoft.com/office/powerpoint/2010/main" val="200026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7BC87-ABC1-4F8C-AE97-2329354F1849}" type="datetimeFigureOut">
              <a:rPr lang="en-US" smtClean="0">
                <a:solidFill>
                  <a:prstClr val="black">
                    <a:tint val="75000"/>
                  </a:prstClr>
                </a:solidFill>
              </a:rPr>
              <a:pPr/>
              <a:t>10/16/2022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D1143-C6DB-4DFE-A0F2-42CB62F74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875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6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673C9E-C748-44D6-A2FC-DA79A0DF2957}" type="datetimeFigureOut">
              <a:rPr lang="vi-VN" smtClean="0"/>
              <a:t>16/10/2022</a:t>
            </a:fld>
            <a:endParaRPr lang="vi-VN"/>
          </a:p>
        </p:txBody>
      </p:sp>
      <p:sp>
        <p:nvSpPr>
          <p:cNvPr id="5" name="Footer Placeholder 4"/>
          <p:cNvSpPr>
            <a:spLocks noGrp="1"/>
          </p:cNvSpPr>
          <p:nvPr>
            <p:ph type="ftr" sz="quarter" idx="3"/>
          </p:nvPr>
        </p:nvSpPr>
        <p:spPr>
          <a:xfrm>
            <a:off x="3124200" y="635636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6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148818-25B2-43A6-99F8-CC07F4022575}" type="slidenum">
              <a:rPr lang="vi-VN" smtClean="0"/>
              <a:t>‹#›</a:t>
            </a:fld>
            <a:endParaRPr lang="vi-VN"/>
          </a:p>
        </p:txBody>
      </p:sp>
    </p:spTree>
    <p:extLst>
      <p:ext uri="{BB962C8B-B14F-4D97-AF65-F5344CB8AC3E}">
        <p14:creationId xmlns:p14="http://schemas.microsoft.com/office/powerpoint/2010/main" val="24232053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9"/>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673C9E-C748-44D6-A2FC-DA79A0DF2957}" type="datetimeFigureOut">
              <a:rPr lang="vi-VN" smtClean="0"/>
              <a:t>16/10/2022</a:t>
            </a:fld>
            <a:endParaRPr lang="vi-VN"/>
          </a:p>
        </p:txBody>
      </p:sp>
      <p:sp>
        <p:nvSpPr>
          <p:cNvPr id="5" name="Footer Placeholder 4"/>
          <p:cNvSpPr>
            <a:spLocks noGrp="1"/>
          </p:cNvSpPr>
          <p:nvPr>
            <p:ph type="ftr" sz="quarter" idx="3"/>
          </p:nvPr>
        </p:nvSpPr>
        <p:spPr>
          <a:xfrm>
            <a:off x="3124200" y="6356359"/>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9"/>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148818-25B2-43A6-99F8-CC07F4022575}" type="slidenum">
              <a:rPr lang="vi-VN" smtClean="0"/>
              <a:t>‹#›</a:t>
            </a:fld>
            <a:endParaRPr lang="vi-VN"/>
          </a:p>
        </p:txBody>
      </p:sp>
    </p:spTree>
    <p:extLst>
      <p:ext uri="{BB962C8B-B14F-4D97-AF65-F5344CB8AC3E}">
        <p14:creationId xmlns:p14="http://schemas.microsoft.com/office/powerpoint/2010/main" val="42511955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3" Type="http://schemas.openxmlformats.org/officeDocument/2006/relationships/audio" Target="../media/media12.m4a"/><Relationship Id="rId18" Type="http://schemas.microsoft.com/office/2007/relationships/media" Target="../media/media15.mp4"/><Relationship Id="rId26" Type="http://schemas.microsoft.com/office/2007/relationships/media" Target="../media/media19.wav"/><Relationship Id="rId39" Type="http://schemas.openxmlformats.org/officeDocument/2006/relationships/image" Target="../media/image11.png"/><Relationship Id="rId21" Type="http://schemas.openxmlformats.org/officeDocument/2006/relationships/audio" Target="../media/media16.mp3"/><Relationship Id="rId34" Type="http://schemas.openxmlformats.org/officeDocument/2006/relationships/image" Target="../media/image27.png"/><Relationship Id="rId42" Type="http://schemas.openxmlformats.org/officeDocument/2006/relationships/audio" Target="../media/audio3.wav"/><Relationship Id="rId47" Type="http://schemas.openxmlformats.org/officeDocument/2006/relationships/image" Target="../media/image34.png"/><Relationship Id="rId50" Type="http://schemas.openxmlformats.org/officeDocument/2006/relationships/slide" Target="slide18.xml"/><Relationship Id="rId7" Type="http://schemas.openxmlformats.org/officeDocument/2006/relationships/video" Target="../media/media9.mp4"/><Relationship Id="rId2" Type="http://schemas.microsoft.com/office/2007/relationships/media" Target="../media/media7.mp4"/><Relationship Id="rId16" Type="http://schemas.microsoft.com/office/2007/relationships/media" Target="../media/media14.mp4"/><Relationship Id="rId29" Type="http://schemas.openxmlformats.org/officeDocument/2006/relationships/audio" Target="../media/media20.wav"/><Relationship Id="rId11" Type="http://schemas.openxmlformats.org/officeDocument/2006/relationships/audio" Target="../media/media11.m4a"/><Relationship Id="rId24" Type="http://schemas.microsoft.com/office/2007/relationships/media" Target="../media/media18.wav"/><Relationship Id="rId32" Type="http://schemas.openxmlformats.org/officeDocument/2006/relationships/audio" Target="../media/audio2.wav"/><Relationship Id="rId37" Type="http://schemas.openxmlformats.org/officeDocument/2006/relationships/image" Target="../media/image30.png"/><Relationship Id="rId40" Type="http://schemas.openxmlformats.org/officeDocument/2006/relationships/image" Target="../media/image32.png"/><Relationship Id="rId45" Type="http://schemas.openxmlformats.org/officeDocument/2006/relationships/audio" Target="../media/audio6.wav"/><Relationship Id="rId53" Type="http://schemas.openxmlformats.org/officeDocument/2006/relationships/image" Target="../media/image36.gif"/><Relationship Id="rId5" Type="http://schemas.openxmlformats.org/officeDocument/2006/relationships/video" Target="../media/media8.mp4"/><Relationship Id="rId10" Type="http://schemas.microsoft.com/office/2007/relationships/media" Target="../media/media11.m4a"/><Relationship Id="rId19" Type="http://schemas.openxmlformats.org/officeDocument/2006/relationships/video" Target="../media/media15.mp4"/><Relationship Id="rId31" Type="http://schemas.openxmlformats.org/officeDocument/2006/relationships/notesSlide" Target="../notesSlides/notesSlide3.xml"/><Relationship Id="rId44" Type="http://schemas.openxmlformats.org/officeDocument/2006/relationships/audio" Target="../media/audio5.wav"/><Relationship Id="rId52" Type="http://schemas.openxmlformats.org/officeDocument/2006/relationships/slide" Target="slide16.xml"/><Relationship Id="rId4" Type="http://schemas.microsoft.com/office/2007/relationships/media" Target="../media/media8.mp4"/><Relationship Id="rId9" Type="http://schemas.openxmlformats.org/officeDocument/2006/relationships/video" Target="../media/media10.mp4"/><Relationship Id="rId14" Type="http://schemas.microsoft.com/office/2007/relationships/media" Target="../media/media13.m4a"/><Relationship Id="rId22" Type="http://schemas.microsoft.com/office/2007/relationships/media" Target="../media/media17.wav"/><Relationship Id="rId27" Type="http://schemas.openxmlformats.org/officeDocument/2006/relationships/audio" Target="../media/media19.wav"/><Relationship Id="rId30" Type="http://schemas.openxmlformats.org/officeDocument/2006/relationships/slideLayout" Target="../slideLayouts/slideLayout24.xml"/><Relationship Id="rId35" Type="http://schemas.openxmlformats.org/officeDocument/2006/relationships/image" Target="../media/image28.png"/><Relationship Id="rId43" Type="http://schemas.openxmlformats.org/officeDocument/2006/relationships/audio" Target="../media/audio4.wav"/><Relationship Id="rId48" Type="http://schemas.openxmlformats.org/officeDocument/2006/relationships/slide" Target="slide19.xml"/><Relationship Id="rId8" Type="http://schemas.microsoft.com/office/2007/relationships/media" Target="../media/media10.mp4"/><Relationship Id="rId51" Type="http://schemas.openxmlformats.org/officeDocument/2006/relationships/slide" Target="slide17.xml"/><Relationship Id="rId3" Type="http://schemas.openxmlformats.org/officeDocument/2006/relationships/video" Target="../media/media7.mp4"/><Relationship Id="rId12" Type="http://schemas.microsoft.com/office/2007/relationships/media" Target="../media/media12.m4a"/><Relationship Id="rId17" Type="http://schemas.openxmlformats.org/officeDocument/2006/relationships/video" Target="../media/media14.mp4"/><Relationship Id="rId25" Type="http://schemas.openxmlformats.org/officeDocument/2006/relationships/audio" Target="../media/media18.wav"/><Relationship Id="rId33" Type="http://schemas.openxmlformats.org/officeDocument/2006/relationships/image" Target="../media/image26.png"/><Relationship Id="rId38" Type="http://schemas.openxmlformats.org/officeDocument/2006/relationships/image" Target="../media/image31.png"/><Relationship Id="rId46" Type="http://schemas.openxmlformats.org/officeDocument/2006/relationships/audio" Target="../media/audio7.wav"/><Relationship Id="rId20" Type="http://schemas.microsoft.com/office/2007/relationships/media" Target="../media/media16.mp3"/><Relationship Id="rId41" Type="http://schemas.openxmlformats.org/officeDocument/2006/relationships/image" Target="../media/image33.png"/><Relationship Id="rId54" Type="http://schemas.openxmlformats.org/officeDocument/2006/relationships/slide" Target="slide23.xml"/><Relationship Id="rId1" Type="http://schemas.openxmlformats.org/officeDocument/2006/relationships/themeOverride" Target="../theme/themeOverride1.xml"/><Relationship Id="rId6" Type="http://schemas.microsoft.com/office/2007/relationships/media" Target="../media/media9.mp4"/><Relationship Id="rId15" Type="http://schemas.openxmlformats.org/officeDocument/2006/relationships/audio" Target="../media/media13.m4a"/><Relationship Id="rId23" Type="http://schemas.openxmlformats.org/officeDocument/2006/relationships/audio" Target="../media/media17.wav"/><Relationship Id="rId28" Type="http://schemas.microsoft.com/office/2007/relationships/media" Target="../media/media20.wav"/><Relationship Id="rId36" Type="http://schemas.openxmlformats.org/officeDocument/2006/relationships/image" Target="../media/image29.png"/><Relationship Id="rId49" Type="http://schemas.openxmlformats.org/officeDocument/2006/relationships/image" Target="../media/image35.gif"/></Relationships>
</file>

<file path=ppt/slides/_rels/slide16.xml.rels><?xml version="1.0" encoding="UTF-8" standalone="yes"?>
<Relationships xmlns="http://schemas.openxmlformats.org/package/2006/relationships"><Relationship Id="rId13" Type="http://schemas.microsoft.com/office/2007/relationships/media" Target="../media/media13.m4a"/><Relationship Id="rId18" Type="http://schemas.openxmlformats.org/officeDocument/2006/relationships/video" Target="../media/media15.mp4"/><Relationship Id="rId26" Type="http://schemas.openxmlformats.org/officeDocument/2006/relationships/audio" Target="../media/media18.wav"/><Relationship Id="rId39" Type="http://schemas.openxmlformats.org/officeDocument/2006/relationships/image" Target="../media/image30.png"/><Relationship Id="rId21" Type="http://schemas.microsoft.com/office/2007/relationships/media" Target="../media/media16.mp3"/><Relationship Id="rId34" Type="http://schemas.openxmlformats.org/officeDocument/2006/relationships/image" Target="../media/image26.png"/><Relationship Id="rId42" Type="http://schemas.openxmlformats.org/officeDocument/2006/relationships/image" Target="../media/image32.png"/><Relationship Id="rId47" Type="http://schemas.openxmlformats.org/officeDocument/2006/relationships/audio" Target="../media/audio5.wav"/><Relationship Id="rId50" Type="http://schemas.openxmlformats.org/officeDocument/2006/relationships/image" Target="../media/image34.png"/><Relationship Id="rId55" Type="http://schemas.openxmlformats.org/officeDocument/2006/relationships/slide" Target="slide15.xml"/><Relationship Id="rId7" Type="http://schemas.microsoft.com/office/2007/relationships/media" Target="../media/media10.mp4"/><Relationship Id="rId2" Type="http://schemas.openxmlformats.org/officeDocument/2006/relationships/video" Target="../media/media7.mp4"/><Relationship Id="rId16" Type="http://schemas.openxmlformats.org/officeDocument/2006/relationships/video" Target="../media/media14.mp4"/><Relationship Id="rId29" Type="http://schemas.microsoft.com/office/2007/relationships/media" Target="../media/media20.wav"/><Relationship Id="rId11" Type="http://schemas.microsoft.com/office/2007/relationships/media" Target="../media/media12.m4a"/><Relationship Id="rId24" Type="http://schemas.openxmlformats.org/officeDocument/2006/relationships/audio" Target="../media/media17.wav"/><Relationship Id="rId32" Type="http://schemas.openxmlformats.org/officeDocument/2006/relationships/notesSlide" Target="../notesSlides/notesSlide4.xml"/><Relationship Id="rId37" Type="http://schemas.openxmlformats.org/officeDocument/2006/relationships/image" Target="../media/image29.png"/><Relationship Id="rId40" Type="http://schemas.openxmlformats.org/officeDocument/2006/relationships/image" Target="../media/image31.png"/><Relationship Id="rId45" Type="http://schemas.openxmlformats.org/officeDocument/2006/relationships/audio" Target="../media/audio3.wav"/><Relationship Id="rId53" Type="http://schemas.openxmlformats.org/officeDocument/2006/relationships/image" Target="../media/image57.png"/><Relationship Id="rId5" Type="http://schemas.microsoft.com/office/2007/relationships/media" Target="../media/media9.mp4"/><Relationship Id="rId19" Type="http://schemas.microsoft.com/office/2007/relationships/media" Target="../media/media21.mp4"/><Relationship Id="rId4" Type="http://schemas.openxmlformats.org/officeDocument/2006/relationships/video" Target="../media/media8.mp4"/><Relationship Id="rId9" Type="http://schemas.microsoft.com/office/2007/relationships/media" Target="../media/media11.m4a"/><Relationship Id="rId14" Type="http://schemas.openxmlformats.org/officeDocument/2006/relationships/audio" Target="../media/media13.m4a"/><Relationship Id="rId22" Type="http://schemas.openxmlformats.org/officeDocument/2006/relationships/audio" Target="../media/media16.mp3"/><Relationship Id="rId27" Type="http://schemas.microsoft.com/office/2007/relationships/media" Target="../media/media19.wav"/><Relationship Id="rId30" Type="http://schemas.openxmlformats.org/officeDocument/2006/relationships/audio" Target="../media/media20.wav"/><Relationship Id="rId35" Type="http://schemas.openxmlformats.org/officeDocument/2006/relationships/image" Target="../media/image27.png"/><Relationship Id="rId43" Type="http://schemas.openxmlformats.org/officeDocument/2006/relationships/image" Target="../media/image33.png"/><Relationship Id="rId48" Type="http://schemas.openxmlformats.org/officeDocument/2006/relationships/audio" Target="../media/audio6.wav"/><Relationship Id="rId56" Type="http://schemas.openxmlformats.org/officeDocument/2006/relationships/image" Target="../media/image59.png"/><Relationship Id="rId8" Type="http://schemas.openxmlformats.org/officeDocument/2006/relationships/video" Target="../media/media10.mp4"/><Relationship Id="rId51" Type="http://schemas.openxmlformats.org/officeDocument/2006/relationships/image" Target="../media/image35.gif"/><Relationship Id="rId3" Type="http://schemas.microsoft.com/office/2007/relationships/media" Target="../media/media8.mp4"/><Relationship Id="rId12" Type="http://schemas.openxmlformats.org/officeDocument/2006/relationships/audio" Target="../media/media12.m4a"/><Relationship Id="rId17" Type="http://schemas.microsoft.com/office/2007/relationships/media" Target="../media/media15.mp4"/><Relationship Id="rId25" Type="http://schemas.microsoft.com/office/2007/relationships/media" Target="../media/media18.wav"/><Relationship Id="rId33" Type="http://schemas.openxmlformats.org/officeDocument/2006/relationships/audio" Target="../media/audio2.wav"/><Relationship Id="rId38" Type="http://schemas.openxmlformats.org/officeDocument/2006/relationships/image" Target="../media/image37.jpg"/><Relationship Id="rId46" Type="http://schemas.openxmlformats.org/officeDocument/2006/relationships/audio" Target="../media/audio4.wav"/><Relationship Id="rId20" Type="http://schemas.openxmlformats.org/officeDocument/2006/relationships/video" Target="../media/media21.mp4"/><Relationship Id="rId41" Type="http://schemas.openxmlformats.org/officeDocument/2006/relationships/image" Target="../media/image11.png"/><Relationship Id="rId54" Type="http://schemas.openxmlformats.org/officeDocument/2006/relationships/image" Target="../media/image58.png"/><Relationship Id="rId1" Type="http://schemas.microsoft.com/office/2007/relationships/media" Target="../media/media7.mp4"/><Relationship Id="rId6" Type="http://schemas.openxmlformats.org/officeDocument/2006/relationships/video" Target="../media/media9.mp4"/><Relationship Id="rId15" Type="http://schemas.microsoft.com/office/2007/relationships/media" Target="../media/media14.mp4"/><Relationship Id="rId23" Type="http://schemas.microsoft.com/office/2007/relationships/media" Target="../media/media17.wav"/><Relationship Id="rId28" Type="http://schemas.openxmlformats.org/officeDocument/2006/relationships/audio" Target="../media/media19.wav"/><Relationship Id="rId36" Type="http://schemas.openxmlformats.org/officeDocument/2006/relationships/image" Target="../media/image28.png"/><Relationship Id="rId49" Type="http://schemas.openxmlformats.org/officeDocument/2006/relationships/audio" Target="../media/audio7.wav"/><Relationship Id="rId57" Type="http://schemas.openxmlformats.org/officeDocument/2006/relationships/image" Target="../media/image39.emf"/><Relationship Id="rId10" Type="http://schemas.openxmlformats.org/officeDocument/2006/relationships/audio" Target="../media/media11.m4a"/><Relationship Id="rId31" Type="http://schemas.openxmlformats.org/officeDocument/2006/relationships/slideLayout" Target="../slideLayouts/slideLayout24.xml"/><Relationship Id="rId44" Type="http://schemas.openxmlformats.org/officeDocument/2006/relationships/image" Target="../media/image38.png"/><Relationship Id="rId52" Type="http://schemas.openxmlformats.org/officeDocument/2006/relationships/image" Target="../media/image36.gif"/></Relationships>
</file>

<file path=ppt/slides/_rels/slide17.xml.rels><?xml version="1.0" encoding="UTF-8" standalone="yes"?>
<Relationships xmlns="http://schemas.openxmlformats.org/package/2006/relationships"><Relationship Id="rId13" Type="http://schemas.microsoft.com/office/2007/relationships/media" Target="../media/media13.m4a"/><Relationship Id="rId18" Type="http://schemas.openxmlformats.org/officeDocument/2006/relationships/video" Target="../media/media15.mp4"/><Relationship Id="rId26" Type="http://schemas.openxmlformats.org/officeDocument/2006/relationships/audio" Target="../media/media18.wav"/><Relationship Id="rId39" Type="http://schemas.openxmlformats.org/officeDocument/2006/relationships/image" Target="../media/image40.jpg"/><Relationship Id="rId21" Type="http://schemas.microsoft.com/office/2007/relationships/media" Target="../media/media16.mp3"/><Relationship Id="rId34" Type="http://schemas.openxmlformats.org/officeDocument/2006/relationships/image" Target="../media/image26.png"/><Relationship Id="rId42" Type="http://schemas.openxmlformats.org/officeDocument/2006/relationships/image" Target="../media/image11.png"/><Relationship Id="rId47" Type="http://schemas.openxmlformats.org/officeDocument/2006/relationships/audio" Target="../media/audio4.wav"/><Relationship Id="rId50" Type="http://schemas.openxmlformats.org/officeDocument/2006/relationships/audio" Target="../media/audio7.wav"/><Relationship Id="rId55" Type="http://schemas.openxmlformats.org/officeDocument/2006/relationships/image" Target="../media/image41.png"/><Relationship Id="rId7" Type="http://schemas.microsoft.com/office/2007/relationships/media" Target="../media/media10.mp4"/><Relationship Id="rId2" Type="http://schemas.openxmlformats.org/officeDocument/2006/relationships/video" Target="../media/media7.mp4"/><Relationship Id="rId16" Type="http://schemas.openxmlformats.org/officeDocument/2006/relationships/video" Target="../media/media14.mp4"/><Relationship Id="rId29" Type="http://schemas.microsoft.com/office/2007/relationships/media" Target="../media/media20.wav"/><Relationship Id="rId11" Type="http://schemas.microsoft.com/office/2007/relationships/media" Target="../media/media12.m4a"/><Relationship Id="rId24" Type="http://schemas.openxmlformats.org/officeDocument/2006/relationships/audio" Target="../media/media17.wav"/><Relationship Id="rId32" Type="http://schemas.openxmlformats.org/officeDocument/2006/relationships/notesSlide" Target="../notesSlides/notesSlide5.xml"/><Relationship Id="rId37" Type="http://schemas.openxmlformats.org/officeDocument/2006/relationships/image" Target="../media/image29.png"/><Relationship Id="rId40" Type="http://schemas.openxmlformats.org/officeDocument/2006/relationships/image" Target="../media/image30.png"/><Relationship Id="rId45" Type="http://schemas.openxmlformats.org/officeDocument/2006/relationships/image" Target="../media/image38.png"/><Relationship Id="rId53" Type="http://schemas.openxmlformats.org/officeDocument/2006/relationships/slide" Target="slide16.xml"/><Relationship Id="rId58" Type="http://schemas.openxmlformats.org/officeDocument/2006/relationships/slide" Target="slide15.xml"/><Relationship Id="rId5" Type="http://schemas.microsoft.com/office/2007/relationships/media" Target="../media/media9.mp4"/><Relationship Id="rId19" Type="http://schemas.microsoft.com/office/2007/relationships/media" Target="../media/media21.mp4"/><Relationship Id="rId4" Type="http://schemas.openxmlformats.org/officeDocument/2006/relationships/video" Target="../media/media8.mp4"/><Relationship Id="rId9" Type="http://schemas.microsoft.com/office/2007/relationships/media" Target="../media/media11.m4a"/><Relationship Id="rId14" Type="http://schemas.openxmlformats.org/officeDocument/2006/relationships/audio" Target="../media/media13.m4a"/><Relationship Id="rId22" Type="http://schemas.openxmlformats.org/officeDocument/2006/relationships/audio" Target="../media/media16.mp3"/><Relationship Id="rId27" Type="http://schemas.microsoft.com/office/2007/relationships/media" Target="../media/media19.wav"/><Relationship Id="rId30" Type="http://schemas.openxmlformats.org/officeDocument/2006/relationships/audio" Target="../media/media20.wav"/><Relationship Id="rId35" Type="http://schemas.openxmlformats.org/officeDocument/2006/relationships/image" Target="../media/image27.png"/><Relationship Id="rId43" Type="http://schemas.openxmlformats.org/officeDocument/2006/relationships/image" Target="../media/image32.png"/><Relationship Id="rId48" Type="http://schemas.openxmlformats.org/officeDocument/2006/relationships/audio" Target="../media/audio5.wav"/><Relationship Id="rId56" Type="http://schemas.openxmlformats.org/officeDocument/2006/relationships/image" Target="../media/image42.png"/><Relationship Id="rId8" Type="http://schemas.openxmlformats.org/officeDocument/2006/relationships/video" Target="../media/media10.mp4"/><Relationship Id="rId51" Type="http://schemas.openxmlformats.org/officeDocument/2006/relationships/image" Target="../media/image34.png"/><Relationship Id="rId3" Type="http://schemas.microsoft.com/office/2007/relationships/media" Target="../media/media8.mp4"/><Relationship Id="rId12" Type="http://schemas.openxmlformats.org/officeDocument/2006/relationships/audio" Target="../media/media12.m4a"/><Relationship Id="rId17" Type="http://schemas.microsoft.com/office/2007/relationships/media" Target="../media/media15.mp4"/><Relationship Id="rId25" Type="http://schemas.microsoft.com/office/2007/relationships/media" Target="../media/media18.wav"/><Relationship Id="rId33" Type="http://schemas.openxmlformats.org/officeDocument/2006/relationships/audio" Target="../media/audio2.wav"/><Relationship Id="rId38" Type="http://schemas.openxmlformats.org/officeDocument/2006/relationships/image" Target="../media/image37.jpg"/><Relationship Id="rId46" Type="http://schemas.openxmlformats.org/officeDocument/2006/relationships/audio" Target="../media/audio3.wav"/><Relationship Id="rId20" Type="http://schemas.openxmlformats.org/officeDocument/2006/relationships/video" Target="../media/media21.mp4"/><Relationship Id="rId41" Type="http://schemas.openxmlformats.org/officeDocument/2006/relationships/image" Target="../media/image31.png"/><Relationship Id="rId54" Type="http://schemas.openxmlformats.org/officeDocument/2006/relationships/image" Target="../media/image36.gif"/><Relationship Id="rId1" Type="http://schemas.microsoft.com/office/2007/relationships/media" Target="../media/media7.mp4"/><Relationship Id="rId6" Type="http://schemas.openxmlformats.org/officeDocument/2006/relationships/video" Target="../media/media9.mp4"/><Relationship Id="rId15" Type="http://schemas.microsoft.com/office/2007/relationships/media" Target="../media/media14.mp4"/><Relationship Id="rId23" Type="http://schemas.microsoft.com/office/2007/relationships/media" Target="../media/media17.wav"/><Relationship Id="rId28" Type="http://schemas.openxmlformats.org/officeDocument/2006/relationships/audio" Target="../media/media19.wav"/><Relationship Id="rId36" Type="http://schemas.openxmlformats.org/officeDocument/2006/relationships/image" Target="../media/image28.png"/><Relationship Id="rId49" Type="http://schemas.openxmlformats.org/officeDocument/2006/relationships/audio" Target="../media/audio6.wav"/><Relationship Id="rId57" Type="http://schemas.openxmlformats.org/officeDocument/2006/relationships/slide" Target="slide20.xml"/><Relationship Id="rId10" Type="http://schemas.openxmlformats.org/officeDocument/2006/relationships/audio" Target="../media/media11.m4a"/><Relationship Id="rId31" Type="http://schemas.openxmlformats.org/officeDocument/2006/relationships/slideLayout" Target="../slideLayouts/slideLayout24.xml"/><Relationship Id="rId44" Type="http://schemas.openxmlformats.org/officeDocument/2006/relationships/image" Target="../media/image33.png"/><Relationship Id="rId52" Type="http://schemas.openxmlformats.org/officeDocument/2006/relationships/image" Target="../media/image35.gif"/></Relationships>
</file>

<file path=ppt/slides/_rels/slide18.xml.rels><?xml version="1.0" encoding="UTF-8" standalone="yes"?>
<Relationships xmlns="http://schemas.openxmlformats.org/package/2006/relationships"><Relationship Id="rId13" Type="http://schemas.microsoft.com/office/2007/relationships/media" Target="../media/media13.m4a"/><Relationship Id="rId18" Type="http://schemas.openxmlformats.org/officeDocument/2006/relationships/video" Target="../media/media15.mp4"/><Relationship Id="rId26" Type="http://schemas.openxmlformats.org/officeDocument/2006/relationships/audio" Target="../media/media19.wav"/><Relationship Id="rId39" Type="http://schemas.openxmlformats.org/officeDocument/2006/relationships/image" Target="../media/image11.png"/><Relationship Id="rId21" Type="http://schemas.microsoft.com/office/2007/relationships/media" Target="../media/media16.mp3"/><Relationship Id="rId34" Type="http://schemas.openxmlformats.org/officeDocument/2006/relationships/image" Target="../media/image28.png"/><Relationship Id="rId42" Type="http://schemas.openxmlformats.org/officeDocument/2006/relationships/image" Target="../media/image38.png"/><Relationship Id="rId47" Type="http://schemas.openxmlformats.org/officeDocument/2006/relationships/audio" Target="../media/audio7.wav"/><Relationship Id="rId50" Type="http://schemas.openxmlformats.org/officeDocument/2006/relationships/image" Target="../media/image36.gif"/><Relationship Id="rId55" Type="http://schemas.openxmlformats.org/officeDocument/2006/relationships/image" Target="../media/image41.emf"/><Relationship Id="rId7" Type="http://schemas.microsoft.com/office/2007/relationships/media" Target="../media/media10.mp4"/><Relationship Id="rId2" Type="http://schemas.openxmlformats.org/officeDocument/2006/relationships/video" Target="../media/media7.mp4"/><Relationship Id="rId16" Type="http://schemas.openxmlformats.org/officeDocument/2006/relationships/video" Target="../media/media14.mp4"/><Relationship Id="rId29" Type="http://schemas.openxmlformats.org/officeDocument/2006/relationships/slideLayout" Target="../slideLayouts/slideLayout24.xml"/><Relationship Id="rId11" Type="http://schemas.microsoft.com/office/2007/relationships/media" Target="../media/media12.m4a"/><Relationship Id="rId24" Type="http://schemas.openxmlformats.org/officeDocument/2006/relationships/audio" Target="../media/media17.wav"/><Relationship Id="rId32" Type="http://schemas.openxmlformats.org/officeDocument/2006/relationships/image" Target="../media/image26.png"/><Relationship Id="rId37" Type="http://schemas.openxmlformats.org/officeDocument/2006/relationships/image" Target="../media/image30.png"/><Relationship Id="rId40" Type="http://schemas.openxmlformats.org/officeDocument/2006/relationships/image" Target="../media/image32.png"/><Relationship Id="rId45" Type="http://schemas.openxmlformats.org/officeDocument/2006/relationships/audio" Target="../media/audio5.wav"/><Relationship Id="rId53" Type="http://schemas.openxmlformats.org/officeDocument/2006/relationships/slide" Target="slide15.xml"/><Relationship Id="rId5" Type="http://schemas.microsoft.com/office/2007/relationships/media" Target="../media/media9.mp4"/><Relationship Id="rId10" Type="http://schemas.openxmlformats.org/officeDocument/2006/relationships/audio" Target="../media/media11.m4a"/><Relationship Id="rId19" Type="http://schemas.microsoft.com/office/2007/relationships/media" Target="../media/media21.mp4"/><Relationship Id="rId31" Type="http://schemas.openxmlformats.org/officeDocument/2006/relationships/audio" Target="../media/audio2.wav"/><Relationship Id="rId44" Type="http://schemas.openxmlformats.org/officeDocument/2006/relationships/audio" Target="../media/audio4.wav"/><Relationship Id="rId52" Type="http://schemas.openxmlformats.org/officeDocument/2006/relationships/slide" Target="slide21.xml"/><Relationship Id="rId4" Type="http://schemas.openxmlformats.org/officeDocument/2006/relationships/video" Target="../media/media8.mp4"/><Relationship Id="rId9" Type="http://schemas.microsoft.com/office/2007/relationships/media" Target="../media/media11.m4a"/><Relationship Id="rId14" Type="http://schemas.openxmlformats.org/officeDocument/2006/relationships/audio" Target="../media/media13.m4a"/><Relationship Id="rId22" Type="http://schemas.openxmlformats.org/officeDocument/2006/relationships/audio" Target="../media/media16.mp3"/><Relationship Id="rId27" Type="http://schemas.microsoft.com/office/2007/relationships/media" Target="../media/media20.wav"/><Relationship Id="rId30" Type="http://schemas.openxmlformats.org/officeDocument/2006/relationships/notesSlide" Target="../notesSlides/notesSlide6.xml"/><Relationship Id="rId35" Type="http://schemas.openxmlformats.org/officeDocument/2006/relationships/image" Target="../media/image29.png"/><Relationship Id="rId43" Type="http://schemas.openxmlformats.org/officeDocument/2006/relationships/audio" Target="../media/audio3.wav"/><Relationship Id="rId48" Type="http://schemas.openxmlformats.org/officeDocument/2006/relationships/image" Target="../media/image34.png"/><Relationship Id="rId8" Type="http://schemas.openxmlformats.org/officeDocument/2006/relationships/video" Target="../media/media10.mp4"/><Relationship Id="rId51" Type="http://schemas.openxmlformats.org/officeDocument/2006/relationships/image" Target="../media/image43.png"/><Relationship Id="rId3" Type="http://schemas.microsoft.com/office/2007/relationships/media" Target="../media/media8.mp4"/><Relationship Id="rId12" Type="http://schemas.openxmlformats.org/officeDocument/2006/relationships/audio" Target="../media/media12.m4a"/><Relationship Id="rId17" Type="http://schemas.microsoft.com/office/2007/relationships/media" Target="../media/media15.mp4"/><Relationship Id="rId25" Type="http://schemas.microsoft.com/office/2007/relationships/media" Target="../media/media19.wav"/><Relationship Id="rId33" Type="http://schemas.openxmlformats.org/officeDocument/2006/relationships/image" Target="../media/image27.png"/><Relationship Id="rId38" Type="http://schemas.openxmlformats.org/officeDocument/2006/relationships/image" Target="../media/image31.png"/><Relationship Id="rId46" Type="http://schemas.openxmlformats.org/officeDocument/2006/relationships/audio" Target="../media/audio6.wav"/><Relationship Id="rId20" Type="http://schemas.openxmlformats.org/officeDocument/2006/relationships/video" Target="../media/media21.mp4"/><Relationship Id="rId41" Type="http://schemas.openxmlformats.org/officeDocument/2006/relationships/image" Target="../media/image33.png"/><Relationship Id="rId54" Type="http://schemas.openxmlformats.org/officeDocument/2006/relationships/image" Target="../media/image44.png"/><Relationship Id="rId1" Type="http://schemas.microsoft.com/office/2007/relationships/media" Target="../media/media7.mp4"/><Relationship Id="rId6" Type="http://schemas.openxmlformats.org/officeDocument/2006/relationships/video" Target="../media/media9.mp4"/><Relationship Id="rId15" Type="http://schemas.microsoft.com/office/2007/relationships/media" Target="../media/media14.mp4"/><Relationship Id="rId23" Type="http://schemas.microsoft.com/office/2007/relationships/media" Target="../media/media17.wav"/><Relationship Id="rId28" Type="http://schemas.openxmlformats.org/officeDocument/2006/relationships/audio" Target="../media/media20.wav"/><Relationship Id="rId36" Type="http://schemas.openxmlformats.org/officeDocument/2006/relationships/image" Target="../media/image37.jpg"/><Relationship Id="rId49" Type="http://schemas.openxmlformats.org/officeDocument/2006/relationships/image" Target="../media/image35.gif"/></Relationships>
</file>

<file path=ppt/slides/_rels/slide19.xml.rels><?xml version="1.0" encoding="UTF-8" standalone="yes"?>
<Relationships xmlns="http://schemas.openxmlformats.org/package/2006/relationships"><Relationship Id="rId13" Type="http://schemas.microsoft.com/office/2007/relationships/media" Target="../media/media13.m4a"/><Relationship Id="rId18" Type="http://schemas.openxmlformats.org/officeDocument/2006/relationships/video" Target="../media/media15.mp4"/><Relationship Id="rId26" Type="http://schemas.openxmlformats.org/officeDocument/2006/relationships/audio" Target="../media/media19.wav"/><Relationship Id="rId39" Type="http://schemas.openxmlformats.org/officeDocument/2006/relationships/image" Target="../media/image31.png"/><Relationship Id="rId21" Type="http://schemas.microsoft.com/office/2007/relationships/media" Target="../media/media16.mp3"/><Relationship Id="rId34" Type="http://schemas.openxmlformats.org/officeDocument/2006/relationships/image" Target="../media/image28.png"/><Relationship Id="rId42" Type="http://schemas.openxmlformats.org/officeDocument/2006/relationships/image" Target="../media/image33.png"/><Relationship Id="rId47" Type="http://schemas.openxmlformats.org/officeDocument/2006/relationships/audio" Target="../media/audio6.wav"/><Relationship Id="rId50" Type="http://schemas.openxmlformats.org/officeDocument/2006/relationships/image" Target="../media/image35.gif"/><Relationship Id="rId55" Type="http://schemas.openxmlformats.org/officeDocument/2006/relationships/slide" Target="slide15.xml"/><Relationship Id="rId7" Type="http://schemas.microsoft.com/office/2007/relationships/media" Target="../media/media10.mp4"/><Relationship Id="rId2" Type="http://schemas.openxmlformats.org/officeDocument/2006/relationships/video" Target="../media/media7.mp4"/><Relationship Id="rId16" Type="http://schemas.openxmlformats.org/officeDocument/2006/relationships/video" Target="../media/media14.mp4"/><Relationship Id="rId29" Type="http://schemas.openxmlformats.org/officeDocument/2006/relationships/slideLayout" Target="../slideLayouts/slideLayout24.xml"/><Relationship Id="rId11" Type="http://schemas.microsoft.com/office/2007/relationships/media" Target="../media/media12.m4a"/><Relationship Id="rId24" Type="http://schemas.openxmlformats.org/officeDocument/2006/relationships/audio" Target="../media/media17.wav"/><Relationship Id="rId32" Type="http://schemas.openxmlformats.org/officeDocument/2006/relationships/image" Target="../media/image26.png"/><Relationship Id="rId37" Type="http://schemas.openxmlformats.org/officeDocument/2006/relationships/image" Target="../media/image40.jpg"/><Relationship Id="rId40" Type="http://schemas.openxmlformats.org/officeDocument/2006/relationships/image" Target="../media/image11.png"/><Relationship Id="rId45" Type="http://schemas.openxmlformats.org/officeDocument/2006/relationships/audio" Target="../media/audio4.wav"/><Relationship Id="rId53" Type="http://schemas.openxmlformats.org/officeDocument/2006/relationships/image" Target="../media/image450.png"/><Relationship Id="rId5" Type="http://schemas.microsoft.com/office/2007/relationships/media" Target="../media/media9.mp4"/><Relationship Id="rId10" Type="http://schemas.openxmlformats.org/officeDocument/2006/relationships/audio" Target="../media/media11.m4a"/><Relationship Id="rId19" Type="http://schemas.microsoft.com/office/2007/relationships/media" Target="../media/media21.mp4"/><Relationship Id="rId31" Type="http://schemas.openxmlformats.org/officeDocument/2006/relationships/audio" Target="../media/audio2.wav"/><Relationship Id="rId44" Type="http://schemas.openxmlformats.org/officeDocument/2006/relationships/audio" Target="../media/audio3.wav"/><Relationship Id="rId52" Type="http://schemas.openxmlformats.org/officeDocument/2006/relationships/image" Target="../media/image60.png"/><Relationship Id="rId4" Type="http://schemas.openxmlformats.org/officeDocument/2006/relationships/video" Target="../media/media8.mp4"/><Relationship Id="rId9" Type="http://schemas.microsoft.com/office/2007/relationships/media" Target="../media/media11.m4a"/><Relationship Id="rId14" Type="http://schemas.openxmlformats.org/officeDocument/2006/relationships/audio" Target="../media/media13.m4a"/><Relationship Id="rId22" Type="http://schemas.openxmlformats.org/officeDocument/2006/relationships/audio" Target="../media/media16.mp3"/><Relationship Id="rId27" Type="http://schemas.microsoft.com/office/2007/relationships/media" Target="../media/media20.wav"/><Relationship Id="rId30" Type="http://schemas.openxmlformats.org/officeDocument/2006/relationships/notesSlide" Target="../notesSlides/notesSlide7.xml"/><Relationship Id="rId35" Type="http://schemas.openxmlformats.org/officeDocument/2006/relationships/image" Target="../media/image29.png"/><Relationship Id="rId43" Type="http://schemas.openxmlformats.org/officeDocument/2006/relationships/image" Target="../media/image38.png"/><Relationship Id="rId48" Type="http://schemas.openxmlformats.org/officeDocument/2006/relationships/audio" Target="../media/audio7.wav"/><Relationship Id="rId8" Type="http://schemas.openxmlformats.org/officeDocument/2006/relationships/video" Target="../media/media10.mp4"/><Relationship Id="rId51" Type="http://schemas.openxmlformats.org/officeDocument/2006/relationships/image" Target="../media/image36.gif"/><Relationship Id="rId3" Type="http://schemas.microsoft.com/office/2007/relationships/media" Target="../media/media8.mp4"/><Relationship Id="rId12" Type="http://schemas.openxmlformats.org/officeDocument/2006/relationships/audio" Target="../media/media12.m4a"/><Relationship Id="rId17" Type="http://schemas.microsoft.com/office/2007/relationships/media" Target="../media/media15.mp4"/><Relationship Id="rId25" Type="http://schemas.microsoft.com/office/2007/relationships/media" Target="../media/media19.wav"/><Relationship Id="rId33" Type="http://schemas.openxmlformats.org/officeDocument/2006/relationships/image" Target="../media/image27.png"/><Relationship Id="rId38" Type="http://schemas.openxmlformats.org/officeDocument/2006/relationships/image" Target="../media/image30.png"/><Relationship Id="rId46" Type="http://schemas.openxmlformats.org/officeDocument/2006/relationships/audio" Target="../media/audio5.wav"/><Relationship Id="rId20" Type="http://schemas.openxmlformats.org/officeDocument/2006/relationships/video" Target="../media/media21.mp4"/><Relationship Id="rId41" Type="http://schemas.openxmlformats.org/officeDocument/2006/relationships/image" Target="../media/image32.png"/><Relationship Id="rId54" Type="http://schemas.openxmlformats.org/officeDocument/2006/relationships/slide" Target="slide22.xml"/><Relationship Id="rId1" Type="http://schemas.microsoft.com/office/2007/relationships/media" Target="../media/media7.mp4"/><Relationship Id="rId6" Type="http://schemas.openxmlformats.org/officeDocument/2006/relationships/video" Target="../media/media9.mp4"/><Relationship Id="rId15" Type="http://schemas.microsoft.com/office/2007/relationships/media" Target="../media/media14.mp4"/><Relationship Id="rId23" Type="http://schemas.microsoft.com/office/2007/relationships/media" Target="../media/media17.wav"/><Relationship Id="rId28" Type="http://schemas.openxmlformats.org/officeDocument/2006/relationships/audio" Target="../media/media20.wav"/><Relationship Id="rId36" Type="http://schemas.openxmlformats.org/officeDocument/2006/relationships/image" Target="../media/image37.jpg"/><Relationship Id="rId4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13" Type="http://schemas.microsoft.com/office/2007/relationships/media" Target="../media/media16.mp3"/><Relationship Id="rId18" Type="http://schemas.openxmlformats.org/officeDocument/2006/relationships/audio" Target="../media/media19.wav"/><Relationship Id="rId26" Type="http://schemas.openxmlformats.org/officeDocument/2006/relationships/image" Target="../media/image31.png"/><Relationship Id="rId3" Type="http://schemas.microsoft.com/office/2007/relationships/media" Target="../media/media12.m4a"/><Relationship Id="rId21" Type="http://schemas.microsoft.com/office/2007/relationships/media" Target="../media/media22.mp4"/><Relationship Id="rId34" Type="http://schemas.openxmlformats.org/officeDocument/2006/relationships/image" Target="../media/image45.png"/><Relationship Id="rId7" Type="http://schemas.microsoft.com/office/2007/relationships/media" Target="../media/media14.mp4"/><Relationship Id="rId12" Type="http://schemas.openxmlformats.org/officeDocument/2006/relationships/video" Target="../media/media21.mp4"/><Relationship Id="rId17" Type="http://schemas.microsoft.com/office/2007/relationships/media" Target="../media/media19.wav"/><Relationship Id="rId25" Type="http://schemas.openxmlformats.org/officeDocument/2006/relationships/image" Target="../media/image30.png"/><Relationship Id="rId33" Type="http://schemas.openxmlformats.org/officeDocument/2006/relationships/slide" Target="slide17.xml"/><Relationship Id="rId2" Type="http://schemas.openxmlformats.org/officeDocument/2006/relationships/audio" Target="../media/media11.m4a"/><Relationship Id="rId16" Type="http://schemas.openxmlformats.org/officeDocument/2006/relationships/audio" Target="../media/media17.wav"/><Relationship Id="rId20" Type="http://schemas.openxmlformats.org/officeDocument/2006/relationships/audio" Target="../media/media20.wav"/><Relationship Id="rId29" Type="http://schemas.openxmlformats.org/officeDocument/2006/relationships/image" Target="../media/image33.png"/><Relationship Id="rId1" Type="http://schemas.microsoft.com/office/2007/relationships/media" Target="../media/media11.m4a"/><Relationship Id="rId6" Type="http://schemas.openxmlformats.org/officeDocument/2006/relationships/audio" Target="../media/media13.m4a"/><Relationship Id="rId11" Type="http://schemas.microsoft.com/office/2007/relationships/media" Target="../media/media21.mp4"/><Relationship Id="rId24" Type="http://schemas.openxmlformats.org/officeDocument/2006/relationships/notesSlide" Target="../notesSlides/notesSlide8.xml"/><Relationship Id="rId32" Type="http://schemas.openxmlformats.org/officeDocument/2006/relationships/image" Target="../media/image34.png"/><Relationship Id="rId5" Type="http://schemas.microsoft.com/office/2007/relationships/media" Target="../media/media13.m4a"/><Relationship Id="rId15" Type="http://schemas.microsoft.com/office/2007/relationships/media" Target="../media/media17.wav"/><Relationship Id="rId23" Type="http://schemas.openxmlformats.org/officeDocument/2006/relationships/slideLayout" Target="../slideLayouts/slideLayout24.xml"/><Relationship Id="rId28" Type="http://schemas.openxmlformats.org/officeDocument/2006/relationships/image" Target="../media/image32.png"/><Relationship Id="rId10" Type="http://schemas.openxmlformats.org/officeDocument/2006/relationships/video" Target="../media/media15.mp4"/><Relationship Id="rId19" Type="http://schemas.microsoft.com/office/2007/relationships/media" Target="../media/media20.wav"/><Relationship Id="rId31" Type="http://schemas.openxmlformats.org/officeDocument/2006/relationships/audio" Target="../media/audio5.wav"/><Relationship Id="rId4" Type="http://schemas.openxmlformats.org/officeDocument/2006/relationships/audio" Target="../media/media12.m4a"/><Relationship Id="rId9" Type="http://schemas.microsoft.com/office/2007/relationships/media" Target="../media/media15.mp4"/><Relationship Id="rId14" Type="http://schemas.openxmlformats.org/officeDocument/2006/relationships/audio" Target="../media/media16.mp3"/><Relationship Id="rId22" Type="http://schemas.openxmlformats.org/officeDocument/2006/relationships/video" Target="../media/media22.mp4"/><Relationship Id="rId27" Type="http://schemas.openxmlformats.org/officeDocument/2006/relationships/image" Target="../media/image11.png"/><Relationship Id="rId30" Type="http://schemas.openxmlformats.org/officeDocument/2006/relationships/image" Target="../media/image38.png"/><Relationship Id="rId35" Type="http://schemas.openxmlformats.org/officeDocument/2006/relationships/image" Target="../media/image46.png"/><Relationship Id="rId8" Type="http://schemas.openxmlformats.org/officeDocument/2006/relationships/video" Target="../media/media14.mp4"/></Relationships>
</file>

<file path=ppt/slides/_rels/slide21.xml.rels><?xml version="1.0" encoding="UTF-8" standalone="yes"?>
<Relationships xmlns="http://schemas.openxmlformats.org/package/2006/relationships"><Relationship Id="rId13" Type="http://schemas.microsoft.com/office/2007/relationships/media" Target="../media/media16.mp3"/><Relationship Id="rId18" Type="http://schemas.openxmlformats.org/officeDocument/2006/relationships/audio" Target="../media/media19.wav"/><Relationship Id="rId26" Type="http://schemas.openxmlformats.org/officeDocument/2006/relationships/image" Target="../media/image31.png"/><Relationship Id="rId3" Type="http://schemas.microsoft.com/office/2007/relationships/media" Target="../media/media12.m4a"/><Relationship Id="rId21" Type="http://schemas.microsoft.com/office/2007/relationships/media" Target="../media/media23.mp4"/><Relationship Id="rId34" Type="http://schemas.openxmlformats.org/officeDocument/2006/relationships/slide" Target="slide18.xml"/><Relationship Id="rId7" Type="http://schemas.microsoft.com/office/2007/relationships/media" Target="../media/media14.mp4"/><Relationship Id="rId12" Type="http://schemas.openxmlformats.org/officeDocument/2006/relationships/video" Target="../media/media21.mp4"/><Relationship Id="rId17" Type="http://schemas.microsoft.com/office/2007/relationships/media" Target="../media/media19.wav"/><Relationship Id="rId25" Type="http://schemas.openxmlformats.org/officeDocument/2006/relationships/image" Target="../media/image30.png"/><Relationship Id="rId33" Type="http://schemas.openxmlformats.org/officeDocument/2006/relationships/image" Target="../media/image47.emf"/><Relationship Id="rId2" Type="http://schemas.openxmlformats.org/officeDocument/2006/relationships/audio" Target="../media/media11.m4a"/><Relationship Id="rId16" Type="http://schemas.openxmlformats.org/officeDocument/2006/relationships/audio" Target="../media/media17.wav"/><Relationship Id="rId20" Type="http://schemas.openxmlformats.org/officeDocument/2006/relationships/audio" Target="../media/media20.wav"/><Relationship Id="rId29" Type="http://schemas.openxmlformats.org/officeDocument/2006/relationships/image" Target="../media/image33.png"/><Relationship Id="rId1" Type="http://schemas.microsoft.com/office/2007/relationships/media" Target="../media/media11.m4a"/><Relationship Id="rId6" Type="http://schemas.openxmlformats.org/officeDocument/2006/relationships/audio" Target="../media/media13.m4a"/><Relationship Id="rId11" Type="http://schemas.microsoft.com/office/2007/relationships/media" Target="../media/media21.mp4"/><Relationship Id="rId24" Type="http://schemas.openxmlformats.org/officeDocument/2006/relationships/notesSlide" Target="../notesSlides/notesSlide9.xml"/><Relationship Id="rId32" Type="http://schemas.openxmlformats.org/officeDocument/2006/relationships/slide" Target="slide17.xml"/><Relationship Id="rId5" Type="http://schemas.microsoft.com/office/2007/relationships/media" Target="../media/media13.m4a"/><Relationship Id="rId15" Type="http://schemas.microsoft.com/office/2007/relationships/media" Target="../media/media17.wav"/><Relationship Id="rId23" Type="http://schemas.openxmlformats.org/officeDocument/2006/relationships/slideLayout" Target="../slideLayouts/slideLayout24.xml"/><Relationship Id="rId28" Type="http://schemas.openxmlformats.org/officeDocument/2006/relationships/image" Target="../media/image32.png"/><Relationship Id="rId10" Type="http://schemas.openxmlformats.org/officeDocument/2006/relationships/video" Target="../media/media15.mp4"/><Relationship Id="rId19" Type="http://schemas.microsoft.com/office/2007/relationships/media" Target="../media/media20.wav"/><Relationship Id="rId31" Type="http://schemas.openxmlformats.org/officeDocument/2006/relationships/image" Target="../media/image34.png"/><Relationship Id="rId4" Type="http://schemas.openxmlformats.org/officeDocument/2006/relationships/audio" Target="../media/media12.m4a"/><Relationship Id="rId9" Type="http://schemas.microsoft.com/office/2007/relationships/media" Target="../media/media15.mp4"/><Relationship Id="rId14" Type="http://schemas.openxmlformats.org/officeDocument/2006/relationships/audio" Target="../media/media16.mp3"/><Relationship Id="rId22" Type="http://schemas.openxmlformats.org/officeDocument/2006/relationships/video" Target="../media/media23.mp4"/><Relationship Id="rId27" Type="http://schemas.openxmlformats.org/officeDocument/2006/relationships/image" Target="../media/image11.png"/><Relationship Id="rId30" Type="http://schemas.openxmlformats.org/officeDocument/2006/relationships/image" Target="../media/image38.png"/><Relationship Id="rId35" Type="http://schemas.openxmlformats.org/officeDocument/2006/relationships/image" Target="../media/image48.png"/><Relationship Id="rId8" Type="http://schemas.openxmlformats.org/officeDocument/2006/relationships/video" Target="../media/media14.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4.mp4"/><Relationship Id="rId1" Type="http://schemas.microsoft.com/office/2007/relationships/media" Target="../media/media24.mp4"/><Relationship Id="rId5" Type="http://schemas.openxmlformats.org/officeDocument/2006/relationships/slide" Target="slide19.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6.mp4"/><Relationship Id="rId7" Type="http://schemas.openxmlformats.org/officeDocument/2006/relationships/image" Target="../media/image50.png"/><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audio" Target="../media/audio8.wav"/><Relationship Id="rId5" Type="http://schemas.openxmlformats.org/officeDocument/2006/relationships/slideLayout" Target="../slideLayouts/slideLayout24.xml"/><Relationship Id="rId10" Type="http://schemas.openxmlformats.org/officeDocument/2006/relationships/image" Target="../media/image53.png"/><Relationship Id="rId4" Type="http://schemas.openxmlformats.org/officeDocument/2006/relationships/video" Target="../media/media26.mp4"/><Relationship Id="rId9" Type="http://schemas.openxmlformats.org/officeDocument/2006/relationships/image" Target="../media/image52.jp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6.mp4"/><Relationship Id="rId7" Type="http://schemas.openxmlformats.org/officeDocument/2006/relationships/image" Target="../media/image50.png"/><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audio" Target="../media/audio8.wav"/><Relationship Id="rId5" Type="http://schemas.openxmlformats.org/officeDocument/2006/relationships/slideLayout" Target="../slideLayouts/slideLayout24.xml"/><Relationship Id="rId4" Type="http://schemas.openxmlformats.org/officeDocument/2006/relationships/video" Target="../media/media26.mp4"/><Relationship Id="rId9"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audio" Target="../media/audio1.bin"/><Relationship Id="rId9"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5.emf"/><Relationship Id="rId18" Type="http://schemas.openxmlformats.org/officeDocument/2006/relationships/image" Target="../media/image22.png"/><Relationship Id="rId3" Type="http://schemas.openxmlformats.org/officeDocument/2006/relationships/diagramLayout" Target="../diagrams/layout1.xml"/><Relationship Id="rId12" Type="http://schemas.openxmlformats.org/officeDocument/2006/relationships/image" Target="../media/image16.png"/><Relationship Id="rId17" Type="http://schemas.openxmlformats.org/officeDocument/2006/relationships/image" Target="../media/image18.emf"/><Relationship Id="rId2" Type="http://schemas.openxmlformats.org/officeDocument/2006/relationships/diagramData" Target="../diagrams/data1.xml"/><Relationship Id="rId16" Type="http://schemas.openxmlformats.org/officeDocument/2006/relationships/image" Target="../media/image17.emf"/><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diagramColors" Target="../diagrams/colors1.xml"/><Relationship Id="rId5" Type="http://schemas.openxmlformats.org/officeDocument/2006/relationships/diagramColors" Target="../diagrams/colors1.xml"/><Relationship Id="rId15" Type="http://schemas.openxmlformats.org/officeDocument/2006/relationships/image" Target="../media/image19.png"/><Relationship Id="rId10" Type="http://schemas.openxmlformats.org/officeDocument/2006/relationships/diagramQuickStyle" Target="../diagrams/quickStyle1.xml"/><Relationship Id="rId4" Type="http://schemas.openxmlformats.org/officeDocument/2006/relationships/diagramQuickStyle" Target="../diagrams/quickStyle1.xml"/><Relationship Id="rId9" Type="http://schemas.openxmlformats.org/officeDocument/2006/relationships/diagramLayout" Target="../diagrams/layout1.xml"/><Relationship Id="rId1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6"/>
          <p:cNvSpPr>
            <a:spLocks noChangeArrowheads="1" noChangeShapeType="1" noTextEdit="1"/>
          </p:cNvSpPr>
          <p:nvPr/>
        </p:nvSpPr>
        <p:spPr bwMode="auto">
          <a:xfrm>
            <a:off x="2171700" y="1485900"/>
            <a:ext cx="5029200" cy="400050"/>
          </a:xfrm>
          <a:prstGeom prst="rect">
            <a:avLst/>
          </a:prstGeom>
        </p:spPr>
        <p:txBody>
          <a:bodyPr wrap="none" fromWordArt="1">
            <a:prstTxWarp prst="textPlain">
              <a:avLst>
                <a:gd name="adj" fmla="val 50000"/>
              </a:avLst>
            </a:prstTxWarp>
          </a:bodyPr>
          <a:lstStyle/>
          <a:p>
            <a:pPr algn="ctr" rtl="0">
              <a:buNone/>
            </a:pPr>
            <a:r>
              <a:rPr lang="en-US" sz="2700" b="1" kern="10" dirty="0" smtClean="0">
                <a:ln w="9525">
                  <a:solidFill>
                    <a:srgbClr val="008000"/>
                  </a:solidFill>
                  <a:round/>
                  <a:headEnd/>
                  <a:tailEnd/>
                </a:ln>
                <a:solidFill>
                  <a:srgbClr val="FF0000"/>
                </a:solidFill>
                <a:latin typeface="Times New Roman"/>
                <a:cs typeface="Times New Roman"/>
              </a:rPr>
              <a:t>HUYỆN HOÀI ĐỨC</a:t>
            </a:r>
            <a:endParaRPr lang="en-US" sz="2700" b="1" kern="10" dirty="0">
              <a:ln w="9525">
                <a:solidFill>
                  <a:srgbClr val="008000"/>
                </a:solidFill>
                <a:round/>
                <a:headEnd/>
                <a:tailEnd/>
              </a:ln>
              <a:solidFill>
                <a:srgbClr val="FF0000"/>
              </a:solidFill>
              <a:latin typeface="Times New Roman"/>
              <a:cs typeface="Times New Roman"/>
            </a:endParaRPr>
          </a:p>
        </p:txBody>
      </p:sp>
      <p:sp>
        <p:nvSpPr>
          <p:cNvPr id="3" name="WordArt 4"/>
          <p:cNvSpPr>
            <a:spLocks noChangeArrowheads="1" noChangeShapeType="1" noTextEdit="1"/>
          </p:cNvSpPr>
          <p:nvPr/>
        </p:nvSpPr>
        <p:spPr bwMode="auto">
          <a:xfrm>
            <a:off x="1543050" y="2057400"/>
            <a:ext cx="6000750" cy="2457450"/>
          </a:xfrm>
          <a:prstGeom prst="rect">
            <a:avLst/>
          </a:prstGeom>
          <a:extLst>
            <a:ext uri="{AF507438-7753-43E0-B8FC-AC1667EBCBE1}">
              <a14:hiddenEffects xmlns:a14="http://schemas.microsoft.com/office/drawing/2010/main">
                <a:effectLst/>
              </a14:hiddenEffects>
            </a:ext>
          </a:extLst>
        </p:spPr>
        <p:txBody>
          <a:bodyPr wrap="none" fromWordArt="1">
            <a:prstTxWarp prst="textCanUp">
              <a:avLst>
                <a:gd name="adj" fmla="val 85713"/>
              </a:avLst>
            </a:prstTxWarp>
          </a:bodyPr>
          <a:lstStyle/>
          <a:p>
            <a:pPr algn="ctr" rtl="0">
              <a:buNone/>
            </a:pPr>
            <a:r>
              <a:rPr lang="en-US" sz="2700" kern="10" dirty="0">
                <a:ln w="9525">
                  <a:solidFill>
                    <a:srgbClr val="000000"/>
                  </a:solidFill>
                  <a:round/>
                  <a:headEnd/>
                  <a:tailEnd/>
                </a:ln>
                <a:solidFill>
                  <a:srgbClr val="000000"/>
                </a:solidFill>
                <a:latin typeface="Times New Roman"/>
                <a:cs typeface="Times New Roman"/>
              </a:rPr>
              <a:t>NHIỆT LIỆT CHÀO MỪNG CÁC THẦY CÔ GIÁO</a:t>
            </a:r>
          </a:p>
          <a:p>
            <a:pPr algn="ctr" rtl="0">
              <a:buNone/>
            </a:pPr>
            <a:r>
              <a:rPr lang="en-US" sz="2700" kern="10" dirty="0">
                <a:ln w="9525">
                  <a:solidFill>
                    <a:srgbClr val="000000"/>
                  </a:solidFill>
                  <a:round/>
                  <a:headEnd/>
                  <a:tailEnd/>
                </a:ln>
                <a:solidFill>
                  <a:srgbClr val="000000"/>
                </a:solidFill>
                <a:latin typeface="Times New Roman"/>
                <a:cs typeface="Times New Roman"/>
              </a:rPr>
              <a:t> </a:t>
            </a:r>
          </a:p>
        </p:txBody>
      </p:sp>
      <p:sp>
        <p:nvSpPr>
          <p:cNvPr id="4" name="WordArt 5"/>
          <p:cNvSpPr>
            <a:spLocks noChangeArrowheads="1" noChangeShapeType="1" noTextEdit="1"/>
          </p:cNvSpPr>
          <p:nvPr/>
        </p:nvSpPr>
        <p:spPr bwMode="auto">
          <a:xfrm>
            <a:off x="1447801" y="3314700"/>
            <a:ext cx="6477000" cy="72866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2700" kern="10" dirty="0">
                <a:ln w="9525">
                  <a:solidFill>
                    <a:srgbClr val="000000"/>
                  </a:solidFill>
                  <a:round/>
                  <a:headEnd/>
                  <a:tailEnd/>
                </a:ln>
                <a:solidFill>
                  <a:srgbClr val="000080"/>
                </a:solidFill>
                <a:latin typeface="Times New Roman"/>
                <a:cs typeface="Times New Roman"/>
              </a:rPr>
              <a:t>VỀ DỰ HỘI THI GIÁO VIÊN GIỎI </a:t>
            </a:r>
            <a:endParaRPr lang="en-US" sz="2700" kern="10" dirty="0" smtClean="0">
              <a:ln w="9525">
                <a:solidFill>
                  <a:srgbClr val="000000"/>
                </a:solidFill>
                <a:round/>
                <a:headEnd/>
                <a:tailEnd/>
              </a:ln>
              <a:solidFill>
                <a:srgbClr val="000080"/>
              </a:solidFill>
              <a:latin typeface="Times New Roman"/>
              <a:cs typeface="Times New Roman"/>
            </a:endParaRPr>
          </a:p>
          <a:p>
            <a:pPr algn="ctr" rtl="0">
              <a:buNone/>
            </a:pPr>
            <a:r>
              <a:rPr lang="en-US" sz="2700" kern="10" dirty="0" smtClean="0">
                <a:ln w="9525">
                  <a:solidFill>
                    <a:srgbClr val="000000"/>
                  </a:solidFill>
                  <a:round/>
                  <a:headEnd/>
                  <a:tailEnd/>
                </a:ln>
                <a:solidFill>
                  <a:srgbClr val="000080"/>
                </a:solidFill>
                <a:latin typeface="Times New Roman"/>
                <a:cs typeface="Times New Roman"/>
              </a:rPr>
              <a:t>CẤP  HUYỆN</a:t>
            </a:r>
          </a:p>
          <a:p>
            <a:pPr algn="ctr" rtl="0">
              <a:buNone/>
            </a:pPr>
            <a:r>
              <a:rPr lang="en-US" sz="2700" kern="10" dirty="0" err="1" smtClean="0">
                <a:ln w="9525">
                  <a:solidFill>
                    <a:srgbClr val="000000"/>
                  </a:solidFill>
                  <a:round/>
                  <a:headEnd/>
                  <a:tailEnd/>
                </a:ln>
                <a:solidFill>
                  <a:srgbClr val="000080"/>
                </a:solidFill>
                <a:latin typeface="Times New Roman"/>
                <a:cs typeface="Times New Roman"/>
              </a:rPr>
              <a:t>Năm</a:t>
            </a:r>
            <a:r>
              <a:rPr lang="en-US" sz="2700" kern="10" dirty="0" smtClean="0">
                <a:ln w="9525">
                  <a:solidFill>
                    <a:srgbClr val="000000"/>
                  </a:solidFill>
                  <a:round/>
                  <a:headEnd/>
                  <a:tailEnd/>
                </a:ln>
                <a:solidFill>
                  <a:srgbClr val="000080"/>
                </a:solidFill>
                <a:latin typeface="Times New Roman"/>
                <a:cs typeface="Times New Roman"/>
              </a:rPr>
              <a:t> </a:t>
            </a:r>
            <a:r>
              <a:rPr lang="en-US" sz="2700" kern="10" dirty="0" err="1">
                <a:ln w="9525">
                  <a:solidFill>
                    <a:srgbClr val="000000"/>
                  </a:solidFill>
                  <a:round/>
                  <a:headEnd/>
                  <a:tailEnd/>
                </a:ln>
                <a:solidFill>
                  <a:srgbClr val="000080"/>
                </a:solidFill>
                <a:latin typeface="Times New Roman"/>
                <a:cs typeface="Times New Roman"/>
              </a:rPr>
              <a:t>học</a:t>
            </a:r>
            <a:r>
              <a:rPr lang="en-US" sz="2700" kern="10" dirty="0">
                <a:ln w="9525">
                  <a:solidFill>
                    <a:srgbClr val="000000"/>
                  </a:solidFill>
                  <a:round/>
                  <a:headEnd/>
                  <a:tailEnd/>
                </a:ln>
                <a:solidFill>
                  <a:srgbClr val="000080"/>
                </a:solidFill>
                <a:latin typeface="Times New Roman"/>
                <a:cs typeface="Times New Roman"/>
              </a:rPr>
              <a:t> 2020-2021</a:t>
            </a:r>
          </a:p>
        </p:txBody>
      </p:sp>
      <p:sp>
        <p:nvSpPr>
          <p:cNvPr id="10" name="WordArt 15"/>
          <p:cNvSpPr>
            <a:spLocks noChangeArrowheads="1" noChangeShapeType="1" noTextEdit="1"/>
          </p:cNvSpPr>
          <p:nvPr/>
        </p:nvSpPr>
        <p:spPr bwMode="auto">
          <a:xfrm>
            <a:off x="3019425" y="4171950"/>
            <a:ext cx="3257550" cy="285750"/>
          </a:xfrm>
          <a:prstGeom prst="rect">
            <a:avLst/>
          </a:prstGeom>
        </p:spPr>
        <p:txBody>
          <a:bodyPr wrap="none" fromWordArt="1">
            <a:prstTxWarp prst="textPlain">
              <a:avLst>
                <a:gd name="adj" fmla="val 50000"/>
              </a:avLst>
            </a:prstTxWarp>
          </a:bodyPr>
          <a:lstStyle/>
          <a:p>
            <a:pPr algn="ctr" rtl="0">
              <a:buNone/>
            </a:pPr>
            <a:r>
              <a:rPr lang="en-US" sz="1350" b="1" kern="10" dirty="0">
                <a:ln w="9525">
                  <a:solidFill>
                    <a:srgbClr val="000000"/>
                  </a:solidFill>
                  <a:round/>
                  <a:headEnd/>
                  <a:tailEnd/>
                </a:ln>
                <a:solidFill>
                  <a:srgbClr val="FF0000">
                    <a:alpha val="50000"/>
                  </a:srgbClr>
                </a:solidFill>
                <a:latin typeface="Times New Roman"/>
                <a:cs typeface="Times New Roman"/>
              </a:rPr>
              <a:t>MÔN: </a:t>
            </a:r>
            <a:r>
              <a:rPr lang="en-US" sz="1350" b="1" kern="10" dirty="0" smtClean="0">
                <a:ln w="9525">
                  <a:solidFill>
                    <a:srgbClr val="000000"/>
                  </a:solidFill>
                  <a:round/>
                  <a:headEnd/>
                  <a:tailEnd/>
                </a:ln>
                <a:solidFill>
                  <a:srgbClr val="FF0000">
                    <a:alpha val="50000"/>
                  </a:srgbClr>
                </a:solidFill>
                <a:latin typeface="Times New Roman"/>
                <a:cs typeface="Times New Roman"/>
              </a:rPr>
              <a:t>TOÁN </a:t>
            </a:r>
            <a:r>
              <a:rPr lang="en-US" sz="1350" b="1" kern="10" dirty="0">
                <a:ln w="9525">
                  <a:solidFill>
                    <a:srgbClr val="000000"/>
                  </a:solidFill>
                  <a:round/>
                  <a:headEnd/>
                  <a:tailEnd/>
                </a:ln>
                <a:solidFill>
                  <a:srgbClr val="FF0000">
                    <a:alpha val="50000"/>
                  </a:srgbClr>
                </a:solidFill>
                <a:latin typeface="Times New Roman"/>
                <a:cs typeface="Times New Roman"/>
              </a:rPr>
              <a:t>LỚP </a:t>
            </a:r>
            <a:r>
              <a:rPr lang="en-US" sz="1350" b="1" kern="10" dirty="0" smtClean="0">
                <a:ln w="9525">
                  <a:solidFill>
                    <a:srgbClr val="000000"/>
                  </a:solidFill>
                  <a:round/>
                  <a:headEnd/>
                  <a:tailEnd/>
                </a:ln>
                <a:solidFill>
                  <a:srgbClr val="FF0000">
                    <a:alpha val="50000"/>
                  </a:srgbClr>
                </a:solidFill>
                <a:latin typeface="Times New Roman"/>
                <a:cs typeface="Times New Roman"/>
              </a:rPr>
              <a:t>6</a:t>
            </a:r>
            <a:endParaRPr lang="en-US" sz="1350" b="1" kern="10" dirty="0">
              <a:ln w="9525">
                <a:solidFill>
                  <a:srgbClr val="000000"/>
                </a:solidFill>
                <a:round/>
                <a:headEnd/>
                <a:tailEnd/>
              </a:ln>
              <a:solidFill>
                <a:srgbClr val="FF0000">
                  <a:alpha val="50000"/>
                </a:srgbClr>
              </a:solidFill>
              <a:latin typeface="Times New Roman"/>
              <a:cs typeface="Times New Roman"/>
            </a:endParaRPr>
          </a:p>
        </p:txBody>
      </p:sp>
      <p:pic>
        <p:nvPicPr>
          <p:cNvPr id="18" name="Picture 17" descr="160504Barres_divers__20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78680"/>
            <a:ext cx="6607970" cy="3214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ARRE  JP5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68065" y="4972051"/>
            <a:ext cx="5943600" cy="11001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160504Barres_divers__20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371600" y="5622130"/>
            <a:ext cx="6629400" cy="3214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éparateu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9511" y="5223510"/>
            <a:ext cx="2772490" cy="6858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éparateu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28411" y="5246370"/>
            <a:ext cx="2772490" cy="68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1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457200" y="76200"/>
            <a:ext cx="8610600" cy="1152128"/>
          </a:xfrm>
          <a:prstGeom prst="roundRect">
            <a:avLst/>
          </a:prstGeom>
          <a:solidFill>
            <a:schemeClr val="accent2">
              <a:lumMod val="50000"/>
              <a:alpha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solidFill>
                <a:prstClr val="white"/>
              </a:solidFill>
            </a:endParaRPr>
          </a:p>
        </p:txBody>
      </p:sp>
      <p:sp>
        <p:nvSpPr>
          <p:cNvPr id="5" name="Rectangle 4"/>
          <p:cNvSpPr/>
          <p:nvPr/>
        </p:nvSpPr>
        <p:spPr>
          <a:xfrm>
            <a:off x="359532" y="1628800"/>
            <a:ext cx="8424936" cy="4536504"/>
          </a:xfrm>
          <a:prstGeom prst="rect">
            <a:avLst/>
          </a:prstGeom>
          <a:solidFill>
            <a:schemeClr val="accent2">
              <a:lumMod val="50000"/>
              <a:alpha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 name="Title 1"/>
          <p:cNvSpPr>
            <a:spLocks noGrp="1"/>
          </p:cNvSpPr>
          <p:nvPr>
            <p:ph type="title"/>
          </p:nvPr>
        </p:nvSpPr>
        <p:spPr>
          <a:xfrm>
            <a:off x="685800" y="119199"/>
            <a:ext cx="8229600" cy="1066129"/>
          </a:xfrm>
        </p:spPr>
        <p:txBody>
          <a:bodyPr>
            <a:noAutofit/>
          </a:bodyPr>
          <a:lstStyle/>
          <a:p>
            <a:r>
              <a:rPr lang="en-US" sz="3600" b="1" dirty="0" smtClean="0">
                <a:solidFill>
                  <a:srgbClr val="FFFF00"/>
                </a:solidFill>
                <a:latin typeface="Times New Roman" pitchFamily="18" charset="0"/>
                <a:cs typeface="Times New Roman" pitchFamily="18" charset="0"/>
              </a:rPr>
              <a:t>VÒNG 3: TĂNG TỐC </a:t>
            </a:r>
            <a:endParaRPr lang="vi-VN" sz="3600" b="1"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39346"/>
            <a:ext cx="8229600" cy="4525963"/>
          </a:xfrm>
        </p:spPr>
        <p:txBody>
          <a:bodyPr>
            <a:normAutofit/>
          </a:bodyPr>
          <a:lstStyle/>
          <a:p>
            <a:pPr marL="0" lvl="0" indent="0">
              <a:buNone/>
            </a:pP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Mỗi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đội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sẽ</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cùng</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nhau</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hoàn</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thành</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bài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toán</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mà</a:t>
            </a:r>
            <a:r>
              <a:rPr lang="en-US" sz="4000" b="1" dirty="0" smtClean="0">
                <a:solidFill>
                  <a:schemeClr val="bg1"/>
                </a:solidFill>
                <a:latin typeface="Times New Roman" pitchFamily="18" charset="0"/>
                <a:cs typeface="Times New Roman" pitchFamily="18" charset="0"/>
              </a:rPr>
              <a:t> ban </a:t>
            </a:r>
            <a:r>
              <a:rPr lang="en-US" sz="4000" b="1" dirty="0" err="1" smtClean="0">
                <a:solidFill>
                  <a:schemeClr val="bg1"/>
                </a:solidFill>
                <a:latin typeface="Times New Roman" pitchFamily="18" charset="0"/>
                <a:cs typeface="Times New Roman" pitchFamily="18" charset="0"/>
              </a:rPr>
              <a:t>cố</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vấn</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đưa</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ra</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sau</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đó</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sẽ</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treo</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lên</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bảng</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chấm</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chữa</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dựa</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vào</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các</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tiêu</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chí</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mà</a:t>
            </a:r>
            <a:r>
              <a:rPr lang="en-US" sz="4000" b="1" dirty="0" smtClean="0">
                <a:solidFill>
                  <a:schemeClr val="bg1"/>
                </a:solidFill>
                <a:latin typeface="Times New Roman" pitchFamily="18" charset="0"/>
                <a:cs typeface="Times New Roman" pitchFamily="18" charset="0"/>
              </a:rPr>
              <a:t> ban </a:t>
            </a:r>
            <a:r>
              <a:rPr lang="en-US" sz="4000" b="1" dirty="0" err="1" smtClean="0">
                <a:solidFill>
                  <a:schemeClr val="bg1"/>
                </a:solidFill>
                <a:latin typeface="Times New Roman" pitchFamily="18" charset="0"/>
                <a:cs typeface="Times New Roman" pitchFamily="18" charset="0"/>
              </a:rPr>
              <a:t>cố</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vấn</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đưa</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ra.</a:t>
            </a:r>
            <a:r>
              <a:rPr lang="en-US" sz="4000" b="1" dirty="0" smtClean="0">
                <a:solidFill>
                  <a:schemeClr val="bg1"/>
                </a:solidFill>
                <a:latin typeface="Times New Roman" pitchFamily="18" charset="0"/>
                <a:cs typeface="Times New Roman" pitchFamily="18" charset="0"/>
              </a:rPr>
              <a:t> </a:t>
            </a:r>
          </a:p>
          <a:p>
            <a:pPr marL="0" indent="0" algn="just">
              <a:buNone/>
            </a:pPr>
            <a:endParaRPr lang="en-US" sz="4000" b="1" dirty="0" smtClean="0">
              <a:solidFill>
                <a:schemeClr val="bg1"/>
              </a:solidFill>
              <a:latin typeface="Times New Roman" pitchFamily="18" charset="0"/>
              <a:cs typeface="Times New Roman" pitchFamily="18" charset="0"/>
            </a:endParaRPr>
          </a:p>
          <a:p>
            <a:pPr marL="0" indent="0" algn="just">
              <a:buNone/>
            </a:pPr>
            <a:endParaRPr lang="vi-VN" sz="2400" b="1" dirty="0">
              <a:solidFill>
                <a:srgbClr val="FF0000"/>
              </a:solidFill>
            </a:endParaRPr>
          </a:p>
        </p:txBody>
      </p:sp>
      <p:pic>
        <p:nvPicPr>
          <p:cNvPr id="7" name="Heispirate-Dangcapnhat_3q3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9396" y="2564904"/>
            <a:ext cx="457200" cy="609600"/>
          </a:xfrm>
          <a:prstGeom prst="rect">
            <a:avLst/>
          </a:prstGeom>
        </p:spPr>
      </p:pic>
    </p:spTree>
    <p:extLst>
      <p:ext uri="{BB962C8B-B14F-4D97-AF65-F5344CB8AC3E}">
        <p14:creationId xmlns:p14="http://schemas.microsoft.com/office/powerpoint/2010/main" val="2758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615" fill="hold"/>
                                        <p:tgtEl>
                                          <p:spTgt spid="7"/>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600"/>
                                        <p:tgtEl>
                                          <p:spTgt spid="5"/>
                                        </p:tgtEl>
                                      </p:cBhvr>
                                    </p:animEffect>
                                    <p:anim calcmode="lin" valueType="num">
                                      <p:cBhvr>
                                        <p:cTn id="15" dur="600" fill="hold"/>
                                        <p:tgtEl>
                                          <p:spTgt spid="5"/>
                                        </p:tgtEl>
                                        <p:attrNameLst>
                                          <p:attrName>ppt_x</p:attrName>
                                        </p:attrNameLst>
                                      </p:cBhvr>
                                      <p:tavLst>
                                        <p:tav tm="0">
                                          <p:val>
                                            <p:strVal val="#ppt_x"/>
                                          </p:val>
                                        </p:tav>
                                        <p:tav tm="100000">
                                          <p:val>
                                            <p:strVal val="#ppt_x"/>
                                          </p:val>
                                        </p:tav>
                                      </p:tavLst>
                                    </p:anim>
                                    <p:anim calcmode="lin" valueType="num">
                                      <p:cBhvr>
                                        <p:cTn id="16" dur="600" fill="hold"/>
                                        <p:tgtEl>
                                          <p:spTgt spid="5"/>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17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400"/>
                                        <p:tgtEl>
                                          <p:spTgt spid="2"/>
                                        </p:tgtEl>
                                      </p:cBhvr>
                                    </p:animEffect>
                                  </p:childTnLst>
                                </p:cTn>
                              </p:par>
                              <p:par>
                                <p:cTn id="20" presetID="41" presetClass="entr" presetSubtype="0" fill="hold" grpId="0" nodeType="withEffect">
                                  <p:stCondLst>
                                    <p:cond delay="5400"/>
                                  </p:stCondLst>
                                  <p:iterate type="lt">
                                    <p:tmPct val="10000"/>
                                  </p:iterate>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4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4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4" dur="4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4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4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6" grpId="0" animBg="1"/>
      <p:bldP spid="5" grpId="0" animBg="1"/>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292"/>
          <p:cNvSpPr>
            <a:spLocks noChangeArrowheads="1"/>
          </p:cNvSpPr>
          <p:nvPr/>
        </p:nvSpPr>
        <p:spPr bwMode="auto">
          <a:xfrm>
            <a:off x="6516219" y="1960035"/>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dirty="0">
              <a:solidFill>
                <a:srgbClr val="FF0000"/>
              </a:solidFill>
              <a:latin typeface="Arial"/>
            </a:endParaRPr>
          </a:p>
        </p:txBody>
      </p:sp>
      <mc:AlternateContent xmlns:mc="http://schemas.openxmlformats.org/markup-compatibility/2006" xmlns:a14="http://schemas.microsoft.com/office/drawing/2010/main">
        <mc:Choice Requires="a14">
          <p:sp>
            <p:nvSpPr>
              <p:cNvPr id="6" name="TextBox 5"/>
              <p:cNvSpPr txBox="1"/>
              <p:nvPr/>
            </p:nvSpPr>
            <p:spPr>
              <a:xfrm>
                <a:off x="609600" y="1436124"/>
                <a:ext cx="8077200" cy="4681282"/>
              </a:xfrm>
              <a:prstGeom prst="rect">
                <a:avLst/>
              </a:prstGeom>
              <a:noFill/>
            </p:spPr>
            <p:txBody>
              <a:bodyPr wrap="square" rtlCol="0">
                <a:spAutoFit/>
              </a:bodyPr>
              <a:lstStyle/>
              <a:p>
                <a:pPr>
                  <a:lnSpc>
                    <a:spcPct val="150000"/>
                  </a:lnSpc>
                </a:pPr>
                <a:r>
                  <a:rPr lang="en-US" sz="2800" b="1" dirty="0" smtClean="0">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nửa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mặt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phẳng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bờ</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chứa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tia</a:t>
                </a:r>
                <a:r>
                  <a:rPr lang="en-US" sz="2800" b="1" dirty="0">
                    <a:latin typeface="Times New Roman" pitchFamily="18" charset="0"/>
                    <a:cs typeface="Times New Roman" pitchFamily="18" charset="0"/>
                  </a:rPr>
                  <a:t> Ox. </a:t>
                </a:r>
                <a:r>
                  <a:rPr lang="en-US" sz="2800" b="1" dirty="0" err="1">
                    <a:latin typeface="Times New Roman" pitchFamily="18" charset="0"/>
                    <a:cs typeface="Times New Roman" pitchFamily="18" charset="0"/>
                  </a:rPr>
                  <a:t>Vẽ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Oy</a:t>
                </a:r>
                <a:r>
                  <a:rPr lang="en-US" sz="2800" b="1" dirty="0">
                    <a:latin typeface="Times New Roman" pitchFamily="18" charset="0"/>
                    <a:cs typeface="Times New Roman" pitchFamily="18" charset="0"/>
                  </a:rPr>
                  <a:t>, Oz </a:t>
                </a:r>
                <a:r>
                  <a:rPr lang="en-US" sz="2800" b="1" dirty="0" err="1">
                    <a:latin typeface="Times New Roman" pitchFamily="18" charset="0"/>
                    <a:cs typeface="Times New Roman" pitchFamily="18" charset="0"/>
                  </a:rPr>
                  <a:t>sao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14:m>
                  <m:oMath xmlns:m="http://schemas.openxmlformats.org/officeDocument/2006/math">
                    <m:acc>
                      <m:accPr>
                        <m:chr m:val="̂"/>
                        <m:ctrlPr>
                          <a:rPr lang="en-US" sz="2800" b="1" i="1">
                            <a:latin typeface="Cambria Math" panose="02040503050406030204" pitchFamily="18" charset="0"/>
                          </a:rPr>
                        </m:ctrlPr>
                      </m:accPr>
                      <m:e>
                        <m:r>
                          <a:rPr lang="en-US" sz="2800" b="1" i="1">
                            <a:latin typeface="Cambria Math" panose="02040503050406030204" pitchFamily="18" charset="0"/>
                          </a:rPr>
                          <m:t>𝒙𝑶𝒚</m:t>
                        </m:r>
                      </m:e>
                    </m:acc>
                    <m:r>
                      <a:rPr lang="en-US" sz="2800" b="1" i="1">
                        <a:latin typeface="Cambria Math" panose="02040503050406030204" pitchFamily="18" charset="0"/>
                      </a:rPr>
                      <m:t>=</m:t>
                    </m:r>
                    <m:sSup>
                      <m:sSupPr>
                        <m:ctrlPr>
                          <a:rPr lang="en-US" sz="2800" b="1" i="1">
                            <a:latin typeface="Cambria Math" panose="02040503050406030204" pitchFamily="18" charset="0"/>
                          </a:rPr>
                        </m:ctrlPr>
                      </m:sSupPr>
                      <m:e>
                        <m:r>
                          <a:rPr lang="en-US" sz="2800" b="1" i="1">
                            <a:latin typeface="Cambria Math" panose="02040503050406030204" pitchFamily="18" charset="0"/>
                          </a:rPr>
                          <m:t>𝟓𝟎</m:t>
                        </m:r>
                      </m:e>
                      <m:sup>
                        <m:r>
                          <a:rPr lang="en-US" sz="2800" b="1" i="1">
                            <a:latin typeface="Cambria Math" panose="02040503050406030204" pitchFamily="18" charset="0"/>
                          </a:rPr>
                          <m:t>𝟎</m:t>
                        </m:r>
                      </m:sup>
                    </m:sSup>
                    <m:r>
                      <a:rPr lang="en-US" sz="2800" b="1" i="1">
                        <a:latin typeface="Cambria Math" panose="02040503050406030204" pitchFamily="18" charset="0"/>
                      </a:rPr>
                      <m:t>; </m:t>
                    </m:r>
                    <m:acc>
                      <m:accPr>
                        <m:chr m:val="̂"/>
                        <m:ctrlPr>
                          <a:rPr lang="en-US" sz="2800" b="1" i="1">
                            <a:latin typeface="Cambria Math" panose="02040503050406030204" pitchFamily="18" charset="0"/>
                          </a:rPr>
                        </m:ctrlPr>
                      </m:accPr>
                      <m:e>
                        <m:r>
                          <a:rPr lang="en-US" sz="2800" b="1" i="1">
                            <a:latin typeface="Cambria Math" panose="02040503050406030204" pitchFamily="18" charset="0"/>
                          </a:rPr>
                          <m:t>𝒙𝑶𝒛</m:t>
                        </m:r>
                      </m:e>
                    </m:acc>
                    <m:r>
                      <a:rPr lang="en-US" sz="2800" b="1" i="1">
                        <a:latin typeface="Cambria Math" panose="02040503050406030204" pitchFamily="18" charset="0"/>
                      </a:rPr>
                      <m:t>=</m:t>
                    </m:r>
                    <m:sSup>
                      <m:sSupPr>
                        <m:ctrlPr>
                          <a:rPr lang="en-US" sz="2800" b="1" i="1">
                            <a:latin typeface="Cambria Math" panose="02040503050406030204" pitchFamily="18" charset="0"/>
                          </a:rPr>
                        </m:ctrlPr>
                      </m:sSupPr>
                      <m:e>
                        <m:r>
                          <a:rPr lang="en-US" sz="2800" b="1" i="1">
                            <a:latin typeface="Cambria Math" panose="02040503050406030204" pitchFamily="18" charset="0"/>
                          </a:rPr>
                          <m:t>𝟏𝟎𝟎</m:t>
                        </m:r>
                      </m:e>
                      <m:sup>
                        <m:r>
                          <a:rPr lang="en-US" sz="2800" b="1" i="1">
                            <a:latin typeface="Cambria Math" panose="02040503050406030204" pitchFamily="18" charset="0"/>
                          </a:rPr>
                          <m:t>𝟎</m:t>
                        </m:r>
                      </m:sup>
                    </m:sSup>
                  </m:oMath>
                </a14:m>
                <a:r>
                  <a:rPr lang="en-US" sz="2800" b="1" dirty="0">
                    <a:latin typeface="Times New Roman" pitchFamily="18" charset="0"/>
                    <a:cs typeface="Times New Roman" pitchFamily="18" charset="0"/>
                  </a:rPr>
                  <a:t>.</a:t>
                </a:r>
              </a:p>
              <a:p>
                <a:pPr marL="514350" lvl="0" indent="-514350">
                  <a:lnSpc>
                    <a:spcPct val="150000"/>
                  </a:lnSpc>
                  <a:buAutoNum type="alphaLcParenR"/>
                </a:pPr>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ba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tia</a:t>
                </a:r>
                <a:r>
                  <a:rPr lang="en-US" sz="2800" b="1" dirty="0">
                    <a:latin typeface="Times New Roman" pitchFamily="18" charset="0"/>
                    <a:cs typeface="Times New Roman" pitchFamily="18" charset="0"/>
                  </a:rPr>
                  <a:t> Ox; Oy, Oz </a:t>
                </a:r>
                <a:r>
                  <a:rPr lang="en-US" sz="2800" b="1" dirty="0" err="1">
                    <a:latin typeface="Times New Roman" pitchFamily="18" charset="0"/>
                    <a:cs typeface="Times New Roman" pitchFamily="18" charset="0"/>
                  </a:rPr>
                  <a:t>thì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nằm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giữa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còn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r>
                  <a:rPr lang="en-US" sz="2800" b="1" dirty="0">
                    <a:latin typeface="Times New Roman" pitchFamily="18" charset="0"/>
                    <a:cs typeface="Times New Roman" pitchFamily="18" charset="0"/>
                  </a:rPr>
                  <a:t> ? </a:t>
                </a:r>
                <a:endParaRPr lang="en-US" sz="2800" b="1" dirty="0" smtClean="0">
                  <a:latin typeface="Times New Roman" pitchFamily="18" charset="0"/>
                  <a:cs typeface="Times New Roman" pitchFamily="18" charset="0"/>
                </a:endParaRPr>
              </a:p>
              <a:p>
                <a:pPr marL="514350" lvl="0" indent="-514350">
                  <a:lnSpc>
                    <a:spcPct val="150000"/>
                  </a:lnSpc>
                  <a:buAutoNum type="alphaLcParenR"/>
                </a:pP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14:m>
                  <m:oMath xmlns:m="http://schemas.openxmlformats.org/officeDocument/2006/math">
                    <m:acc>
                      <m:accPr>
                        <m:chr m:val="̂"/>
                        <m:ctrlPr>
                          <a:rPr lang="en-US" sz="2800" b="1" i="1">
                            <a:latin typeface="Cambria Math" panose="02040503050406030204" pitchFamily="18" charset="0"/>
                          </a:rPr>
                        </m:ctrlPr>
                      </m:accPr>
                      <m:e>
                        <m:r>
                          <a:rPr lang="en-US" sz="2800" b="1" i="1">
                            <a:latin typeface="Cambria Math" panose="02040503050406030204" pitchFamily="18" charset="0"/>
                          </a:rPr>
                          <m:t>𝒚𝑶𝒛</m:t>
                        </m:r>
                      </m:e>
                    </m:acc>
                  </m:oMath>
                </a14:m>
                <a:r>
                  <a:rPr lang="en-US" sz="2800" b="1" dirty="0">
                    <a:latin typeface="Times New Roman" pitchFamily="18" charset="0"/>
                    <a:cs typeface="Times New Roman" pitchFamily="18" charset="0"/>
                  </a:rPr>
                  <a:t>.</a:t>
                </a:r>
              </a:p>
              <a:p>
                <a:pPr lvl="0">
                  <a:lnSpc>
                    <a:spcPct val="150000"/>
                  </a:lnSpc>
                </a:pPr>
                <a:r>
                  <a:rPr lang="en-US" sz="2800" b="1" dirty="0">
                    <a:latin typeface="Times New Roman" pitchFamily="18" charset="0"/>
                    <a:cs typeface="Times New Roman" pitchFamily="18" charset="0"/>
                  </a:rPr>
                  <a:t>c</a:t>
                </a:r>
                <a:r>
                  <a:rPr lang="en-US" sz="2800" b="1" dirty="0" smtClean="0">
                    <a:latin typeface="Times New Roman" pitchFamily="18" charset="0"/>
                    <a:cs typeface="Times New Roman" pitchFamily="18" charset="0"/>
                  </a:rPr>
                  <a:t>) Tia </a:t>
                </a:r>
                <a:r>
                  <a:rPr lang="en-US" sz="2800" b="1" dirty="0">
                    <a:latin typeface="Times New Roman" pitchFamily="18" charset="0"/>
                    <a:cs typeface="Times New Roman" pitchFamily="18" charset="0"/>
                  </a:rPr>
                  <a:t>Oy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14:m>
                  <m:oMath xmlns:m="http://schemas.openxmlformats.org/officeDocument/2006/math">
                    <m:acc>
                      <m:accPr>
                        <m:chr m:val="̂"/>
                        <m:ctrlPr>
                          <a:rPr lang="en-US" sz="2800" b="1" i="1" smtClean="0">
                            <a:latin typeface="Cambria Math" panose="02040503050406030204" pitchFamily="18" charset="0"/>
                            <a:cs typeface="Times New Roman" pitchFamily="18" charset="0"/>
                          </a:rPr>
                        </m:ctrlPr>
                      </m:accPr>
                      <m:e>
                        <m:r>
                          <a:rPr lang="en-US" sz="2800" b="1" i="1" smtClean="0">
                            <a:latin typeface="Cambria Math"/>
                            <a:cs typeface="Times New Roman" pitchFamily="18" charset="0"/>
                          </a:rPr>
                          <m:t>𝒙𝑶</m:t>
                        </m:r>
                        <m:r>
                          <a:rPr lang="en-US" sz="2800" b="1" i="1" smtClean="0">
                            <a:latin typeface="Cambria Math" panose="02040503050406030204" pitchFamily="18" charset="0"/>
                            <a:cs typeface="Times New Roman" pitchFamily="18" charset="0"/>
                          </a:rPr>
                          <m:t>𝒛</m:t>
                        </m:r>
                      </m:e>
                    </m:acc>
                  </m:oMath>
                </a14:m>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Vì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sao</a:t>
                </a:r>
                <a:r>
                  <a:rPr lang="en-US" sz="2800" b="1" dirty="0">
                    <a:latin typeface="Times New Roman" pitchFamily="18" charset="0"/>
                    <a:cs typeface="Times New Roman" pitchFamily="18" charset="0"/>
                  </a:rPr>
                  <a:t> ?</a:t>
                </a:r>
              </a:p>
            </p:txBody>
          </p:sp>
        </mc:Choice>
        <mc:Fallback xmlns="">
          <p:sp>
            <p:nvSpPr>
              <p:cNvPr id="6" name="TextBox 5"/>
              <p:cNvSpPr txBox="1">
                <a:spLocks noRot="1" noChangeAspect="1" noMove="1" noResize="1" noEditPoints="1" noAdjustHandles="1" noChangeArrowheads="1" noChangeShapeType="1" noTextEdit="1"/>
              </p:cNvSpPr>
              <p:nvPr/>
            </p:nvSpPr>
            <p:spPr>
              <a:xfrm>
                <a:off x="609600" y="1436124"/>
                <a:ext cx="8077200" cy="4681282"/>
              </a:xfrm>
              <a:prstGeom prst="rect">
                <a:avLst/>
              </a:prstGeom>
              <a:blipFill>
                <a:blip r:embed="rId2"/>
                <a:stretch>
                  <a:fillRect l="-1509" r="-1283" b="-1042"/>
                </a:stretch>
              </a:blipFill>
            </p:spPr>
            <p:txBody>
              <a:bodyPr/>
              <a:lstStyle/>
              <a:p>
                <a:r>
                  <a:rPr lang="en-US">
                    <a:noFill/>
                  </a:rPr>
                  <a:t> </a:t>
                </a:r>
              </a:p>
            </p:txBody>
          </p:sp>
        </mc:Fallback>
      </mc:AlternateContent>
      <p:sp>
        <p:nvSpPr>
          <p:cNvPr id="14" name="Rounded Rectangle 13"/>
          <p:cNvSpPr/>
          <p:nvPr/>
        </p:nvSpPr>
        <p:spPr>
          <a:xfrm>
            <a:off x="0" y="76200"/>
            <a:ext cx="9144000" cy="115212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vi-VN" dirty="0">
              <a:solidFill>
                <a:prstClr val="white"/>
              </a:solidFill>
            </a:endParaRPr>
          </a:p>
        </p:txBody>
      </p:sp>
      <p:sp>
        <p:nvSpPr>
          <p:cNvPr id="15" name="Title 1"/>
          <p:cNvSpPr>
            <a:spLocks noGrp="1"/>
          </p:cNvSpPr>
          <p:nvPr>
            <p:ph type="title"/>
          </p:nvPr>
        </p:nvSpPr>
        <p:spPr>
          <a:xfrm>
            <a:off x="428625" y="162199"/>
            <a:ext cx="8229600" cy="1066129"/>
          </a:xfrm>
        </p:spPr>
        <p:txBody>
          <a:bodyPr>
            <a:noAutofit/>
          </a:bodyPr>
          <a:lstStyle/>
          <a:p>
            <a:r>
              <a:rPr lang="en-US" sz="3600" b="1" dirty="0" smtClean="0">
                <a:solidFill>
                  <a:srgbClr val="FFFF00"/>
                </a:solidFill>
                <a:latin typeface="Times New Roman" pitchFamily="18" charset="0"/>
                <a:cs typeface="Times New Roman" pitchFamily="18" charset="0"/>
              </a:rPr>
              <a:t>VÒNG 3: TĂNG TỐC </a:t>
            </a:r>
            <a:endParaRPr lang="vi-VN" sz="36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55303574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292"/>
          <p:cNvSpPr>
            <a:spLocks noChangeArrowheads="1"/>
          </p:cNvSpPr>
          <p:nvPr/>
        </p:nvSpPr>
        <p:spPr bwMode="auto">
          <a:xfrm>
            <a:off x="6516219" y="1960035"/>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600" b="0" i="0" u="none" strike="noStrike" kern="1200" cap="none" spc="0" normalizeH="0" baseline="0" noProof="0" dirty="0">
              <a:ln>
                <a:noFill/>
              </a:ln>
              <a:solidFill>
                <a:srgbClr val="FF0000"/>
              </a:solidFill>
              <a:effectLst/>
              <a:uLnTx/>
              <a:uFillTx/>
              <a:latin typeface="Arial"/>
              <a:ea typeface="宋体" pitchFamily="2" charset="-122"/>
              <a:cs typeface="+mn-cs"/>
            </a:endParaRPr>
          </a:p>
        </p:txBody>
      </p:sp>
      <p:sp>
        <p:nvSpPr>
          <p:cNvPr id="14" name="Rounded Rectangle 13"/>
          <p:cNvSpPr/>
          <p:nvPr/>
        </p:nvSpPr>
        <p:spPr>
          <a:xfrm>
            <a:off x="0" y="76200"/>
            <a:ext cx="9144000" cy="8382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itle 1"/>
          <p:cNvSpPr>
            <a:spLocks noGrp="1"/>
          </p:cNvSpPr>
          <p:nvPr>
            <p:ph type="title"/>
          </p:nvPr>
        </p:nvSpPr>
        <p:spPr>
          <a:xfrm>
            <a:off x="304800" y="-37765"/>
            <a:ext cx="8229600" cy="1066129"/>
          </a:xfrm>
        </p:spPr>
        <p:txBody>
          <a:bodyPr>
            <a:noAutofit/>
          </a:bodyPr>
          <a:lstStyle/>
          <a:p>
            <a:r>
              <a:rPr lang="en-US" sz="3600" b="1" dirty="0" smtClean="0">
                <a:solidFill>
                  <a:srgbClr val="FFFF00"/>
                </a:solidFill>
                <a:latin typeface="Times New Roman" pitchFamily="18" charset="0"/>
                <a:cs typeface="Times New Roman" pitchFamily="18" charset="0"/>
              </a:rPr>
              <a:t>VÒNG 3: TĂNG TỐC </a:t>
            </a:r>
            <a:endParaRPr lang="vi-VN" sz="3600" b="1" dirty="0">
              <a:solidFill>
                <a:srgbClr val="FFFF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49971440"/>
              </p:ext>
            </p:extLst>
          </p:nvPr>
        </p:nvGraphicFramePr>
        <p:xfrm>
          <a:off x="4208284" y="2058785"/>
          <a:ext cx="4800600" cy="4640355"/>
        </p:xfrm>
        <a:graphic>
          <a:graphicData uri="http://schemas.openxmlformats.org/drawingml/2006/table">
            <a:tbl>
              <a:tblPr firstRow="1" bandRow="1">
                <a:tableStyleId>{5940675A-B579-460E-94D1-54222C63F5DA}</a:tableStyleId>
              </a:tblPr>
              <a:tblGrid>
                <a:gridCol w="685800">
                  <a:extLst>
                    <a:ext uri="{9D8B030D-6E8A-4147-A177-3AD203B41FA5}">
                      <a16:colId xmlns:a16="http://schemas.microsoft.com/office/drawing/2014/main" val="748832852"/>
                    </a:ext>
                  </a:extLst>
                </a:gridCol>
                <a:gridCol w="1905000">
                  <a:extLst>
                    <a:ext uri="{9D8B030D-6E8A-4147-A177-3AD203B41FA5}">
                      <a16:colId xmlns:a16="http://schemas.microsoft.com/office/drawing/2014/main" val="1890341547"/>
                    </a:ext>
                  </a:extLst>
                </a:gridCol>
                <a:gridCol w="1009650">
                  <a:extLst>
                    <a:ext uri="{9D8B030D-6E8A-4147-A177-3AD203B41FA5}">
                      <a16:colId xmlns:a16="http://schemas.microsoft.com/office/drawing/2014/main" val="2323687749"/>
                    </a:ext>
                  </a:extLst>
                </a:gridCol>
                <a:gridCol w="1200150">
                  <a:extLst>
                    <a:ext uri="{9D8B030D-6E8A-4147-A177-3AD203B41FA5}">
                      <a16:colId xmlns:a16="http://schemas.microsoft.com/office/drawing/2014/main" val="1572810737"/>
                    </a:ext>
                  </a:extLst>
                </a:gridCol>
              </a:tblGrid>
              <a:tr h="845745">
                <a:tc>
                  <a:txBody>
                    <a:bodyPr/>
                    <a:lstStyle/>
                    <a:p>
                      <a:r>
                        <a:rPr lang="en-US" b="1" dirty="0" smtClean="0">
                          <a:latin typeface="Times New Roman" panose="02020603050405020304" pitchFamily="18" charset="0"/>
                          <a:cs typeface="Times New Roman" panose="02020603050405020304" pitchFamily="18" charset="0"/>
                        </a:rPr>
                        <a:t>STT</a:t>
                      </a:r>
                      <a:endParaRPr lang="en-US" b="1" dirty="0">
                        <a:latin typeface="Times New Roman" panose="02020603050405020304" pitchFamily="18" charset="0"/>
                        <a:cs typeface="Times New Roman" panose="02020603050405020304" pitchFamily="18" charset="0"/>
                      </a:endParaRPr>
                    </a:p>
                  </a:txBody>
                  <a:tcPr/>
                </a:tc>
                <a:tc>
                  <a:txBody>
                    <a:bodyPr/>
                    <a:lstStyle/>
                    <a:p>
                      <a:r>
                        <a:rPr lang="en-US" b="1" dirty="0" err="1" smtClean="0">
                          <a:latin typeface="Times New Roman" panose="02020603050405020304" pitchFamily="18" charset="0"/>
                          <a:cs typeface="Times New Roman" panose="02020603050405020304" pitchFamily="18" charset="0"/>
                        </a:rPr>
                        <a:t>Tiêu</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chí</a:t>
                      </a:r>
                      <a:r>
                        <a:rPr lang="en-US" b="1" baseline="0"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txBody>
                  <a:tcPr/>
                </a:tc>
                <a:tc>
                  <a:txBody>
                    <a:bodyPr/>
                    <a:lstStyle/>
                    <a:p>
                      <a:r>
                        <a:rPr lang="en-US" b="1" dirty="0" err="1" smtClean="0">
                          <a:latin typeface="Times New Roman" panose="02020603050405020304" pitchFamily="18" charset="0"/>
                          <a:cs typeface="Times New Roman" panose="02020603050405020304" pitchFamily="18" charset="0"/>
                        </a:rPr>
                        <a:t>Điểm</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tối</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đa</a:t>
                      </a:r>
                      <a:endParaRPr lang="en-US" b="1" dirty="0">
                        <a:latin typeface="Times New Roman" panose="02020603050405020304" pitchFamily="18" charset="0"/>
                        <a:cs typeface="Times New Roman" panose="02020603050405020304" pitchFamily="18" charset="0"/>
                      </a:endParaRPr>
                    </a:p>
                  </a:txBody>
                  <a:tcPr/>
                </a:tc>
                <a:tc>
                  <a:txBody>
                    <a:bodyPr/>
                    <a:lstStyle/>
                    <a:p>
                      <a:r>
                        <a:rPr lang="en-US" b="1" dirty="0" err="1" smtClean="0">
                          <a:latin typeface="Times New Roman" panose="02020603050405020304" pitchFamily="18" charset="0"/>
                          <a:cs typeface="Times New Roman" panose="02020603050405020304" pitchFamily="18" charset="0"/>
                        </a:rPr>
                        <a:t>Điểm</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đạt</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được</a:t>
                      </a:r>
                      <a:r>
                        <a:rPr lang="en-US" b="1" baseline="0"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32937575"/>
                  </a:ext>
                </a:extLst>
              </a:tr>
              <a:tr h="864967">
                <a:tc>
                  <a:txBody>
                    <a:bodyPr/>
                    <a:lstStyle/>
                    <a:p>
                      <a:r>
                        <a:rPr lang="en-US" dirty="0" smtClean="0"/>
                        <a:t>1</a:t>
                      </a:r>
                      <a:endParaRPr lang="en-US" dirty="0"/>
                    </a:p>
                  </a:txBody>
                  <a:tcPr/>
                </a:tc>
                <a:tc>
                  <a:txBody>
                    <a:bodyPr/>
                    <a:lstStyle/>
                    <a:p>
                      <a:pPr algn="ctr"/>
                      <a:r>
                        <a:rPr lang="en-US" b="1" dirty="0" err="1" smtClean="0">
                          <a:latin typeface="Times New Roman" panose="02020603050405020304" pitchFamily="18" charset="0"/>
                          <a:cs typeface="Times New Roman" panose="02020603050405020304" pitchFamily="18" charset="0"/>
                        </a:rPr>
                        <a:t>Thời</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gian</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nhanh</a:t>
                      </a:r>
                      <a:endParaRPr lang="en-US" b="1" baseline="0" dirty="0" smtClean="0">
                        <a:latin typeface="Times New Roman" panose="02020603050405020304" pitchFamily="18" charset="0"/>
                        <a:cs typeface="Times New Roman" panose="02020603050405020304" pitchFamily="18" charset="0"/>
                      </a:endParaRPr>
                    </a:p>
                    <a:p>
                      <a:pPr algn="ct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Nhất</a:t>
                      </a:r>
                      <a:r>
                        <a:rPr lang="en-US" baseline="0" dirty="0" smtClean="0">
                          <a:latin typeface="Times New Roman" panose="02020603050405020304" pitchFamily="18" charset="0"/>
                          <a:cs typeface="Times New Roman" panose="02020603050405020304" pitchFamily="18" charset="0"/>
                        </a:rPr>
                        <a:t> +10</a:t>
                      </a:r>
                    </a:p>
                    <a:p>
                      <a:pPr algn="ct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Nhì</a:t>
                      </a:r>
                      <a:r>
                        <a:rPr lang="en-US" baseline="0" dirty="0" smtClean="0">
                          <a:latin typeface="Times New Roman" panose="02020603050405020304" pitchFamily="18" charset="0"/>
                          <a:cs typeface="Times New Roman" panose="02020603050405020304" pitchFamily="18" charset="0"/>
                        </a:rPr>
                        <a:t> + 5 ) </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b="1" dirty="0" smtClean="0"/>
                        <a:t>10</a:t>
                      </a:r>
                      <a:endParaRPr lang="en-US" b="1" dirty="0"/>
                    </a:p>
                  </a:txBody>
                  <a:tcPr/>
                </a:tc>
                <a:tc>
                  <a:txBody>
                    <a:bodyPr/>
                    <a:lstStyle/>
                    <a:p>
                      <a:endParaRPr lang="en-US" dirty="0"/>
                    </a:p>
                  </a:txBody>
                  <a:tcPr/>
                </a:tc>
                <a:extLst>
                  <a:ext uri="{0D108BD9-81ED-4DB2-BD59-A6C34878D82A}">
                    <a16:rowId xmlns:a16="http://schemas.microsoft.com/office/drawing/2014/main" val="437348688"/>
                  </a:ext>
                </a:extLst>
              </a:tr>
              <a:tr h="845745">
                <a:tc>
                  <a:txBody>
                    <a:bodyPr/>
                    <a:lstStyle/>
                    <a:p>
                      <a:r>
                        <a:rPr lang="en-US" dirty="0" smtClean="0"/>
                        <a:t>2</a:t>
                      </a:r>
                      <a:endParaRPr lang="en-US" dirty="0"/>
                    </a:p>
                  </a:txBody>
                  <a:tcPr/>
                </a:tc>
                <a:tc>
                  <a:txBody>
                    <a:bodyPr/>
                    <a:lstStyle/>
                    <a:p>
                      <a:pPr algn="ctr"/>
                      <a:r>
                        <a:rPr lang="en-US" b="1" dirty="0" err="1" smtClean="0">
                          <a:latin typeface="Times New Roman" panose="02020603050405020304" pitchFamily="18" charset="0"/>
                          <a:cs typeface="Times New Roman" panose="02020603050405020304" pitchFamily="18" charset="0"/>
                        </a:rPr>
                        <a:t>Trình</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bày</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trang</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trí</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đẹp</a:t>
                      </a:r>
                      <a:r>
                        <a:rPr lang="en-US" b="1" baseline="0"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txBody>
                  <a:tcPr/>
                </a:tc>
                <a:tc>
                  <a:txBody>
                    <a:bodyPr/>
                    <a:lstStyle/>
                    <a:p>
                      <a:pPr algn="ctr"/>
                      <a:r>
                        <a:rPr lang="en-US" b="1" dirty="0" smtClean="0"/>
                        <a:t>10</a:t>
                      </a:r>
                      <a:endParaRPr lang="en-US" b="1" dirty="0"/>
                    </a:p>
                  </a:txBody>
                  <a:tcPr/>
                </a:tc>
                <a:tc>
                  <a:txBody>
                    <a:bodyPr/>
                    <a:lstStyle/>
                    <a:p>
                      <a:endParaRPr lang="en-US" dirty="0"/>
                    </a:p>
                  </a:txBody>
                  <a:tcPr/>
                </a:tc>
                <a:extLst>
                  <a:ext uri="{0D108BD9-81ED-4DB2-BD59-A6C34878D82A}">
                    <a16:rowId xmlns:a16="http://schemas.microsoft.com/office/drawing/2014/main" val="1814212515"/>
                  </a:ext>
                </a:extLst>
              </a:tr>
              <a:tr h="1124457">
                <a:tc>
                  <a:txBody>
                    <a:bodyPr/>
                    <a:lstStyle/>
                    <a:p>
                      <a:r>
                        <a:rPr lang="en-US" dirty="0" smtClean="0"/>
                        <a:t>3</a:t>
                      </a:r>
                      <a:endParaRPr lang="en-US" dirty="0"/>
                    </a:p>
                  </a:txBody>
                  <a:tcPr/>
                </a:tc>
                <a:tc>
                  <a:txBody>
                    <a:bodyPr/>
                    <a:lstStyle/>
                    <a:p>
                      <a:pPr algn="ctr"/>
                      <a:r>
                        <a:rPr lang="en-US" b="1" dirty="0" err="1" smtClean="0">
                          <a:latin typeface="Times New Roman" panose="02020603050405020304" pitchFamily="18" charset="0"/>
                          <a:cs typeface="Times New Roman" panose="02020603050405020304" pitchFamily="18" charset="0"/>
                        </a:rPr>
                        <a:t>Bài</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làm</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đúng</a:t>
                      </a:r>
                      <a:endParaRPr lang="en-US" b="1" baseline="0" dirty="0" smtClean="0">
                        <a:latin typeface="Times New Roman" panose="02020603050405020304" pitchFamily="18" charset="0"/>
                        <a:cs typeface="Times New Roman" panose="02020603050405020304" pitchFamily="18" charset="0"/>
                      </a:endParaRPr>
                    </a:p>
                    <a:p>
                      <a:pPr algn="ct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Vẽ</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hình</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chính</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xác</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lập</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luận</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rõ</a:t>
                      </a:r>
                      <a:r>
                        <a:rPr lang="en-US" baseline="0" dirty="0" smtClean="0">
                          <a:latin typeface="Times New Roman" panose="02020603050405020304" pitchFamily="18" charset="0"/>
                          <a:cs typeface="Times New Roman" panose="02020603050405020304" pitchFamily="18" charset="0"/>
                        </a:rPr>
                        <a:t> rang logic) </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b="1" dirty="0" smtClean="0"/>
                        <a:t>30</a:t>
                      </a:r>
                      <a:endParaRPr lang="en-US" b="1" dirty="0"/>
                    </a:p>
                  </a:txBody>
                  <a:tcPr/>
                </a:tc>
                <a:tc>
                  <a:txBody>
                    <a:bodyPr/>
                    <a:lstStyle/>
                    <a:p>
                      <a:endParaRPr lang="en-US" dirty="0"/>
                    </a:p>
                  </a:txBody>
                  <a:tcPr/>
                </a:tc>
                <a:extLst>
                  <a:ext uri="{0D108BD9-81ED-4DB2-BD59-A6C34878D82A}">
                    <a16:rowId xmlns:a16="http://schemas.microsoft.com/office/drawing/2014/main" val="1019617324"/>
                  </a:ext>
                </a:extLst>
              </a:tr>
              <a:tr h="845745">
                <a:tc>
                  <a:txBody>
                    <a:bodyPr/>
                    <a:lstStyle/>
                    <a:p>
                      <a:r>
                        <a:rPr lang="en-US" dirty="0" smtClean="0"/>
                        <a:t>4</a:t>
                      </a:r>
                      <a:endParaRPr lang="en-US" dirty="0"/>
                    </a:p>
                  </a:txBody>
                  <a:tcPr/>
                </a:tc>
                <a:tc>
                  <a:txBody>
                    <a:bodyPr/>
                    <a:lstStyle/>
                    <a:p>
                      <a:pPr algn="ctr"/>
                      <a:r>
                        <a:rPr lang="en-US" b="1" dirty="0" err="1" smtClean="0">
                          <a:latin typeface="Times New Roman" panose="02020603050405020304" pitchFamily="18" charset="0"/>
                          <a:cs typeface="Times New Roman" panose="02020603050405020304" pitchFamily="18" charset="0"/>
                        </a:rPr>
                        <a:t>Tổng</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điểm</a:t>
                      </a:r>
                      <a:r>
                        <a:rPr lang="en-US" b="1" baseline="0"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txBody>
                  <a:tcPr/>
                </a:tc>
                <a:tc>
                  <a:txBody>
                    <a:bodyPr/>
                    <a:lstStyle/>
                    <a:p>
                      <a:pPr algn="ctr"/>
                      <a:r>
                        <a:rPr lang="en-US" b="1" dirty="0" smtClean="0"/>
                        <a:t>50 </a:t>
                      </a:r>
                      <a:endParaRPr lang="en-US" b="1" dirty="0"/>
                    </a:p>
                  </a:txBody>
                  <a:tcPr/>
                </a:tc>
                <a:tc>
                  <a:txBody>
                    <a:bodyPr/>
                    <a:lstStyle/>
                    <a:p>
                      <a:endParaRPr lang="en-US" dirty="0"/>
                    </a:p>
                  </a:txBody>
                  <a:tcPr/>
                </a:tc>
                <a:extLst>
                  <a:ext uri="{0D108BD9-81ED-4DB2-BD59-A6C34878D82A}">
                    <a16:rowId xmlns:a16="http://schemas.microsoft.com/office/drawing/2014/main" val="3928175539"/>
                  </a:ext>
                </a:extLst>
              </a:tr>
            </a:tbl>
          </a:graphicData>
        </a:graphic>
      </p:graphicFrame>
      <p:sp>
        <p:nvSpPr>
          <p:cNvPr id="3" name="TextBox 2"/>
          <p:cNvSpPr txBox="1"/>
          <p:nvPr/>
        </p:nvSpPr>
        <p:spPr>
          <a:xfrm>
            <a:off x="762000" y="1190346"/>
            <a:ext cx="2057400"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Bài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toán</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986450" y="1179001"/>
            <a:ext cx="3429000"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3200" dirty="0" err="1" smtClean="0">
                <a:solidFill>
                  <a:schemeClr val="tx1"/>
                </a:solidFill>
                <a:latin typeface="Times New Roman" panose="02020603050405020304" pitchFamily="18" charset="0"/>
                <a:cs typeface="Times New Roman" panose="02020603050405020304" pitchFamily="18" charset="0"/>
              </a:rPr>
              <a:t>Tiêu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chí</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chấm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điểm</a:t>
            </a:r>
            <a:r>
              <a:rPr lang="en-US" sz="3200" dirty="0" smtClean="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2297999176"/>
                  </p:ext>
                </p:extLst>
              </p:nvPr>
            </p:nvGraphicFramePr>
            <p:xfrm>
              <a:off x="76200" y="2058784"/>
              <a:ext cx="3886200" cy="4526661"/>
            </p:xfrm>
            <a:graphic>
              <a:graphicData uri="http://schemas.openxmlformats.org/drawingml/2006/table">
                <a:tbl>
                  <a:tblPr firstRow="1" bandRow="1">
                    <a:tableStyleId>{5940675A-B579-460E-94D1-54222C63F5DA}</a:tableStyleId>
                  </a:tblPr>
                  <a:tblGrid>
                    <a:gridCol w="3886200">
                      <a:extLst>
                        <a:ext uri="{9D8B030D-6E8A-4147-A177-3AD203B41FA5}">
                          <a16:colId xmlns:a16="http://schemas.microsoft.com/office/drawing/2014/main" val="1902137693"/>
                        </a:ext>
                      </a:extLst>
                    </a:gridCol>
                  </a:tblGrid>
                  <a:tr h="434201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Trên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cùng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nửa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mặt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phẳng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bờ</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chứa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Ox.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Oy</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Oz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14:m>
                            <m:oMath xmlns:m="http://schemas.openxmlformats.org/officeDocument/2006/math">
                              <m:acc>
                                <m:accPr>
                                  <m:chr m:val="̂"/>
                                  <m:ctrlP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ctrlPr>
                                </m:acc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t>𝒙𝑶𝒚</m:t>
                                  </m:r>
                                </m:e>
                              </m:acc>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t>=</m:t>
                              </m:r>
                              <m:sSup>
                                <m:sSupPr>
                                  <m:ctrlP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ctrlPr>
                                </m:sSup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t>𝟓𝟎</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t>𝟎</m:t>
                                  </m:r>
                                </m:sup>
                              </m:s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t>; </m:t>
                              </m:r>
                              <m:acc>
                                <m:accPr>
                                  <m:chr m:val="̂"/>
                                  <m:ctrlP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ctrlPr>
                                </m:acc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t>𝒙𝑶𝒛</m:t>
                                  </m:r>
                                </m:e>
                              </m:acc>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t>=</m:t>
                              </m:r>
                              <m:sSup>
                                <m:sSupPr>
                                  <m:ctrlP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ctrlPr>
                                </m:sSup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t>𝟏𝟎𝟎</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t>𝟎</m:t>
                                  </m:r>
                                </m:sup>
                              </m:sSup>
                            </m:oMath>
                          </a14:m>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514350" marR="0" lvl="0" indent="-514350" algn="l" defTabSz="914400" rtl="0" eaLnBrk="1" fontAlgn="auto" latinLnBrk="0" hangingPunct="1">
                            <a:lnSpc>
                              <a:spcPct val="150000"/>
                            </a:lnSpc>
                            <a:spcBef>
                              <a:spcPts val="0"/>
                            </a:spcBef>
                            <a:spcAft>
                              <a:spcPts val="0"/>
                            </a:spcAft>
                            <a:buClrTx/>
                            <a:buSzTx/>
                            <a:buFontTx/>
                            <a:buAutoNum type="alphaLcParenR"/>
                            <a:tabLst/>
                            <a:defRPr/>
                          </a:pPr>
                          <a:r>
                            <a:rPr kumimoji="0" lang="en-US" sz="20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Trong</a:t>
                          </a: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Ox; Oy, Oz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thì</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nằm</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giữa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còn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endPar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514350" marR="0" lvl="0" indent="-514350" algn="l" defTabSz="914400" rtl="0" eaLnBrk="1" fontAlgn="auto" latinLnBrk="0" hangingPunct="1">
                            <a:lnSpc>
                              <a:spcPct val="150000"/>
                            </a:lnSpc>
                            <a:spcBef>
                              <a:spcPts val="0"/>
                            </a:spcBef>
                            <a:spcAft>
                              <a:spcPts val="0"/>
                            </a:spcAft>
                            <a:buClrTx/>
                            <a:buSzTx/>
                            <a:buFontTx/>
                            <a:buAutoNum type="alphaLcParenR"/>
                            <a:tabLst/>
                            <a:defRPr/>
                          </a:pPr>
                          <a:r>
                            <a:rPr kumimoji="0" lang="en-US" sz="20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Tính</a:t>
                          </a: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14:m>
                            <m:oMath xmlns:m="http://schemas.openxmlformats.org/officeDocument/2006/math">
                              <m:acc>
                                <m:accPr>
                                  <m:chr m:val="̂"/>
                                  <m:ctrlP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ctrlPr>
                                </m:acc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rPr>
                                    <m:t>𝒚𝑶𝒛</m:t>
                                  </m:r>
                                </m:e>
                              </m:acc>
                            </m:oMath>
                          </a14:m>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Tia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Oy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14:m>
                            <m:oMath xmlns:m="http://schemas.openxmlformats.org/officeDocument/2006/math">
                              <m:acc>
                                <m:accPr>
                                  <m:chr m:val="̂"/>
                                  <m:ctrlP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itchFamily="18" charset="0"/>
                                    </a:rPr>
                                  </m:ctrlPr>
                                </m:accPr>
                                <m:e>
                                  <m:r>
                                    <a:rPr kumimoji="0" lang="en-US" sz="2000" b="1" i="1" u="none" strike="noStrike" kern="1200" cap="none" spc="0" normalizeH="0" baseline="0" noProof="0" smtClean="0">
                                      <a:ln>
                                        <a:noFill/>
                                      </a:ln>
                                      <a:solidFill>
                                        <a:prstClr val="black"/>
                                      </a:solidFill>
                                      <a:effectLst/>
                                      <a:uLnTx/>
                                      <a:uFillTx/>
                                      <a:latin typeface="Cambria Math"/>
                                      <a:ea typeface="+mn-ea"/>
                                      <a:cs typeface="Times New Roman" pitchFamily="18" charset="0"/>
                                    </a:rPr>
                                    <m:t>𝒙𝑶</m:t>
                                  </m:r>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itchFamily="18" charset="0"/>
                                    </a:rPr>
                                    <m:t>𝒛</m:t>
                                  </m:r>
                                </m:e>
                              </m:acc>
                            </m:oMath>
                          </a14:m>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Vì</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endParaRPr lang="en-US" dirty="0"/>
                        </a:p>
                      </a:txBody>
                      <a:tcPr/>
                    </a:tc>
                    <a:extLst>
                      <a:ext uri="{0D108BD9-81ED-4DB2-BD59-A6C34878D82A}">
                        <a16:rowId xmlns:a16="http://schemas.microsoft.com/office/drawing/2014/main" val="1875709378"/>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297999176"/>
                  </p:ext>
                </p:extLst>
              </p:nvPr>
            </p:nvGraphicFramePr>
            <p:xfrm>
              <a:off x="76200" y="2058784"/>
              <a:ext cx="3886200" cy="4526661"/>
            </p:xfrm>
            <a:graphic>
              <a:graphicData uri="http://schemas.openxmlformats.org/drawingml/2006/table">
                <a:tbl>
                  <a:tblPr firstRow="1" bandRow="1">
                    <a:tableStyleId>{5940675A-B579-460E-94D1-54222C63F5DA}</a:tableStyleId>
                  </a:tblPr>
                  <a:tblGrid>
                    <a:gridCol w="3886200">
                      <a:extLst>
                        <a:ext uri="{9D8B030D-6E8A-4147-A177-3AD203B41FA5}">
                          <a16:colId xmlns:a16="http://schemas.microsoft.com/office/drawing/2014/main" val="1902137693"/>
                        </a:ext>
                      </a:extLst>
                    </a:gridCol>
                  </a:tblGrid>
                  <a:tr h="4526661">
                    <a:tc>
                      <a:txBody>
                        <a:bodyPr/>
                        <a:lstStyle/>
                        <a:p>
                          <a:endParaRPr lang="en-US"/>
                        </a:p>
                      </a:txBody>
                      <a:tcPr>
                        <a:blipFill>
                          <a:blip r:embed="rId2"/>
                          <a:stretch>
                            <a:fillRect l="-157" t="-134" r="-470" b="-269"/>
                          </a:stretch>
                        </a:blipFill>
                      </a:tcPr>
                    </a:tc>
                    <a:extLst>
                      <a:ext uri="{0D108BD9-81ED-4DB2-BD59-A6C34878D82A}">
                        <a16:rowId xmlns:a16="http://schemas.microsoft.com/office/drawing/2014/main" val="1875709378"/>
                      </a:ext>
                    </a:extLst>
                  </a:tr>
                </a:tbl>
              </a:graphicData>
            </a:graphic>
          </p:graphicFrame>
        </mc:Fallback>
      </mc:AlternateContent>
    </p:spTree>
    <p:extLst>
      <p:ext uri="{BB962C8B-B14F-4D97-AF65-F5344CB8AC3E}">
        <p14:creationId xmlns:p14="http://schemas.microsoft.com/office/powerpoint/2010/main" val="1410208160"/>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e dic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85955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ounded Rectangle 4">
            <a:hlinkClick r:id="" action="ppaction://macro?name=Slide53.CapnhatdiemTT"/>
          </p:cNvPr>
          <p:cNvSpPr/>
          <p:nvPr/>
        </p:nvSpPr>
        <p:spPr>
          <a:xfrm>
            <a:off x="3276600" y="76200"/>
            <a:ext cx="2646294" cy="864096"/>
          </a:xfrm>
          <a:prstGeom prst="roundRect">
            <a:avLst/>
          </a:prstGeom>
          <a:solidFill>
            <a:schemeClr val="accent2">
              <a:lumMod val="50000"/>
              <a:alpha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6" name="Rectangle 5"/>
          <p:cNvSpPr/>
          <p:nvPr/>
        </p:nvSpPr>
        <p:spPr>
          <a:xfrm>
            <a:off x="305526" y="2097165"/>
            <a:ext cx="8478942" cy="3402378"/>
          </a:xfrm>
          <a:prstGeom prst="rect">
            <a:avLst/>
          </a:prstGeom>
          <a:solidFill>
            <a:schemeClr val="accent2">
              <a:lumMod val="50000"/>
              <a:alpha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endParaRPr lang="vi-VN" b="1">
              <a:solidFill>
                <a:prstClr val="white"/>
              </a:solidFill>
              <a:latin typeface="Arial" panose="020B0604020202020204" pitchFamily="34" charset="0"/>
            </a:endParaRPr>
          </a:p>
        </p:txBody>
      </p:sp>
      <p:sp>
        <p:nvSpPr>
          <p:cNvPr id="7" name="Title 1"/>
          <p:cNvSpPr>
            <a:spLocks noGrp="1"/>
          </p:cNvSpPr>
          <p:nvPr>
            <p:ph type="title"/>
          </p:nvPr>
        </p:nvSpPr>
        <p:spPr>
          <a:xfrm>
            <a:off x="3242821" y="56123"/>
            <a:ext cx="2646294" cy="799597"/>
          </a:xfrm>
        </p:spPr>
        <p:txBody>
          <a:bodyPr/>
          <a:lstStyle/>
          <a:p>
            <a:r>
              <a:rPr lang="vi-VN" b="1" dirty="0">
                <a:solidFill>
                  <a:srgbClr val="FFFF00"/>
                </a:solidFill>
                <a:latin typeface="Corbel" panose="020B0503020204020204" pitchFamily="34" charset="0"/>
              </a:rPr>
              <a:t>VỀ ĐÍCH</a:t>
            </a:r>
          </a:p>
        </p:txBody>
      </p:sp>
      <p:sp>
        <p:nvSpPr>
          <p:cNvPr id="8" name="Content Placeholder 2"/>
          <p:cNvSpPr>
            <a:spLocks noGrp="1"/>
          </p:cNvSpPr>
          <p:nvPr>
            <p:ph idx="1"/>
          </p:nvPr>
        </p:nvSpPr>
        <p:spPr>
          <a:xfrm>
            <a:off x="305526" y="2101119"/>
            <a:ext cx="8478942" cy="3394472"/>
          </a:xfrm>
        </p:spPr>
        <p:txBody>
          <a:bodyPr>
            <a:normAutofit/>
          </a:bodyPr>
          <a:lstStyle/>
          <a:p>
            <a:pPr marL="0" indent="0" algn="just">
              <a:buNone/>
            </a:pPr>
            <a:r>
              <a:rPr lang="vi-VN" sz="1800" b="1" dirty="0">
                <a:solidFill>
                  <a:schemeClr val="bg1"/>
                </a:solidFill>
              </a:rPr>
              <a:t>Trong phần thi này có 3 gói câu hỏi cho </a:t>
            </a:r>
            <a:r>
              <a:rPr lang="en-US" sz="1800" b="1" dirty="0" err="1" smtClean="0">
                <a:solidFill>
                  <a:schemeClr val="bg1"/>
                </a:solidFill>
              </a:rPr>
              <a:t>các</a:t>
            </a:r>
            <a:r>
              <a:rPr lang="en-US" sz="1800" b="1" dirty="0" smtClean="0">
                <a:solidFill>
                  <a:schemeClr val="bg1"/>
                </a:solidFill>
              </a:rPr>
              <a:t> </a:t>
            </a:r>
            <a:r>
              <a:rPr lang="en-US" sz="1800" b="1" dirty="0" err="1" smtClean="0">
                <a:solidFill>
                  <a:schemeClr val="bg1"/>
                </a:solidFill>
              </a:rPr>
              <a:t>đội</a:t>
            </a:r>
            <a:r>
              <a:rPr lang="vi-VN" sz="1800" b="1" dirty="0" smtClean="0">
                <a:solidFill>
                  <a:schemeClr val="bg1"/>
                </a:solidFill>
              </a:rPr>
              <a:t> </a:t>
            </a:r>
            <a:r>
              <a:rPr lang="vi-VN" sz="1800" b="1" dirty="0">
                <a:solidFill>
                  <a:schemeClr val="bg1"/>
                </a:solidFill>
              </a:rPr>
              <a:t>lựa chọn, 40, 60 và 80 điểm, cùng một ngôi sao hi vọng.</a:t>
            </a:r>
          </a:p>
          <a:p>
            <a:pPr marL="0" indent="0" algn="just">
              <a:buNone/>
            </a:pPr>
            <a:r>
              <a:rPr lang="vi-VN" sz="1800" b="1" i="1" dirty="0">
                <a:solidFill>
                  <a:srgbClr val="FFFF00"/>
                </a:solidFill>
              </a:rPr>
              <a:t>Gói 40 điểm có 2 câu hỏi 10 điểm và 1 câu hỏi 20 điểm.</a:t>
            </a:r>
          </a:p>
          <a:p>
            <a:pPr marL="0" indent="0" algn="just">
              <a:buNone/>
            </a:pPr>
            <a:r>
              <a:rPr lang="vi-VN" sz="1800" b="1" i="1" dirty="0">
                <a:solidFill>
                  <a:srgbClr val="FFFF00"/>
                </a:solidFill>
              </a:rPr>
              <a:t>Gói 60 điểm có 1 câu hỏi 10 điểm, 1 câu hỏi 20 điểm và 1 câu hỏi 30 điểm.</a:t>
            </a:r>
          </a:p>
          <a:p>
            <a:pPr marL="0" indent="0" algn="just">
              <a:buNone/>
            </a:pPr>
            <a:r>
              <a:rPr lang="vi-VN" sz="1800" b="1" i="1" dirty="0">
                <a:solidFill>
                  <a:srgbClr val="FFFF00"/>
                </a:solidFill>
              </a:rPr>
              <a:t>Gói 80 điểm có 1 câu hỏi 20 điểm và 2 câu hỏi 30 điểm.</a:t>
            </a:r>
          </a:p>
          <a:p>
            <a:pPr marL="0" indent="0" algn="just">
              <a:buNone/>
            </a:pPr>
            <a:r>
              <a:rPr lang="vi-VN" sz="1800" b="1" dirty="0">
                <a:solidFill>
                  <a:schemeClr val="bg1"/>
                </a:solidFill>
              </a:rPr>
              <a:t>Các câu hỏi 10 điểm, 20 điểm, 30 điểm có thời gian suy nghĩ tương ứng là 10, 15 và 20 giây.</a:t>
            </a:r>
          </a:p>
        </p:txBody>
      </p:sp>
      <p:pic>
        <p:nvPicPr>
          <p:cNvPr id="9" name="Heispirate-Dangcapnhat_3q3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9396" y="2780928"/>
            <a:ext cx="457200" cy="457200"/>
          </a:xfrm>
          <a:prstGeom prst="rect">
            <a:avLst/>
          </a:prstGeom>
        </p:spPr>
      </p:pic>
      <p:sp>
        <p:nvSpPr>
          <p:cNvPr id="12" name="Content Placeholder 2"/>
          <p:cNvSpPr txBox="1">
            <a:spLocks/>
          </p:cNvSpPr>
          <p:nvPr/>
        </p:nvSpPr>
        <p:spPr>
          <a:xfrm>
            <a:off x="285122" y="2145573"/>
            <a:ext cx="8478942"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685800">
              <a:buNone/>
            </a:pPr>
            <a:r>
              <a:rPr lang="vi-VN" sz="1800" b="1" dirty="0" smtClean="0">
                <a:solidFill>
                  <a:prstClr val="white"/>
                </a:solidFill>
                <a:latin typeface="Arial" panose="020B0604020202020204" pitchFamily="34" charset="0"/>
              </a:rPr>
              <a:t>Mỗi</a:t>
            </a:r>
            <a:r>
              <a:rPr lang="en-US" sz="1800" b="1" dirty="0" smtClean="0">
                <a:solidFill>
                  <a:prstClr val="white"/>
                </a:solidFill>
                <a:latin typeface="Arial" panose="020B0604020202020204" pitchFamily="34" charset="0"/>
              </a:rPr>
              <a:t> </a:t>
            </a:r>
            <a:r>
              <a:rPr lang="en-US" sz="1800" b="1" dirty="0" err="1" smtClean="0">
                <a:solidFill>
                  <a:prstClr val="white"/>
                </a:solidFill>
                <a:latin typeface="Arial" panose="020B0604020202020204" pitchFamily="34" charset="0"/>
              </a:rPr>
              <a:t>đội</a:t>
            </a:r>
            <a:r>
              <a:rPr lang="vi-VN" sz="1800" b="1" dirty="0" smtClean="0">
                <a:solidFill>
                  <a:prstClr val="white"/>
                </a:solidFill>
                <a:latin typeface="Arial" panose="020B0604020202020204" pitchFamily="34" charset="0"/>
              </a:rPr>
              <a:t> </a:t>
            </a:r>
            <a:r>
              <a:rPr lang="vi-VN" sz="1800" b="1" dirty="0">
                <a:solidFill>
                  <a:prstClr val="white"/>
                </a:solidFill>
                <a:latin typeface="Arial" panose="020B0604020202020204" pitchFamily="34" charset="0"/>
              </a:rPr>
              <a:t>có một lượt lựa chọn gói câu hỏi của mình. </a:t>
            </a:r>
            <a:r>
              <a:rPr lang="en-US" sz="1800" b="1" dirty="0">
                <a:solidFill>
                  <a:prstClr val="white"/>
                </a:solidFill>
                <a:latin typeface="Arial" panose="020B0604020202020204" pitchFamily="34" charset="0"/>
              </a:rPr>
              <a:t>N</a:t>
            </a:r>
            <a:r>
              <a:rPr lang="vi-VN" sz="1800" b="1" dirty="0" smtClean="0">
                <a:solidFill>
                  <a:prstClr val="white"/>
                </a:solidFill>
                <a:latin typeface="Arial" panose="020B0604020202020204" pitchFamily="34" charset="0"/>
              </a:rPr>
              <a:t>ếu </a:t>
            </a:r>
            <a:r>
              <a:rPr lang="vi-VN" sz="1800" b="1" dirty="0">
                <a:solidFill>
                  <a:prstClr val="white"/>
                </a:solidFill>
                <a:latin typeface="Arial" panose="020B0604020202020204" pitchFamily="34" charset="0"/>
              </a:rPr>
              <a:t>trả lời đúng ghi được điểm của câu hỏi đó, nếu trả lời sai thì 1 trong 3 </a:t>
            </a:r>
            <a:r>
              <a:rPr lang="en-US" sz="1800" b="1" dirty="0" err="1" smtClean="0">
                <a:solidFill>
                  <a:prstClr val="white"/>
                </a:solidFill>
                <a:latin typeface="Arial" panose="020B0604020202020204" pitchFamily="34" charset="0"/>
              </a:rPr>
              <a:t>đội</a:t>
            </a:r>
            <a:r>
              <a:rPr lang="vi-VN" sz="1800" b="1" dirty="0" smtClean="0">
                <a:solidFill>
                  <a:prstClr val="white"/>
                </a:solidFill>
                <a:latin typeface="Arial" panose="020B0604020202020204" pitchFamily="34" charset="0"/>
              </a:rPr>
              <a:t> </a:t>
            </a:r>
            <a:r>
              <a:rPr lang="vi-VN" sz="1800" b="1" dirty="0">
                <a:solidFill>
                  <a:prstClr val="white"/>
                </a:solidFill>
                <a:latin typeface="Arial" panose="020B0604020202020204" pitchFamily="34" charset="0"/>
              </a:rPr>
              <a:t>còn lại sẽ giành quyền trả lời bằng cách bấm nút nhanh. </a:t>
            </a:r>
            <a:r>
              <a:rPr lang="en-US" sz="1800" b="1" dirty="0" err="1" smtClean="0">
                <a:solidFill>
                  <a:prstClr val="white"/>
                </a:solidFill>
                <a:latin typeface="Arial" panose="020B0604020202020204" pitchFamily="34" charset="0"/>
              </a:rPr>
              <a:t>Đội</a:t>
            </a:r>
            <a:r>
              <a:rPr lang="vi-VN" sz="1800" b="1" dirty="0" smtClean="0">
                <a:solidFill>
                  <a:prstClr val="white"/>
                </a:solidFill>
                <a:latin typeface="Arial" panose="020B0604020202020204" pitchFamily="34" charset="0"/>
              </a:rPr>
              <a:t> </a:t>
            </a:r>
            <a:r>
              <a:rPr lang="vi-VN" sz="1800" b="1" dirty="0">
                <a:solidFill>
                  <a:prstClr val="white"/>
                </a:solidFill>
                <a:latin typeface="Arial" panose="020B0604020202020204" pitchFamily="34" charset="0"/>
              </a:rPr>
              <a:t>trả lời đúng giành được điểm, trả lời sai sẽ bị trừ nửa số điểm của câu hỏi. </a:t>
            </a:r>
          </a:p>
          <a:p>
            <a:pPr marL="0" indent="0" algn="just" defTabSz="685800">
              <a:buNone/>
            </a:pPr>
            <a:r>
              <a:rPr lang="vi-VN" sz="1800" b="1" i="1" dirty="0">
                <a:solidFill>
                  <a:srgbClr val="FFFF00"/>
                </a:solidFill>
                <a:latin typeface="Arial" panose="020B0604020202020204" pitchFamily="34" charset="0"/>
              </a:rPr>
              <a:t>Mỗi </a:t>
            </a:r>
            <a:r>
              <a:rPr lang="en-US" sz="1800" b="1" i="1" dirty="0" err="1" smtClean="0">
                <a:solidFill>
                  <a:srgbClr val="FFFF00"/>
                </a:solidFill>
                <a:latin typeface="Arial" panose="020B0604020202020204" pitchFamily="34" charset="0"/>
              </a:rPr>
              <a:t>đội</a:t>
            </a:r>
            <a:r>
              <a:rPr lang="vi-VN" sz="1800" b="1" i="1" dirty="0" smtClean="0">
                <a:solidFill>
                  <a:srgbClr val="FFFF00"/>
                </a:solidFill>
                <a:latin typeface="Arial" panose="020B0604020202020204" pitchFamily="34" charset="0"/>
              </a:rPr>
              <a:t> </a:t>
            </a:r>
            <a:r>
              <a:rPr lang="vi-VN" sz="1800" b="1" i="1" dirty="0">
                <a:solidFill>
                  <a:srgbClr val="FFFF00"/>
                </a:solidFill>
                <a:latin typeface="Arial" panose="020B0604020202020204" pitchFamily="34" charset="0"/>
              </a:rPr>
              <a:t>được đặt Ngôi sao hy vọng 1 lần trước bất kì câu hỏi nào, trả lời đúng câu hỏi có Ngôi sao hy vọng được gấp đôi số điểm của câu hỏi đó, trả lời sai sẽ bị trừ số điểm của câu hỏi.</a:t>
            </a:r>
          </a:p>
        </p:txBody>
      </p:sp>
    </p:spTree>
    <p:extLst>
      <p:ext uri="{BB962C8B-B14F-4D97-AF65-F5344CB8AC3E}">
        <p14:creationId xmlns:p14="http://schemas.microsoft.com/office/powerpoint/2010/main" val="382013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534" fill="hold"/>
                                        <p:tgtEl>
                                          <p:spTgt spid="9"/>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600"/>
                                        <p:tgtEl>
                                          <p:spTgt spid="6"/>
                                        </p:tgtEl>
                                      </p:cBhvr>
                                    </p:animEffect>
                                    <p:anim calcmode="lin" valueType="num">
                                      <p:cBhvr>
                                        <p:cTn id="15" dur="600" fill="hold"/>
                                        <p:tgtEl>
                                          <p:spTgt spid="6"/>
                                        </p:tgtEl>
                                        <p:attrNameLst>
                                          <p:attrName>ppt_x</p:attrName>
                                        </p:attrNameLst>
                                      </p:cBhvr>
                                      <p:tavLst>
                                        <p:tav tm="0">
                                          <p:val>
                                            <p:strVal val="#ppt_x"/>
                                          </p:val>
                                        </p:tav>
                                        <p:tav tm="100000">
                                          <p:val>
                                            <p:strVal val="#ppt_x"/>
                                          </p:val>
                                        </p:tav>
                                      </p:tavLst>
                                    </p:anim>
                                    <p:anim calcmode="lin" valueType="num">
                                      <p:cBhvr>
                                        <p:cTn id="16" dur="600" fill="hold"/>
                                        <p:tgtEl>
                                          <p:spTgt spid="6"/>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17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400"/>
                                        <p:tgtEl>
                                          <p:spTgt spid="7"/>
                                        </p:tgtEl>
                                      </p:cBhvr>
                                    </p:animEffect>
                                  </p:childTnLst>
                                </p:cTn>
                              </p:par>
                              <p:par>
                                <p:cTn id="20" presetID="41" presetClass="entr" presetSubtype="0" fill="hold" grpId="0" nodeType="withEffect">
                                  <p:stCondLst>
                                    <p:cond delay="1700"/>
                                  </p:stCondLst>
                                  <p:iterate type="lt">
                                    <p:tmPct val="5641"/>
                                  </p:iterate>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p:cTn id="22" dur="4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4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24" dur="4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4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400" tmFilter="0,0; .5, 1; 1, 1"/>
                                        <p:tgtEl>
                                          <p:spTgt spid="8">
                                            <p:txEl>
                                              <p:pRg st="0" end="0"/>
                                            </p:txEl>
                                          </p:spTgt>
                                        </p:tgtEl>
                                      </p:cBhvr>
                                    </p:animEffect>
                                  </p:childTnLst>
                                </p:cTn>
                              </p:par>
                              <p:par>
                                <p:cTn id="27" presetID="41" presetClass="entr" presetSubtype="0" fill="hold" grpId="0" nodeType="withEffect">
                                  <p:stCondLst>
                                    <p:cond delay="4000"/>
                                  </p:stCondLst>
                                  <p:iterate type="lt">
                                    <p:tmPct val="5641"/>
                                  </p:iterate>
                                  <p:childTnLst>
                                    <p:set>
                                      <p:cBhvr>
                                        <p:cTn id="28" dur="1" fill="hold">
                                          <p:stCondLst>
                                            <p:cond delay="0"/>
                                          </p:stCondLst>
                                        </p:cTn>
                                        <p:tgtEl>
                                          <p:spTgt spid="8">
                                            <p:txEl>
                                              <p:pRg st="1" end="1"/>
                                            </p:txEl>
                                          </p:spTgt>
                                        </p:tgtEl>
                                        <p:attrNameLst>
                                          <p:attrName>style.visibility</p:attrName>
                                        </p:attrNameLst>
                                      </p:cBhvr>
                                      <p:to>
                                        <p:strVal val="visible"/>
                                      </p:to>
                                    </p:set>
                                    <p:anim calcmode="lin" valueType="num">
                                      <p:cBhvr>
                                        <p:cTn id="29" dur="400" fill="hold"/>
                                        <p:tgtEl>
                                          <p:spTgt spid="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400" fill="hold"/>
                                        <p:tgtEl>
                                          <p:spTgt spid="8">
                                            <p:txEl>
                                              <p:pRg st="1" end="1"/>
                                            </p:txEl>
                                          </p:spTgt>
                                        </p:tgtEl>
                                        <p:attrNameLst>
                                          <p:attrName>ppt_y</p:attrName>
                                        </p:attrNameLst>
                                      </p:cBhvr>
                                      <p:tavLst>
                                        <p:tav tm="0">
                                          <p:val>
                                            <p:strVal val="#ppt_y"/>
                                          </p:val>
                                        </p:tav>
                                        <p:tav tm="100000">
                                          <p:val>
                                            <p:strVal val="#ppt_y"/>
                                          </p:val>
                                        </p:tav>
                                      </p:tavLst>
                                    </p:anim>
                                    <p:anim calcmode="lin" valueType="num">
                                      <p:cBhvr>
                                        <p:cTn id="31" dur="400" fill="hold"/>
                                        <p:tgtEl>
                                          <p:spTgt spid="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400" fill="hold"/>
                                        <p:tgtEl>
                                          <p:spTgt spid="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400" tmFilter="0,0; .5, 1; 1, 1"/>
                                        <p:tgtEl>
                                          <p:spTgt spid="8">
                                            <p:txEl>
                                              <p:pRg st="1" end="1"/>
                                            </p:txEl>
                                          </p:spTgt>
                                        </p:tgtEl>
                                      </p:cBhvr>
                                    </p:animEffect>
                                  </p:childTnLst>
                                </p:cTn>
                              </p:par>
                              <p:par>
                                <p:cTn id="34" presetID="41" presetClass="entr" presetSubtype="0" fill="hold" grpId="0" nodeType="withEffect">
                                  <p:stCondLst>
                                    <p:cond delay="5200"/>
                                  </p:stCondLst>
                                  <p:iterate type="lt">
                                    <p:tmPct val="5641"/>
                                  </p:iterate>
                                  <p:childTnLst>
                                    <p:set>
                                      <p:cBhvr>
                                        <p:cTn id="35" dur="1" fill="hold">
                                          <p:stCondLst>
                                            <p:cond delay="0"/>
                                          </p:stCondLst>
                                        </p:cTn>
                                        <p:tgtEl>
                                          <p:spTgt spid="8">
                                            <p:txEl>
                                              <p:pRg st="2" end="2"/>
                                            </p:txEl>
                                          </p:spTgt>
                                        </p:tgtEl>
                                        <p:attrNameLst>
                                          <p:attrName>style.visibility</p:attrName>
                                        </p:attrNameLst>
                                      </p:cBhvr>
                                      <p:to>
                                        <p:strVal val="visible"/>
                                      </p:to>
                                    </p:set>
                                    <p:anim calcmode="lin" valueType="num">
                                      <p:cBhvr>
                                        <p:cTn id="36" dur="400" fill="hold"/>
                                        <p:tgtEl>
                                          <p:spTgt spid="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400" fill="hold"/>
                                        <p:tgtEl>
                                          <p:spTgt spid="8">
                                            <p:txEl>
                                              <p:pRg st="2" end="2"/>
                                            </p:txEl>
                                          </p:spTgt>
                                        </p:tgtEl>
                                        <p:attrNameLst>
                                          <p:attrName>ppt_y</p:attrName>
                                        </p:attrNameLst>
                                      </p:cBhvr>
                                      <p:tavLst>
                                        <p:tav tm="0">
                                          <p:val>
                                            <p:strVal val="#ppt_y"/>
                                          </p:val>
                                        </p:tav>
                                        <p:tav tm="100000">
                                          <p:val>
                                            <p:strVal val="#ppt_y"/>
                                          </p:val>
                                        </p:tav>
                                      </p:tavLst>
                                    </p:anim>
                                    <p:anim calcmode="lin" valueType="num">
                                      <p:cBhvr>
                                        <p:cTn id="38" dur="400" fill="hold"/>
                                        <p:tgtEl>
                                          <p:spTgt spid="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400" fill="hold"/>
                                        <p:tgtEl>
                                          <p:spTgt spid="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400" tmFilter="0,0; .5, 1; 1, 1"/>
                                        <p:tgtEl>
                                          <p:spTgt spid="8">
                                            <p:txEl>
                                              <p:pRg st="2" end="2"/>
                                            </p:txEl>
                                          </p:spTgt>
                                        </p:tgtEl>
                                      </p:cBhvr>
                                    </p:animEffect>
                                  </p:childTnLst>
                                </p:cTn>
                              </p:par>
                              <p:par>
                                <p:cTn id="41" presetID="41" presetClass="entr" presetSubtype="0" fill="hold" grpId="0" nodeType="withEffect">
                                  <p:stCondLst>
                                    <p:cond delay="6900"/>
                                  </p:stCondLst>
                                  <p:iterate type="lt">
                                    <p:tmPct val="5641"/>
                                  </p:iterate>
                                  <p:childTnLst>
                                    <p:set>
                                      <p:cBhvr>
                                        <p:cTn id="42" dur="1" fill="hold">
                                          <p:stCondLst>
                                            <p:cond delay="0"/>
                                          </p:stCondLst>
                                        </p:cTn>
                                        <p:tgtEl>
                                          <p:spTgt spid="8">
                                            <p:txEl>
                                              <p:pRg st="3" end="3"/>
                                            </p:txEl>
                                          </p:spTgt>
                                        </p:tgtEl>
                                        <p:attrNameLst>
                                          <p:attrName>style.visibility</p:attrName>
                                        </p:attrNameLst>
                                      </p:cBhvr>
                                      <p:to>
                                        <p:strVal val="visible"/>
                                      </p:to>
                                    </p:set>
                                    <p:anim calcmode="lin" valueType="num">
                                      <p:cBhvr>
                                        <p:cTn id="43" dur="400" fill="hold"/>
                                        <p:tgtEl>
                                          <p:spTgt spid="8">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400" fill="hold"/>
                                        <p:tgtEl>
                                          <p:spTgt spid="8">
                                            <p:txEl>
                                              <p:pRg st="3" end="3"/>
                                            </p:txEl>
                                          </p:spTgt>
                                        </p:tgtEl>
                                        <p:attrNameLst>
                                          <p:attrName>ppt_y</p:attrName>
                                        </p:attrNameLst>
                                      </p:cBhvr>
                                      <p:tavLst>
                                        <p:tav tm="0">
                                          <p:val>
                                            <p:strVal val="#ppt_y"/>
                                          </p:val>
                                        </p:tav>
                                        <p:tav tm="100000">
                                          <p:val>
                                            <p:strVal val="#ppt_y"/>
                                          </p:val>
                                        </p:tav>
                                      </p:tavLst>
                                    </p:anim>
                                    <p:anim calcmode="lin" valueType="num">
                                      <p:cBhvr>
                                        <p:cTn id="45" dur="400" fill="hold"/>
                                        <p:tgtEl>
                                          <p:spTgt spid="8">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400" fill="hold"/>
                                        <p:tgtEl>
                                          <p:spTgt spid="8">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400" tmFilter="0,0; .5, 1; 1, 1"/>
                                        <p:tgtEl>
                                          <p:spTgt spid="8">
                                            <p:txEl>
                                              <p:pRg st="3" end="3"/>
                                            </p:txEl>
                                          </p:spTgt>
                                        </p:tgtEl>
                                      </p:cBhvr>
                                    </p:animEffect>
                                  </p:childTnLst>
                                </p:cTn>
                              </p:par>
                              <p:par>
                                <p:cTn id="48" presetID="41" presetClass="entr" presetSubtype="0" fill="hold" grpId="0" nodeType="withEffect">
                                  <p:stCondLst>
                                    <p:cond delay="8300"/>
                                  </p:stCondLst>
                                  <p:iterate type="lt">
                                    <p:tmPct val="5641"/>
                                  </p:iterate>
                                  <p:childTnLst>
                                    <p:set>
                                      <p:cBhvr>
                                        <p:cTn id="49" dur="1" fill="hold">
                                          <p:stCondLst>
                                            <p:cond delay="0"/>
                                          </p:stCondLst>
                                        </p:cTn>
                                        <p:tgtEl>
                                          <p:spTgt spid="8">
                                            <p:txEl>
                                              <p:pRg st="4" end="4"/>
                                            </p:txEl>
                                          </p:spTgt>
                                        </p:tgtEl>
                                        <p:attrNameLst>
                                          <p:attrName>style.visibility</p:attrName>
                                        </p:attrNameLst>
                                      </p:cBhvr>
                                      <p:to>
                                        <p:strVal val="visible"/>
                                      </p:to>
                                    </p:set>
                                    <p:anim calcmode="lin" valueType="num">
                                      <p:cBhvr>
                                        <p:cTn id="50" dur="400" fill="hold"/>
                                        <p:tgtEl>
                                          <p:spTgt spid="8">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400" fill="hold"/>
                                        <p:tgtEl>
                                          <p:spTgt spid="8">
                                            <p:txEl>
                                              <p:pRg st="4" end="4"/>
                                            </p:txEl>
                                          </p:spTgt>
                                        </p:tgtEl>
                                        <p:attrNameLst>
                                          <p:attrName>ppt_y</p:attrName>
                                        </p:attrNameLst>
                                      </p:cBhvr>
                                      <p:tavLst>
                                        <p:tav tm="0">
                                          <p:val>
                                            <p:strVal val="#ppt_y"/>
                                          </p:val>
                                        </p:tav>
                                        <p:tav tm="100000">
                                          <p:val>
                                            <p:strVal val="#ppt_y"/>
                                          </p:val>
                                        </p:tav>
                                      </p:tavLst>
                                    </p:anim>
                                    <p:anim calcmode="lin" valueType="num">
                                      <p:cBhvr>
                                        <p:cTn id="52" dur="400" fill="hold"/>
                                        <p:tgtEl>
                                          <p:spTgt spid="8">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400" fill="hold"/>
                                        <p:tgtEl>
                                          <p:spTgt spid="8">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400" tmFilter="0,0; .5, 1; 1, 1"/>
                                        <p:tgtEl>
                                          <p:spTgt spid="8">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iterate type="lt">
                                    <p:tmAbs val="0"/>
                                  </p:iterate>
                                  <p:childTnLst>
                                    <p:set>
                                      <p:cBhvr>
                                        <p:cTn id="58" dur="1" fill="hold">
                                          <p:stCondLst>
                                            <p:cond delay="0"/>
                                          </p:stCondLst>
                                        </p:cTn>
                                        <p:tgtEl>
                                          <p:spTgt spid="8">
                                            <p:txEl>
                                              <p:pRg st="0" end="0"/>
                                            </p:txEl>
                                          </p:spTgt>
                                        </p:tgtEl>
                                        <p:attrNameLst>
                                          <p:attrName>style.visibility</p:attrName>
                                        </p:attrNameLst>
                                      </p:cBhvr>
                                      <p:to>
                                        <p:strVal val="hidden"/>
                                      </p:to>
                                    </p:set>
                                  </p:childTnLst>
                                </p:cTn>
                              </p:par>
                              <p:par>
                                <p:cTn id="59" presetID="1" presetClass="exit" presetSubtype="0" fill="hold" grpId="1" nodeType="withEffect">
                                  <p:stCondLst>
                                    <p:cond delay="0"/>
                                  </p:stCondLst>
                                  <p:iterate type="lt">
                                    <p:tmAbs val="0"/>
                                  </p:iterate>
                                  <p:childTnLst>
                                    <p:set>
                                      <p:cBhvr>
                                        <p:cTn id="60" dur="1" fill="hold">
                                          <p:stCondLst>
                                            <p:cond delay="0"/>
                                          </p:stCondLst>
                                        </p:cTn>
                                        <p:tgtEl>
                                          <p:spTgt spid="8">
                                            <p:txEl>
                                              <p:pRg st="1" end="1"/>
                                            </p:txEl>
                                          </p:spTgt>
                                        </p:tgtEl>
                                        <p:attrNameLst>
                                          <p:attrName>style.visibility</p:attrName>
                                        </p:attrNameLst>
                                      </p:cBhvr>
                                      <p:to>
                                        <p:strVal val="hidden"/>
                                      </p:to>
                                    </p:set>
                                  </p:childTnLst>
                                </p:cTn>
                              </p:par>
                              <p:par>
                                <p:cTn id="61" presetID="1" presetClass="exit" presetSubtype="0" fill="hold" grpId="1" nodeType="withEffect">
                                  <p:stCondLst>
                                    <p:cond delay="0"/>
                                  </p:stCondLst>
                                  <p:iterate type="lt">
                                    <p:tmAbs val="0"/>
                                  </p:iterate>
                                  <p:childTnLst>
                                    <p:set>
                                      <p:cBhvr>
                                        <p:cTn id="62" dur="1" fill="hold">
                                          <p:stCondLst>
                                            <p:cond delay="0"/>
                                          </p:stCondLst>
                                        </p:cTn>
                                        <p:tgtEl>
                                          <p:spTgt spid="8">
                                            <p:txEl>
                                              <p:pRg st="2" end="2"/>
                                            </p:txEl>
                                          </p:spTgt>
                                        </p:tgtEl>
                                        <p:attrNameLst>
                                          <p:attrName>style.visibility</p:attrName>
                                        </p:attrNameLst>
                                      </p:cBhvr>
                                      <p:to>
                                        <p:strVal val="hidden"/>
                                      </p:to>
                                    </p:set>
                                  </p:childTnLst>
                                </p:cTn>
                              </p:par>
                              <p:par>
                                <p:cTn id="63" presetID="1" presetClass="exit" presetSubtype="0" fill="hold" grpId="1" nodeType="withEffect">
                                  <p:stCondLst>
                                    <p:cond delay="0"/>
                                  </p:stCondLst>
                                  <p:iterate type="lt">
                                    <p:tmAbs val="0"/>
                                  </p:iterate>
                                  <p:childTnLst>
                                    <p:set>
                                      <p:cBhvr>
                                        <p:cTn id="64" dur="1" fill="hold">
                                          <p:stCondLst>
                                            <p:cond delay="0"/>
                                          </p:stCondLst>
                                        </p:cTn>
                                        <p:tgtEl>
                                          <p:spTgt spid="8">
                                            <p:txEl>
                                              <p:pRg st="3" end="3"/>
                                            </p:txEl>
                                          </p:spTgt>
                                        </p:tgtEl>
                                        <p:attrNameLst>
                                          <p:attrName>style.visibility</p:attrName>
                                        </p:attrNameLst>
                                      </p:cBhvr>
                                      <p:to>
                                        <p:strVal val="hidden"/>
                                      </p:to>
                                    </p:set>
                                  </p:childTnLst>
                                </p:cTn>
                              </p:par>
                              <p:par>
                                <p:cTn id="65" presetID="1" presetClass="exit" presetSubtype="0" fill="hold" grpId="1" nodeType="withEffect">
                                  <p:stCondLst>
                                    <p:cond delay="0"/>
                                  </p:stCondLst>
                                  <p:iterate type="lt">
                                    <p:tmAbs val="0"/>
                                  </p:iterate>
                                  <p:childTnLst>
                                    <p:set>
                                      <p:cBhvr>
                                        <p:cTn id="66" dur="1" fill="hold">
                                          <p:stCondLst>
                                            <p:cond delay="0"/>
                                          </p:stCondLst>
                                        </p:cTn>
                                        <p:tgtEl>
                                          <p:spTgt spid="8">
                                            <p:txEl>
                                              <p:pRg st="4" end="4"/>
                                            </p:txEl>
                                          </p:spTgt>
                                        </p:tgtEl>
                                        <p:attrNameLst>
                                          <p:attrName>style.visibility</p:attrName>
                                        </p:attrNameLst>
                                      </p:cBhvr>
                                      <p:to>
                                        <p:strVal val="hidden"/>
                                      </p:to>
                                    </p:set>
                                  </p:childTnLst>
                                </p:cTn>
                              </p:par>
                              <p:par>
                                <p:cTn id="67" presetID="41" presetClass="entr" presetSubtype="0" fill="hold" grpId="0" nodeType="withEffect">
                                  <p:stCondLst>
                                    <p:cond delay="0"/>
                                  </p:stCondLst>
                                  <p:iterate type="lt">
                                    <p:tmPct val="5641"/>
                                  </p:iterate>
                                  <p:childTnLst>
                                    <p:set>
                                      <p:cBhvr>
                                        <p:cTn id="68" dur="1" fill="hold">
                                          <p:stCondLst>
                                            <p:cond delay="0"/>
                                          </p:stCondLst>
                                        </p:cTn>
                                        <p:tgtEl>
                                          <p:spTgt spid="12">
                                            <p:txEl>
                                              <p:pRg st="0" end="0"/>
                                            </p:txEl>
                                          </p:spTgt>
                                        </p:tgtEl>
                                        <p:attrNameLst>
                                          <p:attrName>style.visibility</p:attrName>
                                        </p:attrNameLst>
                                      </p:cBhvr>
                                      <p:to>
                                        <p:strVal val="visible"/>
                                      </p:to>
                                    </p:set>
                                    <p:anim calcmode="lin" valueType="num">
                                      <p:cBhvr>
                                        <p:cTn id="69" dur="4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0" dur="4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71" dur="4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2" dur="4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3" dur="400" tmFilter="0,0; .5, 1; 1, 1"/>
                                        <p:tgtEl>
                                          <p:spTgt spid="12">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1" presetClass="entr" presetSubtype="0" fill="hold" grpId="0" nodeType="clickEffect">
                                  <p:stCondLst>
                                    <p:cond delay="0"/>
                                  </p:stCondLst>
                                  <p:iterate type="lt">
                                    <p:tmPct val="5641"/>
                                  </p:iterate>
                                  <p:childTnLst>
                                    <p:set>
                                      <p:cBhvr>
                                        <p:cTn id="77" dur="1" fill="hold">
                                          <p:stCondLst>
                                            <p:cond delay="0"/>
                                          </p:stCondLst>
                                        </p:cTn>
                                        <p:tgtEl>
                                          <p:spTgt spid="12">
                                            <p:txEl>
                                              <p:pRg st="1" end="1"/>
                                            </p:txEl>
                                          </p:spTgt>
                                        </p:tgtEl>
                                        <p:attrNameLst>
                                          <p:attrName>style.visibility</p:attrName>
                                        </p:attrNameLst>
                                      </p:cBhvr>
                                      <p:to>
                                        <p:strVal val="visible"/>
                                      </p:to>
                                    </p:set>
                                    <p:anim calcmode="lin" valueType="num">
                                      <p:cBhvr>
                                        <p:cTn id="78" dur="400" fill="hold"/>
                                        <p:tgtEl>
                                          <p:spTgt spid="1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79" dur="400" fill="hold"/>
                                        <p:tgtEl>
                                          <p:spTgt spid="12">
                                            <p:txEl>
                                              <p:pRg st="1" end="1"/>
                                            </p:txEl>
                                          </p:spTgt>
                                        </p:tgtEl>
                                        <p:attrNameLst>
                                          <p:attrName>ppt_y</p:attrName>
                                        </p:attrNameLst>
                                      </p:cBhvr>
                                      <p:tavLst>
                                        <p:tav tm="0">
                                          <p:val>
                                            <p:strVal val="#ppt_y"/>
                                          </p:val>
                                        </p:tav>
                                        <p:tav tm="100000">
                                          <p:val>
                                            <p:strVal val="#ppt_y"/>
                                          </p:val>
                                        </p:tav>
                                      </p:tavLst>
                                    </p:anim>
                                    <p:anim calcmode="lin" valueType="num">
                                      <p:cBhvr>
                                        <p:cTn id="80" dur="400" fill="hold"/>
                                        <p:tgtEl>
                                          <p:spTgt spid="1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1" dur="400" fill="hold"/>
                                        <p:tgtEl>
                                          <p:spTgt spid="1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2" dur="400" tmFilter="0,0; .5, 1; 1, 1"/>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p:bldP spid="8" grpId="0" uiExpand="1" build="p"/>
      <p:bldP spid="8" grpId="1" uiExpand="1" build="p"/>
      <p:bldP spid="1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lua chon goi cau hoi.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33"/>
          <a:stretch>
            <a:fillRect/>
          </a:stretch>
        </p:blipFill>
        <p:spPr>
          <a:xfrm>
            <a:off x="-26447" y="844234"/>
            <a:ext cx="9140814" cy="5143500"/>
          </a:xfrm>
          <a:prstGeom prst="rect">
            <a:avLst/>
          </a:prstGeom>
        </p:spPr>
      </p:pic>
      <p:pic>
        <p:nvPicPr>
          <p:cNvPr id="7" name="chon40.mp4">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34"/>
          <a:stretch>
            <a:fillRect/>
          </a:stretch>
        </p:blipFill>
        <p:spPr>
          <a:xfrm>
            <a:off x="-26447" y="844234"/>
            <a:ext cx="9140814" cy="5143500"/>
          </a:xfrm>
          <a:prstGeom prst="rect">
            <a:avLst/>
          </a:prstGeom>
        </p:spPr>
      </p:pic>
      <p:pic>
        <p:nvPicPr>
          <p:cNvPr id="8" name="chon60.mp4">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35"/>
          <a:stretch>
            <a:fillRect/>
          </a:stretch>
        </p:blipFill>
        <p:spPr>
          <a:xfrm>
            <a:off x="-26447" y="844234"/>
            <a:ext cx="9140814" cy="5143500"/>
          </a:xfrm>
          <a:prstGeom prst="rect">
            <a:avLst/>
          </a:prstGeom>
        </p:spPr>
      </p:pic>
      <p:pic>
        <p:nvPicPr>
          <p:cNvPr id="9" name="chon80.mp4">
            <a:hlinkClick r:id="" action="ppaction://media"/>
          </p:cNvPr>
          <p:cNvPicPr>
            <a:picLocks noChangeAspect="1"/>
          </p:cNvPicPr>
          <p:nvPr>
            <a:videoFile r:link="rId9"/>
            <p:extLst>
              <p:ext uri="{DAA4B4D4-6D71-4841-9C94-3DE7FCFB9230}">
                <p14:media xmlns:p14="http://schemas.microsoft.com/office/powerpoint/2010/main" r:embed="rId8"/>
              </p:ext>
            </p:extLst>
          </p:nvPr>
        </p:nvPicPr>
        <p:blipFill>
          <a:blip r:embed="rId36"/>
          <a:stretch>
            <a:fillRect/>
          </a:stretch>
        </p:blipFill>
        <p:spPr>
          <a:xfrm>
            <a:off x="-26447" y="844234"/>
            <a:ext cx="9140814" cy="5143500"/>
          </a:xfrm>
          <a:prstGeom prst="rect">
            <a:avLst/>
          </a:prstGeom>
        </p:spPr>
      </p:pic>
      <p:pic>
        <p:nvPicPr>
          <p:cNvPr id="28" name="5s ve dich1.mp3">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37"/>
          <a:stretch>
            <a:fillRect/>
          </a:stretch>
        </p:blipFill>
        <p:spPr>
          <a:xfrm>
            <a:off x="9819456" y="5721801"/>
            <a:ext cx="457200" cy="457200"/>
          </a:xfrm>
          <a:prstGeom prst="rect">
            <a:avLst/>
          </a:prstGeom>
        </p:spPr>
      </p:pic>
      <p:pic>
        <p:nvPicPr>
          <p:cNvPr id="29" name="4 bat dau choi.mp3">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38"/>
          <a:stretch>
            <a:fillRect/>
          </a:stretch>
        </p:blipFill>
        <p:spPr>
          <a:xfrm>
            <a:off x="9816271" y="5264601"/>
            <a:ext cx="457200" cy="457200"/>
          </a:xfrm>
          <a:prstGeom prst="rect">
            <a:avLst/>
          </a:prstGeom>
        </p:spPr>
      </p:pic>
      <p:pic>
        <p:nvPicPr>
          <p:cNvPr id="40" name="B1DCDB41">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39"/>
          <a:stretch>
            <a:fillRect/>
          </a:stretch>
        </p:blipFill>
        <p:spPr>
          <a:xfrm>
            <a:off x="10757581" y="1449445"/>
            <a:ext cx="457200" cy="457200"/>
          </a:xfrm>
          <a:prstGeom prst="rect">
            <a:avLst/>
          </a:prstGeom>
        </p:spPr>
      </p:pic>
      <p:sp>
        <p:nvSpPr>
          <p:cNvPr id="30" name="Rectangle 29">
            <a:hlinkClick r:id="" action="ppaction://macro?name=VeDichLui1"/>
            <a:hlinkHover r:id="" action="ppaction://noaction" highlightClick="1"/>
          </p:cNvPr>
          <p:cNvSpPr/>
          <p:nvPr/>
        </p:nvSpPr>
        <p:spPr>
          <a:xfrm>
            <a:off x="600040" y="3580173"/>
            <a:ext cx="1448300" cy="674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2" name="4 10s.mp4">
            <a:hlinkClick r:id="" action="ppaction://media"/>
          </p:cNvPr>
          <p:cNvPicPr preferRelativeResize="0">
            <a:picLocks/>
          </p:cNvPicPr>
          <p:nvPr>
            <a:videoFile r:link="rId17"/>
            <p:extLst>
              <p:ext uri="{DAA4B4D4-6D71-4841-9C94-3DE7FCFB9230}">
                <p14:media xmlns:p14="http://schemas.microsoft.com/office/powerpoint/2010/main" r:embed="rId16"/>
              </p:ext>
            </p:extLst>
          </p:nvPr>
        </p:nvPicPr>
        <p:blipFill>
          <a:blip r:embed="rId40"/>
          <a:stretch>
            <a:fillRect/>
          </a:stretch>
        </p:blipFill>
        <p:spPr>
          <a:xfrm>
            <a:off x="631584" y="5403506"/>
            <a:ext cx="6184852" cy="313200"/>
          </a:xfrm>
          <a:prstGeom prst="rect">
            <a:avLst/>
          </a:prstGeom>
        </p:spPr>
      </p:pic>
      <p:pic>
        <p:nvPicPr>
          <p:cNvPr id="20" name="4 15s.mp4">
            <a:hlinkClick r:id="" action="ppaction://media"/>
          </p:cNvPr>
          <p:cNvPicPr>
            <a:picLocks/>
          </p:cNvPicPr>
          <p:nvPr>
            <a:videoFile r:link="rId19"/>
            <p:extLst>
              <p:ext uri="{DAA4B4D4-6D71-4841-9C94-3DE7FCFB9230}">
                <p14:media xmlns:p14="http://schemas.microsoft.com/office/powerpoint/2010/main" r:embed="rId18"/>
              </p:ext>
            </p:extLst>
          </p:nvPr>
        </p:nvPicPr>
        <p:blipFill>
          <a:blip r:embed="rId41"/>
          <a:stretch>
            <a:fillRect/>
          </a:stretch>
        </p:blipFill>
        <p:spPr>
          <a:xfrm>
            <a:off x="639117" y="5413696"/>
            <a:ext cx="6184852" cy="313200"/>
          </a:xfrm>
          <a:prstGeom prst="rect">
            <a:avLst/>
          </a:prstGeom>
        </p:spPr>
      </p:pic>
      <p:sp>
        <p:nvSpPr>
          <p:cNvPr id="13" name="ts1">
            <a:hlinkClick r:id="" action="ppaction://macro?name=Slide22.nguoi1"/>
          </p:cNvPr>
          <p:cNvSpPr/>
          <p:nvPr/>
        </p:nvSpPr>
        <p:spPr>
          <a:xfrm>
            <a:off x="628663" y="4379794"/>
            <a:ext cx="1533572" cy="267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a:endParaRPr lang="vi-VN" sz="1050" b="1" dirty="0">
              <a:solidFill>
                <a:prstClr val="white"/>
              </a:solidFill>
              <a:latin typeface="Arial" panose="020B0604020202020204" pitchFamily="34" charset="0"/>
            </a:endParaRPr>
          </a:p>
        </p:txBody>
      </p:sp>
      <p:sp>
        <p:nvSpPr>
          <p:cNvPr id="23" name="Diem"/>
          <p:cNvSpPr/>
          <p:nvPr/>
        </p:nvSpPr>
        <p:spPr>
          <a:xfrm>
            <a:off x="7156664" y="4642888"/>
            <a:ext cx="1201921" cy="75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a:endParaRPr lang="vi-VN" sz="4050" b="1" dirty="0">
              <a:solidFill>
                <a:srgbClr val="00B0F0"/>
              </a:solidFill>
              <a:latin typeface="Arial" panose="020B0604020202020204" pitchFamily="34" charset="0"/>
            </a:endParaRPr>
          </a:p>
        </p:txBody>
      </p:sp>
      <p:sp>
        <p:nvSpPr>
          <p:cNvPr id="24" name="Hienthongtin">
            <a:hlinkClick r:id="" action="ppaction://macro?name=Slide22.hienthongtin1"/>
          </p:cNvPr>
          <p:cNvSpPr/>
          <p:nvPr/>
        </p:nvSpPr>
        <p:spPr>
          <a:xfrm>
            <a:off x="7351760" y="4219407"/>
            <a:ext cx="778455" cy="299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26" name="D">
            <a:hlinkClick r:id="" action="ppaction://macro?name=Slide22.traloidung1">
              <a:snd r:embed="rId42" name="FinishRightAnswer-O16.wav"/>
            </a:hlinkClick>
          </p:cNvPr>
          <p:cNvSpPr/>
          <p:nvPr/>
        </p:nvSpPr>
        <p:spPr>
          <a:xfrm>
            <a:off x="7284976" y="5532235"/>
            <a:ext cx="261830" cy="2244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Calibri"/>
              </a:rPr>
              <a:t>Đ</a:t>
            </a:r>
            <a:endParaRPr lang="vi-VN" sz="1350" b="1" dirty="0">
              <a:solidFill>
                <a:prstClr val="white"/>
              </a:solidFill>
              <a:latin typeface="Arial" panose="020B0604020202020204" pitchFamily="34" charset="0"/>
            </a:endParaRPr>
          </a:p>
        </p:txBody>
      </p:sp>
      <p:sp>
        <p:nvSpPr>
          <p:cNvPr id="27" name="S">
            <a:hlinkClick r:id="" action="ppaction://macro?name=Slide22.traloisai1">
              <a:snd r:embed="rId43" name="FinishWrongAnswer-O16.wav"/>
            </a:hlinkClick>
          </p:cNvPr>
          <p:cNvSpPr/>
          <p:nvPr/>
        </p:nvSpPr>
        <p:spPr>
          <a:xfrm>
            <a:off x="7914145" y="5527682"/>
            <a:ext cx="261830" cy="2244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alibri"/>
              </a:rPr>
              <a:t>S</a:t>
            </a:r>
            <a:endParaRPr lang="vi-VN" sz="1350" b="1">
              <a:solidFill>
                <a:prstClr val="white"/>
              </a:solidFill>
              <a:latin typeface="Arial" panose="020B0604020202020204" pitchFamily="34" charset="0"/>
            </a:endParaRPr>
          </a:p>
        </p:txBody>
      </p:sp>
      <p:sp>
        <p:nvSpPr>
          <p:cNvPr id="32" name="5s dem nguoc">
            <a:hlinkClick r:id="" action="ppaction://macro?name=Slide22.traloisai1">
              <a:snd r:embed="rId44" name="Finish5Seconds-O16.wav"/>
            </a:hlinkClick>
          </p:cNvPr>
          <p:cNvSpPr/>
          <p:nvPr/>
        </p:nvSpPr>
        <p:spPr>
          <a:xfrm>
            <a:off x="8645097" y="5263424"/>
            <a:ext cx="302526" cy="216024"/>
          </a:xfrm>
          <a:prstGeom prst="rect">
            <a:avLst/>
          </a:prstGeom>
        </p:spPr>
        <p:style>
          <a:lnRef idx="1">
            <a:schemeClr val="dk1"/>
          </a:lnRef>
          <a:fillRef idx="2">
            <a:schemeClr val="dk1"/>
          </a:fillRef>
          <a:effectRef idx="1">
            <a:schemeClr val="dk1"/>
          </a:effectRef>
          <a:fontRef idx="minor">
            <a:schemeClr val="dk1"/>
          </a:fontRef>
        </p:style>
        <p:txBody>
          <a:bodyPr wrap="none" rtlCol="0" anchor="ctr"/>
          <a:lstStyle/>
          <a:p>
            <a:pPr algn="ctr" defTabSz="685800"/>
            <a:r>
              <a:rPr lang="en-US" sz="1350" b="1" dirty="0">
                <a:solidFill>
                  <a:prstClr val="black"/>
                </a:solidFill>
                <a:latin typeface="Arial" panose="020B0604020202020204" pitchFamily="34" charset="0"/>
                <a:cs typeface="Arial" panose="020B0604020202020204" pitchFamily="34" charset="0"/>
              </a:rPr>
              <a:t>5s</a:t>
            </a:r>
            <a:endParaRPr lang="vi-VN" sz="1350" b="1" dirty="0">
              <a:solidFill>
                <a:prstClr val="black"/>
              </a:solidFill>
              <a:latin typeface="Arial" panose="020B0604020202020204" pitchFamily="34" charset="0"/>
              <a:cs typeface="Arial" panose="020B0604020202020204" pitchFamily="34" charset="0"/>
            </a:endParaRPr>
          </a:p>
        </p:txBody>
      </p:sp>
      <p:grpSp>
        <p:nvGrpSpPr>
          <p:cNvPr id="42" name="Group 41"/>
          <p:cNvGrpSpPr/>
          <p:nvPr/>
        </p:nvGrpSpPr>
        <p:grpSpPr>
          <a:xfrm>
            <a:off x="8699774" y="4162694"/>
            <a:ext cx="218169" cy="201857"/>
            <a:chOff x="8100392" y="3933056"/>
            <a:chExt cx="360040" cy="315320"/>
          </a:xfrm>
          <a:solidFill>
            <a:schemeClr val="bg1">
              <a:alpha val="0"/>
            </a:schemeClr>
          </a:solidFill>
        </p:grpSpPr>
        <p:sp>
          <p:nvSpPr>
            <p:cNvPr id="43"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defTabSz="685800"/>
              <a:endParaRPr lang="vi-VN" sz="1050">
                <a:solidFill>
                  <a:prstClr val="white"/>
                </a:solidFill>
                <a:latin typeface="Arial" panose="020B0604020202020204" pitchFamily="34" charset="0"/>
              </a:endParaRPr>
            </a:p>
          </p:txBody>
        </p:sp>
        <p:cxnSp>
          <p:nvCxnSpPr>
            <p:cNvPr id="44" name="Straight Connector 43"/>
            <p:cNvCxnSpPr>
              <a:stCxn id="43"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3" idx="7"/>
            </p:cNvCxnSpPr>
            <p:nvPr/>
          </p:nvCxnSpPr>
          <p:spPr>
            <a:xfrm flipV="1">
              <a:off x="8280412" y="3979234"/>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Striped Right Arrow 37">
            <a:hlinkClick r:id="" action="ppaction://noaction">
              <a:snd r:embed="rId45" name="4 hoan thanh.wav"/>
            </a:hlinkClick>
          </p:cNvPr>
          <p:cNvSpPr/>
          <p:nvPr/>
        </p:nvSpPr>
        <p:spPr>
          <a:xfrm>
            <a:off x="8480406" y="5714702"/>
            <a:ext cx="507154" cy="243768"/>
          </a:xfrm>
          <a:prstGeom prst="stripedRightArrow">
            <a:avLst/>
          </a:prstGeom>
          <a:ln/>
        </p:spPr>
        <p:style>
          <a:lnRef idx="0">
            <a:schemeClr val="accent1"/>
          </a:lnRef>
          <a:fillRef idx="3">
            <a:schemeClr val="accent1"/>
          </a:fillRef>
          <a:effectRef idx="3">
            <a:schemeClr val="accent1"/>
          </a:effectRef>
          <a:fontRef idx="minor">
            <a:schemeClr val="lt1"/>
          </a:fontRef>
        </p:style>
        <p:txBody>
          <a:bodyPr wrap="none" rtlCol="0" anchor="ctr"/>
          <a:lstStyle/>
          <a:p>
            <a:pPr algn="ctr" defTabSz="685800"/>
            <a:endParaRPr lang="vi-VN" sz="1050" dirty="0">
              <a:solidFill>
                <a:prstClr val="white"/>
              </a:solidFill>
              <a:latin typeface="Arial" panose="020B0604020202020204" pitchFamily="34" charset="0"/>
            </a:endParaRPr>
          </a:p>
        </p:txBody>
      </p:sp>
      <p:grpSp>
        <p:nvGrpSpPr>
          <p:cNvPr id="47" name="Group 46"/>
          <p:cNvGrpSpPr/>
          <p:nvPr/>
        </p:nvGrpSpPr>
        <p:grpSpPr>
          <a:xfrm>
            <a:off x="8699774" y="4486732"/>
            <a:ext cx="218169" cy="201857"/>
            <a:chOff x="8100392" y="3933056"/>
            <a:chExt cx="360040" cy="315320"/>
          </a:xfrm>
          <a:solidFill>
            <a:schemeClr val="bg1">
              <a:alpha val="0"/>
            </a:schemeClr>
          </a:solidFill>
        </p:grpSpPr>
        <p:sp>
          <p:nvSpPr>
            <p:cNvPr id="48"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defTabSz="685800"/>
              <a:endParaRPr lang="vi-VN" sz="1050">
                <a:solidFill>
                  <a:prstClr val="white"/>
                </a:solidFill>
                <a:latin typeface="Arial" panose="020B0604020202020204" pitchFamily="34" charset="0"/>
              </a:endParaRPr>
            </a:p>
          </p:txBody>
        </p:sp>
        <p:cxnSp>
          <p:nvCxnSpPr>
            <p:cNvPr id="49" name="Straight Connector 48"/>
            <p:cNvCxnSpPr>
              <a:stCxn id="48"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48" idx="6"/>
            </p:cNvCxnSpPr>
            <p:nvPr/>
          </p:nvCxnSpPr>
          <p:spPr>
            <a:xfrm>
              <a:off x="8280412" y="4090716"/>
              <a:ext cx="180020"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8699774" y="4803550"/>
            <a:ext cx="218169" cy="201857"/>
            <a:chOff x="8100392" y="3933056"/>
            <a:chExt cx="360040" cy="315320"/>
          </a:xfrm>
          <a:solidFill>
            <a:schemeClr val="bg1">
              <a:alpha val="0"/>
            </a:schemeClr>
          </a:solidFill>
        </p:grpSpPr>
        <p:sp>
          <p:nvSpPr>
            <p:cNvPr id="53"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defTabSz="685800"/>
              <a:endParaRPr lang="vi-VN" sz="1050">
                <a:solidFill>
                  <a:prstClr val="white"/>
                </a:solidFill>
                <a:latin typeface="Arial" panose="020B0604020202020204" pitchFamily="34" charset="0"/>
              </a:endParaRPr>
            </a:p>
          </p:txBody>
        </p:sp>
        <p:cxnSp>
          <p:nvCxnSpPr>
            <p:cNvPr id="54" name="Straight Connector 53"/>
            <p:cNvCxnSpPr>
              <a:stCxn id="53"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endCxn id="53" idx="5"/>
            </p:cNvCxnSpPr>
            <p:nvPr/>
          </p:nvCxnSpPr>
          <p:spPr>
            <a:xfrm>
              <a:off x="8280412" y="4090716"/>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6" name="Ngoi sao hi vong">
            <a:hlinkClick r:id="" action="ppaction://macro?name=Slide22.ngoisao1">
              <a:snd r:embed="rId46" name="ngoi sao hi vong.wav"/>
            </a:hlinkClick>
          </p:cNvPr>
          <p:cNvSpPr/>
          <p:nvPr/>
        </p:nvSpPr>
        <p:spPr>
          <a:xfrm>
            <a:off x="7565646" y="5613899"/>
            <a:ext cx="324000" cy="324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dirty="0">
              <a:solidFill>
                <a:prstClr val="white"/>
              </a:solidFill>
              <a:latin typeface="Arial" panose="020B0604020202020204" pitchFamily="34" charset="0"/>
            </a:endParaRPr>
          </a:p>
        </p:txBody>
      </p:sp>
      <p:sp>
        <p:nvSpPr>
          <p:cNvPr id="65" name="Rectangle 64"/>
          <p:cNvSpPr/>
          <p:nvPr/>
        </p:nvSpPr>
        <p:spPr>
          <a:xfrm>
            <a:off x="928312" y="5598351"/>
            <a:ext cx="427010" cy="300082"/>
          </a:xfrm>
          <a:prstGeom prst="rect">
            <a:avLst/>
          </a:prstGeom>
        </p:spPr>
        <p:txBody>
          <a:bodyPr wrap="square">
            <a:spAutoFit/>
          </a:bodyPr>
          <a:lstStyle/>
          <a:p>
            <a:pPr defTabSz="685800"/>
            <a:endParaRPr lang="en-US" sz="1350" b="1" dirty="0">
              <a:solidFill>
                <a:prstClr val="black">
                  <a:lumMod val="95000"/>
                  <a:lumOff val="5000"/>
                </a:prstClr>
              </a:solidFill>
              <a:latin typeface="Calibri"/>
            </a:endParaRPr>
          </a:p>
        </p:txBody>
      </p:sp>
      <p:pic>
        <p:nvPicPr>
          <p:cNvPr id="46" name="Finish5Seconds">
            <a:hlinkClick r:id="" action="ppaction://media"/>
          </p:cNvPr>
          <p:cNvPicPr>
            <a:picLocks noChangeAspect="1"/>
          </p:cNvPicPr>
          <p:nvPr>
            <a:audioFile r:link="rId21"/>
            <p:extLst>
              <p:ext uri="{DAA4B4D4-6D71-4841-9C94-3DE7FCFB9230}">
                <p14:media xmlns:p14="http://schemas.microsoft.com/office/powerpoint/2010/main" r:embed="rId20"/>
              </p:ext>
            </p:extLst>
          </p:nvPr>
        </p:nvPicPr>
        <p:blipFill>
          <a:blip r:embed="rId39"/>
          <a:stretch>
            <a:fillRect/>
          </a:stretch>
        </p:blipFill>
        <p:spPr>
          <a:xfrm>
            <a:off x="9253128" y="3043296"/>
            <a:ext cx="457200" cy="457200"/>
          </a:xfrm>
          <a:prstGeom prst="rect">
            <a:avLst/>
          </a:prstGeom>
        </p:spPr>
      </p:pic>
      <p:pic>
        <p:nvPicPr>
          <p:cNvPr id="78" name="Picture 77"/>
          <p:cNvPicPr>
            <a:picLocks noChangeAspect="1"/>
          </p:cNvPicPr>
          <p:nvPr/>
        </p:nvPicPr>
        <p:blipFill rotWithShape="1">
          <a:blip r:embed="rId47" cstate="print">
            <a:extLst>
              <a:ext uri="{28A0092B-C50C-407E-A947-70E740481C1C}">
                <a14:useLocalDpi xmlns:a14="http://schemas.microsoft.com/office/drawing/2010/main" val="0"/>
              </a:ext>
            </a:extLst>
          </a:blip>
          <a:srcRect l="10340" r="60232"/>
          <a:stretch/>
        </p:blipFill>
        <p:spPr>
          <a:xfrm>
            <a:off x="6899206" y="310482"/>
            <a:ext cx="1928726" cy="1823632"/>
          </a:xfrm>
          <a:prstGeom prst="rect">
            <a:avLst/>
          </a:prstGeom>
        </p:spPr>
      </p:pic>
      <p:pic>
        <p:nvPicPr>
          <p:cNvPr id="79" name="Picture 78"/>
          <p:cNvPicPr>
            <a:picLocks noChangeAspect="1"/>
          </p:cNvPicPr>
          <p:nvPr/>
        </p:nvPicPr>
        <p:blipFill rotWithShape="1">
          <a:blip r:embed="rId47" cstate="print">
            <a:extLst>
              <a:ext uri="{28A0092B-C50C-407E-A947-70E740481C1C}">
                <a14:useLocalDpi xmlns:a14="http://schemas.microsoft.com/office/drawing/2010/main" val="0"/>
              </a:ext>
            </a:extLst>
          </a:blip>
          <a:srcRect l="10340" r="60232"/>
          <a:stretch/>
        </p:blipFill>
        <p:spPr>
          <a:xfrm>
            <a:off x="4763239" y="306774"/>
            <a:ext cx="1928726" cy="1823632"/>
          </a:xfrm>
          <a:prstGeom prst="rect">
            <a:avLst/>
          </a:prstGeom>
        </p:spPr>
      </p:pic>
      <p:pic>
        <p:nvPicPr>
          <p:cNvPr id="80" name="Picture 79"/>
          <p:cNvPicPr>
            <a:picLocks noChangeAspect="1"/>
          </p:cNvPicPr>
          <p:nvPr/>
        </p:nvPicPr>
        <p:blipFill rotWithShape="1">
          <a:blip r:embed="rId47" cstate="print">
            <a:extLst>
              <a:ext uri="{28A0092B-C50C-407E-A947-70E740481C1C}">
                <a14:useLocalDpi xmlns:a14="http://schemas.microsoft.com/office/drawing/2010/main" val="0"/>
              </a:ext>
            </a:extLst>
          </a:blip>
          <a:srcRect l="10340" r="60232"/>
          <a:stretch/>
        </p:blipFill>
        <p:spPr>
          <a:xfrm>
            <a:off x="2581270" y="306775"/>
            <a:ext cx="1928726" cy="1823632"/>
          </a:xfrm>
          <a:prstGeom prst="rect">
            <a:avLst/>
          </a:prstGeom>
        </p:spPr>
      </p:pic>
      <p:pic>
        <p:nvPicPr>
          <p:cNvPr id="81" name="Picture 80"/>
          <p:cNvPicPr>
            <a:picLocks noChangeAspect="1"/>
          </p:cNvPicPr>
          <p:nvPr/>
        </p:nvPicPr>
        <p:blipFill rotWithShape="1">
          <a:blip r:embed="rId47" cstate="print">
            <a:extLst>
              <a:ext uri="{28A0092B-C50C-407E-A947-70E740481C1C}">
                <a14:useLocalDpi xmlns:a14="http://schemas.microsoft.com/office/drawing/2010/main" val="0"/>
              </a:ext>
            </a:extLst>
          </a:blip>
          <a:srcRect l="10340" r="60232"/>
          <a:stretch/>
        </p:blipFill>
        <p:spPr>
          <a:xfrm>
            <a:off x="518990" y="307540"/>
            <a:ext cx="1928726" cy="1823632"/>
          </a:xfrm>
          <a:prstGeom prst="rect">
            <a:avLst/>
          </a:prstGeom>
        </p:spPr>
      </p:pic>
      <p:pic>
        <p:nvPicPr>
          <p:cNvPr id="86" name="Picture 3713" descr="Hình ảnh có liên quan">
            <a:hlinkClick r:id="rId48" action="ppaction://hlinksldjump"/>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356584" y="-389679"/>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713" descr="Hình ảnh có liên quan">
            <a:hlinkClick r:id="rId50" action="ppaction://hlinksldjump"/>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4216715" y="-145382"/>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3713" descr="Hình ảnh có liên quan">
            <a:hlinkClick r:id="rId51" action="ppaction://hlinksldjump"/>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980726" y="-126227"/>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3713" descr="Hình ảnh có liên quan">
            <a:hlinkClick r:id="rId52" action="ppaction://hlinksldjump"/>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4622" y="-165745"/>
            <a:ext cx="2963688" cy="2963688"/>
          </a:xfrm>
          <a:prstGeom prst="rect">
            <a:avLst/>
          </a:prstGeom>
          <a:noFill/>
          <a:extLst>
            <a:ext uri="{909E8E84-426E-40DD-AFC4-6F175D3DCCD1}">
              <a14:hiddenFill xmlns:a14="http://schemas.microsoft.com/office/drawing/2010/main">
                <a:solidFill>
                  <a:srgbClr val="FFFFFF"/>
                </a:solidFill>
              </a14:hiddenFill>
            </a:ext>
          </a:extLst>
        </p:spPr>
      </p:pic>
      <p:sp>
        <p:nvSpPr>
          <p:cNvPr id="6" name="goi80">
            <a:hlinkClick r:id="" action="ppaction://macro?name=Slide22.chon80"/>
          </p:cNvPr>
          <p:cNvSpPr/>
          <p:nvPr/>
        </p:nvSpPr>
        <p:spPr>
          <a:xfrm>
            <a:off x="6998969" y="3581924"/>
            <a:ext cx="1137689" cy="7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34" name="n1"/>
          <p:cNvSpPr txBox="1">
            <a:spLocks/>
          </p:cNvSpPr>
          <p:nvPr/>
        </p:nvSpPr>
        <p:spPr>
          <a:xfrm>
            <a:off x="-1" y="2485103"/>
            <a:ext cx="9140815" cy="1102519"/>
          </a:xfrm>
          <a:prstGeom prst="rect">
            <a:avLst/>
          </a:prstGeom>
        </p:spPr>
        <p:txBody>
          <a:bodyPr vert="horz" lIns="68580" tIns="34290" rIns="68580" bIns="3429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sz="7200" b="1" cap="all" dirty="0" err="1"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Về</a:t>
            </a:r>
            <a:r>
              <a:rPr lang="en-US" sz="7200" b="1" cap="all" dirty="0"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 </a:t>
            </a:r>
            <a:r>
              <a:rPr lang="en-US" sz="7200" b="1" cap="all" dirty="0" err="1"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đích</a:t>
            </a:r>
            <a:r>
              <a:rPr lang="en-US" sz="7200" b="1" cap="all" dirty="0"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 </a:t>
            </a:r>
            <a:endParaRPr lang="vi-VN" sz="7200" b="1" cap="all" dirty="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endParaRPr>
          </a:p>
        </p:txBody>
      </p:sp>
      <p:sp>
        <p:nvSpPr>
          <p:cNvPr id="5" name="goi60">
            <a:hlinkClick r:id="" action="ppaction://macro?name=Slide22.chon60"/>
          </p:cNvPr>
          <p:cNvSpPr/>
          <p:nvPr/>
        </p:nvSpPr>
        <p:spPr>
          <a:xfrm>
            <a:off x="5756899" y="2672256"/>
            <a:ext cx="1137689" cy="24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58" name="Isosceles Triangle 57">
            <a:hlinkClick r:id="" action="ppaction://macro?name=VeDich1Tru1"/>
            <a:hlinkHover r:id="" action="ppaction://noaction" highlightClick="1"/>
          </p:cNvPr>
          <p:cNvSpPr/>
          <p:nvPr/>
        </p:nvSpPr>
        <p:spPr>
          <a:xfrm rot="10800000">
            <a:off x="876807" y="2389469"/>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59" name="Isosceles Triangle 58">
            <a:hlinkClick r:id="" action="ppaction://macro?name=VeDich1Tru2"/>
            <a:hlinkHover r:id="" action="ppaction://noaction" highlightClick="1"/>
          </p:cNvPr>
          <p:cNvSpPr/>
          <p:nvPr/>
        </p:nvSpPr>
        <p:spPr>
          <a:xfrm rot="10800000">
            <a:off x="2155596" y="2405518"/>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0" name="Isosceles Triangle 59">
            <a:hlinkClick r:id="" action="ppaction://macro?name=VeDich1Tru3"/>
            <a:hlinkHover r:id="" action="ppaction://noaction" highlightClick="1"/>
          </p:cNvPr>
          <p:cNvSpPr/>
          <p:nvPr/>
        </p:nvSpPr>
        <p:spPr>
          <a:xfrm rot="10800000">
            <a:off x="3410787" y="2430908"/>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1" name="Isosceles Triangle 60">
            <a:hlinkClick r:id="" action="ppaction://macro?name=VeDich1Tru4"/>
            <a:hlinkHover r:id="" action="ppaction://noaction" highlightClick="1"/>
          </p:cNvPr>
          <p:cNvSpPr/>
          <p:nvPr/>
        </p:nvSpPr>
        <p:spPr>
          <a:xfrm rot="10800000">
            <a:off x="4587277" y="2412420"/>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goi40">
            <a:hlinkClick r:id="" action="ppaction://macro?name=Slide22.chon40"/>
          </p:cNvPr>
          <p:cNvSpPr/>
          <p:nvPr/>
        </p:nvSpPr>
        <p:spPr>
          <a:xfrm>
            <a:off x="7210065" y="1722562"/>
            <a:ext cx="1061843" cy="7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51" name="Rectangle 50">
            <a:hlinkClick r:id="" action="ppaction://macro?name=Slide22.ngoisao1"/>
            <a:hlinkHover r:id="" action="ppaction://noaction" highlightClick="1"/>
          </p:cNvPr>
          <p:cNvSpPr/>
          <p:nvPr/>
        </p:nvSpPr>
        <p:spPr>
          <a:xfrm>
            <a:off x="-28432" y="848861"/>
            <a:ext cx="325607" cy="253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a:endParaRPr>
          </a:p>
        </p:txBody>
      </p:sp>
      <p:sp>
        <p:nvSpPr>
          <p:cNvPr id="21" name="Isosceles Triangle 20">
            <a:hlinkClick r:id="" action="ppaction://macro?name=VeDich1Cong1"/>
            <a:hlinkHover r:id="" action="ppaction://noaction" highlightClick="1"/>
          </p:cNvPr>
          <p:cNvSpPr/>
          <p:nvPr/>
        </p:nvSpPr>
        <p:spPr>
          <a:xfrm>
            <a:off x="861063" y="1962059"/>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2" name="Isosceles Triangle 61">
            <a:hlinkClick r:id="" action="ppaction://macro?name=VeDich1Cong2"/>
            <a:hlinkHover r:id="" action="ppaction://noaction" highlightClick="1"/>
          </p:cNvPr>
          <p:cNvSpPr/>
          <p:nvPr/>
        </p:nvSpPr>
        <p:spPr>
          <a:xfrm>
            <a:off x="2162988" y="1908441"/>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3" name="Isosceles Triangle 62">
            <a:hlinkClick r:id="" action="ppaction://macro?name=VeDich1Cong3"/>
            <a:hlinkHover r:id="" action="ppaction://noaction" highlightClick="1"/>
          </p:cNvPr>
          <p:cNvSpPr/>
          <p:nvPr/>
        </p:nvSpPr>
        <p:spPr>
          <a:xfrm>
            <a:off x="3418179" y="1933831"/>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4" name="Isosceles Triangle 63">
            <a:hlinkClick r:id="" action="ppaction://macro?name=VeDich1Cong4"/>
            <a:hlinkHover r:id="" action="ppaction://noaction" highlightClick="1"/>
          </p:cNvPr>
          <p:cNvSpPr/>
          <p:nvPr/>
        </p:nvSpPr>
        <p:spPr>
          <a:xfrm>
            <a:off x="4594671" y="1974636"/>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57" name="temp1" hidden="1"/>
          <p:cNvSpPr/>
          <p:nvPr/>
        </p:nvSpPr>
        <p:spPr>
          <a:xfrm>
            <a:off x="9422096" y="2031252"/>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Câu hỏi</a:t>
            </a:r>
            <a:endParaRPr lang="vi-VN" sz="1350" dirty="0">
              <a:solidFill>
                <a:prstClr val="white"/>
              </a:solidFill>
              <a:latin typeface="Arial" panose="020B0604020202020204" pitchFamily="34" charset="0"/>
            </a:endParaRPr>
          </a:p>
        </p:txBody>
      </p:sp>
      <p:sp>
        <p:nvSpPr>
          <p:cNvPr id="90" name="temp2" hidden="1"/>
          <p:cNvSpPr/>
          <p:nvPr/>
        </p:nvSpPr>
        <p:spPr>
          <a:xfrm>
            <a:off x="9611012" y="271537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điểm</a:t>
            </a:r>
            <a:endParaRPr lang="vi-VN" sz="1350" dirty="0">
              <a:solidFill>
                <a:prstClr val="white"/>
              </a:solidFill>
              <a:latin typeface="Arial" panose="020B0604020202020204" pitchFamily="34" charset="0"/>
            </a:endParaRPr>
          </a:p>
        </p:txBody>
      </p:sp>
      <p:sp>
        <p:nvSpPr>
          <p:cNvPr id="91" name="temp3" hidden="1"/>
          <p:cNvSpPr/>
          <p:nvPr/>
        </p:nvSpPr>
        <p:spPr>
          <a:xfrm>
            <a:off x="9598193" y="363229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Gói</a:t>
            </a:r>
            <a:endParaRPr lang="vi-VN" sz="1350" dirty="0">
              <a:solidFill>
                <a:prstClr val="white"/>
              </a:solidFill>
              <a:latin typeface="Arial" panose="020B0604020202020204" pitchFamily="34" charset="0"/>
            </a:endParaRPr>
          </a:p>
        </p:txBody>
      </p:sp>
      <p:pic>
        <p:nvPicPr>
          <p:cNvPr id="72" name="Picture 71"/>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flipH="1">
            <a:off x="-605449" y="3647502"/>
            <a:ext cx="2224709" cy="1987272"/>
          </a:xfrm>
          <a:prstGeom prst="rect">
            <a:avLst/>
          </a:prstGeom>
        </p:spPr>
      </p:pic>
      <p:pic>
        <p:nvPicPr>
          <p:cNvPr id="95" name="FinishQuestionPackShow-O14">
            <a:hlinkClick r:id="" action="ppaction://media"/>
            <a:extLst>
              <a:ext uri="{FF2B5EF4-FFF2-40B4-BE49-F238E27FC236}">
                <a16:creationId xmlns:a16="http://schemas.microsoft.com/office/drawing/2014/main" id="{414E3FCB-03F0-48BB-B92D-D3B953E4AE87}"/>
              </a:ext>
            </a:extLst>
          </p:cNvPr>
          <p:cNvPicPr>
            <a:picLocks noChangeAspect="1"/>
          </p:cNvPicPr>
          <p:nvPr>
            <a:audioFile r:link="rId23"/>
            <p:extLst>
              <p:ext uri="{DAA4B4D4-6D71-4841-9C94-3DE7FCFB9230}">
                <p14:media xmlns:p14="http://schemas.microsoft.com/office/powerpoint/2010/main" r:embed="rId22"/>
              </p:ext>
            </p:extLst>
          </p:nvPr>
        </p:nvPicPr>
        <p:blipFill>
          <a:blip r:embed="rId39"/>
          <a:stretch>
            <a:fillRect/>
          </a:stretch>
        </p:blipFill>
        <p:spPr>
          <a:xfrm>
            <a:off x="4347427" y="-1170600"/>
            <a:ext cx="457200" cy="457200"/>
          </a:xfrm>
          <a:prstGeom prst="rect">
            <a:avLst/>
          </a:prstGeom>
        </p:spPr>
      </p:pic>
      <p:pic>
        <p:nvPicPr>
          <p:cNvPr id="69" name="Finish5Seconds-O14">
            <a:hlinkClick r:id="" action="ppaction://media"/>
          </p:cNvPr>
          <p:cNvPicPr>
            <a:picLocks noChangeAspect="1"/>
          </p:cNvPicPr>
          <p:nvPr>
            <a:audioFile r:link="rId25"/>
            <p:extLst>
              <p:ext uri="{DAA4B4D4-6D71-4841-9C94-3DE7FCFB9230}">
                <p14:media xmlns:p14="http://schemas.microsoft.com/office/powerpoint/2010/main" r:embed="rId24"/>
              </p:ext>
            </p:extLst>
          </p:nvPr>
        </p:nvPicPr>
        <p:blipFill>
          <a:blip r:embed="rId39"/>
          <a:stretch>
            <a:fillRect/>
          </a:stretch>
        </p:blipFill>
        <p:spPr>
          <a:xfrm>
            <a:off x="10302720" y="2654426"/>
            <a:ext cx="457200" cy="457200"/>
          </a:xfrm>
          <a:prstGeom prst="rect">
            <a:avLst/>
          </a:prstGeom>
        </p:spPr>
      </p:pic>
      <p:pic>
        <p:nvPicPr>
          <p:cNvPr id="70" name="FinishQuestionPackChoose-O16">
            <a:hlinkClick r:id="" action="ppaction://media"/>
            <a:extLst>
              <a:ext uri="{FF2B5EF4-FFF2-40B4-BE49-F238E27FC236}">
                <a16:creationId xmlns:a16="http://schemas.microsoft.com/office/drawing/2014/main" id="{54E940D5-59BB-4339-82A3-961750ED202E}"/>
              </a:ext>
            </a:extLst>
          </p:cNvPr>
          <p:cNvPicPr>
            <a:picLocks noChangeAspect="1"/>
          </p:cNvPicPr>
          <p:nvPr>
            <a:audioFile r:link="rId27"/>
            <p:extLst>
              <p:ext uri="{DAA4B4D4-6D71-4841-9C94-3DE7FCFB9230}">
                <p14:media xmlns:p14="http://schemas.microsoft.com/office/powerpoint/2010/main" r:embed="rId26"/>
              </p:ext>
            </p:extLst>
          </p:nvPr>
        </p:nvPicPr>
        <p:blipFill>
          <a:blip r:embed="rId39"/>
          <a:stretch>
            <a:fillRect/>
          </a:stretch>
        </p:blipFill>
        <p:spPr>
          <a:xfrm>
            <a:off x="1093783" y="-882668"/>
            <a:ext cx="457200" cy="457200"/>
          </a:xfrm>
          <a:prstGeom prst="rect">
            <a:avLst/>
          </a:prstGeom>
        </p:spPr>
      </p:pic>
      <p:pic>
        <p:nvPicPr>
          <p:cNvPr id="71" name="FinishQuestionPackShow-O16">
            <a:hlinkClick r:id="" action="ppaction://media"/>
            <a:extLst>
              <a:ext uri="{FF2B5EF4-FFF2-40B4-BE49-F238E27FC236}">
                <a16:creationId xmlns:a16="http://schemas.microsoft.com/office/drawing/2014/main" id="{A7DCB2E1-1E68-485D-B85C-8CCC46A57009}"/>
              </a:ext>
            </a:extLst>
          </p:cNvPr>
          <p:cNvPicPr>
            <a:picLocks noChangeAspect="1"/>
          </p:cNvPicPr>
          <p:nvPr>
            <a:audioFile r:link="rId29"/>
            <p:extLst>
              <p:ext uri="{DAA4B4D4-6D71-4841-9C94-3DE7FCFB9230}">
                <p14:media xmlns:p14="http://schemas.microsoft.com/office/powerpoint/2010/main" r:embed="rId28"/>
              </p:ext>
            </p:extLst>
          </p:nvPr>
        </p:nvPicPr>
        <p:blipFill>
          <a:blip r:embed="rId39"/>
          <a:stretch>
            <a:fillRect/>
          </a:stretch>
        </p:blipFill>
        <p:spPr>
          <a:xfrm>
            <a:off x="139227" y="-864372"/>
            <a:ext cx="457200" cy="457200"/>
          </a:xfrm>
          <a:prstGeom prst="rect">
            <a:avLst/>
          </a:prstGeom>
        </p:spPr>
      </p:pic>
      <p:sp>
        <p:nvSpPr>
          <p:cNvPr id="10" name="Oval 9">
            <a:hlinkClick r:id="rId54" action="ppaction://hlinksldjump"/>
          </p:cNvPr>
          <p:cNvSpPr/>
          <p:nvPr/>
        </p:nvSpPr>
        <p:spPr>
          <a:xfrm>
            <a:off x="8645097" y="6248400"/>
            <a:ext cx="342463" cy="3048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5721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video>
              <p:cMediaNode vol="80000" mute="1">
                <p:cTn id="8" fill="hold" display="0">
                  <p:stCondLst>
                    <p:cond delay="indefinite"/>
                  </p:stCondLst>
                </p:cTn>
                <p:tgtEl>
                  <p:spTgt spid="7"/>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mediacall" presetSubtype="0" fill="hold" nodeType="withEffect">
                                  <p:stCondLst>
                                    <p:cond delay="400"/>
                                  </p:stCondLst>
                                  <p:childTnLst>
                                    <p:cmd type="call" cmd="playFrom(0.0)">
                                      <p:cBhvr>
                                        <p:cTn id="15" dur="8969" fill="hold"/>
                                        <p:tgtEl>
                                          <p:spTgt spid="70"/>
                                        </p:tgtEl>
                                      </p:cBhvr>
                                    </p:cmd>
                                  </p:childTnLst>
                                </p:cTn>
                              </p:par>
                              <p:par>
                                <p:cTn id="16" presetID="1" presetClass="mediacall" presetSubtype="0" fill="hold" nodeType="withEffect">
                                  <p:stCondLst>
                                    <p:cond delay="0"/>
                                  </p:stCondLst>
                                  <p:childTnLst>
                                    <p:cmd type="call" cmd="playFrom(0.0)">
                                      <p:cBhvr>
                                        <p:cTn id="17" dur="8490" fill="hold"/>
                                        <p:tgtEl>
                                          <p:spTgt spid="7"/>
                                        </p:tgtEl>
                                      </p:cBhvr>
                                    </p:cmd>
                                  </p:childTnLst>
                                </p:cTn>
                              </p:par>
                            </p:childTnLst>
                          </p:cTn>
                        </p:par>
                      </p:childTnLst>
                    </p:cTn>
                  </p:par>
                </p:childTnLst>
              </p:cTn>
              <p:nextCondLst>
                <p:cond evt="onClick" delay="0">
                  <p:tgtEl>
                    <p:spTgt spid="3"/>
                  </p:tgtEl>
                </p:cond>
              </p:nextCondLst>
            </p:seq>
            <p:video>
              <p:cMediaNode vol="80000" mute="1">
                <p:cTn id="18" fill="hold" display="0">
                  <p:stCondLst>
                    <p:cond delay="indefinite"/>
                  </p:stCondLst>
                </p:cTn>
                <p:tgtEl>
                  <p:spTgt spid="8"/>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mediacall" presetSubtype="0" fill="hold" nodeType="withEffect">
                                  <p:stCondLst>
                                    <p:cond delay="400"/>
                                  </p:stCondLst>
                                  <p:childTnLst>
                                    <p:cmd type="call" cmd="playFrom(0.0)">
                                      <p:cBhvr>
                                        <p:cTn id="25" dur="8969" fill="hold"/>
                                        <p:tgtEl>
                                          <p:spTgt spid="70"/>
                                        </p:tgtEl>
                                      </p:cBhvr>
                                    </p:cmd>
                                  </p:childTnLst>
                                </p:cTn>
                              </p:par>
                              <p:par>
                                <p:cTn id="26" presetID="1" presetClass="mediacall" presetSubtype="0" fill="hold" nodeType="withEffect">
                                  <p:stCondLst>
                                    <p:cond delay="0"/>
                                  </p:stCondLst>
                                  <p:childTnLst>
                                    <p:cmd type="call" cmd="playFrom(0.0)">
                                      <p:cBhvr>
                                        <p:cTn id="27" dur="8533" fill="hold"/>
                                        <p:tgtEl>
                                          <p:spTgt spid="8"/>
                                        </p:tgtEl>
                                      </p:cBhvr>
                                    </p:cmd>
                                  </p:childTnLst>
                                </p:cTn>
                              </p:par>
                            </p:childTnLst>
                          </p:cTn>
                        </p:par>
                      </p:childTnLst>
                    </p:cTn>
                  </p:par>
                </p:childTnLst>
              </p:cTn>
              <p:nextCondLst>
                <p:cond evt="onClick" delay="0">
                  <p:tgtEl>
                    <p:spTgt spid="5"/>
                  </p:tgtEl>
                </p:cond>
              </p:nextCondLst>
            </p:seq>
            <p:video>
              <p:cMediaNode vol="73585" mute="1">
                <p:cTn id="28" fill="hold" display="0">
                  <p:stCondLst>
                    <p:cond delay="indefinite"/>
                  </p:stCondLst>
                </p:cTn>
                <p:tgtEl>
                  <p:spTgt spid="9"/>
                </p:tgtEl>
              </p:cMediaNode>
            </p:video>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mediacall" presetSubtype="0" fill="hold" nodeType="withEffect">
                                  <p:stCondLst>
                                    <p:cond delay="400"/>
                                  </p:stCondLst>
                                  <p:childTnLst>
                                    <p:cmd type="call" cmd="playFrom(0.0)">
                                      <p:cBhvr>
                                        <p:cTn id="35" dur="8969" fill="hold"/>
                                        <p:tgtEl>
                                          <p:spTgt spid="70"/>
                                        </p:tgtEl>
                                      </p:cBhvr>
                                    </p:cmd>
                                  </p:childTnLst>
                                </p:cTn>
                              </p:par>
                              <p:par>
                                <p:cTn id="36" presetID="1" presetClass="mediacall" presetSubtype="0" fill="hold" nodeType="withEffect">
                                  <p:stCondLst>
                                    <p:cond delay="0"/>
                                  </p:stCondLst>
                                  <p:childTnLst>
                                    <p:cmd type="call" cmd="playFrom(0.0)">
                                      <p:cBhvr>
                                        <p:cTn id="37" dur="8853" fill="hold"/>
                                        <p:tgtEl>
                                          <p:spTgt spid="9"/>
                                        </p:tgtEl>
                                      </p:cBhvr>
                                    </p:cmd>
                                  </p:childTnLst>
                                </p:cTn>
                              </p:par>
                            </p:childTnLst>
                          </p:cTn>
                        </p:par>
                      </p:childTnLst>
                    </p:cTn>
                  </p:par>
                </p:childTnLst>
              </p:cTn>
              <p:nextCondLst>
                <p:cond evt="onClick" delay="0">
                  <p:tgtEl>
                    <p:spTgt spid="6"/>
                  </p:tgtEl>
                </p:cond>
              </p:nextCondLst>
            </p:seq>
            <p:video>
              <p:cMediaNode vol="100000">
                <p:cTn id="38" fill="hold" display="0">
                  <p:stCondLst>
                    <p:cond delay="indefinite"/>
                  </p:stCondLst>
                </p:cTn>
                <p:tgtEl>
                  <p:spTgt spid="12"/>
                </p:tgtEl>
              </p:cMediaNode>
            </p:video>
            <p:seq concurrent="1" nextAc="seek">
              <p:cTn id="39" restart="whenNotActive" fill="hold" evtFilter="cancelBubble" nodeType="interactiveSeq">
                <p:stCondLst>
                  <p:cond evt="onClick" delay="0">
                    <p:tgtEl>
                      <p:spTgt spid="3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8405" fill="hold"/>
                                        <p:tgtEl>
                                          <p:spTgt spid="29"/>
                                        </p:tgtEl>
                                      </p:cBhvr>
                                    </p:cmd>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cTn>
                              </p:par>
                              <p:par>
                                <p:cTn id="48" presetID="1" presetClass="mediacall" presetSubtype="0" fill="hold" nodeType="withEffect">
                                  <p:stCondLst>
                                    <p:cond delay="400"/>
                                  </p:stCondLst>
                                  <p:childTnLst>
                                    <p:cmd type="call" cmd="playFrom(0.0)">
                                      <p:cBhvr>
                                        <p:cTn id="49" dur="6232" fill="hold"/>
                                        <p:tgtEl>
                                          <p:spTgt spid="71"/>
                                        </p:tgtEl>
                                      </p:cBhvr>
                                    </p:cmd>
                                  </p:childTnLst>
                                </p:cTn>
                              </p:par>
                              <p:par>
                                <p:cTn id="50" presetID="1" presetClass="mediacall" presetSubtype="0" fill="hold" nodeType="withEffect">
                                  <p:stCondLst>
                                    <p:cond delay="0"/>
                                  </p:stCondLst>
                                  <p:childTnLst>
                                    <p:cmd type="call" cmd="playFrom(0.0)">
                                      <p:cBhvr>
                                        <p:cTn id="51" dur="4842" fill="hold"/>
                                        <p:tgtEl>
                                          <p:spTgt spid="4"/>
                                        </p:tgtEl>
                                      </p:cBhvr>
                                    </p:cmd>
                                  </p:childTnLst>
                                </p:cTn>
                              </p:par>
                            </p:childTnLst>
                          </p:cTn>
                        </p:par>
                      </p:childTnLst>
                    </p:cTn>
                  </p:par>
                </p:childTnLst>
              </p:cTn>
              <p:nextCondLst>
                <p:cond evt="onClick" delay="0">
                  <p:tgtEl>
                    <p:spTgt spid="34"/>
                  </p:tgtEl>
                </p:cond>
              </p:nextCondLst>
            </p:seq>
            <p:seq concurrent="1" nextAc="seek">
              <p:cTn id="52" restart="whenNotActive" fill="hold" evtFilter="cancelBubble" nodeType="interactiveSeq">
                <p:stCondLst>
                  <p:cond evt="onClick" delay="0">
                    <p:tgtEl>
                      <p:spTgt spid="24"/>
                    </p:tgtEl>
                  </p:cond>
                </p:stCondLst>
                <p:endSync evt="end" delay="0">
                  <p:rtn val="all"/>
                </p:endSync>
                <p:childTnLst>
                  <p:par>
                    <p:cTn id="53" fill="hold">
                      <p:stCondLst>
                        <p:cond delay="0"/>
                      </p:stCondLst>
                      <p:childTnLst>
                        <p:par>
                          <p:cTn id="54" fill="hold">
                            <p:stCondLst>
                              <p:cond delay="0"/>
                            </p:stCondLst>
                            <p:childTnLst>
                              <p:par>
                                <p:cTn id="55" presetID="2" presetClass="entr" presetSubtype="2"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750" fill="hold"/>
                                        <p:tgtEl>
                                          <p:spTgt spid="32"/>
                                        </p:tgtEl>
                                        <p:attrNameLst>
                                          <p:attrName>ppt_x</p:attrName>
                                        </p:attrNameLst>
                                      </p:cBhvr>
                                      <p:tavLst>
                                        <p:tav tm="0">
                                          <p:val>
                                            <p:strVal val="1+#ppt_w/2"/>
                                          </p:val>
                                        </p:tav>
                                        <p:tav tm="100000">
                                          <p:val>
                                            <p:strVal val="#ppt_x"/>
                                          </p:val>
                                        </p:tav>
                                      </p:tavLst>
                                    </p:anim>
                                    <p:anim calcmode="lin" valueType="num">
                                      <p:cBhvr additive="base">
                                        <p:cTn id="58" dur="750" fill="hold"/>
                                        <p:tgtEl>
                                          <p:spTgt spid="32"/>
                                        </p:tgtEl>
                                        <p:attrNameLst>
                                          <p:attrName>ppt_y</p:attrName>
                                        </p:attrNameLst>
                                      </p:cBhvr>
                                      <p:tavLst>
                                        <p:tav tm="0">
                                          <p:val>
                                            <p:strVal val="#ppt_y"/>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750"/>
                                        <p:tgtEl>
                                          <p:spTgt spid="26"/>
                                        </p:tgtEl>
                                      </p:cBhvr>
                                    </p:animEffect>
                                    <p:anim calcmode="lin" valueType="num">
                                      <p:cBhvr>
                                        <p:cTn id="62" dur="750" fill="hold"/>
                                        <p:tgtEl>
                                          <p:spTgt spid="26"/>
                                        </p:tgtEl>
                                        <p:attrNameLst>
                                          <p:attrName>ppt_x</p:attrName>
                                        </p:attrNameLst>
                                      </p:cBhvr>
                                      <p:tavLst>
                                        <p:tav tm="0">
                                          <p:val>
                                            <p:strVal val="#ppt_x"/>
                                          </p:val>
                                        </p:tav>
                                        <p:tav tm="100000">
                                          <p:val>
                                            <p:strVal val="#ppt_x"/>
                                          </p:val>
                                        </p:tav>
                                      </p:tavLst>
                                    </p:anim>
                                    <p:anim calcmode="lin" valueType="num">
                                      <p:cBhvr>
                                        <p:cTn id="63" dur="750" fill="hold"/>
                                        <p:tgtEl>
                                          <p:spTgt spid="2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750"/>
                                        <p:tgtEl>
                                          <p:spTgt spid="27"/>
                                        </p:tgtEl>
                                      </p:cBhvr>
                                    </p:animEffect>
                                    <p:anim calcmode="lin" valueType="num">
                                      <p:cBhvr>
                                        <p:cTn id="67" dur="750" fill="hold"/>
                                        <p:tgtEl>
                                          <p:spTgt spid="27"/>
                                        </p:tgtEl>
                                        <p:attrNameLst>
                                          <p:attrName>ppt_x</p:attrName>
                                        </p:attrNameLst>
                                      </p:cBhvr>
                                      <p:tavLst>
                                        <p:tav tm="0">
                                          <p:val>
                                            <p:strVal val="#ppt_x"/>
                                          </p:val>
                                        </p:tav>
                                        <p:tav tm="100000">
                                          <p:val>
                                            <p:strVal val="#ppt_x"/>
                                          </p:val>
                                        </p:tav>
                                      </p:tavLst>
                                    </p:anim>
                                    <p:anim calcmode="lin" valueType="num">
                                      <p:cBhvr>
                                        <p:cTn id="68" dur="750" fill="hold"/>
                                        <p:tgtEl>
                                          <p:spTgt spid="27"/>
                                        </p:tgtEl>
                                        <p:attrNameLst>
                                          <p:attrName>ppt_y</p:attrName>
                                        </p:attrNameLst>
                                      </p:cBhvr>
                                      <p:tavLst>
                                        <p:tav tm="0">
                                          <p:val>
                                            <p:strVal val="#ppt_y+.1"/>
                                          </p:val>
                                        </p:tav>
                                        <p:tav tm="100000">
                                          <p:val>
                                            <p:strVal val="#ppt_y"/>
                                          </p:val>
                                        </p:tav>
                                      </p:tavLst>
                                    </p:anim>
                                  </p:childTnLst>
                                </p:cTn>
                              </p:par>
                              <p:par>
                                <p:cTn id="69" presetID="6" presetClass="entr" presetSubtype="16"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circle(in)">
                                      <p:cBhvr>
                                        <p:cTn id="71" dur="1000"/>
                                        <p:tgtEl>
                                          <p:spTgt spid="38"/>
                                        </p:tgtEl>
                                      </p:cBhvr>
                                    </p:animEffect>
                                  </p:childTnLst>
                                </p:cTn>
                              </p:par>
                              <p:par>
                                <p:cTn id="72" presetID="2" presetClass="entr" presetSubtype="2"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 calcmode="lin" valueType="num">
                                      <p:cBhvr additive="base">
                                        <p:cTn id="74" dur="500" fill="hold"/>
                                        <p:tgtEl>
                                          <p:spTgt spid="42"/>
                                        </p:tgtEl>
                                        <p:attrNameLst>
                                          <p:attrName>ppt_x</p:attrName>
                                        </p:attrNameLst>
                                      </p:cBhvr>
                                      <p:tavLst>
                                        <p:tav tm="0">
                                          <p:val>
                                            <p:strVal val="1+#ppt_w/2"/>
                                          </p:val>
                                        </p:tav>
                                        <p:tav tm="100000">
                                          <p:val>
                                            <p:strVal val="#ppt_x"/>
                                          </p:val>
                                        </p:tav>
                                      </p:tavLst>
                                    </p:anim>
                                    <p:anim calcmode="lin" valueType="num">
                                      <p:cBhvr additive="base">
                                        <p:cTn id="75" dur="500" fill="hold"/>
                                        <p:tgtEl>
                                          <p:spTgt spid="42"/>
                                        </p:tgtEl>
                                        <p:attrNameLst>
                                          <p:attrName>ppt_y</p:attrName>
                                        </p:attrNameLst>
                                      </p:cBhvr>
                                      <p:tavLst>
                                        <p:tav tm="0">
                                          <p:val>
                                            <p:strVal val="#ppt_y"/>
                                          </p:val>
                                        </p:tav>
                                        <p:tav tm="100000">
                                          <p:val>
                                            <p:strVal val="#ppt_y"/>
                                          </p:val>
                                        </p:tav>
                                      </p:tavLst>
                                    </p:anim>
                                  </p:childTnLst>
                                </p:cTn>
                              </p:par>
                              <p:par>
                                <p:cTn id="76" presetID="2" presetClass="entr" presetSubtype="2" fill="hold" nodeType="withEffect">
                                  <p:stCondLst>
                                    <p:cond delay="0"/>
                                  </p:stCondLst>
                                  <p:childTnLst>
                                    <p:set>
                                      <p:cBhvr>
                                        <p:cTn id="77" dur="1" fill="hold">
                                          <p:stCondLst>
                                            <p:cond delay="0"/>
                                          </p:stCondLst>
                                        </p:cTn>
                                        <p:tgtEl>
                                          <p:spTgt spid="47"/>
                                        </p:tgtEl>
                                        <p:attrNameLst>
                                          <p:attrName>style.visibility</p:attrName>
                                        </p:attrNameLst>
                                      </p:cBhvr>
                                      <p:to>
                                        <p:strVal val="visible"/>
                                      </p:to>
                                    </p:set>
                                    <p:anim calcmode="lin" valueType="num">
                                      <p:cBhvr additive="base">
                                        <p:cTn id="78" dur="500" fill="hold"/>
                                        <p:tgtEl>
                                          <p:spTgt spid="47"/>
                                        </p:tgtEl>
                                        <p:attrNameLst>
                                          <p:attrName>ppt_x</p:attrName>
                                        </p:attrNameLst>
                                      </p:cBhvr>
                                      <p:tavLst>
                                        <p:tav tm="0">
                                          <p:val>
                                            <p:strVal val="1+#ppt_w/2"/>
                                          </p:val>
                                        </p:tav>
                                        <p:tav tm="100000">
                                          <p:val>
                                            <p:strVal val="#ppt_x"/>
                                          </p:val>
                                        </p:tav>
                                      </p:tavLst>
                                    </p:anim>
                                    <p:anim calcmode="lin" valueType="num">
                                      <p:cBhvr additive="base">
                                        <p:cTn id="79" dur="500" fill="hold"/>
                                        <p:tgtEl>
                                          <p:spTgt spid="47"/>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 calcmode="lin" valueType="num">
                                      <p:cBhvr additive="base">
                                        <p:cTn id="82" dur="500" fill="hold"/>
                                        <p:tgtEl>
                                          <p:spTgt spid="52"/>
                                        </p:tgtEl>
                                        <p:attrNameLst>
                                          <p:attrName>ppt_x</p:attrName>
                                        </p:attrNameLst>
                                      </p:cBhvr>
                                      <p:tavLst>
                                        <p:tav tm="0">
                                          <p:val>
                                            <p:strVal val="1+#ppt_w/2"/>
                                          </p:val>
                                        </p:tav>
                                        <p:tav tm="100000">
                                          <p:val>
                                            <p:strVal val="#ppt_x"/>
                                          </p:val>
                                        </p:tav>
                                      </p:tavLst>
                                    </p:anim>
                                    <p:anim calcmode="lin" valueType="num">
                                      <p:cBhvr additive="base">
                                        <p:cTn id="83" dur="500" fill="hold"/>
                                        <p:tgtEl>
                                          <p:spTgt spid="52"/>
                                        </p:tgtEl>
                                        <p:attrNameLst>
                                          <p:attrName>ppt_y</p:attrName>
                                        </p:attrNameLst>
                                      </p:cBhvr>
                                      <p:tavLst>
                                        <p:tav tm="0">
                                          <p:val>
                                            <p:strVal val="#ppt_y"/>
                                          </p:val>
                                        </p:tav>
                                        <p:tav tm="100000">
                                          <p:val>
                                            <p:strVal val="#ppt_y"/>
                                          </p:val>
                                        </p:tav>
                                      </p:tavLst>
                                    </p:anim>
                                  </p:childTnLst>
                                </p:cTn>
                              </p:par>
                              <p:par>
                                <p:cTn id="84" presetID="16" presetClass="entr" presetSubtype="21" fill="hold" grpId="0"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barn(inVertical)">
                                      <p:cBhvr>
                                        <p:cTn id="86" dur="500"/>
                                        <p:tgtEl>
                                          <p:spTgt spid="5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video>
              <p:cMediaNode vol="100000">
                <p:cTn id="92" fill="hold" display="0">
                  <p:stCondLst>
                    <p:cond delay="indefinite"/>
                  </p:stCondLst>
                </p:cTn>
                <p:tgtEl>
                  <p:spTgt spid="20"/>
                </p:tgtEl>
              </p:cMediaNode>
            </p:video>
            <p:audio>
              <p:cMediaNode vol="80000">
                <p:cTn id="93" fill="hold" display="0">
                  <p:stCondLst>
                    <p:cond delay="indefinite"/>
                  </p:stCondLst>
                  <p:endCondLst>
                    <p:cond evt="onStopAudio" delay="0">
                      <p:tgtEl>
                        <p:sldTgt/>
                      </p:tgtEl>
                    </p:cond>
                  </p:endCondLst>
                </p:cTn>
                <p:tgtEl>
                  <p:spTgt spid="28"/>
                </p:tgtEl>
              </p:cMediaNode>
            </p:audio>
            <p:seq concurrent="1" nextAc="seek">
              <p:cTn id="94" restart="whenNotActive" fill="hold" evtFilter="cancelBubble" nodeType="interactiveSeq">
                <p:stCondLst>
                  <p:cond evt="onClick" delay="0">
                    <p:tgtEl>
                      <p:spTgt spid="32"/>
                    </p:tgtEl>
                  </p:cond>
                </p:stCondLst>
                <p:endSync evt="end" delay="0">
                  <p:rtn val="all"/>
                </p:endSync>
                <p:childTnLst>
                  <p:par>
                    <p:cTn id="95" fill="hold">
                      <p:stCondLst>
                        <p:cond delay="0"/>
                      </p:stCondLst>
                      <p:childTnLst>
                        <p:par>
                          <p:cTn id="96" fill="hold">
                            <p:stCondLst>
                              <p:cond delay="0"/>
                            </p:stCondLst>
                            <p:childTnLst>
                              <p:par>
                                <p:cTn id="97" presetID="1" presetClass="mediacall" presetSubtype="0" fill="hold" nodeType="clickEffect">
                                  <p:stCondLst>
                                    <p:cond delay="0"/>
                                  </p:stCondLst>
                                  <p:childTnLst>
                                    <p:cmd type="call" cmd="playFrom(0.0)">
                                      <p:cBhvr>
                                        <p:cTn id="98" dur="8119" fill="hold"/>
                                        <p:tgtEl>
                                          <p:spTgt spid="69"/>
                                        </p:tgtEl>
                                      </p:cBhvr>
                                    </p:cmd>
                                  </p:childTnLst>
                                </p:cTn>
                              </p:par>
                            </p:childTnLst>
                          </p:cTn>
                        </p:par>
                      </p:childTnLst>
                    </p:cTn>
                  </p:par>
                </p:childTnLst>
              </p:cTn>
              <p:nextCondLst>
                <p:cond evt="onClick" delay="0">
                  <p:tgtEl>
                    <p:spTgt spid="32"/>
                  </p:tgtEl>
                </p:cond>
              </p:nextCondLst>
            </p:seq>
            <p:seq concurrent="1" nextAc="seek">
              <p:cTn id="99" restart="whenNotActive" fill="hold" evtFilter="cancelBubble" nodeType="interactiveSeq">
                <p:stCondLst>
                  <p:cond evt="onClick" delay="0">
                    <p:tgtEl>
                      <p:spTgt spid="42"/>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mediacall" presetSubtype="0" fill="hold" nodeType="withEffect">
                                  <p:stCondLst>
                                    <p:cond delay="0"/>
                                  </p:stCondLst>
                                  <p:childTnLst>
                                    <p:cmd type="call" cmd="playFrom(0.0)">
                                      <p:cBhvr>
                                        <p:cTn id="105" dur="11960" fill="hold"/>
                                        <p:tgtEl>
                                          <p:spTgt spid="12"/>
                                        </p:tgtEl>
                                      </p:cBhvr>
                                    </p:cmd>
                                  </p:childTnLst>
                                </p:cTn>
                              </p:par>
                            </p:childTnLst>
                          </p:cTn>
                        </p:par>
                        <p:par>
                          <p:cTn id="106" fill="hold">
                            <p:stCondLst>
                              <p:cond delay="11960"/>
                            </p:stCondLst>
                            <p:childTnLst>
                              <p:par>
                                <p:cTn id="107" presetID="1" presetClass="exit" presetSubtype="0" fill="hold" nodeType="afterEffect">
                                  <p:stCondLst>
                                    <p:cond delay="0"/>
                                  </p:stCondLst>
                                  <p:childTnLst>
                                    <p:set>
                                      <p:cBhvr>
                                        <p:cTn id="108" dur="1" fill="hold">
                                          <p:stCondLst>
                                            <p:cond delay="0"/>
                                          </p:stCondLst>
                                        </p:cTn>
                                        <p:tgtEl>
                                          <p:spTgt spid="12"/>
                                        </p:tgtEl>
                                        <p:attrNameLst>
                                          <p:attrName>style.visibility</p:attrName>
                                        </p:attrNameLst>
                                      </p:cBhvr>
                                      <p:to>
                                        <p:strVal val="hidden"/>
                                      </p:to>
                                    </p:set>
                                    <p:cmd type="call" cmd="stop">
                                      <p:cBhvr>
                                        <p:cTn id="109" dur="1">
                                          <p:stCondLst>
                                            <p:cond delay="0"/>
                                          </p:stCondLst>
                                        </p:cTn>
                                        <p:tgtEl>
                                          <p:spTgt spid="12"/>
                                        </p:tgtEl>
                                      </p:cBhvr>
                                    </p:cmd>
                                  </p:child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47"/>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childTnLst>
                                </p:cTn>
                              </p:par>
                              <p:par>
                                <p:cTn id="115" presetID="1" presetClass="mediacall" presetSubtype="0" fill="hold" nodeType="withEffect">
                                  <p:stCondLst>
                                    <p:cond delay="0"/>
                                  </p:stCondLst>
                                  <p:childTnLst>
                                    <p:cmd type="call" cmd="playFrom(0.0)">
                                      <p:cBhvr>
                                        <p:cTn id="116" dur="16927" fill="hold"/>
                                        <p:tgtEl>
                                          <p:spTgt spid="20"/>
                                        </p:tgtEl>
                                      </p:cBhvr>
                                    </p:cmd>
                                  </p:childTnLst>
                                </p:cTn>
                              </p:par>
                            </p:childTnLst>
                          </p:cTn>
                        </p:par>
                        <p:par>
                          <p:cTn id="117" fill="hold">
                            <p:stCondLst>
                              <p:cond delay="16927"/>
                            </p:stCondLst>
                            <p:childTnLst>
                              <p:par>
                                <p:cTn id="118" presetID="1" presetClass="exit" presetSubtype="0" fill="hold" nodeType="afterEffect">
                                  <p:stCondLst>
                                    <p:cond delay="0"/>
                                  </p:stCondLst>
                                  <p:childTnLst>
                                    <p:set>
                                      <p:cBhvr>
                                        <p:cTn id="119" dur="1" fill="hold">
                                          <p:stCondLst>
                                            <p:cond delay="0"/>
                                          </p:stCondLst>
                                        </p:cTn>
                                        <p:tgtEl>
                                          <p:spTgt spid="20"/>
                                        </p:tgtEl>
                                        <p:attrNameLst>
                                          <p:attrName>style.visibility</p:attrName>
                                        </p:attrNameLst>
                                      </p:cBhvr>
                                      <p:to>
                                        <p:strVal val="hidden"/>
                                      </p:to>
                                    </p:set>
                                    <p:cmd type="call" cmd="stop">
                                      <p:cBhvr>
                                        <p:cTn id="120" dur="1">
                                          <p:stCondLst>
                                            <p:cond delay="0"/>
                                          </p:stCondLst>
                                        </p:cTn>
                                        <p:tgtEl>
                                          <p:spTgt spid="20"/>
                                        </p:tgtEl>
                                      </p:cBhvr>
                                    </p:cmd>
                                  </p:childTnLst>
                                </p:cTn>
                              </p:par>
                            </p:childTnLst>
                          </p:cTn>
                        </p:par>
                      </p:childTnLst>
                    </p:cTn>
                  </p:par>
                </p:childTnLst>
              </p:cTn>
              <p:nextCondLst>
                <p:cond evt="onClick" delay="0">
                  <p:tgtEl>
                    <p:spTgt spid="47"/>
                  </p:tgtEl>
                </p:cond>
              </p:nextCondLst>
            </p:seq>
            <p:audio>
              <p:cMediaNode vol="43396">
                <p:cTn id="121" fill="hold" display="0">
                  <p:stCondLst>
                    <p:cond delay="indefinite"/>
                  </p:stCondLst>
                  <p:endCondLst>
                    <p:cond evt="onStopAudio" delay="0">
                      <p:tgtEl>
                        <p:sldTgt/>
                      </p:tgtEl>
                    </p:cond>
                  </p:endCondLst>
                </p:cTn>
                <p:tgtEl>
                  <p:spTgt spid="29"/>
                </p:tgtEl>
              </p:cMediaNode>
            </p:audio>
            <p:seq concurrent="1" nextAc="seek">
              <p:cTn id="122" restart="whenNotActive" fill="hold" evtFilter="cancelBubble" nodeType="interactiveSeq">
                <p:stCondLst>
                  <p:cond evt="onClick" delay="0">
                    <p:tgtEl>
                      <p:spTgt spid="40"/>
                    </p:tgtEl>
                  </p:cond>
                </p:stCondLst>
                <p:endSync evt="end" delay="0">
                  <p:rtn val="all"/>
                </p:endSync>
                <p:childTnLst>
                  <p:par>
                    <p:cTn id="123" fill="hold">
                      <p:stCondLst>
                        <p:cond delay="0"/>
                      </p:stCondLst>
                      <p:childTnLst>
                        <p:par>
                          <p:cTn id="124" fill="hold">
                            <p:stCondLst>
                              <p:cond delay="0"/>
                            </p:stCondLst>
                            <p:childTnLst>
                              <p:par>
                                <p:cTn id="125" presetID="1" presetClass="mediacall" presetSubtype="0" fill="hold" nodeType="clickEffect">
                                  <p:stCondLst>
                                    <p:cond delay="0"/>
                                  </p:stCondLst>
                                  <p:childTnLst>
                                    <p:cmd type="call" cmd="playFrom(0.0)">
                                      <p:cBhvr>
                                        <p:cTn id="126" dur="32576" fill="hold"/>
                                        <p:tgtEl>
                                          <p:spTgt spid="40"/>
                                        </p:tgtEl>
                                      </p:cBhvr>
                                    </p:cmd>
                                  </p:childTnLst>
                                </p:cTn>
                              </p:par>
                            </p:childTnLst>
                          </p:cTn>
                        </p:par>
                      </p:childTnLst>
                    </p:cTn>
                  </p:par>
                </p:childTnLst>
              </p:cTn>
              <p:nextCondLst>
                <p:cond evt="onClick" delay="0">
                  <p:tgtEl>
                    <p:spTgt spid="40"/>
                  </p:tgtEl>
                </p:cond>
              </p:nextCondLst>
            </p:seq>
            <p:audio>
              <p:cMediaNode vol="80000">
                <p:cTn id="127" fill="hold" display="0">
                  <p:stCondLst>
                    <p:cond delay="indefinite"/>
                  </p:stCondLst>
                  <p:endCondLst>
                    <p:cond evt="onStopAudio" delay="0">
                      <p:tgtEl>
                        <p:sldTgt/>
                      </p:tgtEl>
                    </p:cond>
                  </p:endCondLst>
                </p:cTn>
                <p:tgtEl>
                  <p:spTgt spid="40"/>
                </p:tgtEl>
              </p:cMediaNode>
            </p:audio>
            <p:seq concurrent="1" nextAc="seek">
              <p:cTn id="128" restart="whenNotActive" fill="hold" evtFilter="cancelBubble" nodeType="interactiveSeq">
                <p:stCondLst>
                  <p:cond evt="onClick" delay="0">
                    <p:tgtEl>
                      <p:spTgt spid="56"/>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56"/>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32" name="aaa.wav"/>
                                        </p:tgtEl>
                                      </p:cMediaNode>
                                    </p:audio>
                                  </p:subTnLst>
                                </p:cTn>
                              </p:par>
                              <p:par>
                                <p:cTn id="133" presetID="10" presetClass="entr" presetSubtype="0" fill="hold" nodeType="withEffect">
                                  <p:stCondLst>
                                    <p:cond delay="0"/>
                                  </p:stCondLst>
                                  <p:childTnLst>
                                    <p:set>
                                      <p:cBhvr>
                                        <p:cTn id="134" dur="1" fill="hold">
                                          <p:stCondLst>
                                            <p:cond delay="0"/>
                                          </p:stCondLst>
                                        </p:cTn>
                                        <p:tgtEl>
                                          <p:spTgt spid="72"/>
                                        </p:tgtEl>
                                        <p:attrNameLst>
                                          <p:attrName>style.visibility</p:attrName>
                                        </p:attrNameLst>
                                      </p:cBhvr>
                                      <p:to>
                                        <p:strVal val="visible"/>
                                      </p:to>
                                    </p:set>
                                    <p:animEffect transition="in" filter="fade">
                                      <p:cBhvr>
                                        <p:cTn id="135" dur="500"/>
                                        <p:tgtEl>
                                          <p:spTgt spid="72"/>
                                        </p:tgtEl>
                                      </p:cBhvr>
                                    </p:animEffect>
                                  </p:childTnLst>
                                </p:cTn>
                              </p:par>
                            </p:childTnLst>
                          </p:cTn>
                        </p:par>
                      </p:childTnLst>
                    </p:cTn>
                  </p:par>
                </p:childTnLst>
              </p:cTn>
              <p:nextCondLst>
                <p:cond evt="onClick" delay="0">
                  <p:tgtEl>
                    <p:spTgt spid="56"/>
                  </p:tgtEl>
                </p:cond>
              </p:nextCondLst>
            </p:seq>
            <p:audio>
              <p:cMediaNode vol="80000">
                <p:cTn id="136" fill="hold" display="0">
                  <p:stCondLst>
                    <p:cond delay="indefinite"/>
                  </p:stCondLst>
                  <p:endCondLst>
                    <p:cond evt="onStopAudio" delay="0">
                      <p:tgtEl>
                        <p:sldTgt/>
                      </p:tgtEl>
                    </p:cond>
                  </p:endCondLst>
                </p:cTn>
                <p:tgtEl>
                  <p:spTgt spid="46"/>
                </p:tgtEl>
              </p:cMediaNode>
            </p:audio>
            <p:audio>
              <p:cMediaNode vol="80000">
                <p:cTn id="137" fill="hold" display="0">
                  <p:stCondLst>
                    <p:cond delay="indefinite"/>
                  </p:stCondLst>
                  <p:endCondLst>
                    <p:cond evt="onStopAudio" delay="0">
                      <p:tgtEl>
                        <p:sldTgt/>
                      </p:tgtEl>
                    </p:cond>
                  </p:endCondLst>
                </p:cTn>
                <p:tgtEl>
                  <p:spTgt spid="95"/>
                </p:tgtEl>
              </p:cMediaNode>
            </p:audio>
            <p:audio>
              <p:cMediaNode vol="80000">
                <p:cTn id="138" fill="hold" display="0">
                  <p:stCondLst>
                    <p:cond delay="indefinite"/>
                  </p:stCondLst>
                  <p:endCondLst>
                    <p:cond evt="onStopAudio" delay="0">
                      <p:tgtEl>
                        <p:sldTgt/>
                      </p:tgtEl>
                    </p:cond>
                  </p:endCondLst>
                </p:cTn>
                <p:tgtEl>
                  <p:spTgt spid="69"/>
                </p:tgtEl>
              </p:cMediaNode>
            </p:audio>
            <p:audio>
              <p:cMediaNode vol="80000">
                <p:cTn id="139" fill="hold" display="0">
                  <p:stCondLst>
                    <p:cond delay="indefinite"/>
                  </p:stCondLst>
                  <p:endCondLst>
                    <p:cond evt="onStopAudio" delay="0">
                      <p:tgtEl>
                        <p:sldTgt/>
                      </p:tgtEl>
                    </p:cond>
                  </p:endCondLst>
                </p:cTn>
                <p:tgtEl>
                  <p:spTgt spid="70"/>
                </p:tgtEl>
              </p:cMediaNode>
            </p:audio>
            <p:audio>
              <p:cMediaNode vol="80000">
                <p:cTn id="140" fill="hold" display="0">
                  <p:stCondLst>
                    <p:cond delay="indefinite"/>
                  </p:stCondLst>
                  <p:endCondLst>
                    <p:cond evt="onStopAudio" delay="0">
                      <p:tgtEl>
                        <p:sldTgt/>
                      </p:tgtEl>
                    </p:cond>
                  </p:endCondLst>
                </p:cTn>
                <p:tgtEl>
                  <p:spTgt spid="71"/>
                </p:tgtEl>
              </p:cMediaNode>
            </p:audio>
          </p:childTnLst>
        </p:cTn>
      </p:par>
    </p:tnLst>
    <p:bldLst>
      <p:bldP spid="26" grpId="0" animBg="1"/>
      <p:bldP spid="27" grpId="0" animBg="1"/>
      <p:bldP spid="32" grpId="0" animBg="1"/>
      <p:bldP spid="38" grpId="0" animBg="1"/>
      <p:bldP spid="56" grpId="0" animBg="1"/>
      <p:bldP spid="5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lua chon goi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34"/>
          <a:stretch>
            <a:fillRect/>
          </a:stretch>
        </p:blipFill>
        <p:spPr>
          <a:xfrm>
            <a:off x="-26447" y="844234"/>
            <a:ext cx="9140814" cy="5143500"/>
          </a:xfrm>
          <a:prstGeom prst="rect">
            <a:avLst/>
          </a:prstGeom>
        </p:spPr>
      </p:pic>
      <p:pic>
        <p:nvPicPr>
          <p:cNvPr id="7" name="chon40.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35"/>
          <a:stretch>
            <a:fillRect/>
          </a:stretch>
        </p:blipFill>
        <p:spPr>
          <a:xfrm>
            <a:off x="-26447" y="844234"/>
            <a:ext cx="9140814" cy="5143500"/>
          </a:xfrm>
          <a:prstGeom prst="rect">
            <a:avLst/>
          </a:prstGeom>
        </p:spPr>
      </p:pic>
      <p:pic>
        <p:nvPicPr>
          <p:cNvPr id="8" name="chon60.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36"/>
          <a:stretch>
            <a:fillRect/>
          </a:stretch>
        </p:blipFill>
        <p:spPr>
          <a:xfrm>
            <a:off x="-26447" y="844234"/>
            <a:ext cx="9140814" cy="5143500"/>
          </a:xfrm>
          <a:prstGeom prst="rect">
            <a:avLst/>
          </a:prstGeom>
        </p:spPr>
      </p:pic>
      <p:pic>
        <p:nvPicPr>
          <p:cNvPr id="9" name="chon80.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37"/>
          <a:stretch>
            <a:fillRect/>
          </a:stretch>
        </p:blipFill>
        <p:spPr>
          <a:xfrm>
            <a:off x="-26447" y="844234"/>
            <a:ext cx="9140814" cy="5143500"/>
          </a:xfrm>
          <a:prstGeom prst="rect">
            <a:avLst/>
          </a:prstGeom>
        </p:spPr>
      </p:pic>
      <p:pic>
        <p:nvPicPr>
          <p:cNvPr id="2" name="nen40"/>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6447" y="844234"/>
            <a:ext cx="9140814" cy="5143500"/>
          </a:xfrm>
          <a:prstGeom prst="rect">
            <a:avLst/>
          </a:prstGeom>
        </p:spPr>
      </p:pic>
      <p:pic>
        <p:nvPicPr>
          <p:cNvPr id="28" name="5s ve dich1.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9"/>
          <a:stretch>
            <a:fillRect/>
          </a:stretch>
        </p:blipFill>
        <p:spPr>
          <a:xfrm>
            <a:off x="9819456" y="5721801"/>
            <a:ext cx="457200" cy="457200"/>
          </a:xfrm>
          <a:prstGeom prst="rect">
            <a:avLst/>
          </a:prstGeom>
        </p:spPr>
      </p:pic>
      <p:pic>
        <p:nvPicPr>
          <p:cNvPr id="29" name="4 bat dau choi.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40"/>
          <a:stretch>
            <a:fillRect/>
          </a:stretch>
        </p:blipFill>
        <p:spPr>
          <a:xfrm>
            <a:off x="9816271" y="5264601"/>
            <a:ext cx="457200" cy="457200"/>
          </a:xfrm>
          <a:prstGeom prst="rect">
            <a:avLst/>
          </a:prstGeom>
        </p:spPr>
      </p:pic>
      <p:pic>
        <p:nvPicPr>
          <p:cNvPr id="40" name="B1DCDB4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41"/>
          <a:stretch>
            <a:fillRect/>
          </a:stretch>
        </p:blipFill>
        <p:spPr>
          <a:xfrm>
            <a:off x="10757581" y="1449445"/>
            <a:ext cx="457200" cy="457200"/>
          </a:xfrm>
          <a:prstGeom prst="rect">
            <a:avLst/>
          </a:prstGeom>
        </p:spPr>
      </p:pic>
      <p:sp>
        <p:nvSpPr>
          <p:cNvPr id="30" name="Rectangle 29">
            <a:hlinkClick r:id="" action="ppaction://macro?name=VeDichLui1"/>
            <a:hlinkHover r:id="" action="ppaction://noaction" highlightClick="1"/>
          </p:cNvPr>
          <p:cNvSpPr/>
          <p:nvPr/>
        </p:nvSpPr>
        <p:spPr>
          <a:xfrm>
            <a:off x="600040" y="3580173"/>
            <a:ext cx="1448300" cy="674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2" name="4 10s.mp4">
            <a:hlinkClick r:id="" action="ppaction://media"/>
          </p:cNvPr>
          <p:cNvPicPr preferRelativeResize="0">
            <a:picLocks/>
          </p:cNvPicPr>
          <p:nvPr>
            <a:videoFile r:link="rId16"/>
            <p:extLst>
              <p:ext uri="{DAA4B4D4-6D71-4841-9C94-3DE7FCFB9230}">
                <p14:media xmlns:p14="http://schemas.microsoft.com/office/powerpoint/2010/main" r:embed="rId15"/>
              </p:ext>
            </p:extLst>
          </p:nvPr>
        </p:nvPicPr>
        <p:blipFill>
          <a:blip r:embed="rId42"/>
          <a:stretch>
            <a:fillRect/>
          </a:stretch>
        </p:blipFill>
        <p:spPr>
          <a:xfrm>
            <a:off x="631584" y="5403506"/>
            <a:ext cx="6184852" cy="313200"/>
          </a:xfrm>
          <a:prstGeom prst="rect">
            <a:avLst/>
          </a:prstGeom>
        </p:spPr>
      </p:pic>
      <p:pic>
        <p:nvPicPr>
          <p:cNvPr id="20" name="4 15s.mp4">
            <a:hlinkClick r:id="" action="ppaction://media"/>
          </p:cNvPr>
          <p:cNvPicPr>
            <a:picLocks/>
          </p:cNvPicPr>
          <p:nvPr>
            <a:videoFile r:link="rId18"/>
            <p:extLst>
              <p:ext uri="{DAA4B4D4-6D71-4841-9C94-3DE7FCFB9230}">
                <p14:media xmlns:p14="http://schemas.microsoft.com/office/powerpoint/2010/main" r:embed="rId17"/>
              </p:ext>
            </p:extLst>
          </p:nvPr>
        </p:nvPicPr>
        <p:blipFill>
          <a:blip r:embed="rId43"/>
          <a:stretch>
            <a:fillRect/>
          </a:stretch>
        </p:blipFill>
        <p:spPr>
          <a:xfrm>
            <a:off x="639117" y="5413696"/>
            <a:ext cx="6184852" cy="313200"/>
          </a:xfrm>
          <a:prstGeom prst="rect">
            <a:avLst/>
          </a:prstGeom>
        </p:spPr>
      </p:pic>
      <p:pic>
        <p:nvPicPr>
          <p:cNvPr id="22" name="4 20s.mp4">
            <a:hlinkClick r:id="" action="ppaction://media"/>
          </p:cNvPr>
          <p:cNvPicPr>
            <a:picLocks/>
          </p:cNvPicPr>
          <p:nvPr>
            <a:videoFile r:link="rId20"/>
            <p:extLst>
              <p:ext uri="{DAA4B4D4-6D71-4841-9C94-3DE7FCFB9230}">
                <p14:media xmlns:p14="http://schemas.microsoft.com/office/powerpoint/2010/main" r:embed="rId19"/>
              </p:ext>
            </p:extLst>
          </p:nvPr>
        </p:nvPicPr>
        <p:blipFill>
          <a:blip r:embed="rId44"/>
          <a:stretch>
            <a:fillRect/>
          </a:stretch>
        </p:blipFill>
        <p:spPr>
          <a:xfrm>
            <a:off x="628664" y="5408601"/>
            <a:ext cx="6211715" cy="313200"/>
          </a:xfrm>
          <a:prstGeom prst="rect">
            <a:avLst/>
          </a:prstGeom>
        </p:spPr>
      </p:pic>
      <p:sp>
        <p:nvSpPr>
          <p:cNvPr id="13" name="ts1">
            <a:hlinkClick r:id="" action="ppaction://macro?name=Slide22.nguoi1"/>
          </p:cNvPr>
          <p:cNvSpPr/>
          <p:nvPr/>
        </p:nvSpPr>
        <p:spPr>
          <a:xfrm>
            <a:off x="628663" y="4379794"/>
            <a:ext cx="1533572" cy="267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a:endParaRPr lang="vi-VN" sz="1050" b="1" dirty="0">
              <a:solidFill>
                <a:prstClr val="white"/>
              </a:solidFill>
              <a:latin typeface="Arial" panose="020B0604020202020204" pitchFamily="34" charset="0"/>
            </a:endParaRPr>
          </a:p>
        </p:txBody>
      </p:sp>
      <p:sp>
        <p:nvSpPr>
          <p:cNvPr id="23" name="Diem"/>
          <p:cNvSpPr/>
          <p:nvPr/>
        </p:nvSpPr>
        <p:spPr>
          <a:xfrm>
            <a:off x="7156664" y="4642888"/>
            <a:ext cx="1201921" cy="75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a:endParaRPr lang="vi-VN" sz="4050" b="1" dirty="0">
              <a:solidFill>
                <a:srgbClr val="00B0F0"/>
              </a:solidFill>
              <a:latin typeface="Arial" panose="020B0604020202020204" pitchFamily="34" charset="0"/>
            </a:endParaRPr>
          </a:p>
        </p:txBody>
      </p:sp>
      <p:sp>
        <p:nvSpPr>
          <p:cNvPr id="26" name="D">
            <a:hlinkClick r:id="" action="ppaction://macro?name=Slide22.traloidung1">
              <a:snd r:embed="rId45" name="FinishRightAnswer-O16.wav"/>
            </a:hlinkClick>
          </p:cNvPr>
          <p:cNvSpPr/>
          <p:nvPr/>
        </p:nvSpPr>
        <p:spPr>
          <a:xfrm>
            <a:off x="7284976" y="5532235"/>
            <a:ext cx="261830" cy="2244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Calibri"/>
              </a:rPr>
              <a:t>Đ</a:t>
            </a:r>
            <a:endParaRPr lang="vi-VN" sz="1350" b="1" dirty="0">
              <a:solidFill>
                <a:prstClr val="white"/>
              </a:solidFill>
              <a:latin typeface="Arial" panose="020B0604020202020204" pitchFamily="34" charset="0"/>
            </a:endParaRPr>
          </a:p>
        </p:txBody>
      </p:sp>
      <p:sp>
        <p:nvSpPr>
          <p:cNvPr id="27" name="S">
            <a:hlinkClick r:id="" action="ppaction://macro?name=Slide22.traloisai1">
              <a:snd r:embed="rId46" name="FinishWrongAnswer-O16.wav"/>
            </a:hlinkClick>
          </p:cNvPr>
          <p:cNvSpPr/>
          <p:nvPr/>
        </p:nvSpPr>
        <p:spPr>
          <a:xfrm>
            <a:off x="7914145" y="5527682"/>
            <a:ext cx="261830" cy="2244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alibri"/>
              </a:rPr>
              <a:t>S</a:t>
            </a:r>
            <a:endParaRPr lang="vi-VN" sz="1350" b="1">
              <a:solidFill>
                <a:prstClr val="white"/>
              </a:solidFill>
              <a:latin typeface="Arial" panose="020B0604020202020204" pitchFamily="34" charset="0"/>
            </a:endParaRPr>
          </a:p>
        </p:txBody>
      </p:sp>
      <p:sp>
        <p:nvSpPr>
          <p:cNvPr id="32" name="5s dem nguoc">
            <a:hlinkClick r:id="" action="ppaction://macro?name=Slide22.traloisai1">
              <a:snd r:embed="rId47" name="Finish5Seconds-O16.wav"/>
            </a:hlinkClick>
          </p:cNvPr>
          <p:cNvSpPr/>
          <p:nvPr/>
        </p:nvSpPr>
        <p:spPr>
          <a:xfrm>
            <a:off x="8645097" y="5263424"/>
            <a:ext cx="302526" cy="216024"/>
          </a:xfrm>
          <a:prstGeom prst="rect">
            <a:avLst/>
          </a:prstGeom>
        </p:spPr>
        <p:style>
          <a:lnRef idx="1">
            <a:schemeClr val="dk1"/>
          </a:lnRef>
          <a:fillRef idx="2">
            <a:schemeClr val="dk1"/>
          </a:fillRef>
          <a:effectRef idx="1">
            <a:schemeClr val="dk1"/>
          </a:effectRef>
          <a:fontRef idx="minor">
            <a:schemeClr val="dk1"/>
          </a:fontRef>
        </p:style>
        <p:txBody>
          <a:bodyPr wrap="none" rtlCol="0" anchor="ctr"/>
          <a:lstStyle/>
          <a:p>
            <a:pPr algn="ctr" defTabSz="685800"/>
            <a:r>
              <a:rPr lang="en-US" sz="1350" b="1" dirty="0">
                <a:solidFill>
                  <a:prstClr val="black"/>
                </a:solidFill>
                <a:latin typeface="Arial" panose="020B0604020202020204" pitchFamily="34" charset="0"/>
                <a:cs typeface="Arial" panose="020B0604020202020204" pitchFamily="34" charset="0"/>
              </a:rPr>
              <a:t>5s</a:t>
            </a:r>
            <a:endParaRPr lang="vi-VN" sz="1350" b="1" dirty="0">
              <a:solidFill>
                <a:prstClr val="black"/>
              </a:solidFill>
              <a:latin typeface="Arial" panose="020B0604020202020204" pitchFamily="34" charset="0"/>
              <a:cs typeface="Arial" panose="020B0604020202020204" pitchFamily="34" charset="0"/>
            </a:endParaRPr>
          </a:p>
        </p:txBody>
      </p:sp>
      <p:grpSp>
        <p:nvGrpSpPr>
          <p:cNvPr id="42" name="Group 41"/>
          <p:cNvGrpSpPr/>
          <p:nvPr/>
        </p:nvGrpSpPr>
        <p:grpSpPr>
          <a:xfrm>
            <a:off x="8699774" y="4162694"/>
            <a:ext cx="218169" cy="201857"/>
            <a:chOff x="8100392" y="3933056"/>
            <a:chExt cx="360040" cy="315320"/>
          </a:xfrm>
          <a:solidFill>
            <a:schemeClr val="bg1">
              <a:alpha val="0"/>
            </a:schemeClr>
          </a:solidFill>
        </p:grpSpPr>
        <p:sp>
          <p:nvSpPr>
            <p:cNvPr id="43"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defTabSz="685800"/>
              <a:endParaRPr lang="vi-VN" sz="1050">
                <a:solidFill>
                  <a:prstClr val="white"/>
                </a:solidFill>
                <a:latin typeface="Arial" panose="020B0604020202020204" pitchFamily="34" charset="0"/>
              </a:endParaRPr>
            </a:p>
          </p:txBody>
        </p:sp>
        <p:cxnSp>
          <p:nvCxnSpPr>
            <p:cNvPr id="44" name="Straight Connector 43"/>
            <p:cNvCxnSpPr>
              <a:stCxn id="43"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3" idx="7"/>
            </p:cNvCxnSpPr>
            <p:nvPr/>
          </p:nvCxnSpPr>
          <p:spPr>
            <a:xfrm flipV="1">
              <a:off x="8280412" y="3979234"/>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Striped Right Arrow 37">
            <a:hlinkClick r:id="" action="ppaction://noaction">
              <a:snd r:embed="rId48" name="4 hoan thanh.wav"/>
            </a:hlinkClick>
          </p:cNvPr>
          <p:cNvSpPr/>
          <p:nvPr/>
        </p:nvSpPr>
        <p:spPr>
          <a:xfrm>
            <a:off x="8480406" y="5714702"/>
            <a:ext cx="507154" cy="243768"/>
          </a:xfrm>
          <a:prstGeom prst="stripedRightArrow">
            <a:avLst/>
          </a:prstGeom>
          <a:ln/>
        </p:spPr>
        <p:style>
          <a:lnRef idx="0">
            <a:schemeClr val="accent1"/>
          </a:lnRef>
          <a:fillRef idx="3">
            <a:schemeClr val="accent1"/>
          </a:fillRef>
          <a:effectRef idx="3">
            <a:schemeClr val="accent1"/>
          </a:effectRef>
          <a:fontRef idx="minor">
            <a:schemeClr val="lt1"/>
          </a:fontRef>
        </p:style>
        <p:txBody>
          <a:bodyPr wrap="none" rtlCol="0" anchor="ctr"/>
          <a:lstStyle/>
          <a:p>
            <a:pPr algn="ctr" defTabSz="685800"/>
            <a:endParaRPr lang="vi-VN" sz="1050" dirty="0">
              <a:solidFill>
                <a:prstClr val="white"/>
              </a:solidFill>
              <a:latin typeface="Arial" panose="020B0604020202020204" pitchFamily="34" charset="0"/>
            </a:endParaRPr>
          </a:p>
        </p:txBody>
      </p:sp>
      <p:grpSp>
        <p:nvGrpSpPr>
          <p:cNvPr id="47" name="Group 46"/>
          <p:cNvGrpSpPr/>
          <p:nvPr/>
        </p:nvGrpSpPr>
        <p:grpSpPr>
          <a:xfrm>
            <a:off x="8699774" y="4486732"/>
            <a:ext cx="218169" cy="201857"/>
            <a:chOff x="8100392" y="3933056"/>
            <a:chExt cx="360040" cy="315320"/>
          </a:xfrm>
          <a:solidFill>
            <a:schemeClr val="bg1">
              <a:alpha val="0"/>
            </a:schemeClr>
          </a:solidFill>
        </p:grpSpPr>
        <p:sp>
          <p:nvSpPr>
            <p:cNvPr id="48"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defTabSz="685800"/>
              <a:endParaRPr lang="vi-VN" sz="1050">
                <a:solidFill>
                  <a:prstClr val="white"/>
                </a:solidFill>
                <a:latin typeface="Arial" panose="020B0604020202020204" pitchFamily="34" charset="0"/>
              </a:endParaRPr>
            </a:p>
          </p:txBody>
        </p:sp>
        <p:cxnSp>
          <p:nvCxnSpPr>
            <p:cNvPr id="49" name="Straight Connector 48"/>
            <p:cNvCxnSpPr>
              <a:stCxn id="48"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48" idx="6"/>
            </p:cNvCxnSpPr>
            <p:nvPr/>
          </p:nvCxnSpPr>
          <p:spPr>
            <a:xfrm>
              <a:off x="8280412" y="4090716"/>
              <a:ext cx="180020"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8699774" y="4803550"/>
            <a:ext cx="218169" cy="201857"/>
            <a:chOff x="8100392" y="3933056"/>
            <a:chExt cx="360040" cy="315320"/>
          </a:xfrm>
          <a:solidFill>
            <a:schemeClr val="bg1">
              <a:alpha val="0"/>
            </a:schemeClr>
          </a:solidFill>
        </p:grpSpPr>
        <p:sp>
          <p:nvSpPr>
            <p:cNvPr id="53"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defTabSz="685800"/>
              <a:endParaRPr lang="vi-VN" sz="1050">
                <a:solidFill>
                  <a:prstClr val="white"/>
                </a:solidFill>
                <a:latin typeface="Arial" panose="020B0604020202020204" pitchFamily="34" charset="0"/>
              </a:endParaRPr>
            </a:p>
          </p:txBody>
        </p:sp>
        <p:cxnSp>
          <p:nvCxnSpPr>
            <p:cNvPr id="54" name="Straight Connector 53"/>
            <p:cNvCxnSpPr>
              <a:stCxn id="53"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endCxn id="53" idx="5"/>
            </p:cNvCxnSpPr>
            <p:nvPr/>
          </p:nvCxnSpPr>
          <p:spPr>
            <a:xfrm>
              <a:off x="8280412" y="4090716"/>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6" name="Ngoi sao hi vong">
            <a:hlinkClick r:id="" action="ppaction://macro?name=Slide22.ngoisao1">
              <a:snd r:embed="rId49" name="ngoi sao hi vong.wav"/>
            </a:hlinkClick>
          </p:cNvPr>
          <p:cNvSpPr/>
          <p:nvPr/>
        </p:nvSpPr>
        <p:spPr>
          <a:xfrm>
            <a:off x="7565646" y="5613899"/>
            <a:ext cx="324000" cy="324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dirty="0">
              <a:solidFill>
                <a:prstClr val="white"/>
              </a:solidFill>
              <a:latin typeface="Arial" panose="020B0604020202020204" pitchFamily="34" charset="0"/>
            </a:endParaRPr>
          </a:p>
        </p:txBody>
      </p:sp>
      <p:sp>
        <p:nvSpPr>
          <p:cNvPr id="65" name="Rectangle 64"/>
          <p:cNvSpPr/>
          <p:nvPr/>
        </p:nvSpPr>
        <p:spPr>
          <a:xfrm>
            <a:off x="928312" y="5598351"/>
            <a:ext cx="427010" cy="300082"/>
          </a:xfrm>
          <a:prstGeom prst="rect">
            <a:avLst/>
          </a:prstGeom>
        </p:spPr>
        <p:txBody>
          <a:bodyPr wrap="square">
            <a:spAutoFit/>
          </a:bodyPr>
          <a:lstStyle/>
          <a:p>
            <a:pPr defTabSz="685800"/>
            <a:endParaRPr lang="en-US" sz="1350" b="1" dirty="0">
              <a:solidFill>
                <a:prstClr val="black">
                  <a:lumMod val="95000"/>
                  <a:lumOff val="5000"/>
                </a:prstClr>
              </a:solidFill>
              <a:latin typeface="Calibri"/>
            </a:endParaRPr>
          </a:p>
        </p:txBody>
      </p:sp>
      <p:pic>
        <p:nvPicPr>
          <p:cNvPr id="46" name="Finish5Seconds">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41"/>
          <a:stretch>
            <a:fillRect/>
          </a:stretch>
        </p:blipFill>
        <p:spPr>
          <a:xfrm>
            <a:off x="9253128" y="3043296"/>
            <a:ext cx="457200" cy="457200"/>
          </a:xfrm>
          <a:prstGeom prst="rect">
            <a:avLst/>
          </a:prstGeom>
        </p:spPr>
      </p:pic>
      <p:pic>
        <p:nvPicPr>
          <p:cNvPr id="78" name="Picture 77"/>
          <p:cNvPicPr>
            <a:picLocks noChangeAspect="1"/>
          </p:cNvPicPr>
          <p:nvPr/>
        </p:nvPicPr>
        <p:blipFill rotWithShape="1">
          <a:blip r:embed="rId50" cstate="print">
            <a:extLst>
              <a:ext uri="{28A0092B-C50C-407E-A947-70E740481C1C}">
                <a14:useLocalDpi xmlns:a14="http://schemas.microsoft.com/office/drawing/2010/main" val="0"/>
              </a:ext>
            </a:extLst>
          </a:blip>
          <a:srcRect l="10340" r="60232"/>
          <a:stretch/>
        </p:blipFill>
        <p:spPr>
          <a:xfrm>
            <a:off x="6899206" y="310482"/>
            <a:ext cx="1928726" cy="1823632"/>
          </a:xfrm>
          <a:prstGeom prst="rect">
            <a:avLst/>
          </a:prstGeom>
        </p:spPr>
      </p:pic>
      <p:pic>
        <p:nvPicPr>
          <p:cNvPr id="79" name="Picture 78"/>
          <p:cNvPicPr>
            <a:picLocks noChangeAspect="1"/>
          </p:cNvPicPr>
          <p:nvPr/>
        </p:nvPicPr>
        <p:blipFill rotWithShape="1">
          <a:blip r:embed="rId50" cstate="print">
            <a:extLst>
              <a:ext uri="{28A0092B-C50C-407E-A947-70E740481C1C}">
                <a14:useLocalDpi xmlns:a14="http://schemas.microsoft.com/office/drawing/2010/main" val="0"/>
              </a:ext>
            </a:extLst>
          </a:blip>
          <a:srcRect l="10340" r="60232"/>
          <a:stretch/>
        </p:blipFill>
        <p:spPr>
          <a:xfrm>
            <a:off x="4763239" y="306774"/>
            <a:ext cx="1928726" cy="1823632"/>
          </a:xfrm>
          <a:prstGeom prst="rect">
            <a:avLst/>
          </a:prstGeom>
        </p:spPr>
      </p:pic>
      <p:pic>
        <p:nvPicPr>
          <p:cNvPr id="80" name="Picture 79"/>
          <p:cNvPicPr>
            <a:picLocks noChangeAspect="1"/>
          </p:cNvPicPr>
          <p:nvPr/>
        </p:nvPicPr>
        <p:blipFill rotWithShape="1">
          <a:blip r:embed="rId50" cstate="print">
            <a:extLst>
              <a:ext uri="{28A0092B-C50C-407E-A947-70E740481C1C}">
                <a14:useLocalDpi xmlns:a14="http://schemas.microsoft.com/office/drawing/2010/main" val="0"/>
              </a:ext>
            </a:extLst>
          </a:blip>
          <a:srcRect l="10340" r="60232"/>
          <a:stretch/>
        </p:blipFill>
        <p:spPr>
          <a:xfrm>
            <a:off x="2581270" y="306775"/>
            <a:ext cx="1928726" cy="1823632"/>
          </a:xfrm>
          <a:prstGeom prst="rect">
            <a:avLst/>
          </a:prstGeom>
        </p:spPr>
      </p:pic>
      <p:pic>
        <p:nvPicPr>
          <p:cNvPr id="81" name="Picture 80"/>
          <p:cNvPicPr>
            <a:picLocks noChangeAspect="1"/>
          </p:cNvPicPr>
          <p:nvPr/>
        </p:nvPicPr>
        <p:blipFill rotWithShape="1">
          <a:blip r:embed="rId50" cstate="print">
            <a:extLst>
              <a:ext uri="{28A0092B-C50C-407E-A947-70E740481C1C}">
                <a14:useLocalDpi xmlns:a14="http://schemas.microsoft.com/office/drawing/2010/main" val="0"/>
              </a:ext>
            </a:extLst>
          </a:blip>
          <a:srcRect l="10340" r="60232"/>
          <a:stretch/>
        </p:blipFill>
        <p:spPr>
          <a:xfrm>
            <a:off x="518990" y="307540"/>
            <a:ext cx="1928726" cy="1823632"/>
          </a:xfrm>
          <a:prstGeom prst="rect">
            <a:avLst/>
          </a:prstGeom>
        </p:spPr>
      </p:pic>
      <p:pic>
        <p:nvPicPr>
          <p:cNvPr id="86" name="Picture 3713" descr="Hình ảnh có liên quan"/>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417526" y="-253289"/>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713" descr="Hình ảnh có liên quan"/>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216715" y="-145382"/>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3713" descr="Hình ảnh có liên quan"/>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980726" y="-126227"/>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3713" descr="Hình ảnh có liên quan"/>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4622" y="-165745"/>
            <a:ext cx="2963688" cy="2963688"/>
          </a:xfrm>
          <a:prstGeom prst="rect">
            <a:avLst/>
          </a:prstGeom>
          <a:noFill/>
          <a:extLst>
            <a:ext uri="{909E8E84-426E-40DD-AFC4-6F175D3DCCD1}">
              <a14:hiddenFill xmlns:a14="http://schemas.microsoft.com/office/drawing/2010/main">
                <a:solidFill>
                  <a:srgbClr val="FFFFFF"/>
                </a:solidFill>
              </a14:hiddenFill>
            </a:ext>
          </a:extLst>
        </p:spPr>
      </p:pic>
      <p:sp>
        <p:nvSpPr>
          <p:cNvPr id="34" name="n1"/>
          <p:cNvSpPr txBox="1">
            <a:spLocks/>
          </p:cNvSpPr>
          <p:nvPr/>
        </p:nvSpPr>
        <p:spPr>
          <a:xfrm>
            <a:off x="-153255" y="2208227"/>
            <a:ext cx="9140815" cy="1102519"/>
          </a:xfrm>
          <a:prstGeom prst="rect">
            <a:avLst/>
          </a:prstGeom>
        </p:spPr>
        <p:txBody>
          <a:bodyPr vert="horz" lIns="68580" tIns="34290" rIns="68580" bIns="3429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sz="7200" b="1" cap="all" dirty="0" err="1"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Về</a:t>
            </a:r>
            <a:r>
              <a:rPr lang="en-US" sz="7200" b="1" cap="all" dirty="0"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 </a:t>
            </a:r>
            <a:r>
              <a:rPr lang="en-US" sz="7200" b="1" cap="all" dirty="0" err="1"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đích</a:t>
            </a:r>
            <a:r>
              <a:rPr lang="en-US" sz="7200" b="1" cap="all" dirty="0"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 GÓI 40 </a:t>
            </a:r>
            <a:endParaRPr lang="vi-VN" sz="7200" b="1" cap="all" dirty="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endParaRPr>
          </a:p>
        </p:txBody>
      </p:sp>
      <p:sp>
        <p:nvSpPr>
          <p:cNvPr id="5" name="goi60">
            <a:hlinkClick r:id="" action="ppaction://macro?name=Slide22.chon60"/>
          </p:cNvPr>
          <p:cNvSpPr/>
          <p:nvPr/>
        </p:nvSpPr>
        <p:spPr>
          <a:xfrm>
            <a:off x="7179767" y="2582354"/>
            <a:ext cx="1137689" cy="7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58" name="Isosceles Triangle 57">
            <a:hlinkClick r:id="" action="ppaction://macro?name=VeDich1Tru1"/>
            <a:hlinkHover r:id="" action="ppaction://noaction" highlightClick="1"/>
          </p:cNvPr>
          <p:cNvSpPr/>
          <p:nvPr/>
        </p:nvSpPr>
        <p:spPr>
          <a:xfrm rot="10800000">
            <a:off x="876807" y="2389469"/>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59" name="Isosceles Triangle 58">
            <a:hlinkClick r:id="" action="ppaction://macro?name=VeDich1Tru2"/>
            <a:hlinkHover r:id="" action="ppaction://noaction" highlightClick="1"/>
          </p:cNvPr>
          <p:cNvSpPr/>
          <p:nvPr/>
        </p:nvSpPr>
        <p:spPr>
          <a:xfrm rot="10800000">
            <a:off x="2155596" y="2405518"/>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0" name="Isosceles Triangle 59">
            <a:hlinkClick r:id="" action="ppaction://macro?name=VeDich1Tru3"/>
            <a:hlinkHover r:id="" action="ppaction://noaction" highlightClick="1"/>
          </p:cNvPr>
          <p:cNvSpPr/>
          <p:nvPr/>
        </p:nvSpPr>
        <p:spPr>
          <a:xfrm rot="10800000">
            <a:off x="3410787" y="2430908"/>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1" name="Isosceles Triangle 60">
            <a:hlinkClick r:id="" action="ppaction://macro?name=VeDich1Tru4"/>
            <a:hlinkHover r:id="" action="ppaction://noaction" highlightClick="1"/>
          </p:cNvPr>
          <p:cNvSpPr/>
          <p:nvPr/>
        </p:nvSpPr>
        <p:spPr>
          <a:xfrm rot="10800000">
            <a:off x="4587277" y="2412420"/>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goi40">
            <a:hlinkClick r:id="" action="ppaction://macro?name=Slide22.chon40"/>
          </p:cNvPr>
          <p:cNvSpPr/>
          <p:nvPr/>
        </p:nvSpPr>
        <p:spPr>
          <a:xfrm>
            <a:off x="7179767" y="1610246"/>
            <a:ext cx="1061843" cy="7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51" name="Rectangle 50">
            <a:hlinkClick r:id="" action="ppaction://macro?name=Slide22.ngoisao1"/>
            <a:hlinkHover r:id="" action="ppaction://noaction" highlightClick="1"/>
          </p:cNvPr>
          <p:cNvSpPr/>
          <p:nvPr/>
        </p:nvSpPr>
        <p:spPr>
          <a:xfrm>
            <a:off x="-28432" y="848861"/>
            <a:ext cx="325607" cy="253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a:endParaRPr>
          </a:p>
        </p:txBody>
      </p:sp>
      <p:sp>
        <p:nvSpPr>
          <p:cNvPr id="21" name="Isosceles Triangle 20">
            <a:hlinkClick r:id="" action="ppaction://macro?name=VeDich1Cong1"/>
            <a:hlinkHover r:id="" action="ppaction://noaction" highlightClick="1"/>
          </p:cNvPr>
          <p:cNvSpPr/>
          <p:nvPr/>
        </p:nvSpPr>
        <p:spPr>
          <a:xfrm>
            <a:off x="861063" y="1962059"/>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2" name="Isosceles Triangle 61">
            <a:hlinkClick r:id="" action="ppaction://macro?name=VeDich1Cong2"/>
            <a:hlinkHover r:id="" action="ppaction://noaction" highlightClick="1"/>
          </p:cNvPr>
          <p:cNvSpPr/>
          <p:nvPr/>
        </p:nvSpPr>
        <p:spPr>
          <a:xfrm>
            <a:off x="2162988" y="1908441"/>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3" name="Isosceles Triangle 62">
            <a:hlinkClick r:id="" action="ppaction://macro?name=VeDich1Cong3"/>
            <a:hlinkHover r:id="" action="ppaction://noaction" highlightClick="1"/>
          </p:cNvPr>
          <p:cNvSpPr/>
          <p:nvPr/>
        </p:nvSpPr>
        <p:spPr>
          <a:xfrm>
            <a:off x="3418179" y="1933831"/>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4" name="Isosceles Triangle 63">
            <a:hlinkClick r:id="" action="ppaction://macro?name=VeDich1Cong4"/>
            <a:hlinkHover r:id="" action="ppaction://noaction" highlightClick="1"/>
          </p:cNvPr>
          <p:cNvSpPr/>
          <p:nvPr/>
        </p:nvSpPr>
        <p:spPr>
          <a:xfrm>
            <a:off x="4594671" y="1974636"/>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4" name="TextBox 83"/>
          <p:cNvSpPr txBox="1"/>
          <p:nvPr/>
        </p:nvSpPr>
        <p:spPr>
          <a:xfrm>
            <a:off x="596427" y="3594837"/>
            <a:ext cx="6175691" cy="300082"/>
          </a:xfrm>
          <a:prstGeom prst="rect">
            <a:avLst/>
          </a:prstGeom>
          <a:solidFill>
            <a:schemeClr val="tx1">
              <a:lumMod val="95000"/>
              <a:lumOff val="5000"/>
            </a:schemeClr>
          </a:solidFill>
          <a:ln w="28575">
            <a:solidFill>
              <a:schemeClr val="bg1"/>
            </a:solidFill>
          </a:ln>
        </p:spPr>
        <p:txBody>
          <a:bodyPr wrap="square" rtlCol="0">
            <a:spAutoFit/>
          </a:bodyPr>
          <a:lstStyle/>
          <a:p>
            <a:pPr algn="ctr" defTabSz="685800"/>
            <a:endParaRPr lang="vi-VN" sz="1350" b="1" i="1" dirty="0">
              <a:solidFill>
                <a:prstClr val="white"/>
              </a:solidFill>
              <a:latin typeface="Arial" panose="020B0604020202020204" pitchFamily="34" charset="0"/>
              <a:cs typeface="Arial" panose="020B0604020202020204" pitchFamily="34" charset="0"/>
            </a:endParaRPr>
          </a:p>
        </p:txBody>
      </p:sp>
      <p:sp>
        <p:nvSpPr>
          <p:cNvPr id="57" name="temp1" hidden="1"/>
          <p:cNvSpPr/>
          <p:nvPr/>
        </p:nvSpPr>
        <p:spPr>
          <a:xfrm>
            <a:off x="9422096" y="2031252"/>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Câu hỏi</a:t>
            </a:r>
            <a:endParaRPr lang="vi-VN" sz="1350" dirty="0">
              <a:solidFill>
                <a:prstClr val="white"/>
              </a:solidFill>
              <a:latin typeface="Arial" panose="020B0604020202020204" pitchFamily="34" charset="0"/>
            </a:endParaRPr>
          </a:p>
        </p:txBody>
      </p:sp>
      <p:sp>
        <p:nvSpPr>
          <p:cNvPr id="90" name="temp2" hidden="1"/>
          <p:cNvSpPr/>
          <p:nvPr/>
        </p:nvSpPr>
        <p:spPr>
          <a:xfrm>
            <a:off x="9611012" y="271537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điểm</a:t>
            </a:r>
            <a:endParaRPr lang="vi-VN" sz="1350" dirty="0">
              <a:solidFill>
                <a:prstClr val="white"/>
              </a:solidFill>
              <a:latin typeface="Arial" panose="020B0604020202020204" pitchFamily="34" charset="0"/>
            </a:endParaRPr>
          </a:p>
        </p:txBody>
      </p:sp>
      <p:sp>
        <p:nvSpPr>
          <p:cNvPr id="91" name="temp3" hidden="1"/>
          <p:cNvSpPr/>
          <p:nvPr/>
        </p:nvSpPr>
        <p:spPr>
          <a:xfrm>
            <a:off x="9598193" y="363229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Gói</a:t>
            </a:r>
            <a:endParaRPr lang="vi-VN" sz="1350" dirty="0">
              <a:solidFill>
                <a:prstClr val="white"/>
              </a:solidFill>
              <a:latin typeface="Arial" panose="020B0604020202020204" pitchFamily="34" charset="0"/>
            </a:endParaRPr>
          </a:p>
        </p:txBody>
      </p:sp>
      <p:pic>
        <p:nvPicPr>
          <p:cNvPr id="72" name="Picture 71"/>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flipH="1">
            <a:off x="-605449" y="3647502"/>
            <a:ext cx="2224709" cy="1987272"/>
          </a:xfrm>
          <a:prstGeom prst="rect">
            <a:avLst/>
          </a:prstGeom>
        </p:spPr>
      </p:pic>
      <p:sp>
        <p:nvSpPr>
          <p:cNvPr id="92" name="Flowchart: Manual Input 91"/>
          <p:cNvSpPr/>
          <p:nvPr/>
        </p:nvSpPr>
        <p:spPr>
          <a:xfrm rot="5400000">
            <a:off x="2027740" y="2199130"/>
            <a:ext cx="268991" cy="3098948"/>
          </a:xfrm>
          <a:prstGeom prst="flowChartManualInpu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dirty="0">
              <a:solidFill>
                <a:prstClr val="white"/>
              </a:solidFill>
              <a:latin typeface="Arial" panose="020B0604020202020204" pitchFamily="34" charset="0"/>
            </a:endParaRPr>
          </a:p>
        </p:txBody>
      </p:sp>
      <p:sp>
        <p:nvSpPr>
          <p:cNvPr id="93" name="TextBox 92"/>
          <p:cNvSpPr txBox="1"/>
          <p:nvPr/>
        </p:nvSpPr>
        <p:spPr>
          <a:xfrm>
            <a:off x="1059886" y="3598516"/>
            <a:ext cx="886781" cy="300082"/>
          </a:xfrm>
          <a:prstGeom prst="rect">
            <a:avLst/>
          </a:prstGeom>
          <a:noFill/>
        </p:spPr>
        <p:txBody>
          <a:bodyPr wrap="none" rtlCol="0">
            <a:spAutoFit/>
          </a:bodyPr>
          <a:lstStyle/>
          <a:p>
            <a:pPr defTabSz="685800"/>
            <a:r>
              <a:rPr lang="en-US" sz="1350" b="1" i="1" dirty="0">
                <a:solidFill>
                  <a:prstClr val="white"/>
                </a:solidFill>
                <a:latin typeface="Arial" panose="020B0604020202020204" pitchFamily="34" charset="0"/>
                <a:cs typeface="Arial" panose="020B0604020202020204" pitchFamily="34" charset="0"/>
              </a:rPr>
              <a:t>VỀ ĐÍCH</a:t>
            </a:r>
            <a:endParaRPr lang="vi-VN" sz="1350" b="1" i="1" dirty="0">
              <a:solidFill>
                <a:prstClr val="white"/>
              </a:solidFill>
              <a:latin typeface="Arial" panose="020B0604020202020204" pitchFamily="34" charset="0"/>
              <a:cs typeface="Arial" panose="020B0604020202020204" pitchFamily="34" charset="0"/>
            </a:endParaRPr>
          </a:p>
        </p:txBody>
      </p:sp>
      <p:pic>
        <p:nvPicPr>
          <p:cNvPr id="95" name="FinishQuestionPackShow-O14">
            <a:hlinkClick r:id="" action="ppaction://media"/>
            <a:extLst>
              <a:ext uri="{FF2B5EF4-FFF2-40B4-BE49-F238E27FC236}">
                <a16:creationId xmlns:a16="http://schemas.microsoft.com/office/drawing/2014/main" id="{414E3FCB-03F0-48BB-B92D-D3B953E4AE87}"/>
              </a:ext>
            </a:extLst>
          </p:cNvPr>
          <p:cNvPicPr>
            <a:picLocks noChangeAspect="1"/>
          </p:cNvPicPr>
          <p:nvPr>
            <a:audioFile r:link="rId24"/>
            <p:extLst>
              <p:ext uri="{DAA4B4D4-6D71-4841-9C94-3DE7FCFB9230}">
                <p14:media xmlns:p14="http://schemas.microsoft.com/office/powerpoint/2010/main" r:embed="rId23"/>
              </p:ext>
            </p:extLst>
          </p:nvPr>
        </p:nvPicPr>
        <p:blipFill>
          <a:blip r:embed="rId41"/>
          <a:stretch>
            <a:fillRect/>
          </a:stretch>
        </p:blipFill>
        <p:spPr>
          <a:xfrm>
            <a:off x="4347427" y="-1170600"/>
            <a:ext cx="457200" cy="457200"/>
          </a:xfrm>
          <a:prstGeom prst="rect">
            <a:avLst/>
          </a:prstGeom>
        </p:spPr>
      </p:pic>
      <p:pic>
        <p:nvPicPr>
          <p:cNvPr id="69" name="Finish5Seconds-O14">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41"/>
          <a:stretch>
            <a:fillRect/>
          </a:stretch>
        </p:blipFill>
        <p:spPr>
          <a:xfrm>
            <a:off x="10302720" y="2654426"/>
            <a:ext cx="457200" cy="457200"/>
          </a:xfrm>
          <a:prstGeom prst="rect">
            <a:avLst/>
          </a:prstGeom>
        </p:spPr>
      </p:pic>
      <p:pic>
        <p:nvPicPr>
          <p:cNvPr id="70" name="FinishQuestionPackChoose-O16">
            <a:hlinkClick r:id="" action="ppaction://media"/>
            <a:extLst>
              <a:ext uri="{FF2B5EF4-FFF2-40B4-BE49-F238E27FC236}">
                <a16:creationId xmlns:a16="http://schemas.microsoft.com/office/drawing/2014/main" id="{54E940D5-59BB-4339-82A3-961750ED202E}"/>
              </a:ext>
            </a:extLst>
          </p:cNvPr>
          <p:cNvPicPr>
            <a:picLocks noChangeAspect="1"/>
          </p:cNvPicPr>
          <p:nvPr>
            <a:audioFile r:link="rId28"/>
            <p:extLst>
              <p:ext uri="{DAA4B4D4-6D71-4841-9C94-3DE7FCFB9230}">
                <p14:media xmlns:p14="http://schemas.microsoft.com/office/powerpoint/2010/main" r:embed="rId27"/>
              </p:ext>
            </p:extLst>
          </p:nvPr>
        </p:nvPicPr>
        <p:blipFill>
          <a:blip r:embed="rId41"/>
          <a:stretch>
            <a:fillRect/>
          </a:stretch>
        </p:blipFill>
        <p:spPr>
          <a:xfrm>
            <a:off x="1093783" y="-882668"/>
            <a:ext cx="457200" cy="457200"/>
          </a:xfrm>
          <a:prstGeom prst="rect">
            <a:avLst/>
          </a:prstGeom>
        </p:spPr>
      </p:pic>
      <p:pic>
        <p:nvPicPr>
          <p:cNvPr id="71" name="FinishQuestionPackShow-O16">
            <a:hlinkClick r:id="" action="ppaction://media"/>
            <a:extLst>
              <a:ext uri="{FF2B5EF4-FFF2-40B4-BE49-F238E27FC236}">
                <a16:creationId xmlns:a16="http://schemas.microsoft.com/office/drawing/2014/main" id="{A7DCB2E1-1E68-485D-B85C-8CCC46A57009}"/>
              </a:ext>
            </a:extLst>
          </p:cNvPr>
          <p:cNvPicPr>
            <a:picLocks noChangeAspect="1"/>
          </p:cNvPicPr>
          <p:nvPr>
            <a:audioFile r:link="rId30"/>
            <p:extLst>
              <p:ext uri="{DAA4B4D4-6D71-4841-9C94-3DE7FCFB9230}">
                <p14:media xmlns:p14="http://schemas.microsoft.com/office/powerpoint/2010/main" r:embed="rId29"/>
              </p:ext>
            </p:extLst>
          </p:nvPr>
        </p:nvPicPr>
        <p:blipFill>
          <a:blip r:embed="rId41"/>
          <a:stretch>
            <a:fillRect/>
          </a:stretch>
        </p:blipFill>
        <p:spPr>
          <a:xfrm>
            <a:off x="139227" y="-864372"/>
            <a:ext cx="457200" cy="457200"/>
          </a:xfrm>
          <a:prstGeom prst="rect">
            <a:avLst/>
          </a:prstGeom>
        </p:spPr>
      </p:pic>
      <p:sp>
        <p:nvSpPr>
          <p:cNvPr id="17" name="TextBox 16"/>
          <p:cNvSpPr txBox="1"/>
          <p:nvPr/>
        </p:nvSpPr>
        <p:spPr>
          <a:xfrm>
            <a:off x="1959388" y="3564441"/>
            <a:ext cx="181509"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sp>
        <p:nvSpPr>
          <p:cNvPr id="77" name="TextBox 76"/>
          <p:cNvSpPr txBox="1"/>
          <p:nvPr/>
        </p:nvSpPr>
        <p:spPr>
          <a:xfrm>
            <a:off x="2626509" y="3588406"/>
            <a:ext cx="382578" cy="369332"/>
          </a:xfrm>
          <a:prstGeom prst="rect">
            <a:avLst/>
          </a:prstGeom>
          <a:noFill/>
        </p:spPr>
        <p:txBody>
          <a:bodyPr wrap="square" rtlCol="0">
            <a:spAutoFit/>
          </a:bodyPr>
          <a:lstStyle/>
          <a:p>
            <a:r>
              <a:rPr lang="en-US" dirty="0">
                <a:solidFill>
                  <a:schemeClr val="bg1"/>
                </a:solidFill>
              </a:rPr>
              <a:t>3</a:t>
            </a:r>
          </a:p>
        </p:txBody>
      </p:sp>
      <p:sp>
        <p:nvSpPr>
          <p:cNvPr id="83" name="TextBox 82"/>
          <p:cNvSpPr txBox="1"/>
          <p:nvPr/>
        </p:nvSpPr>
        <p:spPr>
          <a:xfrm>
            <a:off x="2267705" y="3582439"/>
            <a:ext cx="295315" cy="369332"/>
          </a:xfrm>
          <a:prstGeom prst="rect">
            <a:avLst/>
          </a:prstGeom>
          <a:noFill/>
        </p:spPr>
        <p:txBody>
          <a:bodyPr wrap="square" rtlCol="0">
            <a:spAutoFit/>
          </a:bodyPr>
          <a:lstStyle/>
          <a:p>
            <a:r>
              <a:rPr lang="en-US" dirty="0">
                <a:solidFill>
                  <a:schemeClr val="bg1"/>
                </a:solidFill>
              </a:rPr>
              <a:t>2</a:t>
            </a:r>
          </a:p>
        </p:txBody>
      </p:sp>
      <p:grpSp>
        <p:nvGrpSpPr>
          <p:cNvPr id="35" name="Group 34"/>
          <p:cNvGrpSpPr/>
          <p:nvPr/>
        </p:nvGrpSpPr>
        <p:grpSpPr>
          <a:xfrm>
            <a:off x="600631" y="3629127"/>
            <a:ext cx="6211352" cy="1467185"/>
            <a:chOff x="600631" y="3629127"/>
            <a:chExt cx="6211352" cy="1467185"/>
          </a:xfrm>
        </p:grpSpPr>
        <mc:AlternateContent xmlns:mc="http://schemas.openxmlformats.org/markup-compatibility/2006" xmlns:a14="http://schemas.microsoft.com/office/drawing/2010/main">
          <mc:Choice Requires="a14">
            <p:sp>
              <p:nvSpPr>
                <p:cNvPr id="16" name="TextBox 15"/>
                <p:cNvSpPr txBox="1"/>
                <p:nvPr/>
              </p:nvSpPr>
              <p:spPr>
                <a:xfrm>
                  <a:off x="600631" y="4431386"/>
                  <a:ext cx="6211352" cy="664926"/>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Cho </a:t>
                  </a:r>
                  <a:r>
                    <a:rPr lang="en-US" dirty="0" err="1" smtClean="0">
                      <a:solidFill>
                        <a:schemeClr val="bg1"/>
                      </a:solidFill>
                      <a:latin typeface="Times New Roman" panose="02020603050405020304" pitchFamily="18" charset="0"/>
                      <a:cs typeface="Times New Roman" panose="02020603050405020304" pitchFamily="18" charset="0"/>
                    </a:rPr>
                    <a:t>biết</a:t>
                  </a:r>
                  <a:r>
                    <a:rPr lang="en-US"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𝑚𝑂𝑛</m:t>
                          </m:r>
                        </m:e>
                      </m:acc>
                      <m:r>
                        <a:rPr lang="en-US" b="0" i="1" smtClean="0">
                          <a:solidFill>
                            <a:schemeClr val="bg1"/>
                          </a:solidFill>
                          <a:latin typeface="Cambria Math" panose="02040503050406030204" pitchFamily="18" charset="0"/>
                        </a:rPr>
                        <m:t>=</m:t>
                      </m:r>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50</m:t>
                          </m:r>
                        </m:e>
                        <m:sup>
                          <m:r>
                            <a:rPr lang="en-US" b="0" i="1" smtClean="0">
                              <a:solidFill>
                                <a:schemeClr val="bg1"/>
                              </a:solidFill>
                              <a:latin typeface="Cambria Math" panose="02040503050406030204" pitchFamily="18" charset="0"/>
                            </a:rPr>
                            <m:t>0</m:t>
                          </m:r>
                        </m:sup>
                      </m:sSup>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𝑇𝑖𝑎</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𝑂𝑎</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𝑙</m:t>
                      </m:r>
                      <m:r>
                        <a:rPr lang="en-US" b="0" i="1" smtClean="0">
                          <a:solidFill>
                            <a:schemeClr val="bg1"/>
                          </a:solidFill>
                          <a:latin typeface="Cambria Math" panose="02040503050406030204" pitchFamily="18" charset="0"/>
                        </a:rPr>
                        <m:t>à </m:t>
                      </m:r>
                    </m:oMath>
                  </a14:m>
                  <a:r>
                    <a:rPr lang="en-US" dirty="0" err="1" smtClean="0">
                      <a:solidFill>
                        <a:schemeClr val="bg1"/>
                      </a:solidFill>
                      <a:latin typeface="Times New Roman" panose="02020603050405020304" pitchFamily="18" charset="0"/>
                      <a:cs typeface="Times New Roman" panose="02020603050405020304" pitchFamily="18" charset="0"/>
                    </a:rPr>
                    <a:t>tia</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phân</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giác</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của</a:t>
                  </a:r>
                  <a:r>
                    <a:rPr lang="en-US"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𝑚𝑂𝑛</m:t>
                          </m:r>
                        </m:e>
                      </m:acc>
                    </m:oMath>
                  </a14:m>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thì</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số</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đo</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của</a:t>
                  </a:r>
                  <a:r>
                    <a:rPr lang="en-US"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𝑚𝑂</m:t>
                          </m:r>
                          <m:r>
                            <a:rPr lang="en-US" b="0" i="1" smtClean="0">
                              <a:solidFill>
                                <a:schemeClr val="bg1"/>
                              </a:solidFill>
                              <a:latin typeface="Cambria Math" panose="02040503050406030204" pitchFamily="18" charset="0"/>
                            </a:rPr>
                            <m:t>𝑎</m:t>
                          </m:r>
                        </m:e>
                      </m:acc>
                    </m:oMath>
                  </a14:m>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là</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bao</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nhiêu</a:t>
                  </a:r>
                  <a:r>
                    <a:rPr lang="en-US" dirty="0" smtClean="0">
                      <a:solidFill>
                        <a:schemeClr val="bg1"/>
                      </a:solidFill>
                      <a:latin typeface="Times New Roman" panose="02020603050405020304" pitchFamily="18" charset="0"/>
                      <a:cs typeface="Times New Roman" panose="02020603050405020304" pitchFamily="18" charset="0"/>
                    </a:rPr>
                    <a:t> ?  </a:t>
                  </a:r>
                  <a:endParaRPr lang="en-US"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00631" y="4431386"/>
                  <a:ext cx="6211352" cy="664926"/>
                </a:xfrm>
                <a:prstGeom prst="rect">
                  <a:avLst/>
                </a:prstGeom>
                <a:blipFill>
                  <a:blip r:embed="rId53"/>
                  <a:stretch>
                    <a:fillRect l="-884" t="-3670" r="-4715" b="-13761"/>
                  </a:stretch>
                </a:blipFill>
              </p:spPr>
              <p:txBody>
                <a:bodyPr/>
                <a:lstStyle/>
                <a:p>
                  <a:r>
                    <a:rPr lang="en-US">
                      <a:noFill/>
                    </a:rPr>
                    <a:t> </a:t>
                  </a:r>
                </a:p>
              </p:txBody>
            </p:sp>
          </mc:Fallback>
        </mc:AlternateContent>
        <p:sp>
          <p:nvSpPr>
            <p:cNvPr id="85" name="ques"/>
            <p:cNvSpPr txBox="1"/>
            <p:nvPr/>
          </p:nvSpPr>
          <p:spPr>
            <a:xfrm>
              <a:off x="3614037" y="3629127"/>
              <a:ext cx="3118850" cy="300082"/>
            </a:xfrm>
            <a:prstGeom prst="rect">
              <a:avLst/>
            </a:prstGeom>
            <a:noFill/>
            <a:ln w="28575">
              <a:noFill/>
            </a:ln>
          </p:spPr>
          <p:txBody>
            <a:bodyPr wrap="square" rtlCol="0">
              <a:spAutoFit/>
            </a:bodyPr>
            <a:lstStyle/>
            <a:p>
              <a:pPr algn="ctr" defTabSz="685800"/>
              <a:r>
                <a:rPr lang="vi-VN" sz="1350" b="1" i="1" dirty="0">
                  <a:solidFill>
                    <a:prstClr val="white"/>
                  </a:solidFill>
                  <a:latin typeface="Arial" panose="020B0604020202020204" pitchFamily="34" charset="0"/>
                  <a:cs typeface="Arial" panose="020B0604020202020204" pitchFamily="34" charset="0"/>
                </a:rPr>
                <a:t>Câu hỏi </a:t>
              </a:r>
              <a:r>
                <a:rPr lang="en-US" sz="1350" b="1" i="1" dirty="0" smtClean="0">
                  <a:solidFill>
                    <a:prstClr val="white"/>
                  </a:solidFill>
                  <a:latin typeface="Arial" panose="020B0604020202020204" pitchFamily="34" charset="0"/>
                  <a:cs typeface="Arial" panose="020B0604020202020204" pitchFamily="34" charset="0"/>
                </a:rPr>
                <a:t>10 </a:t>
              </a:r>
              <a:r>
                <a:rPr lang="vi-VN" sz="1350" b="1" i="1" dirty="0" smtClean="0">
                  <a:solidFill>
                    <a:prstClr val="white"/>
                  </a:solidFill>
                  <a:latin typeface="Arial" panose="020B0604020202020204" pitchFamily="34" charset="0"/>
                  <a:cs typeface="Arial" panose="020B0604020202020204" pitchFamily="34" charset="0"/>
                </a:rPr>
                <a:t>điểm </a:t>
              </a:r>
              <a:r>
                <a:rPr lang="vi-VN" sz="1350" b="1" i="1" dirty="0">
                  <a:solidFill>
                    <a:prstClr val="white"/>
                  </a:solidFill>
                  <a:latin typeface="Arial" panose="020B0604020202020204" pitchFamily="34" charset="0"/>
                  <a:cs typeface="Arial" panose="020B0604020202020204" pitchFamily="34" charset="0"/>
                </a:rPr>
                <a:t>(Gói </a:t>
              </a:r>
              <a:r>
                <a:rPr lang="en-US" sz="1350" b="1" i="1" dirty="0" smtClean="0">
                  <a:solidFill>
                    <a:prstClr val="white"/>
                  </a:solidFill>
                  <a:latin typeface="Arial" panose="020B0604020202020204" pitchFamily="34" charset="0"/>
                  <a:cs typeface="Arial" panose="020B0604020202020204" pitchFamily="34" charset="0"/>
                </a:rPr>
                <a:t>40 </a:t>
              </a:r>
              <a:r>
                <a:rPr lang="vi-VN" sz="1350" b="1" i="1" dirty="0" smtClean="0">
                  <a:solidFill>
                    <a:prstClr val="white"/>
                  </a:solidFill>
                  <a:latin typeface="Arial" panose="020B0604020202020204" pitchFamily="34" charset="0"/>
                  <a:cs typeface="Arial" panose="020B0604020202020204" pitchFamily="34" charset="0"/>
                </a:rPr>
                <a:t> </a:t>
              </a:r>
              <a:r>
                <a:rPr lang="vi-VN" sz="1350" b="1" i="1" dirty="0">
                  <a:solidFill>
                    <a:prstClr val="white"/>
                  </a:solidFill>
                  <a:latin typeface="Arial" panose="020B0604020202020204" pitchFamily="34" charset="0"/>
                  <a:cs typeface="Arial" panose="020B0604020202020204" pitchFamily="34" charset="0"/>
                </a:rPr>
                <a:t>điểm)</a:t>
              </a:r>
            </a:p>
          </p:txBody>
        </p:sp>
      </p:grpSp>
      <p:grpSp>
        <p:nvGrpSpPr>
          <p:cNvPr id="37" name="Group 36"/>
          <p:cNvGrpSpPr/>
          <p:nvPr/>
        </p:nvGrpSpPr>
        <p:grpSpPr>
          <a:xfrm>
            <a:off x="699022" y="3608563"/>
            <a:ext cx="6033865" cy="1553472"/>
            <a:chOff x="699022" y="3608563"/>
            <a:chExt cx="6033865" cy="1553472"/>
          </a:xfrm>
        </p:grpSpPr>
        <p:sp>
          <p:nvSpPr>
            <p:cNvPr id="94" name="ques"/>
            <p:cNvSpPr txBox="1"/>
            <p:nvPr/>
          </p:nvSpPr>
          <p:spPr>
            <a:xfrm>
              <a:off x="3614037" y="3608563"/>
              <a:ext cx="3118850" cy="300082"/>
            </a:xfrm>
            <a:prstGeom prst="rect">
              <a:avLst/>
            </a:prstGeom>
            <a:noFill/>
            <a:ln w="28575">
              <a:noFill/>
            </a:ln>
          </p:spPr>
          <p:txBody>
            <a:bodyPr wrap="square" rtlCol="0">
              <a:spAutoFit/>
            </a:bodyPr>
            <a:lstStyle/>
            <a:p>
              <a:pPr algn="ctr" defTabSz="685800"/>
              <a:r>
                <a:rPr lang="vi-VN" sz="1350" b="1" i="1" dirty="0">
                  <a:solidFill>
                    <a:prstClr val="white"/>
                  </a:solidFill>
                  <a:latin typeface="Arial" panose="020B0604020202020204" pitchFamily="34" charset="0"/>
                  <a:cs typeface="Arial" panose="020B0604020202020204" pitchFamily="34" charset="0"/>
                </a:rPr>
                <a:t>Câu hỏi </a:t>
              </a:r>
              <a:r>
                <a:rPr lang="en-US" sz="1350" b="1" i="1" dirty="0">
                  <a:solidFill>
                    <a:prstClr val="white"/>
                  </a:solidFill>
                  <a:latin typeface="Arial" panose="020B0604020202020204" pitchFamily="34" charset="0"/>
                  <a:cs typeface="Arial" panose="020B0604020202020204" pitchFamily="34" charset="0"/>
                </a:rPr>
                <a:t>2</a:t>
              </a:r>
              <a:r>
                <a:rPr lang="en-US" sz="1350" b="1" i="1" dirty="0" smtClean="0">
                  <a:solidFill>
                    <a:prstClr val="white"/>
                  </a:solidFill>
                  <a:latin typeface="Arial" panose="020B0604020202020204" pitchFamily="34" charset="0"/>
                  <a:cs typeface="Arial" panose="020B0604020202020204" pitchFamily="34" charset="0"/>
                </a:rPr>
                <a:t>0 </a:t>
              </a:r>
              <a:r>
                <a:rPr lang="vi-VN" sz="1350" b="1" i="1" dirty="0" smtClean="0">
                  <a:solidFill>
                    <a:prstClr val="white"/>
                  </a:solidFill>
                  <a:latin typeface="Arial" panose="020B0604020202020204" pitchFamily="34" charset="0"/>
                  <a:cs typeface="Arial" panose="020B0604020202020204" pitchFamily="34" charset="0"/>
                </a:rPr>
                <a:t>điểm </a:t>
              </a:r>
              <a:r>
                <a:rPr lang="vi-VN" sz="1350" b="1" i="1" dirty="0">
                  <a:solidFill>
                    <a:prstClr val="white"/>
                  </a:solidFill>
                  <a:latin typeface="Arial" panose="020B0604020202020204" pitchFamily="34" charset="0"/>
                  <a:cs typeface="Arial" panose="020B0604020202020204" pitchFamily="34" charset="0"/>
                </a:rPr>
                <a:t>(Gói </a:t>
              </a:r>
              <a:r>
                <a:rPr lang="en-US" sz="1350" b="1" i="1" dirty="0" smtClean="0">
                  <a:solidFill>
                    <a:prstClr val="white"/>
                  </a:solidFill>
                  <a:latin typeface="Arial" panose="020B0604020202020204" pitchFamily="34" charset="0"/>
                  <a:cs typeface="Arial" panose="020B0604020202020204" pitchFamily="34" charset="0"/>
                </a:rPr>
                <a:t>40 </a:t>
              </a:r>
              <a:r>
                <a:rPr lang="vi-VN" sz="1350" b="1" i="1" dirty="0" smtClean="0">
                  <a:solidFill>
                    <a:prstClr val="white"/>
                  </a:solidFill>
                  <a:latin typeface="Arial" panose="020B0604020202020204" pitchFamily="34" charset="0"/>
                  <a:cs typeface="Arial" panose="020B0604020202020204" pitchFamily="34" charset="0"/>
                </a:rPr>
                <a:t> </a:t>
              </a:r>
              <a:r>
                <a:rPr lang="vi-VN" sz="1350" b="1" i="1" dirty="0">
                  <a:solidFill>
                    <a:prstClr val="white"/>
                  </a:solidFill>
                  <a:latin typeface="Arial" panose="020B0604020202020204" pitchFamily="34" charset="0"/>
                  <a:cs typeface="Arial" panose="020B0604020202020204" pitchFamily="34" charset="0"/>
                </a:rPr>
                <a:t>điểm)</a:t>
              </a:r>
            </a:p>
          </p:txBody>
        </p:sp>
        <mc:AlternateContent xmlns:mc="http://schemas.openxmlformats.org/markup-compatibility/2006" xmlns:a14="http://schemas.microsoft.com/office/drawing/2010/main">
          <mc:Choice Requires="a14">
            <p:sp>
              <p:nvSpPr>
                <p:cNvPr id="36" name="TextBox 35"/>
                <p:cNvSpPr txBox="1"/>
                <p:nvPr/>
              </p:nvSpPr>
              <p:spPr>
                <a:xfrm>
                  <a:off x="699022" y="4455047"/>
                  <a:ext cx="5967699" cy="706988"/>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Vẽ </a:t>
                  </a:r>
                  <a:r>
                    <a:rPr lang="en-US" dirty="0" err="1" smtClean="0">
                      <a:solidFill>
                        <a:schemeClr val="bg1"/>
                      </a:solidFill>
                      <a:latin typeface="Times New Roman" panose="02020603050405020304" pitchFamily="18" charset="0"/>
                      <a:cs typeface="Times New Roman" panose="02020603050405020304" pitchFamily="18" charset="0"/>
                    </a:rPr>
                    <a:t>hai</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góc</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kề</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bù</a:t>
                  </a:r>
                  <a:r>
                    <a:rPr lang="en-US"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𝑥𝑂𝑦</m:t>
                          </m:r>
                        </m:e>
                      </m:acc>
                      <m:r>
                        <a:rPr lang="en-US" b="0" i="1" smtClean="0">
                          <a:solidFill>
                            <a:schemeClr val="bg1"/>
                          </a:solidFill>
                          <a:latin typeface="Cambria Math" panose="02040503050406030204" pitchFamily="18" charset="0"/>
                        </a:rPr>
                        <m:t> </m:t>
                      </m:r>
                    </m:oMath>
                  </a14:m>
                  <a:r>
                    <a:rPr lang="en-US" dirty="0" err="1" smtClean="0">
                      <a:solidFill>
                        <a:schemeClr val="bg1"/>
                      </a:solidFill>
                      <a:latin typeface="Times New Roman" panose="02020603050405020304" pitchFamily="18" charset="0"/>
                      <a:cs typeface="Times New Roman" panose="02020603050405020304" pitchFamily="18" charset="0"/>
                    </a:rPr>
                    <a:t>và</a:t>
                  </a:r>
                  <a:r>
                    <a:rPr lang="en-US"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𝑦𝑂𝑥</m:t>
                          </m:r>
                          <m:r>
                            <a:rPr lang="en-US" b="0" i="1" smtClean="0">
                              <a:solidFill>
                                <a:schemeClr val="bg1"/>
                              </a:solidFill>
                              <a:latin typeface="Cambria Math" panose="02040503050406030204" pitchFamily="18" charset="0"/>
                            </a:rPr>
                            <m:t>′</m:t>
                          </m:r>
                        </m:e>
                      </m:acc>
                    </m:oMath>
                  </a14:m>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biết</a:t>
                  </a:r>
                  <a:r>
                    <a:rPr lang="en-US"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𝑥𝑂𝑦</m:t>
                          </m:r>
                        </m:e>
                      </m:acc>
                      <m:r>
                        <a:rPr lang="en-US" b="0" i="1" smtClean="0">
                          <a:solidFill>
                            <a:schemeClr val="bg1"/>
                          </a:solidFill>
                          <a:latin typeface="Cambria Math" panose="02040503050406030204" pitchFamily="18" charset="0"/>
                        </a:rPr>
                        <m:t>=</m:t>
                      </m:r>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140</m:t>
                          </m:r>
                        </m:e>
                        <m:sup>
                          <m:r>
                            <a:rPr lang="en-US" b="0" i="1" smtClean="0">
                              <a:solidFill>
                                <a:schemeClr val="bg1"/>
                              </a:solidFill>
                              <a:latin typeface="Cambria Math" panose="02040503050406030204" pitchFamily="18" charset="0"/>
                            </a:rPr>
                            <m:t>0</m:t>
                          </m:r>
                        </m:sup>
                      </m:sSup>
                    </m:oMath>
                  </a14:m>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Gọi</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Ot</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là</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tia</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phân</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giác</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của</a:t>
                  </a:r>
                  <a:r>
                    <a:rPr lang="en-US"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𝑥𝑂𝑦</m:t>
                          </m:r>
                        </m:e>
                      </m:acc>
                    </m:oMath>
                  </a14:m>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Tính</a:t>
                  </a:r>
                  <a:r>
                    <a:rPr lang="en-US"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𝑥</m:t>
                          </m:r>
                          <m:r>
                            <a:rPr lang="en-US" b="0" i="1" smtClean="0">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𝑂</m:t>
                          </m:r>
                          <m:r>
                            <a:rPr lang="en-US" b="0" i="1" smtClean="0">
                              <a:solidFill>
                                <a:schemeClr val="bg1"/>
                              </a:solidFill>
                              <a:latin typeface="Cambria Math" panose="02040503050406030204" pitchFamily="18" charset="0"/>
                            </a:rPr>
                            <m:t>𝑡</m:t>
                          </m:r>
                        </m:e>
                      </m:acc>
                      <m:r>
                        <a:rPr lang="en-US" b="0" i="0" smtClean="0">
                          <a:solidFill>
                            <a:schemeClr val="bg1"/>
                          </a:solidFill>
                          <a:latin typeface="Cambria Math" panose="02040503050406030204" pitchFamily="18" charset="0"/>
                        </a:rPr>
                        <m:t> </m:t>
                      </m:r>
                    </m:oMath>
                  </a14:m>
                  <a:r>
                    <a:rPr lang="en-US" dirty="0" smtClean="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99022" y="4455047"/>
                  <a:ext cx="5967699" cy="706988"/>
                </a:xfrm>
                <a:prstGeom prst="rect">
                  <a:avLst/>
                </a:prstGeom>
                <a:blipFill>
                  <a:blip r:embed="rId54"/>
                  <a:stretch>
                    <a:fillRect l="-919" t="-862" r="-511" b="-12931"/>
                  </a:stretch>
                </a:blipFill>
              </p:spPr>
              <p:txBody>
                <a:bodyPr/>
                <a:lstStyle/>
                <a:p>
                  <a:r>
                    <a:rPr lang="en-US">
                      <a:noFill/>
                    </a:rPr>
                    <a:t> </a:t>
                  </a:r>
                </a:p>
              </p:txBody>
            </p:sp>
          </mc:Fallback>
        </mc:AlternateContent>
      </p:grpSp>
      <p:sp>
        <p:nvSpPr>
          <p:cNvPr id="39" name="Left Arrow 38">
            <a:hlinkClick r:id="rId55" action="ppaction://hlinksldjump"/>
          </p:cNvPr>
          <p:cNvSpPr/>
          <p:nvPr/>
        </p:nvSpPr>
        <p:spPr>
          <a:xfrm>
            <a:off x="8480406" y="6306396"/>
            <a:ext cx="513913" cy="2372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71760" y="3595695"/>
            <a:ext cx="6178099" cy="2386330"/>
            <a:chOff x="699023" y="3633691"/>
            <a:chExt cx="6178099" cy="2386330"/>
          </a:xfrm>
        </p:grpSpPr>
        <p:sp>
          <p:nvSpPr>
            <p:cNvPr id="82" name="ques"/>
            <p:cNvSpPr txBox="1"/>
            <p:nvPr/>
          </p:nvSpPr>
          <p:spPr>
            <a:xfrm>
              <a:off x="3594914" y="3633691"/>
              <a:ext cx="3118850" cy="300082"/>
            </a:xfrm>
            <a:prstGeom prst="rect">
              <a:avLst/>
            </a:prstGeom>
            <a:noFill/>
            <a:ln w="28575">
              <a:noFill/>
            </a:ln>
          </p:spPr>
          <p:txBody>
            <a:bodyPr wrap="square" rtlCol="0">
              <a:spAutoFit/>
            </a:bodyPr>
            <a:lstStyle/>
            <a:p>
              <a:pPr algn="ctr" defTabSz="685800"/>
              <a:r>
                <a:rPr lang="vi-VN" sz="1350" b="1" i="1" dirty="0">
                  <a:solidFill>
                    <a:prstClr val="white"/>
                  </a:solidFill>
                  <a:latin typeface="Arial" panose="020B0604020202020204" pitchFamily="34" charset="0"/>
                  <a:cs typeface="Arial" panose="020B0604020202020204" pitchFamily="34" charset="0"/>
                </a:rPr>
                <a:t>Câu hỏi </a:t>
              </a:r>
              <a:r>
                <a:rPr lang="en-US" sz="1350" b="1" i="1" dirty="0" smtClean="0">
                  <a:solidFill>
                    <a:prstClr val="white"/>
                  </a:solidFill>
                  <a:latin typeface="Arial" panose="020B0604020202020204" pitchFamily="34" charset="0"/>
                  <a:cs typeface="Arial" panose="020B0604020202020204" pitchFamily="34" charset="0"/>
                </a:rPr>
                <a:t>10 </a:t>
              </a:r>
              <a:r>
                <a:rPr lang="vi-VN" sz="1350" b="1" i="1" dirty="0" smtClean="0">
                  <a:solidFill>
                    <a:prstClr val="white"/>
                  </a:solidFill>
                  <a:latin typeface="Arial" panose="020B0604020202020204" pitchFamily="34" charset="0"/>
                  <a:cs typeface="Arial" panose="020B0604020202020204" pitchFamily="34" charset="0"/>
                </a:rPr>
                <a:t>điểm </a:t>
              </a:r>
              <a:r>
                <a:rPr lang="vi-VN" sz="1350" b="1" i="1" dirty="0">
                  <a:solidFill>
                    <a:prstClr val="white"/>
                  </a:solidFill>
                  <a:latin typeface="Arial" panose="020B0604020202020204" pitchFamily="34" charset="0"/>
                  <a:cs typeface="Arial" panose="020B0604020202020204" pitchFamily="34" charset="0"/>
                </a:rPr>
                <a:t>(Gói </a:t>
              </a:r>
              <a:r>
                <a:rPr lang="en-US" sz="1350" b="1" i="1" dirty="0" smtClean="0">
                  <a:solidFill>
                    <a:prstClr val="white"/>
                  </a:solidFill>
                  <a:latin typeface="Arial" panose="020B0604020202020204" pitchFamily="34" charset="0"/>
                  <a:cs typeface="Arial" panose="020B0604020202020204" pitchFamily="34" charset="0"/>
                </a:rPr>
                <a:t>40 </a:t>
              </a:r>
              <a:r>
                <a:rPr lang="vi-VN" sz="1350" b="1" i="1" dirty="0" smtClean="0">
                  <a:solidFill>
                    <a:prstClr val="white"/>
                  </a:solidFill>
                  <a:latin typeface="Arial" panose="020B0604020202020204" pitchFamily="34" charset="0"/>
                  <a:cs typeface="Arial" panose="020B0604020202020204" pitchFamily="34" charset="0"/>
                </a:rPr>
                <a:t> </a:t>
              </a:r>
              <a:r>
                <a:rPr lang="vi-VN" sz="1350" b="1" i="1" dirty="0">
                  <a:solidFill>
                    <a:prstClr val="white"/>
                  </a:solidFill>
                  <a:latin typeface="Arial" panose="020B0604020202020204" pitchFamily="34" charset="0"/>
                  <a:cs typeface="Arial" panose="020B0604020202020204" pitchFamily="34" charset="0"/>
                </a:rPr>
                <a:t>điểm)</a:t>
              </a:r>
            </a:p>
          </p:txBody>
        </p:sp>
        <mc:AlternateContent xmlns:mc="http://schemas.openxmlformats.org/markup-compatibility/2006" xmlns:a14="http://schemas.microsoft.com/office/drawing/2010/main">
          <mc:Choice Requires="a14">
            <p:sp>
              <p:nvSpPr>
                <p:cNvPr id="25" name="cauhoi">
                  <a:hlinkClick r:id="" action="ppaction://macro?name=Slide22.hiencauhoi1"/>
                </p:cNvPr>
                <p:cNvSpPr/>
                <p:nvPr/>
              </p:nvSpPr>
              <p:spPr>
                <a:xfrm>
                  <a:off x="699023" y="4566138"/>
                  <a:ext cx="6178099" cy="1453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Cho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hình</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vẽ</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sau</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tia</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Ot</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có</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là</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tia</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phân</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giác</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của</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14:m>
                    <m:oMath xmlns:m="http://schemas.openxmlformats.org/officeDocument/2006/math">
                      <m:acc>
                        <m:accPr>
                          <m:chr m:val="̂"/>
                          <m:ctrlPr>
                            <a:rPr lang="en-US" sz="1350" b="1" i="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Cambria Math" panose="02040503050406030204" pitchFamily="18" charset="0"/>
                            </a:rPr>
                          </m:ctrlPr>
                        </m:accPr>
                        <m:e>
                          <m:r>
                            <a:rPr lang="en-US" sz="1350" b="1" i="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Cambria Math" panose="02040503050406030204" pitchFamily="18" charset="0"/>
                            </a:rPr>
                            <m:t>𝒙𝑶𝒚</m:t>
                          </m:r>
                        </m:e>
                      </m:acc>
                    </m:oMath>
                  </a14:m>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p>
                <a:p>
                  <a:pPr defTabSz="685800"/>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không ?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Vì</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a:t>
                  </a:r>
                  <a:r>
                    <a:rPr lang="en-US" sz="1350" b="1" dirty="0" err="1"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sao</a:t>
                  </a:r>
                  <a:r>
                    <a:rPr lang="en-US" sz="1350" b="1" dirty="0" smtClean="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rPr>
                    <a:t> ? </a:t>
                  </a:r>
                  <a:endParaRPr lang="vi-VN" sz="1350" b="1" dirty="0">
                    <a:solidFill>
                      <a:prstClr val="white"/>
                    </a:solidFill>
                    <a:effectLst>
                      <a:glow rad="76200">
                        <a:prstClr val="black">
                          <a:alpha val="40000"/>
                        </a:prstClr>
                      </a:glow>
                      <a:outerShdw blurRad="50800" dist="50800" dir="5400000" sx="101000" sy="101000" algn="ctr" rotWithShape="0">
                        <a:srgbClr val="000000">
                          <a:alpha val="43137"/>
                        </a:srgbClr>
                      </a:outerShdw>
                      <a:reflection endPos="0" dir="5400000" sy="-100000" algn="bl" rotWithShape="0"/>
                    </a:effectLst>
                    <a:latin typeface="Arial" panose="020B0604020202020204" pitchFamily="34" charset="0"/>
                  </a:endParaRPr>
                </a:p>
              </p:txBody>
            </p:sp>
          </mc:Choice>
          <mc:Fallback xmlns="">
            <p:sp>
              <p:nvSpPr>
                <p:cNvPr id="25" name="cauhoi">
                  <a:hlinkClick r:id="" action="ppaction://macro?name=Slide22.hiencauhoi1"/>
                </p:cNvPr>
                <p:cNvSpPr>
                  <a:spLocks noRot="1" noChangeAspect="1" noMove="1" noResize="1" noEditPoints="1" noAdjustHandles="1" noChangeArrowheads="1" noChangeShapeType="1" noTextEdit="1"/>
                </p:cNvSpPr>
                <p:nvPr/>
              </p:nvSpPr>
              <p:spPr>
                <a:xfrm>
                  <a:off x="699023" y="4566138"/>
                  <a:ext cx="6178099" cy="1453883"/>
                </a:xfrm>
                <a:prstGeom prst="rect">
                  <a:avLst/>
                </a:prstGeom>
                <a:blipFill>
                  <a:blip r:embed="rId56"/>
                  <a:stretch>
                    <a:fillRect l="-1382" t="-2101"/>
                  </a:stretch>
                </a:blipFill>
                <a:ln>
                  <a:noFill/>
                </a:ln>
              </p:spPr>
              <p:txBody>
                <a:bodyPr/>
                <a:lstStyle/>
                <a:p>
                  <a:r>
                    <a:rPr lang="en-US">
                      <a:noFill/>
                    </a:rPr>
                    <a:t> </a:t>
                  </a:r>
                </a:p>
              </p:txBody>
            </p:sp>
          </mc:Fallback>
        </mc:AlternateContent>
        <p:pic>
          <p:nvPicPr>
            <p:cNvPr id="6" name="Picture 5"/>
            <p:cNvPicPr>
              <a:picLocks noChangeAspect="1"/>
            </p:cNvPicPr>
            <p:nvPr/>
          </p:nvPicPr>
          <p:blipFill>
            <a:blip r:embed="rId57"/>
            <a:stretch>
              <a:fillRect/>
            </a:stretch>
          </p:blipFill>
          <p:spPr>
            <a:xfrm>
              <a:off x="5082047" y="4416715"/>
              <a:ext cx="1556105" cy="1195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35548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2"/>
                                        </p:tgtEl>
                                        <p:attrNameLst>
                                          <p:attrName>style.visibility</p:attrName>
                                        </p:attrNameLst>
                                      </p:cBhvr>
                                      <p:to>
                                        <p:strVal val="hidden"/>
                                      </p:to>
                                    </p:set>
                                  </p:childTnLst>
                                </p:cTn>
                              </p:par>
                              <p:par>
                                <p:cTn id="7" presetID="2" presetClass="entr" presetSubtype="2"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anim calcmode="lin" valueType="num">
                                      <p:cBhvr additive="base">
                                        <p:cTn id="9" dur="750" fill="hold"/>
                                        <p:tgtEl>
                                          <p:spTgt spid="32"/>
                                        </p:tgtEl>
                                        <p:attrNameLst>
                                          <p:attrName>ppt_x</p:attrName>
                                        </p:attrNameLst>
                                      </p:cBhvr>
                                      <p:tavLst>
                                        <p:tav tm="0">
                                          <p:val>
                                            <p:strVal val="1+#ppt_w/2"/>
                                          </p:val>
                                        </p:tav>
                                        <p:tav tm="100000">
                                          <p:val>
                                            <p:strVal val="#ppt_x"/>
                                          </p:val>
                                        </p:tav>
                                      </p:tavLst>
                                    </p:anim>
                                    <p:anim calcmode="lin" valueType="num">
                                      <p:cBhvr additive="base">
                                        <p:cTn id="10" dur="750" fill="hold"/>
                                        <p:tgtEl>
                                          <p:spTgt spid="32"/>
                                        </p:tgtEl>
                                        <p:attrNameLst>
                                          <p:attrName>ppt_y</p:attrName>
                                        </p:attrNameLst>
                                      </p:cBhvr>
                                      <p:tavLst>
                                        <p:tav tm="0">
                                          <p:val>
                                            <p:strVal val="#ppt_y"/>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750"/>
                                        <p:tgtEl>
                                          <p:spTgt spid="27"/>
                                        </p:tgtEl>
                                      </p:cBhvr>
                                    </p:animEffect>
                                    <p:anim calcmode="lin" valueType="num">
                                      <p:cBhvr>
                                        <p:cTn id="23" dur="750" fill="hold"/>
                                        <p:tgtEl>
                                          <p:spTgt spid="27"/>
                                        </p:tgtEl>
                                        <p:attrNameLst>
                                          <p:attrName>ppt_x</p:attrName>
                                        </p:attrNameLst>
                                      </p:cBhvr>
                                      <p:tavLst>
                                        <p:tav tm="0">
                                          <p:val>
                                            <p:strVal val="#ppt_x"/>
                                          </p:val>
                                        </p:tav>
                                        <p:tav tm="100000">
                                          <p:val>
                                            <p:strVal val="#ppt_x"/>
                                          </p:val>
                                        </p:tav>
                                      </p:tavLst>
                                    </p:anim>
                                    <p:anim calcmode="lin" valueType="num">
                                      <p:cBhvr>
                                        <p:cTn id="24" dur="750" fill="hold"/>
                                        <p:tgtEl>
                                          <p:spTgt spid="27"/>
                                        </p:tgtEl>
                                        <p:attrNameLst>
                                          <p:attrName>ppt_y</p:attrName>
                                        </p:attrNameLst>
                                      </p:cBhvr>
                                      <p:tavLst>
                                        <p:tav tm="0">
                                          <p:val>
                                            <p:strVal val="#ppt_y+.1"/>
                                          </p:val>
                                        </p:tav>
                                        <p:tav tm="100000">
                                          <p:val>
                                            <p:strVal val="#ppt_y"/>
                                          </p:val>
                                        </p:tav>
                                      </p:tavLst>
                                    </p:anim>
                                  </p:childTnLst>
                                </p:cTn>
                              </p:par>
                              <p:par>
                                <p:cTn id="25" presetID="6" presetClass="entr" presetSubtype="16"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circle(in)">
                                      <p:cBhvr>
                                        <p:cTn id="27" dur="1000"/>
                                        <p:tgtEl>
                                          <p:spTgt spid="38"/>
                                        </p:tgtEl>
                                      </p:cBhvr>
                                    </p:animEffect>
                                  </p:childTnLst>
                                </p:cTn>
                              </p:par>
                              <p:par>
                                <p:cTn id="28" presetID="2" presetClass="entr" presetSubtype="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1+#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500" fill="hold"/>
                                        <p:tgtEl>
                                          <p:spTgt spid="47"/>
                                        </p:tgtEl>
                                        <p:attrNameLst>
                                          <p:attrName>ppt_x</p:attrName>
                                        </p:attrNameLst>
                                      </p:cBhvr>
                                      <p:tavLst>
                                        <p:tav tm="0">
                                          <p:val>
                                            <p:strVal val="1+#ppt_w/2"/>
                                          </p:val>
                                        </p:tav>
                                        <p:tav tm="100000">
                                          <p:val>
                                            <p:strVal val="#ppt_x"/>
                                          </p:val>
                                        </p:tav>
                                      </p:tavLst>
                                    </p:anim>
                                    <p:anim calcmode="lin" valueType="num">
                                      <p:cBhvr additive="base">
                                        <p:cTn id="35" dur="500" fill="hold"/>
                                        <p:tgtEl>
                                          <p:spTgt spid="47"/>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1+#ppt_w/2"/>
                                          </p:val>
                                        </p:tav>
                                        <p:tav tm="100000">
                                          <p:val>
                                            <p:strVal val="#ppt_x"/>
                                          </p:val>
                                        </p:tav>
                                      </p:tavLst>
                                    </p:anim>
                                    <p:anim calcmode="lin" valueType="num">
                                      <p:cBhvr additive="base">
                                        <p:cTn id="39" dur="500" fill="hold"/>
                                        <p:tgtEl>
                                          <p:spTgt spid="52"/>
                                        </p:tgtEl>
                                        <p:attrNameLst>
                                          <p:attrName>ppt_y</p:attrName>
                                        </p:attrNameLst>
                                      </p:cBhvr>
                                      <p:tavLst>
                                        <p:tav tm="0">
                                          <p:val>
                                            <p:strVal val="#ppt_y"/>
                                          </p:val>
                                        </p:tav>
                                        <p:tav tm="100000">
                                          <p:val>
                                            <p:strVal val="#ppt_y"/>
                                          </p:val>
                                        </p:tav>
                                      </p:tavLst>
                                    </p:anim>
                                  </p:childTnLst>
                                </p:cTn>
                              </p:par>
                              <p:par>
                                <p:cTn id="40" presetID="16" presetClass="entr" presetSubtype="21"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arn(inVertical)">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2"/>
                                        </p:tgtEl>
                                      </p:cBhvr>
                                    </p:animEffect>
                                    <p:set>
                                      <p:cBhvr>
                                        <p:cTn id="47" dur="1" fill="hold">
                                          <p:stCondLst>
                                            <p:cond delay="499"/>
                                          </p:stCondLst>
                                        </p:cTn>
                                        <p:tgtEl>
                                          <p:spTgt spid="7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par>
                                <p:cTn id="52" presetID="1" presetClass="mediacall" presetSubtype="0" fill="hold" nodeType="withEffect">
                                  <p:stCondLst>
                                    <p:cond delay="400"/>
                                  </p:stCondLst>
                                  <p:childTnLst>
                                    <p:cmd type="call" cmd="playFrom(0.0)">
                                      <p:cBhvr>
                                        <p:cTn id="53" dur="8969" fill="hold"/>
                                        <p:tgtEl>
                                          <p:spTgt spid="70"/>
                                        </p:tgtEl>
                                      </p:cBhvr>
                                    </p:cmd>
                                  </p:childTnLst>
                                </p:cTn>
                              </p:par>
                              <p:par>
                                <p:cTn id="54" presetID="1" presetClass="mediacall" presetSubtype="0" fill="hold" nodeType="withEffect">
                                  <p:stCondLst>
                                    <p:cond delay="0"/>
                                  </p:stCondLst>
                                  <p:childTnLst>
                                    <p:cmd type="call" cmd="playFrom(0.0)">
                                      <p:cBhvr>
                                        <p:cTn id="55" dur="88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6" fill="hold" display="0">
                  <p:stCondLst>
                    <p:cond delay="indefinite"/>
                  </p:stCondLst>
                </p:cTn>
                <p:tgtEl>
                  <p:spTgt spid="4"/>
                </p:tgtEl>
              </p:cMediaNode>
            </p:video>
            <p:video>
              <p:cMediaNode vol="80000" mute="1">
                <p:cTn id="57" fill="hold" display="0">
                  <p:stCondLst>
                    <p:cond delay="indefinite"/>
                  </p:stCondLst>
                </p:cTn>
                <p:tgtEl>
                  <p:spTgt spid="7"/>
                </p:tgtEl>
              </p:cMediaNode>
            </p:video>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mediacall" presetSubtype="0" fill="hold" nodeType="withEffect">
                                  <p:stCondLst>
                                    <p:cond delay="400"/>
                                  </p:stCondLst>
                                  <p:childTnLst>
                                    <p:cmd type="call" cmd="playFrom(0.0)">
                                      <p:cBhvr>
                                        <p:cTn id="64" dur="8969" fill="hold"/>
                                        <p:tgtEl>
                                          <p:spTgt spid="70"/>
                                        </p:tgtEl>
                                      </p:cBhvr>
                                    </p:cmd>
                                  </p:childTnLst>
                                </p:cTn>
                              </p:par>
                              <p:par>
                                <p:cTn id="65" presetID="1" presetClass="mediacall" presetSubtype="0" fill="hold" nodeType="withEffect">
                                  <p:stCondLst>
                                    <p:cond delay="0"/>
                                  </p:stCondLst>
                                  <p:childTnLst>
                                    <p:cmd type="call" cmd="playFrom(0.0)">
                                      <p:cBhvr>
                                        <p:cTn id="66" dur="8490" fill="hold"/>
                                        <p:tgtEl>
                                          <p:spTgt spid="7"/>
                                        </p:tgtEl>
                                      </p:cBhvr>
                                    </p:cmd>
                                  </p:childTnLst>
                                </p:cTn>
                              </p:par>
                            </p:childTnLst>
                          </p:cTn>
                        </p:par>
                      </p:childTnLst>
                    </p:cTn>
                  </p:par>
                </p:childTnLst>
              </p:cTn>
              <p:nextCondLst>
                <p:cond evt="onClick" delay="0">
                  <p:tgtEl>
                    <p:spTgt spid="3"/>
                  </p:tgtEl>
                </p:cond>
              </p:nextCondLst>
            </p:seq>
            <p:video>
              <p:cMediaNode vol="80000" mute="1">
                <p:cTn id="67" fill="hold" display="0">
                  <p:stCondLst>
                    <p:cond delay="indefinite"/>
                  </p:stCondLst>
                </p:cTn>
                <p:tgtEl>
                  <p:spTgt spid="8"/>
                </p:tgtEl>
              </p:cMediaNode>
            </p:video>
            <p:seq concurrent="1" nextAc="seek">
              <p:cTn id="68" restart="whenNotActive" fill="hold" evtFilter="cancelBubble" nodeType="interactiveSeq">
                <p:stCondLst>
                  <p:cond evt="onClick" delay="0">
                    <p:tgtEl>
                      <p:spTgt spid="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childTnLst>
                                </p:cTn>
                              </p:par>
                              <p:par>
                                <p:cTn id="73" presetID="1" presetClass="mediacall" presetSubtype="0" fill="hold" nodeType="withEffect">
                                  <p:stCondLst>
                                    <p:cond delay="400"/>
                                  </p:stCondLst>
                                  <p:childTnLst>
                                    <p:cmd type="call" cmd="playFrom(0.0)">
                                      <p:cBhvr>
                                        <p:cTn id="74" dur="8969" fill="hold"/>
                                        <p:tgtEl>
                                          <p:spTgt spid="70"/>
                                        </p:tgtEl>
                                      </p:cBhvr>
                                    </p:cmd>
                                  </p:childTnLst>
                                </p:cTn>
                              </p:par>
                              <p:par>
                                <p:cTn id="75" presetID="1" presetClass="mediacall" presetSubtype="0" fill="hold" nodeType="withEffect">
                                  <p:stCondLst>
                                    <p:cond delay="0"/>
                                  </p:stCondLst>
                                  <p:childTnLst>
                                    <p:cmd type="call" cmd="playFrom(0.0)">
                                      <p:cBhvr>
                                        <p:cTn id="76" dur="8533" fill="hold"/>
                                        <p:tgtEl>
                                          <p:spTgt spid="8"/>
                                        </p:tgtEl>
                                      </p:cBhvr>
                                    </p:cmd>
                                  </p:childTnLst>
                                </p:cTn>
                              </p:par>
                            </p:childTnLst>
                          </p:cTn>
                        </p:par>
                      </p:childTnLst>
                    </p:cTn>
                  </p:par>
                </p:childTnLst>
              </p:cTn>
              <p:nextCondLst>
                <p:cond evt="onClick" delay="0">
                  <p:tgtEl>
                    <p:spTgt spid="5"/>
                  </p:tgtEl>
                </p:cond>
              </p:nextCondLst>
            </p:seq>
            <p:video>
              <p:cMediaNode vol="73585" mute="1">
                <p:cTn id="77" fill="hold" display="0">
                  <p:stCondLst>
                    <p:cond delay="indefinite"/>
                  </p:stCondLst>
                </p:cTn>
                <p:tgtEl>
                  <p:spTgt spid="9"/>
                </p:tgtEl>
              </p:cMediaNode>
            </p:video>
            <p:video>
              <p:cMediaNode vol="100000">
                <p:cTn id="78" fill="hold" display="0">
                  <p:stCondLst>
                    <p:cond delay="indefinite"/>
                  </p:stCondLst>
                </p:cTn>
                <p:tgtEl>
                  <p:spTgt spid="12"/>
                </p:tgtEl>
              </p:cMediaNode>
            </p:video>
            <p:video>
              <p:cMediaNode vol="100000">
                <p:cTn id="79" fill="hold" display="0">
                  <p:stCondLst>
                    <p:cond delay="indefinite"/>
                  </p:stCondLst>
                </p:cTn>
                <p:tgtEl>
                  <p:spTgt spid="22"/>
                </p:tgtEl>
              </p:cMediaNode>
            </p:video>
            <p:seq concurrent="1" nextAc="seek">
              <p:cTn id="80" restart="whenNotActive" fill="hold" evtFilter="cancelBubble" nodeType="interactiveSeq">
                <p:stCondLst>
                  <p:cond evt="onClick" delay="0">
                    <p:tgtEl>
                      <p:spTgt spid="34"/>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8405" fill="hold"/>
                                        <p:tgtEl>
                                          <p:spTgt spid="29"/>
                                        </p:tgtEl>
                                      </p:cBhvr>
                                    </p:cmd>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1" presetClass="mediacall" presetSubtype="0" fill="hold" nodeType="withEffect">
                                  <p:stCondLst>
                                    <p:cond delay="400"/>
                                  </p:stCondLst>
                                  <p:childTnLst>
                                    <p:cmd type="call" cmd="playFrom(0.0)">
                                      <p:cBhvr>
                                        <p:cTn id="90" dur="6232" fill="hold"/>
                                        <p:tgtEl>
                                          <p:spTgt spid="71"/>
                                        </p:tgtEl>
                                      </p:cBhvr>
                                    </p:cmd>
                                  </p:childTnLst>
                                </p:cTn>
                              </p:par>
                              <p:par>
                                <p:cTn id="91" presetID="1" presetClass="mediacall" presetSubtype="0" fill="hold" nodeType="withEffect">
                                  <p:stCondLst>
                                    <p:cond delay="0"/>
                                  </p:stCondLst>
                                  <p:childTnLst>
                                    <p:cmd type="call" cmd="playFrom(0.0)">
                                      <p:cBhvr>
                                        <p:cTn id="92" dur="4842" fill="hold"/>
                                        <p:tgtEl>
                                          <p:spTgt spid="4"/>
                                        </p:tgtEl>
                                      </p:cBhvr>
                                    </p:cmd>
                                  </p:childTnLst>
                                </p:cTn>
                              </p:par>
                            </p:childTnLst>
                          </p:cTn>
                        </p:par>
                      </p:childTnLst>
                    </p:cTn>
                  </p:par>
                </p:childTnLst>
              </p:cTn>
              <p:nextCondLst>
                <p:cond evt="onClick" delay="0">
                  <p:tgtEl>
                    <p:spTgt spid="34"/>
                  </p:tgtEl>
                </p:cond>
              </p:nextCondLst>
            </p:seq>
            <p:video>
              <p:cMediaNode vol="100000">
                <p:cTn id="93" fill="hold" display="0">
                  <p:stCondLst>
                    <p:cond delay="indefinite"/>
                  </p:stCondLst>
                </p:cTn>
                <p:tgtEl>
                  <p:spTgt spid="20"/>
                </p:tgtEl>
              </p:cMediaNode>
            </p:video>
            <p:audio>
              <p:cMediaNode vol="80000">
                <p:cTn id="94" fill="hold" display="0">
                  <p:stCondLst>
                    <p:cond delay="indefinite"/>
                  </p:stCondLst>
                  <p:endCondLst>
                    <p:cond evt="onStopAudio" delay="0">
                      <p:tgtEl>
                        <p:sldTgt/>
                      </p:tgtEl>
                    </p:cond>
                  </p:endCondLst>
                </p:cTn>
                <p:tgtEl>
                  <p:spTgt spid="28"/>
                </p:tgtEl>
              </p:cMediaNode>
            </p:audio>
            <p:seq concurrent="1" nextAc="seek">
              <p:cTn id="95" restart="whenNotActive" fill="hold" evtFilter="cancelBubble" nodeType="interactiveSeq">
                <p:stCondLst>
                  <p:cond evt="onClick" delay="0">
                    <p:tgtEl>
                      <p:spTgt spid="32"/>
                    </p:tgtEl>
                  </p:cond>
                </p:stCondLst>
                <p:endSync evt="end" delay="0">
                  <p:rtn val="all"/>
                </p:endSync>
                <p:childTnLst>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8119" fill="hold"/>
                                        <p:tgtEl>
                                          <p:spTgt spid="69"/>
                                        </p:tgtEl>
                                      </p:cBhvr>
                                    </p:cmd>
                                  </p:childTnLst>
                                </p:cTn>
                              </p:par>
                            </p:childTnLst>
                          </p:cTn>
                        </p:par>
                      </p:childTnLst>
                    </p:cTn>
                  </p:par>
                </p:childTnLst>
              </p:cTn>
              <p:nextCondLst>
                <p:cond evt="onClick" delay="0">
                  <p:tgtEl>
                    <p:spTgt spid="32"/>
                  </p:tgtEl>
                </p:cond>
              </p:nextCondLst>
            </p:seq>
            <p:seq concurrent="1" nextAc="seek">
              <p:cTn id="100" restart="whenNotActive" fill="hold" evtFilter="cancelBubble" nodeType="interactiveSeq">
                <p:stCondLst>
                  <p:cond evt="onClick" delay="0">
                    <p:tgtEl>
                      <p:spTgt spid="42"/>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childTnLst>
                                </p:cTn>
                              </p:par>
                              <p:par>
                                <p:cTn id="105" presetID="1" presetClass="mediacall" presetSubtype="0" fill="hold" nodeType="withEffect">
                                  <p:stCondLst>
                                    <p:cond delay="0"/>
                                  </p:stCondLst>
                                  <p:childTnLst>
                                    <p:cmd type="call" cmd="playFrom(0.0)">
                                      <p:cBhvr>
                                        <p:cTn id="106" dur="11960" fill="hold"/>
                                        <p:tgtEl>
                                          <p:spTgt spid="12"/>
                                        </p:tgtEl>
                                      </p:cBhvr>
                                    </p:cmd>
                                  </p:childTnLst>
                                </p:cTn>
                              </p:par>
                            </p:childTnLst>
                          </p:cTn>
                        </p:par>
                        <p:par>
                          <p:cTn id="107" fill="hold">
                            <p:stCondLst>
                              <p:cond delay="11960"/>
                            </p:stCondLst>
                            <p:childTnLst>
                              <p:par>
                                <p:cTn id="108" presetID="1" presetClass="exit" presetSubtype="0" fill="hold" nodeType="afterEffect">
                                  <p:stCondLst>
                                    <p:cond delay="0"/>
                                  </p:stCondLst>
                                  <p:childTnLst>
                                    <p:set>
                                      <p:cBhvr>
                                        <p:cTn id="109" dur="1" fill="hold">
                                          <p:stCondLst>
                                            <p:cond delay="0"/>
                                          </p:stCondLst>
                                        </p:cTn>
                                        <p:tgtEl>
                                          <p:spTgt spid="12"/>
                                        </p:tgtEl>
                                        <p:attrNameLst>
                                          <p:attrName>style.visibility</p:attrName>
                                        </p:attrNameLst>
                                      </p:cBhvr>
                                      <p:to>
                                        <p:strVal val="hidden"/>
                                      </p:to>
                                    </p:set>
                                    <p:cmd type="call" cmd="stop">
                                      <p:cBhvr>
                                        <p:cTn id="110" dur="1">
                                          <p:stCondLst>
                                            <p:cond delay="0"/>
                                          </p:stCondLst>
                                        </p:cTn>
                                        <p:tgtEl>
                                          <p:spTgt spid="12"/>
                                        </p:tgtEl>
                                      </p:cBhvr>
                                    </p:cmd>
                                  </p:childTnLst>
                                </p:cTn>
                              </p:par>
                            </p:childTnLst>
                          </p:cTn>
                        </p:par>
                      </p:childTnLst>
                    </p:cTn>
                  </p:par>
                </p:childTnLst>
              </p:cTn>
              <p:nextCondLst>
                <p:cond evt="onClick" delay="0">
                  <p:tgtEl>
                    <p:spTgt spid="42"/>
                  </p:tgtEl>
                </p:cond>
              </p:nextCondLst>
            </p:seq>
            <p:seq concurrent="1" nextAc="seek">
              <p:cTn id="111" restart="whenNotActive" fill="hold" evtFilter="cancelBubble" nodeType="interactiveSeq">
                <p:stCondLst>
                  <p:cond evt="onClick" delay="0">
                    <p:tgtEl>
                      <p:spTgt spid="47"/>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20"/>
                                        </p:tgtEl>
                                        <p:attrNameLst>
                                          <p:attrName>style.visibility</p:attrName>
                                        </p:attrNameLst>
                                      </p:cBhvr>
                                      <p:to>
                                        <p:strVal val="visible"/>
                                      </p:to>
                                    </p:set>
                                  </p:childTnLst>
                                </p:cTn>
                              </p:par>
                              <p:par>
                                <p:cTn id="116" presetID="1" presetClass="mediacall" presetSubtype="0" fill="hold" nodeType="withEffect">
                                  <p:stCondLst>
                                    <p:cond delay="0"/>
                                  </p:stCondLst>
                                  <p:childTnLst>
                                    <p:cmd type="call" cmd="playFrom(0.0)">
                                      <p:cBhvr>
                                        <p:cTn id="117" dur="16927" fill="hold"/>
                                        <p:tgtEl>
                                          <p:spTgt spid="20"/>
                                        </p:tgtEl>
                                      </p:cBhvr>
                                    </p:cmd>
                                  </p:childTnLst>
                                </p:cTn>
                              </p:par>
                            </p:childTnLst>
                          </p:cTn>
                        </p:par>
                        <p:par>
                          <p:cTn id="118" fill="hold">
                            <p:stCondLst>
                              <p:cond delay="16927"/>
                            </p:stCondLst>
                            <p:childTnLst>
                              <p:par>
                                <p:cTn id="119" presetID="1" presetClass="exit" presetSubtype="0" fill="hold" nodeType="afterEffect">
                                  <p:stCondLst>
                                    <p:cond delay="0"/>
                                  </p:stCondLst>
                                  <p:childTnLst>
                                    <p:set>
                                      <p:cBhvr>
                                        <p:cTn id="120" dur="1" fill="hold">
                                          <p:stCondLst>
                                            <p:cond delay="0"/>
                                          </p:stCondLst>
                                        </p:cTn>
                                        <p:tgtEl>
                                          <p:spTgt spid="20"/>
                                        </p:tgtEl>
                                        <p:attrNameLst>
                                          <p:attrName>style.visibility</p:attrName>
                                        </p:attrNameLst>
                                      </p:cBhvr>
                                      <p:to>
                                        <p:strVal val="hidden"/>
                                      </p:to>
                                    </p:set>
                                    <p:cmd type="call" cmd="stop">
                                      <p:cBhvr>
                                        <p:cTn id="121" dur="1">
                                          <p:stCondLst>
                                            <p:cond delay="0"/>
                                          </p:stCondLst>
                                        </p:cTn>
                                        <p:tgtEl>
                                          <p:spTgt spid="20"/>
                                        </p:tgtEl>
                                      </p:cBhvr>
                                    </p:cmd>
                                  </p:childTnLst>
                                </p:cTn>
                              </p:par>
                            </p:childTnLst>
                          </p:cTn>
                        </p:par>
                      </p:childTnLst>
                    </p:cTn>
                  </p:par>
                </p:childTnLst>
              </p:cTn>
              <p:nextCondLst>
                <p:cond evt="onClick" delay="0">
                  <p:tgtEl>
                    <p:spTgt spid="47"/>
                  </p:tgtEl>
                </p:cond>
              </p:nextCondLst>
            </p:seq>
            <p:seq concurrent="1" nextAc="seek">
              <p:cTn id="122" restart="whenNotActive" fill="hold" evtFilter="cancelBubble" nodeType="interactiveSeq">
                <p:stCondLst>
                  <p:cond evt="onClick" delay="0">
                    <p:tgtEl>
                      <p:spTgt spid="52"/>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2"/>
                                        </p:tgtEl>
                                        <p:attrNameLst>
                                          <p:attrName>style.visibility</p:attrName>
                                        </p:attrNameLst>
                                      </p:cBhvr>
                                      <p:to>
                                        <p:strVal val="visible"/>
                                      </p:to>
                                    </p:set>
                                  </p:childTnLst>
                                </p:cTn>
                              </p:par>
                              <p:par>
                                <p:cTn id="127" presetID="1" presetClass="mediacall" presetSubtype="0" fill="hold" nodeType="withEffect">
                                  <p:stCondLst>
                                    <p:cond delay="0"/>
                                  </p:stCondLst>
                                  <p:childTnLst>
                                    <p:cmd type="call" cmd="playFrom(0.0)">
                                      <p:cBhvr>
                                        <p:cTn id="128" dur="22058" fill="hold"/>
                                        <p:tgtEl>
                                          <p:spTgt spid="22"/>
                                        </p:tgtEl>
                                      </p:cBhvr>
                                    </p:cmd>
                                  </p:childTnLst>
                                </p:cTn>
                              </p:par>
                            </p:childTnLst>
                          </p:cTn>
                        </p:par>
                        <p:par>
                          <p:cTn id="129" fill="hold">
                            <p:stCondLst>
                              <p:cond delay="22058"/>
                            </p:stCondLst>
                            <p:childTnLst>
                              <p:par>
                                <p:cTn id="130" presetID="1" presetClass="exit" presetSubtype="0" fill="hold" nodeType="afterEffect">
                                  <p:stCondLst>
                                    <p:cond delay="0"/>
                                  </p:stCondLst>
                                  <p:childTnLst>
                                    <p:set>
                                      <p:cBhvr>
                                        <p:cTn id="131" dur="1" fill="hold">
                                          <p:stCondLst>
                                            <p:cond delay="0"/>
                                          </p:stCondLst>
                                        </p:cTn>
                                        <p:tgtEl>
                                          <p:spTgt spid="22"/>
                                        </p:tgtEl>
                                        <p:attrNameLst>
                                          <p:attrName>style.visibility</p:attrName>
                                        </p:attrNameLst>
                                      </p:cBhvr>
                                      <p:to>
                                        <p:strVal val="hidden"/>
                                      </p:to>
                                    </p:set>
                                    <p:cmd type="call" cmd="stop">
                                      <p:cBhvr>
                                        <p:cTn id="132" dur="1">
                                          <p:stCondLst>
                                            <p:cond delay="0"/>
                                          </p:stCondLst>
                                        </p:cTn>
                                        <p:tgtEl>
                                          <p:spTgt spid="22"/>
                                        </p:tgtEl>
                                      </p:cBhvr>
                                    </p:cmd>
                                  </p:childTnLst>
                                </p:cTn>
                              </p:par>
                            </p:childTnLst>
                          </p:cTn>
                        </p:par>
                      </p:childTnLst>
                    </p:cTn>
                  </p:par>
                </p:childTnLst>
              </p:cTn>
              <p:nextCondLst>
                <p:cond evt="onClick" delay="0">
                  <p:tgtEl>
                    <p:spTgt spid="52"/>
                  </p:tgtEl>
                </p:cond>
              </p:nextCondLst>
            </p:seq>
            <p:audio>
              <p:cMediaNode vol="43396">
                <p:cTn id="133" fill="hold" display="0">
                  <p:stCondLst>
                    <p:cond delay="indefinite"/>
                  </p:stCondLst>
                  <p:endCondLst>
                    <p:cond evt="onStopAudio" delay="0">
                      <p:tgtEl>
                        <p:sldTgt/>
                      </p:tgtEl>
                    </p:cond>
                  </p:endCondLst>
                </p:cTn>
                <p:tgtEl>
                  <p:spTgt spid="29"/>
                </p:tgtEl>
              </p:cMediaNode>
            </p:audio>
            <p:seq concurrent="1" nextAc="seek">
              <p:cTn id="134" restart="whenNotActive" fill="hold" evtFilter="cancelBubble" nodeType="interactiveSeq">
                <p:stCondLst>
                  <p:cond evt="onClick" delay="0">
                    <p:tgtEl>
                      <p:spTgt spid="40"/>
                    </p:tgtEl>
                  </p:cond>
                </p:stCondLst>
                <p:endSync evt="end" delay="0">
                  <p:rtn val="all"/>
                </p:endSync>
                <p:childTnLst>
                  <p:par>
                    <p:cTn id="135" fill="hold">
                      <p:stCondLst>
                        <p:cond delay="0"/>
                      </p:stCondLst>
                      <p:childTnLst>
                        <p:par>
                          <p:cTn id="136" fill="hold">
                            <p:stCondLst>
                              <p:cond delay="0"/>
                            </p:stCondLst>
                            <p:childTnLst>
                              <p:par>
                                <p:cTn id="137" presetID="1" presetClass="mediacall" presetSubtype="0" fill="hold" nodeType="clickEffect">
                                  <p:stCondLst>
                                    <p:cond delay="0"/>
                                  </p:stCondLst>
                                  <p:childTnLst>
                                    <p:cmd type="call" cmd="playFrom(0.0)">
                                      <p:cBhvr>
                                        <p:cTn id="138" dur="32576" fill="hold"/>
                                        <p:tgtEl>
                                          <p:spTgt spid="40"/>
                                        </p:tgtEl>
                                      </p:cBhvr>
                                    </p:cmd>
                                  </p:childTnLst>
                                </p:cTn>
                              </p:par>
                            </p:childTnLst>
                          </p:cTn>
                        </p:par>
                      </p:childTnLst>
                    </p:cTn>
                  </p:par>
                </p:childTnLst>
              </p:cTn>
              <p:nextCondLst>
                <p:cond evt="onClick" delay="0">
                  <p:tgtEl>
                    <p:spTgt spid="40"/>
                  </p:tgtEl>
                </p:cond>
              </p:nextCondLst>
            </p:seq>
            <p:audio>
              <p:cMediaNode vol="80000">
                <p:cTn id="139" fill="hold" display="0">
                  <p:stCondLst>
                    <p:cond delay="indefinite"/>
                  </p:stCondLst>
                  <p:endCondLst>
                    <p:cond evt="onStopAudio" delay="0">
                      <p:tgtEl>
                        <p:sldTgt/>
                      </p:tgtEl>
                    </p:cond>
                  </p:endCondLst>
                </p:cTn>
                <p:tgtEl>
                  <p:spTgt spid="40"/>
                </p:tgtEl>
              </p:cMediaNode>
            </p:audio>
            <p:seq concurrent="1" nextAc="seek">
              <p:cTn id="140" restart="whenNotActive" fill="hold" evtFilter="cancelBubble" nodeType="interactiveSeq">
                <p:stCondLst>
                  <p:cond evt="onClick" delay="0">
                    <p:tgtEl>
                      <p:spTgt spid="56"/>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56"/>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33" name="aaa.wav"/>
                                        </p:tgtEl>
                                      </p:cMediaNode>
                                    </p:audio>
                                  </p:subTnLst>
                                </p:cTn>
                              </p:par>
                              <p:par>
                                <p:cTn id="145" presetID="10" presetClass="entr" presetSubtype="0" fill="hold" nodeType="withEffect">
                                  <p:stCondLst>
                                    <p:cond delay="0"/>
                                  </p:stCondLst>
                                  <p:childTnLst>
                                    <p:set>
                                      <p:cBhvr>
                                        <p:cTn id="146" dur="1" fill="hold">
                                          <p:stCondLst>
                                            <p:cond delay="0"/>
                                          </p:stCondLst>
                                        </p:cTn>
                                        <p:tgtEl>
                                          <p:spTgt spid="72"/>
                                        </p:tgtEl>
                                        <p:attrNameLst>
                                          <p:attrName>style.visibility</p:attrName>
                                        </p:attrNameLst>
                                      </p:cBhvr>
                                      <p:to>
                                        <p:strVal val="visible"/>
                                      </p:to>
                                    </p:set>
                                    <p:animEffect transition="in" filter="fade">
                                      <p:cBhvr>
                                        <p:cTn id="147" dur="500"/>
                                        <p:tgtEl>
                                          <p:spTgt spid="72"/>
                                        </p:tgtEl>
                                      </p:cBhvr>
                                    </p:animEffect>
                                  </p:childTnLst>
                                </p:cTn>
                              </p:par>
                            </p:childTnLst>
                          </p:cTn>
                        </p:par>
                      </p:childTnLst>
                    </p:cTn>
                  </p:par>
                </p:childTnLst>
              </p:cTn>
              <p:nextCondLst>
                <p:cond evt="onClick" delay="0">
                  <p:tgtEl>
                    <p:spTgt spid="56"/>
                  </p:tgtEl>
                </p:cond>
              </p:nextCondLst>
            </p:seq>
            <p:audio>
              <p:cMediaNode vol="80000">
                <p:cTn id="148" fill="hold" display="0">
                  <p:stCondLst>
                    <p:cond delay="indefinite"/>
                  </p:stCondLst>
                  <p:endCondLst>
                    <p:cond evt="onStopAudio" delay="0">
                      <p:tgtEl>
                        <p:sldTgt/>
                      </p:tgtEl>
                    </p:cond>
                  </p:endCondLst>
                </p:cTn>
                <p:tgtEl>
                  <p:spTgt spid="46"/>
                </p:tgtEl>
              </p:cMediaNode>
            </p:audio>
            <p:audio>
              <p:cMediaNode vol="80000">
                <p:cTn id="149" fill="hold" display="0">
                  <p:stCondLst>
                    <p:cond delay="indefinite"/>
                  </p:stCondLst>
                  <p:endCondLst>
                    <p:cond evt="onStopAudio" delay="0">
                      <p:tgtEl>
                        <p:sldTgt/>
                      </p:tgtEl>
                    </p:cond>
                  </p:endCondLst>
                </p:cTn>
                <p:tgtEl>
                  <p:spTgt spid="95"/>
                </p:tgtEl>
              </p:cMediaNode>
            </p:audio>
            <p:audio>
              <p:cMediaNode vol="80000">
                <p:cTn id="150" fill="hold" display="0">
                  <p:stCondLst>
                    <p:cond delay="indefinite"/>
                  </p:stCondLst>
                  <p:endCondLst>
                    <p:cond evt="onStopAudio" delay="0">
                      <p:tgtEl>
                        <p:sldTgt/>
                      </p:tgtEl>
                    </p:cond>
                  </p:endCondLst>
                </p:cTn>
                <p:tgtEl>
                  <p:spTgt spid="69"/>
                </p:tgtEl>
              </p:cMediaNode>
            </p:audio>
            <p:audio>
              <p:cMediaNode vol="80000">
                <p:cTn id="151" fill="hold" display="0">
                  <p:stCondLst>
                    <p:cond delay="indefinite"/>
                  </p:stCondLst>
                  <p:endCondLst>
                    <p:cond evt="onStopAudio" delay="0">
                      <p:tgtEl>
                        <p:sldTgt/>
                      </p:tgtEl>
                    </p:cond>
                  </p:endCondLst>
                </p:cTn>
                <p:tgtEl>
                  <p:spTgt spid="70"/>
                </p:tgtEl>
              </p:cMediaNode>
            </p:audio>
            <p:audio>
              <p:cMediaNode vol="80000">
                <p:cTn id="152" fill="hold" display="0">
                  <p:stCondLst>
                    <p:cond delay="indefinite"/>
                  </p:stCondLst>
                  <p:endCondLst>
                    <p:cond evt="onStopAudio" delay="0">
                      <p:tgtEl>
                        <p:sldTgt/>
                      </p:tgtEl>
                    </p:cond>
                  </p:endCondLst>
                </p:cTn>
                <p:tgtEl>
                  <p:spTgt spid="71"/>
                </p:tgtEl>
              </p:cMediaNode>
            </p:audio>
            <p:seq concurrent="1" nextAc="seek">
              <p:cTn id="153" restart="whenNotActive" fill="hold" evtFilter="cancelBubble" nodeType="interactiveSeq">
                <p:stCondLst>
                  <p:cond evt="onClick" delay="0">
                    <p:tgtEl>
                      <p:spTgt spid="83"/>
                    </p:tgtEl>
                  </p:cond>
                </p:stCondLst>
                <p:endSync evt="end" delay="0">
                  <p:rtn val="all"/>
                </p:endSync>
                <p:childTnLst>
                  <p:par>
                    <p:cTn id="154" fill="hold">
                      <p:stCondLst>
                        <p:cond delay="0"/>
                      </p:stCondLst>
                      <p:childTnLst>
                        <p:par>
                          <p:cTn id="155" fill="hold">
                            <p:stCondLst>
                              <p:cond delay="0"/>
                            </p:stCondLst>
                            <p:childTnLst>
                              <p:par>
                                <p:cTn id="156" presetID="42" presetClass="entr" presetSubtype="0" fill="hold" nodeType="clickEffect">
                                  <p:stCondLst>
                                    <p:cond delay="0"/>
                                  </p:stCondLst>
                                  <p:childTnLst>
                                    <p:set>
                                      <p:cBhvr>
                                        <p:cTn id="157" dur="1" fill="hold">
                                          <p:stCondLst>
                                            <p:cond delay="0"/>
                                          </p:stCondLst>
                                        </p:cTn>
                                        <p:tgtEl>
                                          <p:spTgt spid="35"/>
                                        </p:tgtEl>
                                        <p:attrNameLst>
                                          <p:attrName>style.visibility</p:attrName>
                                        </p:attrNameLst>
                                      </p:cBhvr>
                                      <p:to>
                                        <p:strVal val="visible"/>
                                      </p:to>
                                    </p:set>
                                    <p:animEffect transition="in" filter="fade">
                                      <p:cBhvr>
                                        <p:cTn id="158" dur="1000"/>
                                        <p:tgtEl>
                                          <p:spTgt spid="35"/>
                                        </p:tgtEl>
                                      </p:cBhvr>
                                    </p:animEffect>
                                    <p:anim calcmode="lin" valueType="num">
                                      <p:cBhvr>
                                        <p:cTn id="159" dur="1000" fill="hold"/>
                                        <p:tgtEl>
                                          <p:spTgt spid="35"/>
                                        </p:tgtEl>
                                        <p:attrNameLst>
                                          <p:attrName>ppt_x</p:attrName>
                                        </p:attrNameLst>
                                      </p:cBhvr>
                                      <p:tavLst>
                                        <p:tav tm="0">
                                          <p:val>
                                            <p:strVal val="#ppt_x"/>
                                          </p:val>
                                        </p:tav>
                                        <p:tav tm="100000">
                                          <p:val>
                                            <p:strVal val="#ppt_x"/>
                                          </p:val>
                                        </p:tav>
                                      </p:tavLst>
                                    </p:anim>
                                    <p:anim calcmode="lin" valueType="num">
                                      <p:cBhvr>
                                        <p:cTn id="16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3"/>
                  </p:tgtEl>
                </p:cond>
              </p:nextCondLst>
            </p:seq>
            <p:seq concurrent="1" nextAc="seek">
              <p:cTn id="161" restart="whenNotActive" fill="hold" evtFilter="cancelBubble" nodeType="interactiveSeq">
                <p:stCondLst>
                  <p:cond evt="onClick" delay="0">
                    <p:tgtEl>
                      <p:spTgt spid="35"/>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35"/>
                                        </p:tgtEl>
                                      </p:cBhvr>
                                    </p:animEffect>
                                    <p:set>
                                      <p:cBhvr>
                                        <p:cTn id="16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67" restart="whenNotActive" fill="hold" evtFilter="cancelBubble" nodeType="interactiveSeq">
                <p:stCondLst>
                  <p:cond evt="onClick" delay="0">
                    <p:tgtEl>
                      <p:spTgt spid="77"/>
                    </p:tgtEl>
                  </p:cond>
                </p:stCondLst>
                <p:endSync evt="end" delay="0">
                  <p:rtn val="all"/>
                </p:endSync>
                <p:childTnLst>
                  <p:par>
                    <p:cTn id="168" fill="hold">
                      <p:stCondLst>
                        <p:cond delay="0"/>
                      </p:stCondLst>
                      <p:childTnLst>
                        <p:par>
                          <p:cTn id="169" fill="hold">
                            <p:stCondLst>
                              <p:cond delay="0"/>
                            </p:stCondLst>
                            <p:childTnLst>
                              <p:par>
                                <p:cTn id="170" presetID="42" presetClass="entr" presetSubtype="0" fill="hold" nodeType="clickEffect">
                                  <p:stCondLst>
                                    <p:cond delay="0"/>
                                  </p:stCondLst>
                                  <p:childTnLst>
                                    <p:set>
                                      <p:cBhvr>
                                        <p:cTn id="171" dur="1" fill="hold">
                                          <p:stCondLst>
                                            <p:cond delay="0"/>
                                          </p:stCondLst>
                                        </p:cTn>
                                        <p:tgtEl>
                                          <p:spTgt spid="37"/>
                                        </p:tgtEl>
                                        <p:attrNameLst>
                                          <p:attrName>style.visibility</p:attrName>
                                        </p:attrNameLst>
                                      </p:cBhvr>
                                      <p:to>
                                        <p:strVal val="visible"/>
                                      </p:to>
                                    </p:set>
                                    <p:animEffect transition="in" filter="fade">
                                      <p:cBhvr>
                                        <p:cTn id="172" dur="1000"/>
                                        <p:tgtEl>
                                          <p:spTgt spid="37"/>
                                        </p:tgtEl>
                                      </p:cBhvr>
                                    </p:animEffect>
                                    <p:anim calcmode="lin" valueType="num">
                                      <p:cBhvr>
                                        <p:cTn id="173" dur="1000" fill="hold"/>
                                        <p:tgtEl>
                                          <p:spTgt spid="37"/>
                                        </p:tgtEl>
                                        <p:attrNameLst>
                                          <p:attrName>ppt_x</p:attrName>
                                        </p:attrNameLst>
                                      </p:cBhvr>
                                      <p:tavLst>
                                        <p:tav tm="0">
                                          <p:val>
                                            <p:strVal val="#ppt_x"/>
                                          </p:val>
                                        </p:tav>
                                        <p:tav tm="100000">
                                          <p:val>
                                            <p:strVal val="#ppt_x"/>
                                          </p:val>
                                        </p:tav>
                                      </p:tavLst>
                                    </p:anim>
                                    <p:anim calcmode="lin" valueType="num">
                                      <p:cBhvr>
                                        <p:cTn id="17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7"/>
                  </p:tgtEl>
                </p:cond>
              </p:nextCondLst>
            </p:seq>
            <p:seq concurrent="1" nextAc="seek">
              <p:cTn id="175" restart="whenNotActive" fill="hold" evtFilter="cancelBubble" nodeType="interactiveSeq">
                <p:stCondLst>
                  <p:cond evt="onClick" delay="0">
                    <p:tgtEl>
                      <p:spTgt spid="37"/>
                    </p:tgtEl>
                  </p:cond>
                </p:stCondLst>
                <p:endSync evt="end" delay="0">
                  <p:rtn val="all"/>
                </p:endSync>
                <p:childTnLst>
                  <p:par>
                    <p:cTn id="176" fill="hold">
                      <p:stCondLst>
                        <p:cond delay="0"/>
                      </p:stCondLst>
                      <p:childTnLst>
                        <p:par>
                          <p:cTn id="177" fill="hold">
                            <p:stCondLst>
                              <p:cond delay="0"/>
                            </p:stCondLst>
                            <p:childTnLst>
                              <p:par>
                                <p:cTn id="178" presetID="10" presetClass="exit" presetSubtype="0" fill="hold" nodeType="clickEffect">
                                  <p:stCondLst>
                                    <p:cond delay="0"/>
                                  </p:stCondLst>
                                  <p:childTnLst>
                                    <p:animEffect transition="out" filter="fade">
                                      <p:cBhvr>
                                        <p:cTn id="179" dur="500"/>
                                        <p:tgtEl>
                                          <p:spTgt spid="37"/>
                                        </p:tgtEl>
                                      </p:cBhvr>
                                    </p:animEffect>
                                    <p:set>
                                      <p:cBhvr>
                                        <p:cTn id="18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81" restart="whenNotActive" fill="hold" evtFilter="cancelBubble" nodeType="interactiveSeq">
                <p:stCondLst>
                  <p:cond evt="onClick" delay="0">
                    <p:tgtEl>
                      <p:spTgt spid="17"/>
                    </p:tgtEl>
                  </p:cond>
                </p:stCondLst>
                <p:endSync evt="end" delay="0">
                  <p:rtn val="all"/>
                </p:endSync>
                <p:childTnLst>
                  <p:par>
                    <p:cTn id="182" fill="hold">
                      <p:stCondLst>
                        <p:cond delay="0"/>
                      </p:stCondLst>
                      <p:childTnLst>
                        <p:par>
                          <p:cTn id="183" fill="hold">
                            <p:stCondLst>
                              <p:cond delay="0"/>
                            </p:stCondLst>
                            <p:childTnLst>
                              <p:par>
                                <p:cTn id="184" presetID="42" presetClass="entr" presetSubtype="0" fill="hold" nodeType="clickEffect">
                                  <p:stCondLst>
                                    <p:cond delay="0"/>
                                  </p:stCondLst>
                                  <p:childTnLst>
                                    <p:set>
                                      <p:cBhvr>
                                        <p:cTn id="185" dur="1" fill="hold">
                                          <p:stCondLst>
                                            <p:cond delay="0"/>
                                          </p:stCondLst>
                                        </p:cTn>
                                        <p:tgtEl>
                                          <p:spTgt spid="10"/>
                                        </p:tgtEl>
                                        <p:attrNameLst>
                                          <p:attrName>style.visibility</p:attrName>
                                        </p:attrNameLst>
                                      </p:cBhvr>
                                      <p:to>
                                        <p:strVal val="visible"/>
                                      </p:to>
                                    </p:set>
                                    <p:animEffect transition="in" filter="fade">
                                      <p:cBhvr>
                                        <p:cTn id="186" dur="1000"/>
                                        <p:tgtEl>
                                          <p:spTgt spid="10"/>
                                        </p:tgtEl>
                                      </p:cBhvr>
                                    </p:animEffect>
                                    <p:anim calcmode="lin" valueType="num">
                                      <p:cBhvr>
                                        <p:cTn id="187" dur="1000" fill="hold"/>
                                        <p:tgtEl>
                                          <p:spTgt spid="10"/>
                                        </p:tgtEl>
                                        <p:attrNameLst>
                                          <p:attrName>ppt_x</p:attrName>
                                        </p:attrNameLst>
                                      </p:cBhvr>
                                      <p:tavLst>
                                        <p:tav tm="0">
                                          <p:val>
                                            <p:strVal val="#ppt_x"/>
                                          </p:val>
                                        </p:tav>
                                        <p:tav tm="100000">
                                          <p:val>
                                            <p:strVal val="#ppt_x"/>
                                          </p:val>
                                        </p:tav>
                                      </p:tavLst>
                                    </p:anim>
                                    <p:anim calcmode="lin" valueType="num">
                                      <p:cBhvr>
                                        <p:cTn id="18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89" restart="whenNotActive" fill="hold" evtFilter="cancelBubble" nodeType="interactiveSeq">
                <p:stCondLst>
                  <p:cond evt="onClick" delay="0">
                    <p:tgtEl>
                      <p:spTgt spid="10"/>
                    </p:tgtEl>
                  </p:cond>
                </p:stCondLst>
                <p:endSync evt="end" delay="0">
                  <p:rtn val="all"/>
                </p:endSync>
                <p:childTnLst>
                  <p:par>
                    <p:cTn id="190" fill="hold">
                      <p:stCondLst>
                        <p:cond delay="0"/>
                      </p:stCondLst>
                      <p:childTnLst>
                        <p:par>
                          <p:cTn id="191" fill="hold">
                            <p:stCondLst>
                              <p:cond delay="0"/>
                            </p:stCondLst>
                            <p:childTnLst>
                              <p:par>
                                <p:cTn id="192" presetID="10" presetClass="exit" presetSubtype="0" fill="hold" nodeType="clickEffect">
                                  <p:stCondLst>
                                    <p:cond delay="0"/>
                                  </p:stCondLst>
                                  <p:childTnLst>
                                    <p:animEffect transition="out" filter="fade">
                                      <p:cBhvr>
                                        <p:cTn id="193" dur="500"/>
                                        <p:tgtEl>
                                          <p:spTgt spid="10"/>
                                        </p:tgtEl>
                                      </p:cBhvr>
                                    </p:animEffect>
                                    <p:set>
                                      <p:cBhvr>
                                        <p:cTn id="19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26" grpId="0" animBg="1"/>
      <p:bldP spid="27" grpId="0" animBg="1"/>
      <p:bldP spid="32" grpId="0" animBg="1"/>
      <p:bldP spid="38" grpId="0" animBg="1"/>
      <p:bldP spid="56" grpId="0" animBg="1"/>
      <p:bldP spid="56" grpId="1" animBg="1"/>
      <p:bldP spid="84" grpId="0" animBg="1"/>
      <p:bldP spid="9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lua chon goi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34"/>
          <a:stretch>
            <a:fillRect/>
          </a:stretch>
        </p:blipFill>
        <p:spPr>
          <a:xfrm>
            <a:off x="-26447" y="844234"/>
            <a:ext cx="9140814" cy="5143500"/>
          </a:xfrm>
          <a:prstGeom prst="rect">
            <a:avLst/>
          </a:prstGeom>
        </p:spPr>
      </p:pic>
      <p:pic>
        <p:nvPicPr>
          <p:cNvPr id="7" name="chon40.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35"/>
          <a:stretch>
            <a:fillRect/>
          </a:stretch>
        </p:blipFill>
        <p:spPr>
          <a:xfrm>
            <a:off x="-26447" y="844234"/>
            <a:ext cx="9140814" cy="5143500"/>
          </a:xfrm>
          <a:prstGeom prst="rect">
            <a:avLst/>
          </a:prstGeom>
        </p:spPr>
      </p:pic>
      <p:pic>
        <p:nvPicPr>
          <p:cNvPr id="8" name="chon60.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36"/>
          <a:stretch>
            <a:fillRect/>
          </a:stretch>
        </p:blipFill>
        <p:spPr>
          <a:xfrm>
            <a:off x="-26447" y="844234"/>
            <a:ext cx="9140814" cy="5143500"/>
          </a:xfrm>
          <a:prstGeom prst="rect">
            <a:avLst/>
          </a:prstGeom>
        </p:spPr>
      </p:pic>
      <p:pic>
        <p:nvPicPr>
          <p:cNvPr id="9" name="chon80.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37"/>
          <a:stretch>
            <a:fillRect/>
          </a:stretch>
        </p:blipFill>
        <p:spPr>
          <a:xfrm>
            <a:off x="-26447" y="844234"/>
            <a:ext cx="9140814" cy="5143500"/>
          </a:xfrm>
          <a:prstGeom prst="rect">
            <a:avLst/>
          </a:prstGeom>
        </p:spPr>
      </p:pic>
      <p:pic>
        <p:nvPicPr>
          <p:cNvPr id="2" name="nen40"/>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6447" y="844234"/>
            <a:ext cx="9140814" cy="5143500"/>
          </a:xfrm>
          <a:prstGeom prst="rect">
            <a:avLst/>
          </a:prstGeom>
        </p:spPr>
      </p:pic>
      <p:pic>
        <p:nvPicPr>
          <p:cNvPr id="10" name="nen60"/>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6447" y="844234"/>
            <a:ext cx="9140814" cy="5143500"/>
          </a:xfrm>
          <a:prstGeom prst="rect">
            <a:avLst/>
          </a:prstGeom>
        </p:spPr>
      </p:pic>
      <p:pic>
        <p:nvPicPr>
          <p:cNvPr id="28" name="5s ve dich1.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40"/>
          <a:stretch>
            <a:fillRect/>
          </a:stretch>
        </p:blipFill>
        <p:spPr>
          <a:xfrm>
            <a:off x="9819456" y="5721801"/>
            <a:ext cx="457200" cy="457200"/>
          </a:xfrm>
          <a:prstGeom prst="rect">
            <a:avLst/>
          </a:prstGeom>
        </p:spPr>
      </p:pic>
      <p:pic>
        <p:nvPicPr>
          <p:cNvPr id="29" name="4 bat dau choi.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41"/>
          <a:stretch>
            <a:fillRect/>
          </a:stretch>
        </p:blipFill>
        <p:spPr>
          <a:xfrm>
            <a:off x="9816271" y="5264601"/>
            <a:ext cx="457200" cy="457200"/>
          </a:xfrm>
          <a:prstGeom prst="rect">
            <a:avLst/>
          </a:prstGeom>
        </p:spPr>
      </p:pic>
      <p:pic>
        <p:nvPicPr>
          <p:cNvPr id="40" name="B1DCDB4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42"/>
          <a:stretch>
            <a:fillRect/>
          </a:stretch>
        </p:blipFill>
        <p:spPr>
          <a:xfrm>
            <a:off x="10757581" y="1449445"/>
            <a:ext cx="457200" cy="457200"/>
          </a:xfrm>
          <a:prstGeom prst="rect">
            <a:avLst/>
          </a:prstGeom>
        </p:spPr>
      </p:pic>
      <p:sp>
        <p:nvSpPr>
          <p:cNvPr id="30" name="Rectangle 29">
            <a:hlinkClick r:id="" action="ppaction://macro?name=VeDichLui1"/>
            <a:hlinkHover r:id="" action="ppaction://noaction" highlightClick="1"/>
          </p:cNvPr>
          <p:cNvSpPr/>
          <p:nvPr/>
        </p:nvSpPr>
        <p:spPr>
          <a:xfrm>
            <a:off x="600040" y="3580173"/>
            <a:ext cx="1448300" cy="674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2" name="4 10s.mp4">
            <a:hlinkClick r:id="" action="ppaction://media"/>
          </p:cNvPr>
          <p:cNvPicPr preferRelativeResize="0">
            <a:picLocks/>
          </p:cNvPicPr>
          <p:nvPr>
            <a:videoFile r:link="rId16"/>
            <p:extLst>
              <p:ext uri="{DAA4B4D4-6D71-4841-9C94-3DE7FCFB9230}">
                <p14:media xmlns:p14="http://schemas.microsoft.com/office/powerpoint/2010/main" r:embed="rId15"/>
              </p:ext>
            </p:extLst>
          </p:nvPr>
        </p:nvPicPr>
        <p:blipFill>
          <a:blip r:embed="rId43"/>
          <a:stretch>
            <a:fillRect/>
          </a:stretch>
        </p:blipFill>
        <p:spPr>
          <a:xfrm>
            <a:off x="631584" y="5403506"/>
            <a:ext cx="6184852" cy="313200"/>
          </a:xfrm>
          <a:prstGeom prst="rect">
            <a:avLst/>
          </a:prstGeom>
        </p:spPr>
      </p:pic>
      <p:pic>
        <p:nvPicPr>
          <p:cNvPr id="20" name="4 15s.mp4">
            <a:hlinkClick r:id="" action="ppaction://media"/>
          </p:cNvPr>
          <p:cNvPicPr>
            <a:picLocks/>
          </p:cNvPicPr>
          <p:nvPr>
            <a:videoFile r:link="rId18"/>
            <p:extLst>
              <p:ext uri="{DAA4B4D4-6D71-4841-9C94-3DE7FCFB9230}">
                <p14:media xmlns:p14="http://schemas.microsoft.com/office/powerpoint/2010/main" r:embed="rId17"/>
              </p:ext>
            </p:extLst>
          </p:nvPr>
        </p:nvPicPr>
        <p:blipFill>
          <a:blip r:embed="rId44"/>
          <a:stretch>
            <a:fillRect/>
          </a:stretch>
        </p:blipFill>
        <p:spPr>
          <a:xfrm>
            <a:off x="639117" y="5413696"/>
            <a:ext cx="6184852" cy="313200"/>
          </a:xfrm>
          <a:prstGeom prst="rect">
            <a:avLst/>
          </a:prstGeom>
        </p:spPr>
      </p:pic>
      <p:pic>
        <p:nvPicPr>
          <p:cNvPr id="22" name="4 20s.mp4">
            <a:hlinkClick r:id="" action="ppaction://media"/>
          </p:cNvPr>
          <p:cNvPicPr>
            <a:picLocks/>
          </p:cNvPicPr>
          <p:nvPr>
            <a:videoFile r:link="rId20"/>
            <p:extLst>
              <p:ext uri="{DAA4B4D4-6D71-4841-9C94-3DE7FCFB9230}">
                <p14:media xmlns:p14="http://schemas.microsoft.com/office/powerpoint/2010/main" r:embed="rId19"/>
              </p:ext>
            </p:extLst>
          </p:nvPr>
        </p:nvPicPr>
        <p:blipFill>
          <a:blip r:embed="rId45"/>
          <a:stretch>
            <a:fillRect/>
          </a:stretch>
        </p:blipFill>
        <p:spPr>
          <a:xfrm>
            <a:off x="628664" y="5408601"/>
            <a:ext cx="6211715" cy="313200"/>
          </a:xfrm>
          <a:prstGeom prst="rect">
            <a:avLst/>
          </a:prstGeom>
        </p:spPr>
      </p:pic>
      <p:sp>
        <p:nvSpPr>
          <p:cNvPr id="13" name="ts1">
            <a:hlinkClick r:id="" action="ppaction://macro?name=Slide22.nguoi1"/>
          </p:cNvPr>
          <p:cNvSpPr/>
          <p:nvPr/>
        </p:nvSpPr>
        <p:spPr>
          <a:xfrm>
            <a:off x="628663" y="4379794"/>
            <a:ext cx="1533572" cy="267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a:endParaRPr lang="vi-VN" sz="1050" b="1" dirty="0">
              <a:solidFill>
                <a:prstClr val="white"/>
              </a:solidFill>
              <a:latin typeface="Arial" panose="020B0604020202020204" pitchFamily="34" charset="0"/>
            </a:endParaRPr>
          </a:p>
        </p:txBody>
      </p:sp>
      <p:sp>
        <p:nvSpPr>
          <p:cNvPr id="23" name="Diem"/>
          <p:cNvSpPr/>
          <p:nvPr/>
        </p:nvSpPr>
        <p:spPr>
          <a:xfrm>
            <a:off x="7156664" y="4642888"/>
            <a:ext cx="1201921" cy="75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a:endParaRPr lang="vi-VN" sz="4050" b="1" dirty="0">
              <a:solidFill>
                <a:srgbClr val="00B0F0"/>
              </a:solidFill>
              <a:latin typeface="Arial" panose="020B0604020202020204" pitchFamily="34" charset="0"/>
            </a:endParaRPr>
          </a:p>
        </p:txBody>
      </p:sp>
      <p:sp>
        <p:nvSpPr>
          <p:cNvPr id="26" name="D">
            <a:hlinkClick r:id="" action="ppaction://macro?name=Slide22.traloidung1">
              <a:snd r:embed="rId46" name="FinishRightAnswer-O16.wav"/>
            </a:hlinkClick>
          </p:cNvPr>
          <p:cNvSpPr/>
          <p:nvPr/>
        </p:nvSpPr>
        <p:spPr>
          <a:xfrm>
            <a:off x="7284976" y="5532235"/>
            <a:ext cx="261830" cy="2244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Calibri"/>
              </a:rPr>
              <a:t>Đ</a:t>
            </a:r>
            <a:endParaRPr lang="vi-VN" sz="1350" b="1" dirty="0">
              <a:solidFill>
                <a:prstClr val="white"/>
              </a:solidFill>
              <a:latin typeface="Arial" panose="020B0604020202020204" pitchFamily="34" charset="0"/>
            </a:endParaRPr>
          </a:p>
        </p:txBody>
      </p:sp>
      <p:sp>
        <p:nvSpPr>
          <p:cNvPr id="27" name="S">
            <a:hlinkClick r:id="" action="ppaction://macro?name=Slide22.traloisai1">
              <a:snd r:embed="rId47" name="FinishWrongAnswer-O16.wav"/>
            </a:hlinkClick>
          </p:cNvPr>
          <p:cNvSpPr/>
          <p:nvPr/>
        </p:nvSpPr>
        <p:spPr>
          <a:xfrm>
            <a:off x="7914145" y="5527682"/>
            <a:ext cx="261830" cy="2244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alibri"/>
              </a:rPr>
              <a:t>S</a:t>
            </a:r>
            <a:endParaRPr lang="vi-VN" sz="1350" b="1">
              <a:solidFill>
                <a:prstClr val="white"/>
              </a:solidFill>
              <a:latin typeface="Arial" panose="020B0604020202020204" pitchFamily="34" charset="0"/>
            </a:endParaRPr>
          </a:p>
        </p:txBody>
      </p:sp>
      <p:sp>
        <p:nvSpPr>
          <p:cNvPr id="32" name="5s dem nguoc">
            <a:hlinkClick r:id="" action="ppaction://macro?name=Slide22.traloisai1">
              <a:snd r:embed="rId48" name="Finish5Seconds-O16.wav"/>
            </a:hlinkClick>
          </p:cNvPr>
          <p:cNvSpPr/>
          <p:nvPr/>
        </p:nvSpPr>
        <p:spPr>
          <a:xfrm>
            <a:off x="8645097" y="5263424"/>
            <a:ext cx="302526" cy="216024"/>
          </a:xfrm>
          <a:prstGeom prst="rect">
            <a:avLst/>
          </a:prstGeom>
        </p:spPr>
        <p:style>
          <a:lnRef idx="1">
            <a:schemeClr val="dk1"/>
          </a:lnRef>
          <a:fillRef idx="2">
            <a:schemeClr val="dk1"/>
          </a:fillRef>
          <a:effectRef idx="1">
            <a:schemeClr val="dk1"/>
          </a:effectRef>
          <a:fontRef idx="minor">
            <a:schemeClr val="dk1"/>
          </a:fontRef>
        </p:style>
        <p:txBody>
          <a:bodyPr wrap="none" rtlCol="0" anchor="ctr"/>
          <a:lstStyle/>
          <a:p>
            <a:pPr algn="ctr" defTabSz="685800"/>
            <a:r>
              <a:rPr lang="en-US" sz="1350" b="1" dirty="0">
                <a:solidFill>
                  <a:prstClr val="black"/>
                </a:solidFill>
                <a:latin typeface="Arial" panose="020B0604020202020204" pitchFamily="34" charset="0"/>
                <a:cs typeface="Arial" panose="020B0604020202020204" pitchFamily="34" charset="0"/>
              </a:rPr>
              <a:t>5s</a:t>
            </a:r>
            <a:endParaRPr lang="vi-VN" sz="1350" b="1" dirty="0">
              <a:solidFill>
                <a:prstClr val="black"/>
              </a:solidFill>
              <a:latin typeface="Arial" panose="020B0604020202020204" pitchFamily="34" charset="0"/>
              <a:cs typeface="Arial" panose="020B0604020202020204" pitchFamily="34" charset="0"/>
            </a:endParaRPr>
          </a:p>
        </p:txBody>
      </p:sp>
      <p:grpSp>
        <p:nvGrpSpPr>
          <p:cNvPr id="42" name="Group 41"/>
          <p:cNvGrpSpPr/>
          <p:nvPr/>
        </p:nvGrpSpPr>
        <p:grpSpPr>
          <a:xfrm>
            <a:off x="8699774" y="4162694"/>
            <a:ext cx="218169" cy="201857"/>
            <a:chOff x="8100392" y="3933056"/>
            <a:chExt cx="360040" cy="315320"/>
          </a:xfrm>
          <a:solidFill>
            <a:schemeClr val="bg1">
              <a:alpha val="0"/>
            </a:schemeClr>
          </a:solidFill>
        </p:grpSpPr>
        <p:sp>
          <p:nvSpPr>
            <p:cNvPr id="43"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defTabSz="685800"/>
              <a:endParaRPr lang="vi-VN" sz="1050">
                <a:solidFill>
                  <a:prstClr val="white"/>
                </a:solidFill>
                <a:latin typeface="Arial" panose="020B0604020202020204" pitchFamily="34" charset="0"/>
              </a:endParaRPr>
            </a:p>
          </p:txBody>
        </p:sp>
        <p:cxnSp>
          <p:nvCxnSpPr>
            <p:cNvPr id="44" name="Straight Connector 43"/>
            <p:cNvCxnSpPr>
              <a:stCxn id="43"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3" idx="7"/>
            </p:cNvCxnSpPr>
            <p:nvPr/>
          </p:nvCxnSpPr>
          <p:spPr>
            <a:xfrm flipV="1">
              <a:off x="8280412" y="3979234"/>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Striped Right Arrow 37">
            <a:hlinkClick r:id="" action="ppaction://noaction">
              <a:snd r:embed="rId49" name="4 hoan thanh.wav"/>
            </a:hlinkClick>
          </p:cNvPr>
          <p:cNvSpPr/>
          <p:nvPr/>
        </p:nvSpPr>
        <p:spPr>
          <a:xfrm>
            <a:off x="8480406" y="5714702"/>
            <a:ext cx="507154" cy="243768"/>
          </a:xfrm>
          <a:prstGeom prst="stripedRightArrow">
            <a:avLst/>
          </a:prstGeom>
          <a:ln/>
        </p:spPr>
        <p:style>
          <a:lnRef idx="0">
            <a:schemeClr val="accent1"/>
          </a:lnRef>
          <a:fillRef idx="3">
            <a:schemeClr val="accent1"/>
          </a:fillRef>
          <a:effectRef idx="3">
            <a:schemeClr val="accent1"/>
          </a:effectRef>
          <a:fontRef idx="minor">
            <a:schemeClr val="lt1"/>
          </a:fontRef>
        </p:style>
        <p:txBody>
          <a:bodyPr wrap="none" rtlCol="0" anchor="ctr"/>
          <a:lstStyle/>
          <a:p>
            <a:pPr algn="ctr" defTabSz="685800"/>
            <a:endParaRPr lang="vi-VN" sz="1050" dirty="0">
              <a:solidFill>
                <a:prstClr val="white"/>
              </a:solidFill>
              <a:latin typeface="Arial" panose="020B0604020202020204" pitchFamily="34" charset="0"/>
            </a:endParaRPr>
          </a:p>
        </p:txBody>
      </p:sp>
      <p:grpSp>
        <p:nvGrpSpPr>
          <p:cNvPr id="47" name="Group 46"/>
          <p:cNvGrpSpPr/>
          <p:nvPr/>
        </p:nvGrpSpPr>
        <p:grpSpPr>
          <a:xfrm>
            <a:off x="8699774" y="4486732"/>
            <a:ext cx="218169" cy="201857"/>
            <a:chOff x="8100392" y="3933056"/>
            <a:chExt cx="360040" cy="315320"/>
          </a:xfrm>
          <a:solidFill>
            <a:schemeClr val="bg1">
              <a:alpha val="0"/>
            </a:schemeClr>
          </a:solidFill>
        </p:grpSpPr>
        <p:sp>
          <p:nvSpPr>
            <p:cNvPr id="48"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defTabSz="685800"/>
              <a:endParaRPr lang="vi-VN" sz="1050">
                <a:solidFill>
                  <a:prstClr val="white"/>
                </a:solidFill>
                <a:latin typeface="Arial" panose="020B0604020202020204" pitchFamily="34" charset="0"/>
              </a:endParaRPr>
            </a:p>
          </p:txBody>
        </p:sp>
        <p:cxnSp>
          <p:nvCxnSpPr>
            <p:cNvPr id="49" name="Straight Connector 48"/>
            <p:cNvCxnSpPr>
              <a:stCxn id="48"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48" idx="6"/>
            </p:cNvCxnSpPr>
            <p:nvPr/>
          </p:nvCxnSpPr>
          <p:spPr>
            <a:xfrm>
              <a:off x="8280412" y="4090716"/>
              <a:ext cx="180020"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8699774" y="4803550"/>
            <a:ext cx="218169" cy="201857"/>
            <a:chOff x="8100392" y="3933056"/>
            <a:chExt cx="360040" cy="315320"/>
          </a:xfrm>
          <a:solidFill>
            <a:schemeClr val="bg1">
              <a:alpha val="0"/>
            </a:schemeClr>
          </a:solidFill>
        </p:grpSpPr>
        <p:sp>
          <p:nvSpPr>
            <p:cNvPr id="53"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defTabSz="685800"/>
              <a:endParaRPr lang="vi-VN" sz="1050">
                <a:solidFill>
                  <a:prstClr val="white"/>
                </a:solidFill>
                <a:latin typeface="Arial" panose="020B0604020202020204" pitchFamily="34" charset="0"/>
              </a:endParaRPr>
            </a:p>
          </p:txBody>
        </p:sp>
        <p:cxnSp>
          <p:nvCxnSpPr>
            <p:cNvPr id="54" name="Straight Connector 53"/>
            <p:cNvCxnSpPr>
              <a:stCxn id="53"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endCxn id="53" idx="5"/>
            </p:cNvCxnSpPr>
            <p:nvPr/>
          </p:nvCxnSpPr>
          <p:spPr>
            <a:xfrm>
              <a:off x="8280412" y="4090716"/>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6" name="Ngoi sao hi vong">
            <a:hlinkClick r:id="" action="ppaction://macro?name=Slide22.ngoisao1">
              <a:snd r:embed="rId50" name="ngoi sao hi vong.wav"/>
            </a:hlinkClick>
          </p:cNvPr>
          <p:cNvSpPr/>
          <p:nvPr/>
        </p:nvSpPr>
        <p:spPr>
          <a:xfrm>
            <a:off x="7565646" y="5613899"/>
            <a:ext cx="324000" cy="324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dirty="0">
              <a:solidFill>
                <a:prstClr val="white"/>
              </a:solidFill>
              <a:latin typeface="Arial" panose="020B0604020202020204" pitchFamily="34" charset="0"/>
            </a:endParaRPr>
          </a:p>
        </p:txBody>
      </p:sp>
      <p:sp>
        <p:nvSpPr>
          <p:cNvPr id="65" name="Rectangle 64"/>
          <p:cNvSpPr/>
          <p:nvPr/>
        </p:nvSpPr>
        <p:spPr>
          <a:xfrm>
            <a:off x="928312" y="5598351"/>
            <a:ext cx="427010" cy="300082"/>
          </a:xfrm>
          <a:prstGeom prst="rect">
            <a:avLst/>
          </a:prstGeom>
        </p:spPr>
        <p:txBody>
          <a:bodyPr wrap="square">
            <a:spAutoFit/>
          </a:bodyPr>
          <a:lstStyle/>
          <a:p>
            <a:pPr defTabSz="685800"/>
            <a:endParaRPr lang="en-US" sz="1350" b="1" dirty="0">
              <a:solidFill>
                <a:prstClr val="black">
                  <a:lumMod val="95000"/>
                  <a:lumOff val="5000"/>
                </a:prstClr>
              </a:solidFill>
              <a:latin typeface="Calibri"/>
            </a:endParaRPr>
          </a:p>
        </p:txBody>
      </p:sp>
      <p:pic>
        <p:nvPicPr>
          <p:cNvPr id="46" name="Finish5Seconds">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42"/>
          <a:stretch>
            <a:fillRect/>
          </a:stretch>
        </p:blipFill>
        <p:spPr>
          <a:xfrm>
            <a:off x="9253128" y="3043296"/>
            <a:ext cx="457200" cy="457200"/>
          </a:xfrm>
          <a:prstGeom prst="rect">
            <a:avLst/>
          </a:prstGeom>
        </p:spPr>
      </p:pic>
      <p:pic>
        <p:nvPicPr>
          <p:cNvPr id="78" name="Picture 77"/>
          <p:cNvPicPr>
            <a:picLocks noChangeAspect="1"/>
          </p:cNvPicPr>
          <p:nvPr/>
        </p:nvPicPr>
        <p:blipFill rotWithShape="1">
          <a:blip r:embed="rId51" cstate="print">
            <a:extLst>
              <a:ext uri="{28A0092B-C50C-407E-A947-70E740481C1C}">
                <a14:useLocalDpi xmlns:a14="http://schemas.microsoft.com/office/drawing/2010/main" val="0"/>
              </a:ext>
            </a:extLst>
          </a:blip>
          <a:srcRect l="10340" r="60232"/>
          <a:stretch/>
        </p:blipFill>
        <p:spPr>
          <a:xfrm>
            <a:off x="6899206" y="310482"/>
            <a:ext cx="1928726" cy="1823632"/>
          </a:xfrm>
          <a:prstGeom prst="rect">
            <a:avLst/>
          </a:prstGeom>
        </p:spPr>
      </p:pic>
      <p:pic>
        <p:nvPicPr>
          <p:cNvPr id="79" name="Picture 78"/>
          <p:cNvPicPr>
            <a:picLocks noChangeAspect="1"/>
          </p:cNvPicPr>
          <p:nvPr/>
        </p:nvPicPr>
        <p:blipFill rotWithShape="1">
          <a:blip r:embed="rId51" cstate="print">
            <a:extLst>
              <a:ext uri="{28A0092B-C50C-407E-A947-70E740481C1C}">
                <a14:useLocalDpi xmlns:a14="http://schemas.microsoft.com/office/drawing/2010/main" val="0"/>
              </a:ext>
            </a:extLst>
          </a:blip>
          <a:srcRect l="10340" r="60232"/>
          <a:stretch/>
        </p:blipFill>
        <p:spPr>
          <a:xfrm>
            <a:off x="4763239" y="306774"/>
            <a:ext cx="1928726" cy="1823632"/>
          </a:xfrm>
          <a:prstGeom prst="rect">
            <a:avLst/>
          </a:prstGeom>
        </p:spPr>
      </p:pic>
      <p:pic>
        <p:nvPicPr>
          <p:cNvPr id="80" name="Picture 79"/>
          <p:cNvPicPr>
            <a:picLocks noChangeAspect="1"/>
          </p:cNvPicPr>
          <p:nvPr/>
        </p:nvPicPr>
        <p:blipFill rotWithShape="1">
          <a:blip r:embed="rId51" cstate="print">
            <a:extLst>
              <a:ext uri="{28A0092B-C50C-407E-A947-70E740481C1C}">
                <a14:useLocalDpi xmlns:a14="http://schemas.microsoft.com/office/drawing/2010/main" val="0"/>
              </a:ext>
            </a:extLst>
          </a:blip>
          <a:srcRect l="10340" r="60232"/>
          <a:stretch/>
        </p:blipFill>
        <p:spPr>
          <a:xfrm>
            <a:off x="2581270" y="306775"/>
            <a:ext cx="1928726" cy="1823632"/>
          </a:xfrm>
          <a:prstGeom prst="rect">
            <a:avLst/>
          </a:prstGeom>
        </p:spPr>
      </p:pic>
      <p:pic>
        <p:nvPicPr>
          <p:cNvPr id="81" name="Picture 80"/>
          <p:cNvPicPr>
            <a:picLocks noChangeAspect="1"/>
          </p:cNvPicPr>
          <p:nvPr/>
        </p:nvPicPr>
        <p:blipFill rotWithShape="1">
          <a:blip r:embed="rId51" cstate="print">
            <a:extLst>
              <a:ext uri="{28A0092B-C50C-407E-A947-70E740481C1C}">
                <a14:useLocalDpi xmlns:a14="http://schemas.microsoft.com/office/drawing/2010/main" val="0"/>
              </a:ext>
            </a:extLst>
          </a:blip>
          <a:srcRect l="10340" r="60232"/>
          <a:stretch/>
        </p:blipFill>
        <p:spPr>
          <a:xfrm>
            <a:off x="518990" y="307540"/>
            <a:ext cx="1928726" cy="1823632"/>
          </a:xfrm>
          <a:prstGeom prst="rect">
            <a:avLst/>
          </a:prstGeom>
        </p:spPr>
      </p:pic>
      <p:pic>
        <p:nvPicPr>
          <p:cNvPr id="86" name="Picture 3713" descr="Hình ảnh có liên quan"/>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417526" y="-253289"/>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713" descr="Hình ảnh có liên quan"/>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216715" y="-145382"/>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3713" descr="Hình ảnh có liên quan"/>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980726" y="-126227"/>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3713" descr="Hình ảnh có liên quan">
            <a:hlinkClick r:id="rId53" action="ppaction://hlinksldjump"/>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4622" y="-165745"/>
            <a:ext cx="2963688" cy="2963688"/>
          </a:xfrm>
          <a:prstGeom prst="rect">
            <a:avLst/>
          </a:prstGeom>
          <a:noFill/>
          <a:extLst>
            <a:ext uri="{909E8E84-426E-40DD-AFC4-6F175D3DCCD1}">
              <a14:hiddenFill xmlns:a14="http://schemas.microsoft.com/office/drawing/2010/main">
                <a:solidFill>
                  <a:srgbClr val="FFFFFF"/>
                </a:solidFill>
              </a14:hiddenFill>
            </a:ext>
          </a:extLst>
        </p:spPr>
      </p:pic>
      <p:sp>
        <p:nvSpPr>
          <p:cNvPr id="6" name="goi80">
            <a:hlinkClick r:id="" action="ppaction://macro?name=Slide22.chon80"/>
          </p:cNvPr>
          <p:cNvSpPr/>
          <p:nvPr/>
        </p:nvSpPr>
        <p:spPr>
          <a:xfrm>
            <a:off x="7179767" y="3554462"/>
            <a:ext cx="1137689" cy="7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34" name="n1"/>
          <p:cNvSpPr txBox="1">
            <a:spLocks/>
          </p:cNvSpPr>
          <p:nvPr/>
        </p:nvSpPr>
        <p:spPr>
          <a:xfrm>
            <a:off x="-1" y="2485103"/>
            <a:ext cx="9140815" cy="1102519"/>
          </a:xfrm>
          <a:prstGeom prst="rect">
            <a:avLst/>
          </a:prstGeom>
        </p:spPr>
        <p:txBody>
          <a:bodyPr vert="horz" lIns="68580" tIns="34290" rIns="68580" bIns="3429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sz="7200" b="1" cap="all" dirty="0" err="1"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Về</a:t>
            </a:r>
            <a:r>
              <a:rPr lang="en-US" sz="7200" b="1" cap="all" dirty="0"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 </a:t>
            </a:r>
            <a:r>
              <a:rPr lang="en-US" sz="7200" b="1" cap="all" dirty="0" err="1"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đích</a:t>
            </a:r>
            <a:r>
              <a:rPr lang="en-US" sz="7200" b="1" cap="all" dirty="0" smtClean="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rPr>
              <a:t>- GÓI 60  </a:t>
            </a:r>
            <a:endParaRPr lang="vi-VN" sz="7200" b="1" cap="all" dirty="0">
              <a:ln w="0"/>
              <a:solidFill>
                <a:prstClr val="white"/>
              </a:solidFill>
              <a:effectLst>
                <a:reflection blurRad="12700" stA="50000" endPos="50000" dist="5000" dir="5400000" sy="-100000" rotWithShape="0"/>
              </a:effectLst>
              <a:latin typeface="Cambria" panose="02040503050406030204" pitchFamily="18" charset="0"/>
              <a:cs typeface="Calibri" panose="020F0502020204030204" pitchFamily="34" charset="0"/>
            </a:endParaRPr>
          </a:p>
        </p:txBody>
      </p:sp>
      <p:sp>
        <p:nvSpPr>
          <p:cNvPr id="5" name="goi60">
            <a:hlinkClick r:id="" action="ppaction://macro?name=Slide22.chon60"/>
          </p:cNvPr>
          <p:cNvSpPr/>
          <p:nvPr/>
        </p:nvSpPr>
        <p:spPr>
          <a:xfrm>
            <a:off x="7179767" y="2582354"/>
            <a:ext cx="1137689" cy="7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58" name="Isosceles Triangle 57">
            <a:hlinkClick r:id="" action="ppaction://macro?name=VeDich1Tru1"/>
            <a:hlinkHover r:id="" action="ppaction://noaction" highlightClick="1"/>
          </p:cNvPr>
          <p:cNvSpPr/>
          <p:nvPr/>
        </p:nvSpPr>
        <p:spPr>
          <a:xfrm rot="10800000">
            <a:off x="876807" y="2389469"/>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59" name="Isosceles Triangle 58">
            <a:hlinkClick r:id="" action="ppaction://macro?name=VeDich1Tru2"/>
            <a:hlinkHover r:id="" action="ppaction://noaction" highlightClick="1"/>
          </p:cNvPr>
          <p:cNvSpPr/>
          <p:nvPr/>
        </p:nvSpPr>
        <p:spPr>
          <a:xfrm rot="10800000">
            <a:off x="2155596" y="2405518"/>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0" name="Isosceles Triangle 59">
            <a:hlinkClick r:id="" action="ppaction://macro?name=VeDich1Tru3"/>
            <a:hlinkHover r:id="" action="ppaction://noaction" highlightClick="1"/>
          </p:cNvPr>
          <p:cNvSpPr/>
          <p:nvPr/>
        </p:nvSpPr>
        <p:spPr>
          <a:xfrm rot="10800000">
            <a:off x="3410787" y="2430908"/>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1" name="Isosceles Triangle 60">
            <a:hlinkClick r:id="" action="ppaction://macro?name=VeDich1Tru4"/>
            <a:hlinkHover r:id="" action="ppaction://noaction" highlightClick="1"/>
          </p:cNvPr>
          <p:cNvSpPr/>
          <p:nvPr/>
        </p:nvSpPr>
        <p:spPr>
          <a:xfrm rot="10800000">
            <a:off x="4587277" y="2412420"/>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goi40">
            <a:hlinkClick r:id="" action="ppaction://macro?name=Slide22.chon40"/>
          </p:cNvPr>
          <p:cNvSpPr/>
          <p:nvPr/>
        </p:nvSpPr>
        <p:spPr>
          <a:xfrm>
            <a:off x="7179767" y="1610246"/>
            <a:ext cx="1061843" cy="7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51" name="Rectangle 50">
            <a:hlinkClick r:id="" action="ppaction://macro?name=Slide22.ngoisao1"/>
            <a:hlinkHover r:id="" action="ppaction://noaction" highlightClick="1"/>
          </p:cNvPr>
          <p:cNvSpPr/>
          <p:nvPr/>
        </p:nvSpPr>
        <p:spPr>
          <a:xfrm>
            <a:off x="-28432" y="848861"/>
            <a:ext cx="325607" cy="253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a:endParaRPr>
          </a:p>
        </p:txBody>
      </p:sp>
      <p:sp>
        <p:nvSpPr>
          <p:cNvPr id="21" name="Isosceles Triangle 20">
            <a:hlinkClick r:id="" action="ppaction://macro?name=VeDich1Cong1"/>
            <a:hlinkHover r:id="" action="ppaction://noaction" highlightClick="1"/>
          </p:cNvPr>
          <p:cNvSpPr/>
          <p:nvPr/>
        </p:nvSpPr>
        <p:spPr>
          <a:xfrm>
            <a:off x="861063" y="1962059"/>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2" name="Isosceles Triangle 61">
            <a:hlinkClick r:id="" action="ppaction://macro?name=VeDich1Cong2"/>
            <a:hlinkHover r:id="" action="ppaction://noaction" highlightClick="1"/>
          </p:cNvPr>
          <p:cNvSpPr/>
          <p:nvPr/>
        </p:nvSpPr>
        <p:spPr>
          <a:xfrm>
            <a:off x="2162988" y="1908441"/>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3" name="Isosceles Triangle 62">
            <a:hlinkClick r:id="" action="ppaction://macro?name=VeDich1Cong3"/>
            <a:hlinkHover r:id="" action="ppaction://noaction" highlightClick="1"/>
          </p:cNvPr>
          <p:cNvSpPr/>
          <p:nvPr/>
        </p:nvSpPr>
        <p:spPr>
          <a:xfrm>
            <a:off x="3418179" y="1933831"/>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4" name="Isosceles Triangle 63">
            <a:hlinkClick r:id="" action="ppaction://macro?name=VeDich1Cong4"/>
            <a:hlinkHover r:id="" action="ppaction://noaction" highlightClick="1"/>
          </p:cNvPr>
          <p:cNvSpPr/>
          <p:nvPr/>
        </p:nvSpPr>
        <p:spPr>
          <a:xfrm>
            <a:off x="4594671" y="1974636"/>
            <a:ext cx="626470" cy="22351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4" name="TextBox 83"/>
          <p:cNvSpPr txBox="1"/>
          <p:nvPr/>
        </p:nvSpPr>
        <p:spPr>
          <a:xfrm>
            <a:off x="661115" y="4093642"/>
            <a:ext cx="6175691" cy="300082"/>
          </a:xfrm>
          <a:prstGeom prst="rect">
            <a:avLst/>
          </a:prstGeom>
          <a:solidFill>
            <a:schemeClr val="tx1">
              <a:lumMod val="95000"/>
              <a:lumOff val="5000"/>
            </a:schemeClr>
          </a:solidFill>
          <a:ln w="28575">
            <a:solidFill>
              <a:schemeClr val="bg1"/>
            </a:solidFill>
          </a:ln>
        </p:spPr>
        <p:txBody>
          <a:bodyPr wrap="square" rtlCol="0">
            <a:spAutoFit/>
          </a:bodyPr>
          <a:lstStyle/>
          <a:p>
            <a:pPr algn="ctr" defTabSz="685800"/>
            <a:endParaRPr lang="vi-VN" sz="1350" b="1" i="1" dirty="0">
              <a:solidFill>
                <a:prstClr val="white"/>
              </a:solidFill>
              <a:latin typeface="Arial" panose="020B0604020202020204" pitchFamily="34" charset="0"/>
              <a:cs typeface="Arial" panose="020B0604020202020204" pitchFamily="34" charset="0"/>
            </a:endParaRPr>
          </a:p>
        </p:txBody>
      </p:sp>
      <p:sp>
        <p:nvSpPr>
          <p:cNvPr id="57" name="temp1" hidden="1"/>
          <p:cNvSpPr/>
          <p:nvPr/>
        </p:nvSpPr>
        <p:spPr>
          <a:xfrm>
            <a:off x="9422096" y="2031252"/>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Câu hỏi</a:t>
            </a:r>
            <a:endParaRPr lang="vi-VN" sz="1350" dirty="0">
              <a:solidFill>
                <a:prstClr val="white"/>
              </a:solidFill>
              <a:latin typeface="Arial" panose="020B0604020202020204" pitchFamily="34" charset="0"/>
            </a:endParaRPr>
          </a:p>
        </p:txBody>
      </p:sp>
      <p:sp>
        <p:nvSpPr>
          <p:cNvPr id="90" name="temp2" hidden="1"/>
          <p:cNvSpPr/>
          <p:nvPr/>
        </p:nvSpPr>
        <p:spPr>
          <a:xfrm>
            <a:off x="9611012" y="271537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điểm</a:t>
            </a:r>
            <a:endParaRPr lang="vi-VN" sz="1350" dirty="0">
              <a:solidFill>
                <a:prstClr val="white"/>
              </a:solidFill>
              <a:latin typeface="Arial" panose="020B0604020202020204" pitchFamily="34" charset="0"/>
            </a:endParaRPr>
          </a:p>
        </p:txBody>
      </p:sp>
      <p:sp>
        <p:nvSpPr>
          <p:cNvPr id="91" name="temp3" hidden="1"/>
          <p:cNvSpPr/>
          <p:nvPr/>
        </p:nvSpPr>
        <p:spPr>
          <a:xfrm>
            <a:off x="9598193" y="363229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Gói</a:t>
            </a:r>
            <a:endParaRPr lang="vi-VN" sz="1350" dirty="0">
              <a:solidFill>
                <a:prstClr val="white"/>
              </a:solidFill>
              <a:latin typeface="Arial" panose="020B0604020202020204" pitchFamily="34" charset="0"/>
            </a:endParaRPr>
          </a:p>
        </p:txBody>
      </p:sp>
      <p:pic>
        <p:nvPicPr>
          <p:cNvPr id="72" name="Picture 71"/>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flipH="1">
            <a:off x="-605449" y="3647502"/>
            <a:ext cx="2224709" cy="1987272"/>
          </a:xfrm>
          <a:prstGeom prst="rect">
            <a:avLst/>
          </a:prstGeom>
        </p:spPr>
      </p:pic>
      <p:sp>
        <p:nvSpPr>
          <p:cNvPr id="92" name="Flowchart: Manual Input 91"/>
          <p:cNvSpPr/>
          <p:nvPr/>
        </p:nvSpPr>
        <p:spPr>
          <a:xfrm rot="5400000">
            <a:off x="2044876" y="2679667"/>
            <a:ext cx="268991" cy="3098948"/>
          </a:xfrm>
          <a:prstGeom prst="flowChartManualInpu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dirty="0">
              <a:solidFill>
                <a:prstClr val="white"/>
              </a:solidFill>
              <a:latin typeface="Arial" panose="020B0604020202020204" pitchFamily="34" charset="0"/>
            </a:endParaRPr>
          </a:p>
        </p:txBody>
      </p:sp>
      <p:sp>
        <p:nvSpPr>
          <p:cNvPr id="93" name="TextBox 92"/>
          <p:cNvSpPr txBox="1"/>
          <p:nvPr/>
        </p:nvSpPr>
        <p:spPr>
          <a:xfrm>
            <a:off x="629898" y="4088776"/>
            <a:ext cx="886781" cy="300082"/>
          </a:xfrm>
          <a:prstGeom prst="rect">
            <a:avLst/>
          </a:prstGeom>
          <a:noFill/>
        </p:spPr>
        <p:txBody>
          <a:bodyPr wrap="none" rtlCol="0">
            <a:spAutoFit/>
          </a:bodyPr>
          <a:lstStyle/>
          <a:p>
            <a:pPr defTabSz="685800"/>
            <a:r>
              <a:rPr lang="en-US" sz="1350" b="1" i="1" dirty="0">
                <a:solidFill>
                  <a:prstClr val="white"/>
                </a:solidFill>
                <a:latin typeface="Arial" panose="020B0604020202020204" pitchFamily="34" charset="0"/>
                <a:cs typeface="Arial" panose="020B0604020202020204" pitchFamily="34" charset="0"/>
              </a:rPr>
              <a:t>VỀ ĐÍCH</a:t>
            </a:r>
            <a:endParaRPr lang="vi-VN" sz="1350" b="1" i="1" dirty="0">
              <a:solidFill>
                <a:prstClr val="white"/>
              </a:solidFill>
              <a:latin typeface="Arial" panose="020B0604020202020204" pitchFamily="34" charset="0"/>
              <a:cs typeface="Arial" panose="020B0604020202020204" pitchFamily="34" charset="0"/>
            </a:endParaRPr>
          </a:p>
        </p:txBody>
      </p:sp>
      <p:pic>
        <p:nvPicPr>
          <p:cNvPr id="95" name="FinishQuestionPackShow-O14">
            <a:hlinkClick r:id="" action="ppaction://media"/>
            <a:extLst>
              <a:ext uri="{FF2B5EF4-FFF2-40B4-BE49-F238E27FC236}">
                <a16:creationId xmlns:a16="http://schemas.microsoft.com/office/drawing/2014/main" id="{414E3FCB-03F0-48BB-B92D-D3B953E4AE87}"/>
              </a:ext>
            </a:extLst>
          </p:cNvPr>
          <p:cNvPicPr>
            <a:picLocks noChangeAspect="1"/>
          </p:cNvPicPr>
          <p:nvPr>
            <a:audioFile r:link="rId24"/>
            <p:extLst>
              <p:ext uri="{DAA4B4D4-6D71-4841-9C94-3DE7FCFB9230}">
                <p14:media xmlns:p14="http://schemas.microsoft.com/office/powerpoint/2010/main" r:embed="rId23"/>
              </p:ext>
            </p:extLst>
          </p:nvPr>
        </p:nvPicPr>
        <p:blipFill>
          <a:blip r:embed="rId42"/>
          <a:stretch>
            <a:fillRect/>
          </a:stretch>
        </p:blipFill>
        <p:spPr>
          <a:xfrm>
            <a:off x="4347427" y="-1170600"/>
            <a:ext cx="457200" cy="457200"/>
          </a:xfrm>
          <a:prstGeom prst="rect">
            <a:avLst/>
          </a:prstGeom>
        </p:spPr>
      </p:pic>
      <p:pic>
        <p:nvPicPr>
          <p:cNvPr id="69" name="Finish5Seconds-O14">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42"/>
          <a:stretch>
            <a:fillRect/>
          </a:stretch>
        </p:blipFill>
        <p:spPr>
          <a:xfrm>
            <a:off x="10302720" y="2654426"/>
            <a:ext cx="457200" cy="457200"/>
          </a:xfrm>
          <a:prstGeom prst="rect">
            <a:avLst/>
          </a:prstGeom>
        </p:spPr>
      </p:pic>
      <p:pic>
        <p:nvPicPr>
          <p:cNvPr id="70" name="FinishQuestionPackChoose-O16">
            <a:hlinkClick r:id="" action="ppaction://media"/>
            <a:extLst>
              <a:ext uri="{FF2B5EF4-FFF2-40B4-BE49-F238E27FC236}">
                <a16:creationId xmlns:a16="http://schemas.microsoft.com/office/drawing/2014/main" id="{54E940D5-59BB-4339-82A3-961750ED202E}"/>
              </a:ext>
            </a:extLst>
          </p:cNvPr>
          <p:cNvPicPr>
            <a:picLocks noChangeAspect="1"/>
          </p:cNvPicPr>
          <p:nvPr>
            <a:audioFile r:link="rId28"/>
            <p:extLst>
              <p:ext uri="{DAA4B4D4-6D71-4841-9C94-3DE7FCFB9230}">
                <p14:media xmlns:p14="http://schemas.microsoft.com/office/powerpoint/2010/main" r:embed="rId27"/>
              </p:ext>
            </p:extLst>
          </p:nvPr>
        </p:nvPicPr>
        <p:blipFill>
          <a:blip r:embed="rId42"/>
          <a:stretch>
            <a:fillRect/>
          </a:stretch>
        </p:blipFill>
        <p:spPr>
          <a:xfrm>
            <a:off x="1093783" y="-882668"/>
            <a:ext cx="457200" cy="457200"/>
          </a:xfrm>
          <a:prstGeom prst="rect">
            <a:avLst/>
          </a:prstGeom>
        </p:spPr>
      </p:pic>
      <p:pic>
        <p:nvPicPr>
          <p:cNvPr id="71" name="FinishQuestionPackShow-O16">
            <a:hlinkClick r:id="" action="ppaction://media"/>
            <a:extLst>
              <a:ext uri="{FF2B5EF4-FFF2-40B4-BE49-F238E27FC236}">
                <a16:creationId xmlns:a16="http://schemas.microsoft.com/office/drawing/2014/main" id="{A7DCB2E1-1E68-485D-B85C-8CCC46A57009}"/>
              </a:ext>
            </a:extLst>
          </p:cNvPr>
          <p:cNvPicPr>
            <a:picLocks noChangeAspect="1"/>
          </p:cNvPicPr>
          <p:nvPr>
            <a:audioFile r:link="rId30"/>
            <p:extLst>
              <p:ext uri="{DAA4B4D4-6D71-4841-9C94-3DE7FCFB9230}">
                <p14:media xmlns:p14="http://schemas.microsoft.com/office/powerpoint/2010/main" r:embed="rId29"/>
              </p:ext>
            </p:extLst>
          </p:nvPr>
        </p:nvPicPr>
        <p:blipFill>
          <a:blip r:embed="rId42"/>
          <a:stretch>
            <a:fillRect/>
          </a:stretch>
        </p:blipFill>
        <p:spPr>
          <a:xfrm>
            <a:off x="139227" y="-864372"/>
            <a:ext cx="457200" cy="457200"/>
          </a:xfrm>
          <a:prstGeom prst="rect">
            <a:avLst/>
          </a:prstGeom>
        </p:spPr>
      </p:pic>
      <p:sp>
        <p:nvSpPr>
          <p:cNvPr id="14" name="TextBox 13"/>
          <p:cNvSpPr txBox="1"/>
          <p:nvPr/>
        </p:nvSpPr>
        <p:spPr>
          <a:xfrm>
            <a:off x="1736560" y="4043273"/>
            <a:ext cx="419035"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sp>
        <p:nvSpPr>
          <p:cNvPr id="74" name="TextBox 73"/>
          <p:cNvSpPr txBox="1"/>
          <p:nvPr/>
        </p:nvSpPr>
        <p:spPr>
          <a:xfrm>
            <a:off x="2111256" y="4054151"/>
            <a:ext cx="419035" cy="369332"/>
          </a:xfrm>
          <a:prstGeom prst="rect">
            <a:avLst/>
          </a:prstGeom>
          <a:noFill/>
        </p:spPr>
        <p:txBody>
          <a:bodyPr wrap="square" rtlCol="0">
            <a:spAutoFit/>
          </a:bodyPr>
          <a:lstStyle/>
          <a:p>
            <a:r>
              <a:rPr lang="en-US" dirty="0">
                <a:solidFill>
                  <a:schemeClr val="bg1"/>
                </a:solidFill>
              </a:rPr>
              <a:t>2</a:t>
            </a:r>
          </a:p>
        </p:txBody>
      </p:sp>
      <p:sp>
        <p:nvSpPr>
          <p:cNvPr id="75" name="TextBox 74"/>
          <p:cNvSpPr txBox="1"/>
          <p:nvPr/>
        </p:nvSpPr>
        <p:spPr>
          <a:xfrm>
            <a:off x="2532019" y="4043988"/>
            <a:ext cx="419035" cy="369332"/>
          </a:xfrm>
          <a:prstGeom prst="rect">
            <a:avLst/>
          </a:prstGeom>
          <a:noFill/>
        </p:spPr>
        <p:txBody>
          <a:bodyPr wrap="square" rtlCol="0">
            <a:spAutoFit/>
          </a:bodyPr>
          <a:lstStyle/>
          <a:p>
            <a:r>
              <a:rPr lang="en-US" dirty="0">
                <a:solidFill>
                  <a:schemeClr val="bg1"/>
                </a:solidFill>
              </a:rPr>
              <a:t>3</a:t>
            </a:r>
          </a:p>
        </p:txBody>
      </p:sp>
      <p:grpSp>
        <p:nvGrpSpPr>
          <p:cNvPr id="16" name="Group 15"/>
          <p:cNvGrpSpPr/>
          <p:nvPr/>
        </p:nvGrpSpPr>
        <p:grpSpPr>
          <a:xfrm>
            <a:off x="661116" y="4080626"/>
            <a:ext cx="6045274" cy="1681008"/>
            <a:chOff x="661116" y="4080626"/>
            <a:chExt cx="6045274" cy="1681008"/>
          </a:xfrm>
        </p:grpSpPr>
        <p:sp>
          <p:nvSpPr>
            <p:cNvPr id="82" name="ques"/>
            <p:cNvSpPr txBox="1"/>
            <p:nvPr/>
          </p:nvSpPr>
          <p:spPr>
            <a:xfrm>
              <a:off x="3552702" y="4080626"/>
              <a:ext cx="3118850" cy="300082"/>
            </a:xfrm>
            <a:prstGeom prst="rect">
              <a:avLst/>
            </a:prstGeom>
            <a:noFill/>
            <a:ln w="28575">
              <a:noFill/>
            </a:ln>
          </p:spPr>
          <p:txBody>
            <a:bodyPr wrap="square" rtlCol="0">
              <a:spAutoFit/>
            </a:bodyPr>
            <a:lstStyle/>
            <a:p>
              <a:pPr algn="ctr" defTabSz="685800"/>
              <a:r>
                <a:rPr lang="vi-VN" sz="1350" b="1" i="1" dirty="0">
                  <a:solidFill>
                    <a:prstClr val="white"/>
                  </a:solidFill>
                  <a:latin typeface="Arial" panose="020B0604020202020204" pitchFamily="34" charset="0"/>
                  <a:cs typeface="Arial" panose="020B0604020202020204" pitchFamily="34" charset="0"/>
                </a:rPr>
                <a:t>Câu hỏi </a:t>
              </a:r>
              <a:r>
                <a:rPr lang="en-US" sz="1350" b="1" i="1" dirty="0" smtClean="0">
                  <a:solidFill>
                    <a:prstClr val="white"/>
                  </a:solidFill>
                  <a:latin typeface="Arial" panose="020B0604020202020204" pitchFamily="34" charset="0"/>
                  <a:cs typeface="Arial" panose="020B0604020202020204" pitchFamily="34" charset="0"/>
                </a:rPr>
                <a:t>10</a:t>
              </a:r>
              <a:r>
                <a:rPr lang="vi-VN" sz="1350" b="1" i="1" dirty="0" smtClean="0">
                  <a:solidFill>
                    <a:prstClr val="white"/>
                  </a:solidFill>
                  <a:latin typeface="Arial" panose="020B0604020202020204" pitchFamily="34" charset="0"/>
                  <a:cs typeface="Arial" panose="020B0604020202020204" pitchFamily="34" charset="0"/>
                </a:rPr>
                <a:t> </a:t>
              </a:r>
              <a:r>
                <a:rPr lang="vi-VN" sz="1350" b="1" i="1" dirty="0">
                  <a:solidFill>
                    <a:prstClr val="white"/>
                  </a:solidFill>
                  <a:latin typeface="Arial" panose="020B0604020202020204" pitchFamily="34" charset="0"/>
                  <a:cs typeface="Arial" panose="020B0604020202020204" pitchFamily="34" charset="0"/>
                </a:rPr>
                <a:t>điểm (Gói 60 điểm)</a:t>
              </a:r>
            </a:p>
          </p:txBody>
        </p:sp>
        <mc:AlternateContent xmlns:mc="http://schemas.openxmlformats.org/markup-compatibility/2006" xmlns:a14="http://schemas.microsoft.com/office/drawing/2010/main">
          <mc:Choice Requires="a14">
            <p:sp>
              <p:nvSpPr>
                <p:cNvPr id="15" name="TextBox 14"/>
                <p:cNvSpPr txBox="1"/>
                <p:nvPr/>
              </p:nvSpPr>
              <p:spPr>
                <a:xfrm>
                  <a:off x="661116" y="4537196"/>
                  <a:ext cx="6045274" cy="1224438"/>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Cho </a:t>
                  </a:r>
                  <a:r>
                    <a:rPr lang="en-US" sz="2400" dirty="0" err="1" smtClean="0">
                      <a:solidFill>
                        <a:schemeClr val="bg1"/>
                      </a:solidFill>
                      <a:latin typeface="Times New Roman" panose="02020603050405020304" pitchFamily="18" charset="0"/>
                      <a:cs typeface="Times New Roman" panose="02020603050405020304" pitchFamily="18" charset="0"/>
                    </a:rPr>
                    <a:t>Ot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tia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phân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giác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của</a:t>
                  </a:r>
                  <a:r>
                    <a:rPr lang="en-US" sz="24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solidFill>
                                <a:schemeClr val="bg1"/>
                              </a:solidFill>
                              <a:latin typeface="Cambria Math" panose="02040503050406030204" pitchFamily="18" charset="0"/>
                            </a:rPr>
                          </m:ctrlPr>
                        </m:accPr>
                        <m:e>
                          <m:r>
                            <a:rPr lang="en-US" sz="2400" b="0" i="1" smtClean="0">
                              <a:solidFill>
                                <a:schemeClr val="bg1"/>
                              </a:solidFill>
                              <a:latin typeface="Cambria Math" panose="02040503050406030204" pitchFamily="18" charset="0"/>
                            </a:rPr>
                            <m:t>𝑥𝑂𝑦</m:t>
                          </m:r>
                        </m:e>
                      </m:acc>
                    </m:oMath>
                  </a14:m>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Biết</a:t>
                  </a:r>
                  <a:endParaRPr lang="en-US" sz="2400" dirty="0" smtClean="0">
                    <a:solidFill>
                      <a:schemeClr val="bg1"/>
                    </a:solidFill>
                    <a:latin typeface="Times New Roman" panose="02020603050405020304" pitchFamily="18" charset="0"/>
                    <a:cs typeface="Times New Roman" panose="02020603050405020304" pitchFamily="18" charset="0"/>
                  </a:endParaRPr>
                </a:p>
                <a:p>
                  <a:r>
                    <a:rPr lang="en-US" sz="24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𝑥𝑂𝑦</m:t>
                          </m:r>
                        </m:e>
                      </m:acc>
                      <m:r>
                        <a:rPr lang="en-US" sz="2400" b="0" i="1" smtClean="0">
                          <a:solidFill>
                            <a:schemeClr val="bg1"/>
                          </a:solidFill>
                          <a:latin typeface="Cambria Math" panose="02040503050406030204" pitchFamily="18" charset="0"/>
                        </a:rPr>
                        <m:t>=</m:t>
                      </m:r>
                      <m:sSup>
                        <m:sSupPr>
                          <m:ctrlPr>
                            <a:rPr lang="en-US" sz="2400" b="0" i="1" smtClean="0">
                              <a:solidFill>
                                <a:schemeClr val="bg1"/>
                              </a:solidFill>
                              <a:latin typeface="Cambria Math" panose="02040503050406030204" pitchFamily="18" charset="0"/>
                            </a:rPr>
                          </m:ctrlPr>
                        </m:sSupPr>
                        <m:e>
                          <m:r>
                            <a:rPr lang="en-US" sz="2400" b="0" i="1" smtClean="0">
                              <a:solidFill>
                                <a:schemeClr val="bg1"/>
                              </a:solidFill>
                              <a:latin typeface="Cambria Math" panose="02040503050406030204" pitchFamily="18" charset="0"/>
                            </a:rPr>
                            <m:t>160</m:t>
                          </m:r>
                        </m:e>
                        <m:sup>
                          <m:r>
                            <a:rPr lang="en-US" sz="2400" b="0" i="1" smtClean="0">
                              <a:solidFill>
                                <a:schemeClr val="bg1"/>
                              </a:solidFill>
                              <a:latin typeface="Cambria Math" panose="02040503050406030204" pitchFamily="18" charset="0"/>
                            </a:rPr>
                            <m:t>0</m:t>
                          </m:r>
                        </m:sup>
                      </m:sSup>
                    </m:oMath>
                  </a14:m>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thì</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khi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số</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đo</a:t>
                  </a:r>
                  <a:r>
                    <a:rPr lang="en-US" sz="24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𝑥𝑂</m:t>
                          </m:r>
                          <m:r>
                            <a:rPr lang="en-US" sz="2400" b="0" i="1" smtClean="0">
                              <a:solidFill>
                                <a:schemeClr val="bg1"/>
                              </a:solidFill>
                              <a:latin typeface="Cambria Math" panose="02040503050406030204" pitchFamily="18" charset="0"/>
                            </a:rPr>
                            <m:t>𝑡</m:t>
                          </m:r>
                        </m:e>
                      </m:acc>
                    </m:oMath>
                  </a14:m>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bao</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nhiêu</a:t>
                  </a:r>
                  <a:r>
                    <a:rPr lang="en-US" sz="2400" dirty="0" smtClean="0">
                      <a:solidFill>
                        <a:schemeClr val="bg1"/>
                      </a:solidFill>
                      <a:latin typeface="Times New Roman" panose="02020603050405020304" pitchFamily="18" charset="0"/>
                      <a:cs typeface="Times New Roman" panose="02020603050405020304" pitchFamily="18" charset="0"/>
                    </a:rPr>
                    <a:t> ?  </a:t>
                  </a:r>
                  <a:endParaRPr lang="en-US" sz="24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61116" y="4537196"/>
                  <a:ext cx="6045274" cy="1224438"/>
                </a:xfrm>
                <a:prstGeom prst="rect">
                  <a:avLst/>
                </a:prstGeom>
                <a:blipFill>
                  <a:blip r:embed="rId55"/>
                  <a:stretch>
                    <a:fillRect l="-1512" t="-2985" r="-907" b="-10448"/>
                  </a:stretch>
                </a:blipFill>
              </p:spPr>
              <p:txBody>
                <a:bodyPr/>
                <a:lstStyle/>
                <a:p>
                  <a:r>
                    <a:rPr lang="en-US">
                      <a:noFill/>
                    </a:rPr>
                    <a:t> </a:t>
                  </a:r>
                </a:p>
              </p:txBody>
            </p:sp>
          </mc:Fallback>
        </mc:AlternateContent>
      </p:grpSp>
      <p:grpSp>
        <p:nvGrpSpPr>
          <p:cNvPr id="18" name="Group 17"/>
          <p:cNvGrpSpPr/>
          <p:nvPr/>
        </p:nvGrpSpPr>
        <p:grpSpPr>
          <a:xfrm>
            <a:off x="689082" y="4093642"/>
            <a:ext cx="5975401" cy="1621060"/>
            <a:chOff x="689082" y="4093642"/>
            <a:chExt cx="5975401" cy="1621060"/>
          </a:xfrm>
        </p:grpSpPr>
        <p:sp>
          <p:nvSpPr>
            <p:cNvPr id="83" name="ques"/>
            <p:cNvSpPr txBox="1"/>
            <p:nvPr/>
          </p:nvSpPr>
          <p:spPr>
            <a:xfrm>
              <a:off x="3545633" y="4093642"/>
              <a:ext cx="3118850" cy="300082"/>
            </a:xfrm>
            <a:prstGeom prst="rect">
              <a:avLst/>
            </a:prstGeom>
            <a:noFill/>
            <a:ln w="28575">
              <a:noFill/>
            </a:ln>
          </p:spPr>
          <p:txBody>
            <a:bodyPr wrap="square" rtlCol="0">
              <a:spAutoFit/>
            </a:bodyPr>
            <a:lstStyle/>
            <a:p>
              <a:pPr algn="ctr" defTabSz="685800"/>
              <a:r>
                <a:rPr lang="vi-VN" sz="1350" b="1" i="1" dirty="0">
                  <a:solidFill>
                    <a:prstClr val="white"/>
                  </a:solidFill>
                  <a:latin typeface="Arial" panose="020B0604020202020204" pitchFamily="34" charset="0"/>
                  <a:cs typeface="Arial" panose="020B0604020202020204" pitchFamily="34" charset="0"/>
                </a:rPr>
                <a:t>Câu hỏi </a:t>
              </a:r>
              <a:r>
                <a:rPr lang="en-US" sz="1350" b="1" i="1" dirty="0" smtClean="0">
                  <a:solidFill>
                    <a:prstClr val="white"/>
                  </a:solidFill>
                  <a:latin typeface="Arial" panose="020B0604020202020204" pitchFamily="34" charset="0"/>
                  <a:cs typeface="Arial" panose="020B0604020202020204" pitchFamily="34" charset="0"/>
                </a:rPr>
                <a:t>20</a:t>
              </a:r>
              <a:r>
                <a:rPr lang="vi-VN" sz="1350" b="1" i="1" dirty="0" smtClean="0">
                  <a:solidFill>
                    <a:prstClr val="white"/>
                  </a:solidFill>
                  <a:latin typeface="Arial" panose="020B0604020202020204" pitchFamily="34" charset="0"/>
                  <a:cs typeface="Arial" panose="020B0604020202020204" pitchFamily="34" charset="0"/>
                </a:rPr>
                <a:t> </a:t>
              </a:r>
              <a:r>
                <a:rPr lang="vi-VN" sz="1350" b="1" i="1" dirty="0">
                  <a:solidFill>
                    <a:prstClr val="white"/>
                  </a:solidFill>
                  <a:latin typeface="Arial" panose="020B0604020202020204" pitchFamily="34" charset="0"/>
                  <a:cs typeface="Arial" panose="020B0604020202020204" pitchFamily="34" charset="0"/>
                </a:rPr>
                <a:t>điểm (Gói 60 điểm)</a:t>
              </a:r>
            </a:p>
          </p:txBody>
        </p:sp>
        <mc:AlternateContent xmlns:mc="http://schemas.openxmlformats.org/markup-compatibility/2006" xmlns:a14="http://schemas.microsoft.com/office/drawing/2010/main">
          <mc:Choice Requires="a14">
            <p:sp>
              <p:nvSpPr>
                <p:cNvPr id="17" name="TextBox 16"/>
                <p:cNvSpPr txBox="1"/>
                <p:nvPr/>
              </p:nvSpPr>
              <p:spPr>
                <a:xfrm>
                  <a:off x="689082" y="4477440"/>
                  <a:ext cx="5929654" cy="1237262"/>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Cho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𝐴𝑂𝐵</m:t>
                          </m:r>
                        </m:e>
                      </m:acc>
                    </m:oMath>
                  </a14:m>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giác</a:t>
                  </a:r>
                  <a:r>
                    <a:rPr lang="en-US" sz="2400" dirty="0">
                      <a:solidFill>
                        <a:schemeClr val="bg1"/>
                      </a:solidFill>
                      <a:latin typeface="Times New Roman" panose="02020603050405020304" pitchFamily="18" charset="0"/>
                      <a:cs typeface="Times New Roman" panose="02020603050405020304" pitchFamily="18" charset="0"/>
                    </a:rPr>
                    <a:t> OC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góc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Vẽ</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giác</a:t>
                  </a:r>
                  <a:r>
                    <a:rPr lang="en-US" sz="2400" dirty="0">
                      <a:solidFill>
                        <a:schemeClr val="bg1"/>
                      </a:solidFill>
                      <a:latin typeface="Times New Roman" panose="02020603050405020304" pitchFamily="18" charset="0"/>
                      <a:cs typeface="Times New Roman" panose="02020603050405020304" pitchFamily="18" charset="0"/>
                    </a:rPr>
                    <a:t> OM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𝐵𝑂𝐶</m:t>
                          </m:r>
                        </m:e>
                      </m:acc>
                    </m:oMath>
                  </a14:m>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Biết</a:t>
                  </a:r>
                  <a:r>
                    <a:rPr lang="en-US" sz="24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𝐵𝑂𝑀</m:t>
                          </m:r>
                        </m:e>
                      </m:acc>
                    </m:oMath>
                  </a14:m>
                  <a:r>
                    <a:rPr lang="en-US" sz="2400" dirty="0">
                      <a:solidFill>
                        <a:schemeClr val="bg1"/>
                      </a:solidFill>
                      <a:latin typeface="Times New Roman" panose="02020603050405020304" pitchFamily="18" charset="0"/>
                      <a:cs typeface="Times New Roman" panose="02020603050405020304" pitchFamily="18" charset="0"/>
                    </a:rPr>
                    <a:t> = 35</a:t>
                  </a:r>
                  <a:r>
                    <a:rPr lang="en-US" sz="2400" baseline="30000" dirty="0">
                      <a:solidFill>
                        <a:schemeClr val="bg1"/>
                      </a:solidFill>
                      <a:latin typeface="Times New Roman" panose="02020603050405020304" pitchFamily="18" charset="0"/>
                      <a:cs typeface="Times New Roman" panose="02020603050405020304" pitchFamily="18" charset="0"/>
                    </a:rPr>
                    <a:t>0</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Tính</a:t>
                  </a:r>
                  <a:r>
                    <a:rPr lang="en-US" sz="24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𝐴𝑂𝐵</m:t>
                          </m:r>
                        </m:e>
                      </m:acc>
                    </m:oMath>
                  </a14:m>
                  <a:r>
                    <a:rPr lang="en-US" sz="2400"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17" name="TextBox 16"/>
                <p:cNvSpPr txBox="1">
                  <a:spLocks noRot="1" noChangeAspect="1" noMove="1" noResize="1" noEditPoints="1" noAdjustHandles="1" noChangeArrowheads="1" noChangeShapeType="1" noTextEdit="1"/>
                </p:cNvSpPr>
                <p:nvPr/>
              </p:nvSpPr>
              <p:spPr>
                <a:xfrm>
                  <a:off x="689082" y="4477440"/>
                  <a:ext cx="5929654" cy="1237262"/>
                </a:xfrm>
                <a:prstGeom prst="rect">
                  <a:avLst/>
                </a:prstGeom>
                <a:blipFill>
                  <a:blip r:embed="rId56"/>
                  <a:stretch>
                    <a:fillRect l="-1542" t="-2956" b="-10345"/>
                  </a:stretch>
                </a:blipFill>
              </p:spPr>
              <p:txBody>
                <a:bodyPr/>
                <a:lstStyle/>
                <a:p>
                  <a:r>
                    <a:rPr lang="en-US">
                      <a:noFill/>
                    </a:rPr>
                    <a:t> </a:t>
                  </a:r>
                </a:p>
              </p:txBody>
            </p:sp>
          </mc:Fallback>
        </mc:AlternateContent>
      </p:grpSp>
      <p:grpSp>
        <p:nvGrpSpPr>
          <p:cNvPr id="31" name="Group 30"/>
          <p:cNvGrpSpPr/>
          <p:nvPr/>
        </p:nvGrpSpPr>
        <p:grpSpPr>
          <a:xfrm>
            <a:off x="727669" y="4080626"/>
            <a:ext cx="5912168" cy="945287"/>
            <a:chOff x="729401" y="2411329"/>
            <a:chExt cx="5912168" cy="945287"/>
          </a:xfrm>
        </p:grpSpPr>
        <p:sp>
          <p:nvSpPr>
            <p:cNvPr id="19" name="TextBox 18"/>
            <p:cNvSpPr txBox="1"/>
            <p:nvPr/>
          </p:nvSpPr>
          <p:spPr>
            <a:xfrm>
              <a:off x="729401" y="2894951"/>
              <a:ext cx="5912168" cy="461665"/>
            </a:xfrm>
            <a:prstGeom prst="rect">
              <a:avLst/>
            </a:prstGeom>
            <a:noFill/>
          </p:spPr>
          <p:txBody>
            <a:bodyPr wrap="square" rtlCol="0">
              <a:spAutoFit/>
            </a:bodyPr>
            <a:lstStyle/>
            <a:p>
              <a:r>
                <a:rPr lang="en-US" sz="2400" dirty="0" err="1" smtClean="0">
                  <a:solidFill>
                    <a:schemeClr val="bg1"/>
                  </a:solidFill>
                  <a:latin typeface="Times New Roman" panose="02020603050405020304" pitchFamily="18" charset="0"/>
                  <a:cs typeface="Times New Roman" panose="02020603050405020304" pitchFamily="18" charset="0"/>
                </a:rPr>
                <a:t>Em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hãy</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trả</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lời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câu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hỏi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sau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bằng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Tiếng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Anh</a:t>
              </a:r>
              <a:r>
                <a:rPr lang="en-US" sz="2400" dirty="0" smtClean="0">
                  <a:solidFill>
                    <a:schemeClr val="bg1"/>
                  </a:solidFill>
                  <a:latin typeface="Times New Roman" panose="02020603050405020304" pitchFamily="18" charset="0"/>
                  <a:cs typeface="Times New Roman" panose="02020603050405020304" pitchFamily="18" charset="0"/>
                </a:rPr>
                <a:t> ?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85" name="ques"/>
            <p:cNvSpPr txBox="1"/>
            <p:nvPr/>
          </p:nvSpPr>
          <p:spPr>
            <a:xfrm>
              <a:off x="3507717" y="2411329"/>
              <a:ext cx="3118850" cy="300082"/>
            </a:xfrm>
            <a:prstGeom prst="rect">
              <a:avLst/>
            </a:prstGeom>
            <a:noFill/>
            <a:ln w="28575">
              <a:noFill/>
            </a:ln>
          </p:spPr>
          <p:txBody>
            <a:bodyPr wrap="square" rtlCol="0">
              <a:spAutoFit/>
            </a:bodyPr>
            <a:lstStyle/>
            <a:p>
              <a:pPr algn="ctr" defTabSz="685800"/>
              <a:r>
                <a:rPr lang="vi-VN" sz="1350" b="1" i="1" dirty="0">
                  <a:solidFill>
                    <a:prstClr val="white"/>
                  </a:solidFill>
                  <a:latin typeface="Arial" panose="020B0604020202020204" pitchFamily="34" charset="0"/>
                  <a:cs typeface="Arial" panose="020B0604020202020204" pitchFamily="34" charset="0"/>
                </a:rPr>
                <a:t>Câu hỏi </a:t>
              </a:r>
              <a:r>
                <a:rPr lang="en-US" sz="1350" b="1" i="1" dirty="0" smtClean="0">
                  <a:solidFill>
                    <a:prstClr val="white"/>
                  </a:solidFill>
                  <a:latin typeface="Arial" panose="020B0604020202020204" pitchFamily="34" charset="0"/>
                  <a:cs typeface="Arial" panose="020B0604020202020204" pitchFamily="34" charset="0"/>
                </a:rPr>
                <a:t>30</a:t>
              </a:r>
              <a:r>
                <a:rPr lang="vi-VN" sz="1350" b="1" i="1" dirty="0" smtClean="0">
                  <a:solidFill>
                    <a:prstClr val="white"/>
                  </a:solidFill>
                  <a:latin typeface="Arial" panose="020B0604020202020204" pitchFamily="34" charset="0"/>
                  <a:cs typeface="Arial" panose="020B0604020202020204" pitchFamily="34" charset="0"/>
                </a:rPr>
                <a:t> </a:t>
              </a:r>
              <a:r>
                <a:rPr lang="vi-VN" sz="1350" b="1" i="1" dirty="0">
                  <a:solidFill>
                    <a:prstClr val="white"/>
                  </a:solidFill>
                  <a:latin typeface="Arial" panose="020B0604020202020204" pitchFamily="34" charset="0"/>
                  <a:cs typeface="Arial" panose="020B0604020202020204" pitchFamily="34" charset="0"/>
                </a:rPr>
                <a:t>điểm (Gói 60 điểm)</a:t>
              </a:r>
            </a:p>
          </p:txBody>
        </p:sp>
      </p:grpSp>
      <p:sp>
        <p:nvSpPr>
          <p:cNvPr id="35" name="Explosion 1 34">
            <a:hlinkClick r:id="rId57" action="ppaction://hlinksldjump"/>
          </p:cNvPr>
          <p:cNvSpPr/>
          <p:nvPr/>
        </p:nvSpPr>
        <p:spPr>
          <a:xfrm>
            <a:off x="8480406" y="6400800"/>
            <a:ext cx="367020" cy="228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hlinkClick r:id="rId58" action="ppaction://hlinksldjump"/>
          </p:cNvPr>
          <p:cNvSpPr/>
          <p:nvPr/>
        </p:nvSpPr>
        <p:spPr>
          <a:xfrm>
            <a:off x="8465139" y="6134851"/>
            <a:ext cx="469270" cy="2217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575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2"/>
                                        </p:tgtEl>
                                        <p:attrNameLst>
                                          <p:attrName>style.visibility</p:attrName>
                                        </p:attrNameLst>
                                      </p:cBhvr>
                                      <p:to>
                                        <p:strVal val="hidden"/>
                                      </p:to>
                                    </p:set>
                                  </p:childTnLst>
                                </p:cTn>
                              </p:par>
                              <p:par>
                                <p:cTn id="7" presetID="2" presetClass="entr" presetSubtype="2"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anim calcmode="lin" valueType="num">
                                      <p:cBhvr additive="base">
                                        <p:cTn id="9" dur="750" fill="hold"/>
                                        <p:tgtEl>
                                          <p:spTgt spid="32"/>
                                        </p:tgtEl>
                                        <p:attrNameLst>
                                          <p:attrName>ppt_x</p:attrName>
                                        </p:attrNameLst>
                                      </p:cBhvr>
                                      <p:tavLst>
                                        <p:tav tm="0">
                                          <p:val>
                                            <p:strVal val="1+#ppt_w/2"/>
                                          </p:val>
                                        </p:tav>
                                        <p:tav tm="100000">
                                          <p:val>
                                            <p:strVal val="#ppt_x"/>
                                          </p:val>
                                        </p:tav>
                                      </p:tavLst>
                                    </p:anim>
                                    <p:anim calcmode="lin" valueType="num">
                                      <p:cBhvr additive="base">
                                        <p:cTn id="10" dur="750" fill="hold"/>
                                        <p:tgtEl>
                                          <p:spTgt spid="32"/>
                                        </p:tgtEl>
                                        <p:attrNameLst>
                                          <p:attrName>ppt_y</p:attrName>
                                        </p:attrNameLst>
                                      </p:cBhvr>
                                      <p:tavLst>
                                        <p:tav tm="0">
                                          <p:val>
                                            <p:strVal val="#ppt_y"/>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anim calcmode="lin" valueType="num">
                                      <p:cBhvr>
                                        <p:cTn id="20" dur="750" fill="hold"/>
                                        <p:tgtEl>
                                          <p:spTgt spid="26"/>
                                        </p:tgtEl>
                                        <p:attrNameLst>
                                          <p:attrName>ppt_x</p:attrName>
                                        </p:attrNameLst>
                                      </p:cBhvr>
                                      <p:tavLst>
                                        <p:tav tm="0">
                                          <p:val>
                                            <p:strVal val="#ppt_x"/>
                                          </p:val>
                                        </p:tav>
                                        <p:tav tm="100000">
                                          <p:val>
                                            <p:strVal val="#ppt_x"/>
                                          </p:val>
                                        </p:tav>
                                      </p:tavLst>
                                    </p:anim>
                                    <p:anim calcmode="lin" valueType="num">
                                      <p:cBhvr>
                                        <p:cTn id="21" dur="75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750"/>
                                        <p:tgtEl>
                                          <p:spTgt spid="27"/>
                                        </p:tgtEl>
                                      </p:cBhvr>
                                    </p:animEffect>
                                    <p:anim calcmode="lin" valueType="num">
                                      <p:cBhvr>
                                        <p:cTn id="25" dur="750" fill="hold"/>
                                        <p:tgtEl>
                                          <p:spTgt spid="27"/>
                                        </p:tgtEl>
                                        <p:attrNameLst>
                                          <p:attrName>ppt_x</p:attrName>
                                        </p:attrNameLst>
                                      </p:cBhvr>
                                      <p:tavLst>
                                        <p:tav tm="0">
                                          <p:val>
                                            <p:strVal val="#ppt_x"/>
                                          </p:val>
                                        </p:tav>
                                        <p:tav tm="100000">
                                          <p:val>
                                            <p:strVal val="#ppt_x"/>
                                          </p:val>
                                        </p:tav>
                                      </p:tavLst>
                                    </p:anim>
                                    <p:anim calcmode="lin" valueType="num">
                                      <p:cBhvr>
                                        <p:cTn id="26" dur="750" fill="hold"/>
                                        <p:tgtEl>
                                          <p:spTgt spid="27"/>
                                        </p:tgtEl>
                                        <p:attrNameLst>
                                          <p:attrName>ppt_y</p:attrName>
                                        </p:attrNameLst>
                                      </p:cBhvr>
                                      <p:tavLst>
                                        <p:tav tm="0">
                                          <p:val>
                                            <p:strVal val="#ppt_y+.1"/>
                                          </p:val>
                                        </p:tav>
                                        <p:tav tm="100000">
                                          <p:val>
                                            <p:strVal val="#ppt_y"/>
                                          </p:val>
                                        </p:tav>
                                      </p:tavLst>
                                    </p:anim>
                                  </p:childTnLst>
                                </p:cTn>
                              </p:par>
                              <p:par>
                                <p:cTn id="27" presetID="6" presetClass="entr" presetSubtype="16"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circle(in)">
                                      <p:cBhvr>
                                        <p:cTn id="29" dur="1000"/>
                                        <p:tgtEl>
                                          <p:spTgt spid="38"/>
                                        </p:tgtEl>
                                      </p:cBhvr>
                                    </p:animEffect>
                                  </p:childTnLst>
                                </p:cTn>
                              </p:par>
                              <p:par>
                                <p:cTn id="30" presetID="2" presetClass="entr" presetSubtype="2"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fill="hold"/>
                                        <p:tgtEl>
                                          <p:spTgt spid="42"/>
                                        </p:tgtEl>
                                        <p:attrNameLst>
                                          <p:attrName>ppt_x</p:attrName>
                                        </p:attrNameLst>
                                      </p:cBhvr>
                                      <p:tavLst>
                                        <p:tav tm="0">
                                          <p:val>
                                            <p:strVal val="1+#ppt_w/2"/>
                                          </p:val>
                                        </p:tav>
                                        <p:tav tm="100000">
                                          <p:val>
                                            <p:strVal val="#ppt_x"/>
                                          </p:val>
                                        </p:tav>
                                      </p:tavLst>
                                    </p:anim>
                                    <p:anim calcmode="lin" valueType="num">
                                      <p:cBhvr additive="base">
                                        <p:cTn id="33" dur="500" fill="hold"/>
                                        <p:tgtEl>
                                          <p:spTgt spid="42"/>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additive="base">
                                        <p:cTn id="40" dur="500" fill="hold"/>
                                        <p:tgtEl>
                                          <p:spTgt spid="52"/>
                                        </p:tgtEl>
                                        <p:attrNameLst>
                                          <p:attrName>ppt_x</p:attrName>
                                        </p:attrNameLst>
                                      </p:cBhvr>
                                      <p:tavLst>
                                        <p:tav tm="0">
                                          <p:val>
                                            <p:strVal val="1+#ppt_w/2"/>
                                          </p:val>
                                        </p:tav>
                                        <p:tav tm="100000">
                                          <p:val>
                                            <p:strVal val="#ppt_x"/>
                                          </p:val>
                                        </p:tav>
                                      </p:tavLst>
                                    </p:anim>
                                    <p:anim calcmode="lin" valueType="num">
                                      <p:cBhvr additive="base">
                                        <p:cTn id="41" dur="500" fill="hold"/>
                                        <p:tgtEl>
                                          <p:spTgt spid="52"/>
                                        </p:tgtEl>
                                        <p:attrNameLst>
                                          <p:attrName>ppt_y</p:attrName>
                                        </p:attrNameLst>
                                      </p:cBhvr>
                                      <p:tavLst>
                                        <p:tav tm="0">
                                          <p:val>
                                            <p:strVal val="#ppt_y"/>
                                          </p:val>
                                        </p:tav>
                                        <p:tav tm="100000">
                                          <p:val>
                                            <p:strVal val="#ppt_y"/>
                                          </p:val>
                                        </p:tav>
                                      </p:tavLst>
                                    </p:anim>
                                  </p:childTnLst>
                                </p:cTn>
                              </p:par>
                              <p:par>
                                <p:cTn id="42" presetID="16" presetClass="entr" presetSubtype="21"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barn(inVertical)">
                                      <p:cBhvr>
                                        <p:cTn id="44" dur="500"/>
                                        <p:tgtEl>
                                          <p:spTgt spid="5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72"/>
                                        </p:tgtEl>
                                      </p:cBhvr>
                                    </p:animEffect>
                                    <p:set>
                                      <p:cBhvr>
                                        <p:cTn id="49"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0" fill="hold" display="0">
                  <p:stCondLst>
                    <p:cond delay="indefinite"/>
                  </p:stCondLst>
                </p:cTn>
                <p:tgtEl>
                  <p:spTgt spid="4"/>
                </p:tgtEl>
              </p:cMediaNode>
            </p:video>
            <p:video>
              <p:cMediaNode vol="80000" mute="1">
                <p:cTn id="51" fill="hold" display="0">
                  <p:stCondLst>
                    <p:cond delay="indefinite"/>
                  </p:stCondLst>
                </p:cTn>
                <p:tgtEl>
                  <p:spTgt spid="7"/>
                </p:tgtEl>
              </p:cMediaNode>
            </p:video>
            <p:seq concurrent="1" nextAc="seek">
              <p:cTn id="52" restart="whenNotActive" fill="hold" evtFilter="cancelBubble" nodeType="interactiveSeq">
                <p:stCondLst>
                  <p:cond evt="onClick" delay="0">
                    <p:tgtEl>
                      <p:spTgt spid="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mediacall" presetSubtype="0" fill="hold" nodeType="withEffect">
                                  <p:stCondLst>
                                    <p:cond delay="400"/>
                                  </p:stCondLst>
                                  <p:childTnLst>
                                    <p:cmd type="call" cmd="playFrom(0.0)">
                                      <p:cBhvr>
                                        <p:cTn id="58" dur="8969" fill="hold"/>
                                        <p:tgtEl>
                                          <p:spTgt spid="70"/>
                                        </p:tgtEl>
                                      </p:cBhvr>
                                    </p:cmd>
                                  </p:childTnLst>
                                </p:cTn>
                              </p:par>
                              <p:par>
                                <p:cTn id="59" presetID="1" presetClass="mediacall" presetSubtype="0" fill="hold" nodeType="withEffect">
                                  <p:stCondLst>
                                    <p:cond delay="0"/>
                                  </p:stCondLst>
                                  <p:childTnLst>
                                    <p:cmd type="call" cmd="playFrom(0.0)">
                                      <p:cBhvr>
                                        <p:cTn id="60" dur="8490" fill="hold"/>
                                        <p:tgtEl>
                                          <p:spTgt spid="7"/>
                                        </p:tgtEl>
                                      </p:cBhvr>
                                    </p:cmd>
                                  </p:childTnLst>
                                </p:cTn>
                              </p:par>
                              <p:par>
                                <p:cTn id="61" presetID="1" presetClass="entr" presetSubtype="0" fill="hold" nodeType="withEffect">
                                  <p:stCondLst>
                                    <p:cond delay="750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video>
              <p:cMediaNode vol="80000" mute="1">
                <p:cTn id="63" fill="hold" display="0">
                  <p:stCondLst>
                    <p:cond delay="indefinite"/>
                  </p:stCondLst>
                </p:cTn>
                <p:tgtEl>
                  <p:spTgt spid="8"/>
                </p:tgtEl>
              </p:cMediaNode>
            </p:video>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mediacall" presetSubtype="0" fill="hold" nodeType="withEffect">
                                  <p:stCondLst>
                                    <p:cond delay="400"/>
                                  </p:stCondLst>
                                  <p:childTnLst>
                                    <p:cmd type="call" cmd="playFrom(0.0)">
                                      <p:cBhvr>
                                        <p:cTn id="70" dur="8969" fill="hold"/>
                                        <p:tgtEl>
                                          <p:spTgt spid="70"/>
                                        </p:tgtEl>
                                      </p:cBhvr>
                                    </p:cmd>
                                  </p:childTnLst>
                                </p:cTn>
                              </p:par>
                              <p:par>
                                <p:cTn id="71" presetID="1" presetClass="mediacall" presetSubtype="0" fill="hold" nodeType="withEffect">
                                  <p:stCondLst>
                                    <p:cond delay="0"/>
                                  </p:stCondLst>
                                  <p:childTnLst>
                                    <p:cmd type="call" cmd="playFrom(0.0)">
                                      <p:cBhvr>
                                        <p:cTn id="72" dur="8533" fill="hold"/>
                                        <p:tgtEl>
                                          <p:spTgt spid="8"/>
                                        </p:tgtEl>
                                      </p:cBhvr>
                                    </p:cmd>
                                  </p:childTnLst>
                                </p:cTn>
                              </p:par>
                            </p:childTnLst>
                          </p:cTn>
                        </p:par>
                      </p:childTnLst>
                    </p:cTn>
                  </p:par>
                </p:childTnLst>
              </p:cTn>
              <p:nextCondLst>
                <p:cond evt="onClick" delay="0">
                  <p:tgtEl>
                    <p:spTgt spid="5"/>
                  </p:tgtEl>
                </p:cond>
              </p:nextCondLst>
            </p:seq>
            <p:video>
              <p:cMediaNode vol="73585" mute="1">
                <p:cTn id="73" fill="hold" display="0">
                  <p:stCondLst>
                    <p:cond delay="indefinite"/>
                  </p:stCondLst>
                </p:cTn>
                <p:tgtEl>
                  <p:spTgt spid="9"/>
                </p:tgtEl>
              </p:cMediaNode>
            </p:video>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par>
                                <p:cTn id="79" presetID="1" presetClass="mediacall" presetSubtype="0" fill="hold" nodeType="withEffect">
                                  <p:stCondLst>
                                    <p:cond delay="400"/>
                                  </p:stCondLst>
                                  <p:childTnLst>
                                    <p:cmd type="call" cmd="playFrom(0.0)">
                                      <p:cBhvr>
                                        <p:cTn id="80" dur="8969" fill="hold"/>
                                        <p:tgtEl>
                                          <p:spTgt spid="70"/>
                                        </p:tgtEl>
                                      </p:cBhvr>
                                    </p:cmd>
                                  </p:childTnLst>
                                </p:cTn>
                              </p:par>
                              <p:par>
                                <p:cTn id="81" presetID="1" presetClass="mediacall" presetSubtype="0" fill="hold" nodeType="withEffect">
                                  <p:stCondLst>
                                    <p:cond delay="0"/>
                                  </p:stCondLst>
                                  <p:childTnLst>
                                    <p:cmd type="call" cmd="playFrom(0.0)">
                                      <p:cBhvr>
                                        <p:cTn id="82" dur="8853" fill="hold"/>
                                        <p:tgtEl>
                                          <p:spTgt spid="9"/>
                                        </p:tgtEl>
                                      </p:cBhvr>
                                    </p:cmd>
                                  </p:childTnLst>
                                </p:cTn>
                              </p:par>
                            </p:childTnLst>
                          </p:cTn>
                        </p:par>
                      </p:childTnLst>
                    </p:cTn>
                  </p:par>
                </p:childTnLst>
              </p:cTn>
              <p:nextCondLst>
                <p:cond evt="onClick" delay="0">
                  <p:tgtEl>
                    <p:spTgt spid="6"/>
                  </p:tgtEl>
                </p:cond>
              </p:nextCondLst>
            </p:seq>
            <p:video>
              <p:cMediaNode vol="100000">
                <p:cTn id="83" fill="hold" display="0">
                  <p:stCondLst>
                    <p:cond delay="indefinite"/>
                  </p:stCondLst>
                </p:cTn>
                <p:tgtEl>
                  <p:spTgt spid="12"/>
                </p:tgtEl>
              </p:cMediaNode>
            </p:video>
            <p:video>
              <p:cMediaNode vol="100000">
                <p:cTn id="84" fill="hold" display="0">
                  <p:stCondLst>
                    <p:cond delay="indefinite"/>
                  </p:stCondLst>
                </p:cTn>
                <p:tgtEl>
                  <p:spTgt spid="22"/>
                </p:tgtEl>
              </p:cMediaNode>
            </p:video>
            <p:seq concurrent="1" nextAc="seek">
              <p:cTn id="85" restart="whenNotActive" fill="hold" evtFilter="cancelBubble" nodeType="interactiveSeq">
                <p:stCondLst>
                  <p:cond evt="onClick" delay="0">
                    <p:tgtEl>
                      <p:spTgt spid="34"/>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8405" fill="hold"/>
                                        <p:tgtEl>
                                          <p:spTgt spid="29"/>
                                        </p:tgtEl>
                                      </p:cBhvr>
                                    </p:cmd>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4"/>
                                        </p:tgtEl>
                                        <p:attrNameLst>
                                          <p:attrName>style.visibility</p:attrName>
                                        </p:attrNameLst>
                                      </p:cBhvr>
                                      <p:to>
                                        <p:strVal val="visible"/>
                                      </p:to>
                                    </p:set>
                                  </p:childTnLst>
                                </p:cTn>
                              </p:par>
                              <p:par>
                                <p:cTn id="94" presetID="1" presetClass="mediacall" presetSubtype="0" fill="hold" nodeType="withEffect">
                                  <p:stCondLst>
                                    <p:cond delay="400"/>
                                  </p:stCondLst>
                                  <p:childTnLst>
                                    <p:cmd type="call" cmd="playFrom(0.0)">
                                      <p:cBhvr>
                                        <p:cTn id="95" dur="6232" fill="hold"/>
                                        <p:tgtEl>
                                          <p:spTgt spid="71"/>
                                        </p:tgtEl>
                                      </p:cBhvr>
                                    </p:cmd>
                                  </p:childTnLst>
                                </p:cTn>
                              </p:par>
                              <p:par>
                                <p:cTn id="96" presetID="1" presetClass="mediacall" presetSubtype="0" fill="hold" nodeType="withEffect">
                                  <p:stCondLst>
                                    <p:cond delay="0"/>
                                  </p:stCondLst>
                                  <p:childTnLst>
                                    <p:cmd type="call" cmd="playFrom(0.0)">
                                      <p:cBhvr>
                                        <p:cTn id="97" dur="4842" fill="hold"/>
                                        <p:tgtEl>
                                          <p:spTgt spid="4"/>
                                        </p:tgtEl>
                                      </p:cBhvr>
                                    </p:cmd>
                                  </p:childTnLst>
                                </p:cTn>
                              </p:par>
                            </p:childTnLst>
                          </p:cTn>
                        </p:par>
                      </p:childTnLst>
                    </p:cTn>
                  </p:par>
                </p:childTnLst>
              </p:cTn>
              <p:nextCondLst>
                <p:cond evt="onClick" delay="0">
                  <p:tgtEl>
                    <p:spTgt spid="34"/>
                  </p:tgtEl>
                </p:cond>
              </p:nextCondLst>
            </p:seq>
            <p:video>
              <p:cMediaNode vol="100000">
                <p:cTn id="98" fill="hold" display="0">
                  <p:stCondLst>
                    <p:cond delay="indefinite"/>
                  </p:stCondLst>
                </p:cTn>
                <p:tgtEl>
                  <p:spTgt spid="20"/>
                </p:tgtEl>
              </p:cMediaNode>
            </p:video>
            <p:audio>
              <p:cMediaNode vol="80000">
                <p:cTn id="99" fill="hold" display="0">
                  <p:stCondLst>
                    <p:cond delay="indefinite"/>
                  </p:stCondLst>
                  <p:endCondLst>
                    <p:cond evt="onStopAudio" delay="0">
                      <p:tgtEl>
                        <p:sldTgt/>
                      </p:tgtEl>
                    </p:cond>
                  </p:endCondLst>
                </p:cTn>
                <p:tgtEl>
                  <p:spTgt spid="28"/>
                </p:tgtEl>
              </p:cMediaNode>
            </p:audio>
            <p:seq concurrent="1" nextAc="seek">
              <p:cTn id="100" restart="whenNotActive" fill="hold" evtFilter="cancelBubble" nodeType="interactiveSeq">
                <p:stCondLst>
                  <p:cond evt="onClick" delay="0">
                    <p:tgtEl>
                      <p:spTgt spid="32"/>
                    </p:tgtEl>
                  </p:cond>
                </p:stCondLst>
                <p:endSync evt="end" delay="0">
                  <p:rtn val="all"/>
                </p:endSync>
                <p:childTnLst>
                  <p:par>
                    <p:cTn id="101" fill="hold">
                      <p:stCondLst>
                        <p:cond delay="0"/>
                      </p:stCondLst>
                      <p:childTnLst>
                        <p:par>
                          <p:cTn id="102" fill="hold">
                            <p:stCondLst>
                              <p:cond delay="0"/>
                            </p:stCondLst>
                            <p:childTnLst>
                              <p:par>
                                <p:cTn id="103" presetID="1" presetClass="mediacall" presetSubtype="0" fill="hold" nodeType="clickEffect">
                                  <p:stCondLst>
                                    <p:cond delay="0"/>
                                  </p:stCondLst>
                                  <p:childTnLst>
                                    <p:cmd type="call" cmd="playFrom(0.0)">
                                      <p:cBhvr>
                                        <p:cTn id="104" dur="8119" fill="hold"/>
                                        <p:tgtEl>
                                          <p:spTgt spid="69"/>
                                        </p:tgtEl>
                                      </p:cBhvr>
                                    </p:cmd>
                                  </p:childTnLst>
                                </p:cTn>
                              </p:par>
                            </p:childTnLst>
                          </p:cTn>
                        </p:par>
                      </p:childTnLst>
                    </p:cTn>
                  </p:par>
                </p:childTnLst>
              </p:cTn>
              <p:nextCondLst>
                <p:cond evt="onClick" delay="0">
                  <p:tgtEl>
                    <p:spTgt spid="32"/>
                  </p:tgtEl>
                </p:cond>
              </p:nextCondLst>
            </p:seq>
            <p:seq concurrent="1" nextAc="seek">
              <p:cTn id="105" restart="whenNotActive" fill="hold" evtFilter="cancelBubble" nodeType="interactiveSeq">
                <p:stCondLst>
                  <p:cond evt="onClick" delay="0">
                    <p:tgtEl>
                      <p:spTgt spid="42"/>
                    </p:tgtEl>
                  </p:cond>
                </p:stCondLst>
                <p:endSync evt="end" delay="0">
                  <p:rtn val="all"/>
                </p:endSync>
                <p:childTnLst>
                  <p:par>
                    <p:cTn id="106" fill="hold">
                      <p:stCondLst>
                        <p:cond delay="0"/>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2"/>
                                        </p:tgtEl>
                                        <p:attrNameLst>
                                          <p:attrName>style.visibility</p:attrName>
                                        </p:attrNameLst>
                                      </p:cBhvr>
                                      <p:to>
                                        <p:strVal val="visible"/>
                                      </p:to>
                                    </p:set>
                                  </p:childTnLst>
                                </p:cTn>
                              </p:par>
                              <p:par>
                                <p:cTn id="110" presetID="1" presetClass="mediacall" presetSubtype="0" fill="hold" nodeType="withEffect">
                                  <p:stCondLst>
                                    <p:cond delay="0"/>
                                  </p:stCondLst>
                                  <p:childTnLst>
                                    <p:cmd type="call" cmd="playFrom(0.0)">
                                      <p:cBhvr>
                                        <p:cTn id="111" dur="11960" fill="hold"/>
                                        <p:tgtEl>
                                          <p:spTgt spid="12"/>
                                        </p:tgtEl>
                                      </p:cBhvr>
                                    </p:cmd>
                                  </p:childTnLst>
                                </p:cTn>
                              </p:par>
                            </p:childTnLst>
                          </p:cTn>
                        </p:par>
                        <p:par>
                          <p:cTn id="112" fill="hold">
                            <p:stCondLst>
                              <p:cond delay="11960"/>
                            </p:stCondLst>
                            <p:childTnLst>
                              <p:par>
                                <p:cTn id="113" presetID="1" presetClass="exit" presetSubtype="0" fill="hold" nodeType="afterEffect">
                                  <p:stCondLst>
                                    <p:cond delay="0"/>
                                  </p:stCondLst>
                                  <p:childTnLst>
                                    <p:set>
                                      <p:cBhvr>
                                        <p:cTn id="114" dur="1" fill="hold">
                                          <p:stCondLst>
                                            <p:cond delay="0"/>
                                          </p:stCondLst>
                                        </p:cTn>
                                        <p:tgtEl>
                                          <p:spTgt spid="12"/>
                                        </p:tgtEl>
                                        <p:attrNameLst>
                                          <p:attrName>style.visibility</p:attrName>
                                        </p:attrNameLst>
                                      </p:cBhvr>
                                      <p:to>
                                        <p:strVal val="hidden"/>
                                      </p:to>
                                    </p:set>
                                    <p:cmd type="call" cmd="stop">
                                      <p:cBhvr>
                                        <p:cTn id="115" dur="1">
                                          <p:stCondLst>
                                            <p:cond delay="0"/>
                                          </p:stCondLst>
                                        </p:cTn>
                                        <p:tgtEl>
                                          <p:spTgt spid="12"/>
                                        </p:tgtEl>
                                      </p:cBhvr>
                                    </p:cmd>
                                  </p:childTnLst>
                                </p:cTn>
                              </p:par>
                            </p:childTnLst>
                          </p:cTn>
                        </p:par>
                      </p:childTnLst>
                    </p:cTn>
                  </p:par>
                </p:childTnLst>
              </p:cTn>
              <p:nextCondLst>
                <p:cond evt="onClick" delay="0">
                  <p:tgtEl>
                    <p:spTgt spid="42"/>
                  </p:tgtEl>
                </p:cond>
              </p:nextCondLst>
            </p:seq>
            <p:seq concurrent="1" nextAc="seek">
              <p:cTn id="116" restart="whenNotActive" fill="hold" evtFilter="cancelBubble" nodeType="interactiveSeq">
                <p:stCondLst>
                  <p:cond evt="onClick" delay="0">
                    <p:tgtEl>
                      <p:spTgt spid="47"/>
                    </p:tgtEl>
                  </p:cond>
                </p:stCondLst>
                <p:endSync evt="end" delay="0">
                  <p:rtn val="all"/>
                </p:endSync>
                <p:childTnLst>
                  <p:par>
                    <p:cTn id="117" fill="hold">
                      <p:stCondLst>
                        <p:cond delay="0"/>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0"/>
                                        </p:tgtEl>
                                        <p:attrNameLst>
                                          <p:attrName>style.visibility</p:attrName>
                                        </p:attrNameLst>
                                      </p:cBhvr>
                                      <p:to>
                                        <p:strVal val="visible"/>
                                      </p:to>
                                    </p:set>
                                  </p:childTnLst>
                                </p:cTn>
                              </p:par>
                              <p:par>
                                <p:cTn id="121" presetID="1" presetClass="mediacall" presetSubtype="0" fill="hold" nodeType="withEffect">
                                  <p:stCondLst>
                                    <p:cond delay="0"/>
                                  </p:stCondLst>
                                  <p:childTnLst>
                                    <p:cmd type="call" cmd="playFrom(0.0)">
                                      <p:cBhvr>
                                        <p:cTn id="122" dur="16927" fill="hold"/>
                                        <p:tgtEl>
                                          <p:spTgt spid="20"/>
                                        </p:tgtEl>
                                      </p:cBhvr>
                                    </p:cmd>
                                  </p:childTnLst>
                                </p:cTn>
                              </p:par>
                            </p:childTnLst>
                          </p:cTn>
                        </p:par>
                        <p:par>
                          <p:cTn id="123" fill="hold">
                            <p:stCondLst>
                              <p:cond delay="16927"/>
                            </p:stCondLst>
                            <p:childTnLst>
                              <p:par>
                                <p:cTn id="124" presetID="1" presetClass="exit" presetSubtype="0" fill="hold" nodeType="afterEffect">
                                  <p:stCondLst>
                                    <p:cond delay="0"/>
                                  </p:stCondLst>
                                  <p:childTnLst>
                                    <p:set>
                                      <p:cBhvr>
                                        <p:cTn id="125" dur="1" fill="hold">
                                          <p:stCondLst>
                                            <p:cond delay="0"/>
                                          </p:stCondLst>
                                        </p:cTn>
                                        <p:tgtEl>
                                          <p:spTgt spid="20"/>
                                        </p:tgtEl>
                                        <p:attrNameLst>
                                          <p:attrName>style.visibility</p:attrName>
                                        </p:attrNameLst>
                                      </p:cBhvr>
                                      <p:to>
                                        <p:strVal val="hidden"/>
                                      </p:to>
                                    </p:set>
                                    <p:cmd type="call" cmd="stop">
                                      <p:cBhvr>
                                        <p:cTn id="126" dur="1">
                                          <p:stCondLst>
                                            <p:cond delay="0"/>
                                          </p:stCondLst>
                                        </p:cTn>
                                        <p:tgtEl>
                                          <p:spTgt spid="20"/>
                                        </p:tgtEl>
                                      </p:cBhvr>
                                    </p:cmd>
                                  </p:childTnLst>
                                </p:cTn>
                              </p:par>
                            </p:childTnLst>
                          </p:cTn>
                        </p:par>
                      </p:childTnLst>
                    </p:cTn>
                  </p:par>
                </p:childTnLst>
              </p:cTn>
              <p:nextCondLst>
                <p:cond evt="onClick" delay="0">
                  <p:tgtEl>
                    <p:spTgt spid="47"/>
                  </p:tgtEl>
                </p:cond>
              </p:nextCondLst>
            </p:seq>
            <p:seq concurrent="1" nextAc="seek">
              <p:cTn id="127" restart="whenNotActive" fill="hold" evtFilter="cancelBubble" nodeType="interactiveSeq">
                <p:stCondLst>
                  <p:cond evt="onClick" delay="0">
                    <p:tgtEl>
                      <p:spTgt spid="52"/>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22"/>
                                        </p:tgtEl>
                                        <p:attrNameLst>
                                          <p:attrName>style.visibility</p:attrName>
                                        </p:attrNameLst>
                                      </p:cBhvr>
                                      <p:to>
                                        <p:strVal val="visible"/>
                                      </p:to>
                                    </p:set>
                                  </p:childTnLst>
                                </p:cTn>
                              </p:par>
                              <p:par>
                                <p:cTn id="132" presetID="1" presetClass="mediacall" presetSubtype="0" fill="hold" nodeType="withEffect">
                                  <p:stCondLst>
                                    <p:cond delay="0"/>
                                  </p:stCondLst>
                                  <p:childTnLst>
                                    <p:cmd type="call" cmd="playFrom(0.0)">
                                      <p:cBhvr>
                                        <p:cTn id="133" dur="22058" fill="hold"/>
                                        <p:tgtEl>
                                          <p:spTgt spid="22"/>
                                        </p:tgtEl>
                                      </p:cBhvr>
                                    </p:cmd>
                                  </p:childTnLst>
                                </p:cTn>
                              </p:par>
                            </p:childTnLst>
                          </p:cTn>
                        </p:par>
                        <p:par>
                          <p:cTn id="134" fill="hold">
                            <p:stCondLst>
                              <p:cond delay="22058"/>
                            </p:stCondLst>
                            <p:childTnLst>
                              <p:par>
                                <p:cTn id="135" presetID="1" presetClass="exit" presetSubtype="0" fill="hold" nodeType="afterEffect">
                                  <p:stCondLst>
                                    <p:cond delay="0"/>
                                  </p:stCondLst>
                                  <p:childTnLst>
                                    <p:set>
                                      <p:cBhvr>
                                        <p:cTn id="136" dur="1" fill="hold">
                                          <p:stCondLst>
                                            <p:cond delay="0"/>
                                          </p:stCondLst>
                                        </p:cTn>
                                        <p:tgtEl>
                                          <p:spTgt spid="22"/>
                                        </p:tgtEl>
                                        <p:attrNameLst>
                                          <p:attrName>style.visibility</p:attrName>
                                        </p:attrNameLst>
                                      </p:cBhvr>
                                      <p:to>
                                        <p:strVal val="hidden"/>
                                      </p:to>
                                    </p:set>
                                    <p:cmd type="call" cmd="stop">
                                      <p:cBhvr>
                                        <p:cTn id="137" dur="1">
                                          <p:stCondLst>
                                            <p:cond delay="0"/>
                                          </p:stCondLst>
                                        </p:cTn>
                                        <p:tgtEl>
                                          <p:spTgt spid="22"/>
                                        </p:tgtEl>
                                      </p:cBhvr>
                                    </p:cmd>
                                  </p:childTnLst>
                                </p:cTn>
                              </p:par>
                            </p:childTnLst>
                          </p:cTn>
                        </p:par>
                      </p:childTnLst>
                    </p:cTn>
                  </p:par>
                </p:childTnLst>
              </p:cTn>
              <p:nextCondLst>
                <p:cond evt="onClick" delay="0">
                  <p:tgtEl>
                    <p:spTgt spid="52"/>
                  </p:tgtEl>
                </p:cond>
              </p:nextCondLst>
            </p:seq>
            <p:audio>
              <p:cMediaNode vol="43396">
                <p:cTn id="138" fill="hold" display="0">
                  <p:stCondLst>
                    <p:cond delay="indefinite"/>
                  </p:stCondLst>
                  <p:endCondLst>
                    <p:cond evt="onStopAudio" delay="0">
                      <p:tgtEl>
                        <p:sldTgt/>
                      </p:tgtEl>
                    </p:cond>
                  </p:endCondLst>
                </p:cTn>
                <p:tgtEl>
                  <p:spTgt spid="29"/>
                </p:tgtEl>
              </p:cMediaNode>
            </p:audio>
            <p:seq concurrent="1" nextAc="seek">
              <p:cTn id="139" restart="whenNotActive" fill="hold" evtFilter="cancelBubble" nodeType="interactiveSeq">
                <p:stCondLst>
                  <p:cond evt="onClick" delay="0">
                    <p:tgtEl>
                      <p:spTgt spid="40"/>
                    </p:tgtEl>
                  </p:cond>
                </p:stCondLst>
                <p:endSync evt="end" delay="0">
                  <p:rtn val="all"/>
                </p:endSync>
                <p:childTnLst>
                  <p:par>
                    <p:cTn id="140" fill="hold">
                      <p:stCondLst>
                        <p:cond delay="0"/>
                      </p:stCondLst>
                      <p:childTnLst>
                        <p:par>
                          <p:cTn id="141" fill="hold">
                            <p:stCondLst>
                              <p:cond delay="0"/>
                            </p:stCondLst>
                            <p:childTnLst>
                              <p:par>
                                <p:cTn id="142" presetID="1" presetClass="mediacall" presetSubtype="0" fill="hold" nodeType="clickEffect">
                                  <p:stCondLst>
                                    <p:cond delay="0"/>
                                  </p:stCondLst>
                                  <p:childTnLst>
                                    <p:cmd type="call" cmd="playFrom(0.0)">
                                      <p:cBhvr>
                                        <p:cTn id="143" dur="32576" fill="hold"/>
                                        <p:tgtEl>
                                          <p:spTgt spid="40"/>
                                        </p:tgtEl>
                                      </p:cBhvr>
                                    </p:cmd>
                                  </p:childTnLst>
                                </p:cTn>
                              </p:par>
                            </p:childTnLst>
                          </p:cTn>
                        </p:par>
                      </p:childTnLst>
                    </p:cTn>
                  </p:par>
                </p:childTnLst>
              </p:cTn>
              <p:nextCondLst>
                <p:cond evt="onClick" delay="0">
                  <p:tgtEl>
                    <p:spTgt spid="40"/>
                  </p:tgtEl>
                </p:cond>
              </p:nextCondLst>
            </p:seq>
            <p:audio>
              <p:cMediaNode vol="80000">
                <p:cTn id="144" fill="hold" display="0">
                  <p:stCondLst>
                    <p:cond delay="indefinite"/>
                  </p:stCondLst>
                  <p:endCondLst>
                    <p:cond evt="onStopAudio" delay="0">
                      <p:tgtEl>
                        <p:sldTgt/>
                      </p:tgtEl>
                    </p:cond>
                  </p:endCondLst>
                </p:cTn>
                <p:tgtEl>
                  <p:spTgt spid="40"/>
                </p:tgtEl>
              </p:cMediaNode>
            </p:audio>
            <p:seq concurrent="1" nextAc="seek">
              <p:cTn id="145" restart="whenNotActive" fill="hold" evtFilter="cancelBubble" nodeType="interactiveSeq">
                <p:stCondLst>
                  <p:cond evt="onClick" delay="0">
                    <p:tgtEl>
                      <p:spTgt spid="56"/>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56"/>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3" name="aaa.wav"/>
                                        </p:tgtEl>
                                      </p:cMediaNode>
                                    </p:audio>
                                  </p:subTnLst>
                                </p:cTn>
                              </p:par>
                              <p:par>
                                <p:cTn id="150" presetID="10" presetClass="entr" presetSubtype="0" fill="hold" nodeType="with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fade">
                                      <p:cBhvr>
                                        <p:cTn id="152" dur="500"/>
                                        <p:tgtEl>
                                          <p:spTgt spid="72"/>
                                        </p:tgtEl>
                                      </p:cBhvr>
                                    </p:animEffect>
                                  </p:childTnLst>
                                </p:cTn>
                              </p:par>
                            </p:childTnLst>
                          </p:cTn>
                        </p:par>
                      </p:childTnLst>
                    </p:cTn>
                  </p:par>
                </p:childTnLst>
              </p:cTn>
              <p:nextCondLst>
                <p:cond evt="onClick" delay="0">
                  <p:tgtEl>
                    <p:spTgt spid="56"/>
                  </p:tgtEl>
                </p:cond>
              </p:nextCondLst>
            </p:seq>
            <p:audio>
              <p:cMediaNode vol="80000">
                <p:cTn id="153" fill="hold" display="0">
                  <p:stCondLst>
                    <p:cond delay="indefinite"/>
                  </p:stCondLst>
                  <p:endCondLst>
                    <p:cond evt="onStopAudio" delay="0">
                      <p:tgtEl>
                        <p:sldTgt/>
                      </p:tgtEl>
                    </p:cond>
                  </p:endCondLst>
                </p:cTn>
                <p:tgtEl>
                  <p:spTgt spid="46"/>
                </p:tgtEl>
              </p:cMediaNode>
            </p:audio>
            <p:audio>
              <p:cMediaNode vol="80000">
                <p:cTn id="154" fill="hold" display="0">
                  <p:stCondLst>
                    <p:cond delay="indefinite"/>
                  </p:stCondLst>
                  <p:endCondLst>
                    <p:cond evt="onStopAudio" delay="0">
                      <p:tgtEl>
                        <p:sldTgt/>
                      </p:tgtEl>
                    </p:cond>
                  </p:endCondLst>
                </p:cTn>
                <p:tgtEl>
                  <p:spTgt spid="95"/>
                </p:tgtEl>
              </p:cMediaNode>
            </p:audio>
            <p:audio>
              <p:cMediaNode vol="80000">
                <p:cTn id="155" fill="hold" display="0">
                  <p:stCondLst>
                    <p:cond delay="indefinite"/>
                  </p:stCondLst>
                  <p:endCondLst>
                    <p:cond evt="onStopAudio" delay="0">
                      <p:tgtEl>
                        <p:sldTgt/>
                      </p:tgtEl>
                    </p:cond>
                  </p:endCondLst>
                </p:cTn>
                <p:tgtEl>
                  <p:spTgt spid="69"/>
                </p:tgtEl>
              </p:cMediaNode>
            </p:audio>
            <p:audio>
              <p:cMediaNode vol="80000">
                <p:cTn id="156" fill="hold" display="0">
                  <p:stCondLst>
                    <p:cond delay="indefinite"/>
                  </p:stCondLst>
                  <p:endCondLst>
                    <p:cond evt="onStopAudio" delay="0">
                      <p:tgtEl>
                        <p:sldTgt/>
                      </p:tgtEl>
                    </p:cond>
                  </p:endCondLst>
                </p:cTn>
                <p:tgtEl>
                  <p:spTgt spid="70"/>
                </p:tgtEl>
              </p:cMediaNode>
            </p:audio>
            <p:audio>
              <p:cMediaNode vol="80000">
                <p:cTn id="157" fill="hold" display="0">
                  <p:stCondLst>
                    <p:cond delay="indefinite"/>
                  </p:stCondLst>
                  <p:endCondLst>
                    <p:cond evt="onStopAudio" delay="0">
                      <p:tgtEl>
                        <p:sldTgt/>
                      </p:tgtEl>
                    </p:cond>
                  </p:endCondLst>
                </p:cTn>
                <p:tgtEl>
                  <p:spTgt spid="71"/>
                </p:tgtEl>
              </p:cMediaNode>
            </p:audio>
            <p:seq concurrent="1" nextAc="seek">
              <p:cTn id="158" restart="whenNotActive" fill="hold" evtFilter="cancelBubble" nodeType="interactiveSeq">
                <p:stCondLst>
                  <p:cond evt="onClick" delay="0">
                    <p:tgtEl>
                      <p:spTgt spid="14"/>
                    </p:tgtEl>
                  </p:cond>
                </p:stCondLst>
                <p:endSync evt="end" delay="0">
                  <p:rtn val="all"/>
                </p:endSync>
                <p:childTnLst>
                  <p:par>
                    <p:cTn id="159" fill="hold">
                      <p:stCondLst>
                        <p:cond delay="0"/>
                      </p:stCondLst>
                      <p:childTnLst>
                        <p:par>
                          <p:cTn id="160" fill="hold">
                            <p:stCondLst>
                              <p:cond delay="0"/>
                            </p:stCondLst>
                            <p:childTnLst>
                              <p:par>
                                <p:cTn id="161" presetID="42" presetClass="entr" presetSubtype="0" fill="hold" nodeType="clickEffect">
                                  <p:stCondLst>
                                    <p:cond delay="0"/>
                                  </p:stCondLst>
                                  <p:childTnLst>
                                    <p:set>
                                      <p:cBhvr>
                                        <p:cTn id="162" dur="1" fill="hold">
                                          <p:stCondLst>
                                            <p:cond delay="0"/>
                                          </p:stCondLst>
                                        </p:cTn>
                                        <p:tgtEl>
                                          <p:spTgt spid="16"/>
                                        </p:tgtEl>
                                        <p:attrNameLst>
                                          <p:attrName>style.visibility</p:attrName>
                                        </p:attrNameLst>
                                      </p:cBhvr>
                                      <p:to>
                                        <p:strVal val="visible"/>
                                      </p:to>
                                    </p:set>
                                    <p:animEffect transition="in" filter="fade">
                                      <p:cBhvr>
                                        <p:cTn id="163" dur="1000"/>
                                        <p:tgtEl>
                                          <p:spTgt spid="16"/>
                                        </p:tgtEl>
                                      </p:cBhvr>
                                    </p:animEffect>
                                    <p:anim calcmode="lin" valueType="num">
                                      <p:cBhvr>
                                        <p:cTn id="164" dur="1000" fill="hold"/>
                                        <p:tgtEl>
                                          <p:spTgt spid="16"/>
                                        </p:tgtEl>
                                        <p:attrNameLst>
                                          <p:attrName>ppt_x</p:attrName>
                                        </p:attrNameLst>
                                      </p:cBhvr>
                                      <p:tavLst>
                                        <p:tav tm="0">
                                          <p:val>
                                            <p:strVal val="#ppt_x"/>
                                          </p:val>
                                        </p:tav>
                                        <p:tav tm="100000">
                                          <p:val>
                                            <p:strVal val="#ppt_x"/>
                                          </p:val>
                                        </p:tav>
                                      </p:tavLst>
                                    </p:anim>
                                    <p:anim calcmode="lin" valueType="num">
                                      <p:cBhvr>
                                        <p:cTn id="1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166" restart="whenNotActive" fill="hold" evtFilter="cancelBubble" nodeType="interactiveSeq">
                <p:stCondLst>
                  <p:cond evt="onClick" delay="0">
                    <p:tgtEl>
                      <p:spTgt spid="16"/>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nodeType="clickEffect">
                                  <p:stCondLst>
                                    <p:cond delay="0"/>
                                  </p:stCondLst>
                                  <p:childTnLst>
                                    <p:animEffect transition="out" filter="fade">
                                      <p:cBhvr>
                                        <p:cTn id="170" dur="500"/>
                                        <p:tgtEl>
                                          <p:spTgt spid="16"/>
                                        </p:tgtEl>
                                      </p:cBhvr>
                                    </p:animEffect>
                                    <p:set>
                                      <p:cBhvr>
                                        <p:cTn id="1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2" restart="whenNotActive" fill="hold" evtFilter="cancelBubble" nodeType="interactiveSeq">
                <p:stCondLst>
                  <p:cond evt="onClick" delay="0">
                    <p:tgtEl>
                      <p:spTgt spid="74"/>
                    </p:tgtEl>
                  </p:cond>
                </p:stCondLst>
                <p:endSync evt="end" delay="0">
                  <p:rtn val="all"/>
                </p:endSync>
                <p:childTnLst>
                  <p:par>
                    <p:cTn id="173" fill="hold">
                      <p:stCondLst>
                        <p:cond delay="0"/>
                      </p:stCondLst>
                      <p:childTnLst>
                        <p:par>
                          <p:cTn id="174" fill="hold">
                            <p:stCondLst>
                              <p:cond delay="0"/>
                            </p:stCondLst>
                            <p:childTnLst>
                              <p:par>
                                <p:cTn id="175" presetID="42" presetClass="entr" presetSubtype="0" fill="hold" nodeType="clickEffect">
                                  <p:stCondLst>
                                    <p:cond delay="0"/>
                                  </p:stCondLst>
                                  <p:childTnLst>
                                    <p:set>
                                      <p:cBhvr>
                                        <p:cTn id="176" dur="1" fill="hold">
                                          <p:stCondLst>
                                            <p:cond delay="0"/>
                                          </p:stCondLst>
                                        </p:cTn>
                                        <p:tgtEl>
                                          <p:spTgt spid="18"/>
                                        </p:tgtEl>
                                        <p:attrNameLst>
                                          <p:attrName>style.visibility</p:attrName>
                                        </p:attrNameLst>
                                      </p:cBhvr>
                                      <p:to>
                                        <p:strVal val="visible"/>
                                      </p:to>
                                    </p:set>
                                    <p:animEffect transition="in" filter="fade">
                                      <p:cBhvr>
                                        <p:cTn id="177" dur="1000"/>
                                        <p:tgtEl>
                                          <p:spTgt spid="18"/>
                                        </p:tgtEl>
                                      </p:cBhvr>
                                    </p:animEffect>
                                    <p:anim calcmode="lin" valueType="num">
                                      <p:cBhvr>
                                        <p:cTn id="178" dur="1000" fill="hold"/>
                                        <p:tgtEl>
                                          <p:spTgt spid="18"/>
                                        </p:tgtEl>
                                        <p:attrNameLst>
                                          <p:attrName>ppt_x</p:attrName>
                                        </p:attrNameLst>
                                      </p:cBhvr>
                                      <p:tavLst>
                                        <p:tav tm="0">
                                          <p:val>
                                            <p:strVal val="#ppt_x"/>
                                          </p:val>
                                        </p:tav>
                                        <p:tav tm="100000">
                                          <p:val>
                                            <p:strVal val="#ppt_x"/>
                                          </p:val>
                                        </p:tav>
                                      </p:tavLst>
                                    </p:anim>
                                    <p:anim calcmode="lin" valueType="num">
                                      <p:cBhvr>
                                        <p:cTn id="1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4"/>
                  </p:tgtEl>
                </p:cond>
              </p:nextCondLst>
            </p:seq>
            <p:seq concurrent="1" nextAc="seek">
              <p:cTn id="180" restart="whenNotActive" fill="hold" evtFilter="cancelBubble" nodeType="interactiveSeq">
                <p:stCondLst>
                  <p:cond evt="onClick" delay="0">
                    <p:tgtEl>
                      <p:spTgt spid="18"/>
                    </p:tgtEl>
                  </p:cond>
                </p:stCondLst>
                <p:endSync evt="end" delay="0">
                  <p:rtn val="all"/>
                </p:endSync>
                <p:childTnLst>
                  <p:par>
                    <p:cTn id="181" fill="hold">
                      <p:stCondLst>
                        <p:cond delay="0"/>
                      </p:stCondLst>
                      <p:childTnLst>
                        <p:par>
                          <p:cTn id="182" fill="hold">
                            <p:stCondLst>
                              <p:cond delay="0"/>
                            </p:stCondLst>
                            <p:childTnLst>
                              <p:par>
                                <p:cTn id="183" presetID="10" presetClass="exit" presetSubtype="0" fill="hold" nodeType="clickEffect">
                                  <p:stCondLst>
                                    <p:cond delay="0"/>
                                  </p:stCondLst>
                                  <p:childTnLst>
                                    <p:animEffect transition="out" filter="fade">
                                      <p:cBhvr>
                                        <p:cTn id="184" dur="500"/>
                                        <p:tgtEl>
                                          <p:spTgt spid="18"/>
                                        </p:tgtEl>
                                      </p:cBhvr>
                                    </p:animEffect>
                                    <p:set>
                                      <p:cBhvr>
                                        <p:cTn id="18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86" restart="whenNotActive" fill="hold" evtFilter="cancelBubble" nodeType="interactiveSeq">
                <p:stCondLst>
                  <p:cond evt="onClick" delay="0">
                    <p:tgtEl>
                      <p:spTgt spid="75"/>
                    </p:tgtEl>
                  </p:cond>
                </p:stCondLst>
                <p:endSync evt="end" delay="0">
                  <p:rtn val="all"/>
                </p:endSync>
                <p:childTnLst>
                  <p:par>
                    <p:cTn id="187" fill="hold">
                      <p:stCondLst>
                        <p:cond delay="0"/>
                      </p:stCondLst>
                      <p:childTnLst>
                        <p:par>
                          <p:cTn id="188" fill="hold">
                            <p:stCondLst>
                              <p:cond delay="0"/>
                            </p:stCondLst>
                            <p:childTnLst>
                              <p:par>
                                <p:cTn id="189" presetID="42" presetClass="entr" presetSubtype="0" fill="hold" nodeType="clickEffect">
                                  <p:stCondLst>
                                    <p:cond delay="0"/>
                                  </p:stCondLst>
                                  <p:childTnLst>
                                    <p:set>
                                      <p:cBhvr>
                                        <p:cTn id="190" dur="1" fill="hold">
                                          <p:stCondLst>
                                            <p:cond delay="0"/>
                                          </p:stCondLst>
                                        </p:cTn>
                                        <p:tgtEl>
                                          <p:spTgt spid="31"/>
                                        </p:tgtEl>
                                        <p:attrNameLst>
                                          <p:attrName>style.visibility</p:attrName>
                                        </p:attrNameLst>
                                      </p:cBhvr>
                                      <p:to>
                                        <p:strVal val="visible"/>
                                      </p:to>
                                    </p:set>
                                    <p:animEffect transition="in" filter="fade">
                                      <p:cBhvr>
                                        <p:cTn id="191" dur="1000"/>
                                        <p:tgtEl>
                                          <p:spTgt spid="31"/>
                                        </p:tgtEl>
                                      </p:cBhvr>
                                    </p:animEffect>
                                    <p:anim calcmode="lin" valueType="num">
                                      <p:cBhvr>
                                        <p:cTn id="192" dur="1000" fill="hold"/>
                                        <p:tgtEl>
                                          <p:spTgt spid="31"/>
                                        </p:tgtEl>
                                        <p:attrNameLst>
                                          <p:attrName>ppt_x</p:attrName>
                                        </p:attrNameLst>
                                      </p:cBhvr>
                                      <p:tavLst>
                                        <p:tav tm="0">
                                          <p:val>
                                            <p:strVal val="#ppt_x"/>
                                          </p:val>
                                        </p:tav>
                                        <p:tav tm="100000">
                                          <p:val>
                                            <p:strVal val="#ppt_x"/>
                                          </p:val>
                                        </p:tav>
                                      </p:tavLst>
                                    </p:anim>
                                    <p:anim calcmode="lin" valueType="num">
                                      <p:cBhvr>
                                        <p:cTn id="19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5"/>
                  </p:tgtEl>
                </p:cond>
              </p:nextCondLst>
            </p:seq>
          </p:childTnLst>
        </p:cTn>
      </p:par>
    </p:tnLst>
    <p:bldLst>
      <p:bldP spid="26" grpId="0" animBg="1"/>
      <p:bldP spid="27" grpId="0" animBg="1"/>
      <p:bldP spid="32" grpId="0" animBg="1"/>
      <p:bldP spid="38" grpId="0" animBg="1"/>
      <p:bldP spid="56" grpId="0" animBg="1"/>
      <p:bldP spid="56" grpId="1" animBg="1"/>
      <p:bldP spid="84" grpId="0" animBg="1"/>
      <p:bldP spid="92" grpId="0" animBg="1"/>
      <p:bldP spid="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lua chon goi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32"/>
          <a:stretch>
            <a:fillRect/>
          </a:stretch>
        </p:blipFill>
        <p:spPr>
          <a:xfrm>
            <a:off x="8531" y="861209"/>
            <a:ext cx="9130974" cy="5143500"/>
          </a:xfrm>
          <a:prstGeom prst="rect">
            <a:avLst/>
          </a:prstGeom>
        </p:spPr>
      </p:pic>
      <p:pic>
        <p:nvPicPr>
          <p:cNvPr id="7" name="chon40.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33"/>
          <a:stretch>
            <a:fillRect/>
          </a:stretch>
        </p:blipFill>
        <p:spPr>
          <a:xfrm>
            <a:off x="8531" y="861209"/>
            <a:ext cx="9130974" cy="5143500"/>
          </a:xfrm>
          <a:prstGeom prst="rect">
            <a:avLst/>
          </a:prstGeom>
        </p:spPr>
      </p:pic>
      <p:pic>
        <p:nvPicPr>
          <p:cNvPr id="8" name="chon60.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34"/>
          <a:stretch>
            <a:fillRect/>
          </a:stretch>
        </p:blipFill>
        <p:spPr>
          <a:xfrm>
            <a:off x="8531" y="861209"/>
            <a:ext cx="9130974" cy="5143500"/>
          </a:xfrm>
          <a:prstGeom prst="rect">
            <a:avLst/>
          </a:prstGeom>
        </p:spPr>
      </p:pic>
      <p:pic>
        <p:nvPicPr>
          <p:cNvPr id="9" name="chon80.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35"/>
          <a:stretch>
            <a:fillRect/>
          </a:stretch>
        </p:blipFill>
        <p:spPr>
          <a:xfrm>
            <a:off x="8531" y="861209"/>
            <a:ext cx="9130974" cy="5143500"/>
          </a:xfrm>
          <a:prstGeom prst="rect">
            <a:avLst/>
          </a:prstGeom>
        </p:spPr>
      </p:pic>
      <p:pic>
        <p:nvPicPr>
          <p:cNvPr id="2" name="nen40"/>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531" y="861209"/>
            <a:ext cx="9130974" cy="5143500"/>
          </a:xfrm>
          <a:prstGeom prst="rect">
            <a:avLst/>
          </a:prstGeom>
        </p:spPr>
      </p:pic>
      <p:pic>
        <p:nvPicPr>
          <p:cNvPr id="28" name="5s ve dich1.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7"/>
          <a:stretch>
            <a:fillRect/>
          </a:stretch>
        </p:blipFill>
        <p:spPr>
          <a:xfrm>
            <a:off x="9785430" y="5731811"/>
            <a:ext cx="457200" cy="457200"/>
          </a:xfrm>
          <a:prstGeom prst="rect">
            <a:avLst/>
          </a:prstGeom>
        </p:spPr>
      </p:pic>
      <p:pic>
        <p:nvPicPr>
          <p:cNvPr id="52" name="4 bat dau choi.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8"/>
          <a:stretch>
            <a:fillRect/>
          </a:stretch>
        </p:blipFill>
        <p:spPr>
          <a:xfrm>
            <a:off x="9744830" y="5189402"/>
            <a:ext cx="457200" cy="457200"/>
          </a:xfrm>
          <a:prstGeom prst="rect">
            <a:avLst/>
          </a:prstGeom>
        </p:spPr>
      </p:pic>
      <p:pic>
        <p:nvPicPr>
          <p:cNvPr id="61" name="B1DCDB4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9"/>
          <a:stretch>
            <a:fillRect/>
          </a:stretch>
        </p:blipFill>
        <p:spPr>
          <a:xfrm>
            <a:off x="-1266407" y="1002548"/>
            <a:ext cx="457200" cy="457200"/>
          </a:xfrm>
          <a:prstGeom prst="rect">
            <a:avLst/>
          </a:prstGeom>
        </p:spPr>
      </p:pic>
      <p:pic>
        <p:nvPicPr>
          <p:cNvPr id="12" name="4 10s.mp4">
            <a:hlinkClick r:id="" action="ppaction://media"/>
          </p:cNvPr>
          <p:cNvPicPr preferRelativeResize="0">
            <a:picLocks/>
          </p:cNvPicPr>
          <p:nvPr>
            <a:videoFile r:link="rId16"/>
            <p:extLst>
              <p:ext uri="{DAA4B4D4-6D71-4841-9C94-3DE7FCFB9230}">
                <p14:media xmlns:p14="http://schemas.microsoft.com/office/powerpoint/2010/main" r:embed="rId15"/>
              </p:ext>
            </p:extLst>
          </p:nvPr>
        </p:nvPicPr>
        <p:blipFill>
          <a:blip r:embed="rId40"/>
          <a:stretch>
            <a:fillRect/>
          </a:stretch>
        </p:blipFill>
        <p:spPr>
          <a:xfrm>
            <a:off x="674071" y="5422154"/>
            <a:ext cx="6198594" cy="313200"/>
          </a:xfrm>
          <a:prstGeom prst="rect">
            <a:avLst/>
          </a:prstGeom>
        </p:spPr>
      </p:pic>
      <p:pic>
        <p:nvPicPr>
          <p:cNvPr id="20" name="4 15s.mp4">
            <a:hlinkClick r:id="" action="ppaction://media"/>
          </p:cNvPr>
          <p:cNvPicPr>
            <a:picLocks/>
          </p:cNvPicPr>
          <p:nvPr>
            <a:videoFile r:link="rId18"/>
            <p:extLst>
              <p:ext uri="{DAA4B4D4-6D71-4841-9C94-3DE7FCFB9230}">
                <p14:media xmlns:p14="http://schemas.microsoft.com/office/powerpoint/2010/main" r:embed="rId17"/>
              </p:ext>
            </p:extLst>
          </p:nvPr>
        </p:nvPicPr>
        <p:blipFill>
          <a:blip r:embed="rId41"/>
          <a:stretch>
            <a:fillRect/>
          </a:stretch>
        </p:blipFill>
        <p:spPr>
          <a:xfrm>
            <a:off x="674071" y="5422154"/>
            <a:ext cx="6198594" cy="313200"/>
          </a:xfrm>
          <a:prstGeom prst="rect">
            <a:avLst/>
          </a:prstGeom>
        </p:spPr>
      </p:pic>
      <p:pic>
        <p:nvPicPr>
          <p:cNvPr id="22" name="4 20s.mp4">
            <a:hlinkClick r:id="" action="ppaction://media"/>
          </p:cNvPr>
          <p:cNvPicPr>
            <a:picLocks/>
          </p:cNvPicPr>
          <p:nvPr>
            <a:videoFile r:link="rId20"/>
            <p:extLst>
              <p:ext uri="{DAA4B4D4-6D71-4841-9C94-3DE7FCFB9230}">
                <p14:media xmlns:p14="http://schemas.microsoft.com/office/powerpoint/2010/main" r:embed="rId19"/>
              </p:ext>
            </p:extLst>
          </p:nvPr>
        </p:nvPicPr>
        <p:blipFill>
          <a:blip r:embed="rId42"/>
          <a:stretch>
            <a:fillRect/>
          </a:stretch>
        </p:blipFill>
        <p:spPr>
          <a:xfrm>
            <a:off x="674071" y="5422154"/>
            <a:ext cx="6198594" cy="313200"/>
          </a:xfrm>
          <a:prstGeom prst="rect">
            <a:avLst/>
          </a:prstGeom>
        </p:spPr>
      </p:pic>
      <p:sp>
        <p:nvSpPr>
          <p:cNvPr id="23" name="Diem"/>
          <p:cNvSpPr/>
          <p:nvPr/>
        </p:nvSpPr>
        <p:spPr>
          <a:xfrm>
            <a:off x="7217925" y="4634229"/>
            <a:ext cx="1146245" cy="850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vi-VN" sz="4050" b="1" dirty="0">
              <a:solidFill>
                <a:srgbClr val="00B0F0"/>
              </a:solidFill>
            </a:endParaRPr>
          </a:p>
        </p:txBody>
      </p:sp>
      <p:sp>
        <p:nvSpPr>
          <p:cNvPr id="26" name="Rectangle 25">
            <a:hlinkClick r:id="" action="ppaction://macro?name=Slide48.traloidung4">
              <a:snd r:embed="rId43" name="FinishRightAnswer-O16.wav"/>
            </a:hlinkClick>
          </p:cNvPr>
          <p:cNvSpPr/>
          <p:nvPr/>
        </p:nvSpPr>
        <p:spPr>
          <a:xfrm>
            <a:off x="7330384" y="5555733"/>
            <a:ext cx="261830" cy="2244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Đ</a:t>
            </a:r>
            <a:endParaRPr lang="vi-VN" sz="1350" b="1" dirty="0">
              <a:solidFill>
                <a:schemeClr val="bg1"/>
              </a:solidFill>
            </a:endParaRPr>
          </a:p>
        </p:txBody>
      </p:sp>
      <p:sp>
        <p:nvSpPr>
          <p:cNvPr id="27" name="Rectangle 26">
            <a:hlinkClick r:id="" action="ppaction://macro?name=Slide48.traloisai4">
              <a:snd r:embed="rId44" name="FinishWrongAnswer-O16.wav"/>
            </a:hlinkClick>
          </p:cNvPr>
          <p:cNvSpPr/>
          <p:nvPr/>
        </p:nvSpPr>
        <p:spPr>
          <a:xfrm>
            <a:off x="7959556" y="5555733"/>
            <a:ext cx="261830" cy="2244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S</a:t>
            </a:r>
            <a:endParaRPr lang="vi-VN" sz="1350" b="1" dirty="0">
              <a:solidFill>
                <a:schemeClr val="bg1"/>
              </a:solidFill>
            </a:endParaRPr>
          </a:p>
        </p:txBody>
      </p:sp>
      <p:sp>
        <p:nvSpPr>
          <p:cNvPr id="32" name="Rectangle 31">
            <a:hlinkClick r:id="" action="ppaction://macro?name=Slide48.traloisai4">
              <a:snd r:embed="rId45" name="Finish5Seconds-O16.wav"/>
            </a:hlinkClick>
          </p:cNvPr>
          <p:cNvSpPr/>
          <p:nvPr/>
        </p:nvSpPr>
        <p:spPr>
          <a:xfrm>
            <a:off x="8638956" y="5309990"/>
            <a:ext cx="302526" cy="216024"/>
          </a:xfrm>
          <a:prstGeom prst="rect">
            <a:avLst/>
          </a:prstGeom>
        </p:spPr>
        <p:style>
          <a:lnRef idx="1">
            <a:schemeClr val="dk1"/>
          </a:lnRef>
          <a:fillRef idx="2">
            <a:schemeClr val="dk1"/>
          </a:fillRef>
          <a:effectRef idx="1">
            <a:schemeClr val="dk1"/>
          </a:effectRef>
          <a:fontRef idx="minor">
            <a:schemeClr val="dk1"/>
          </a:fontRef>
        </p:style>
        <p:txBody>
          <a:bodyPr wrap="none" rtlCol="0" anchor="ctr"/>
          <a:lstStyle/>
          <a:p>
            <a:pPr algn="ctr"/>
            <a:r>
              <a:rPr lang="en-US" sz="1350" b="1" dirty="0">
                <a:latin typeface="Arial" panose="020B0604020202020204" pitchFamily="34" charset="0"/>
                <a:cs typeface="Arial" panose="020B0604020202020204" pitchFamily="34" charset="0"/>
              </a:rPr>
              <a:t>5s</a:t>
            </a:r>
            <a:endParaRPr lang="vi-VN" sz="1350" b="1" dirty="0">
              <a:latin typeface="Arial" panose="020B0604020202020204" pitchFamily="34" charset="0"/>
              <a:cs typeface="Arial" panose="020B0604020202020204" pitchFamily="34" charset="0"/>
            </a:endParaRPr>
          </a:p>
        </p:txBody>
      </p:sp>
      <p:sp>
        <p:nvSpPr>
          <p:cNvPr id="39" name="Striped Right Arrow 38">
            <a:hlinkClick r:id="" action="ppaction://noaction">
              <a:snd r:embed="rId46" name="4 hoan thanh.wav"/>
            </a:hlinkClick>
          </p:cNvPr>
          <p:cNvSpPr/>
          <p:nvPr/>
        </p:nvSpPr>
        <p:spPr>
          <a:xfrm>
            <a:off x="8474265" y="5761268"/>
            <a:ext cx="507154" cy="243768"/>
          </a:xfrm>
          <a:prstGeom prst="stripedRightArrow">
            <a:avLst/>
          </a:prstGeom>
          <a:ln/>
        </p:spPr>
        <p:style>
          <a:lnRef idx="0">
            <a:schemeClr val="accent1"/>
          </a:lnRef>
          <a:fillRef idx="3">
            <a:schemeClr val="accent1"/>
          </a:fillRef>
          <a:effectRef idx="3">
            <a:schemeClr val="accent1"/>
          </a:effectRef>
          <a:fontRef idx="minor">
            <a:schemeClr val="lt1"/>
          </a:fontRef>
        </p:style>
        <p:txBody>
          <a:bodyPr wrap="none" rtlCol="0" anchor="ctr"/>
          <a:lstStyle/>
          <a:p>
            <a:pPr algn="ctr"/>
            <a:endParaRPr lang="vi-VN" sz="825" dirty="0"/>
          </a:p>
        </p:txBody>
      </p:sp>
      <p:grpSp>
        <p:nvGrpSpPr>
          <p:cNvPr id="40" name="Group 39"/>
          <p:cNvGrpSpPr/>
          <p:nvPr/>
        </p:nvGrpSpPr>
        <p:grpSpPr>
          <a:xfrm>
            <a:off x="8693633" y="4209259"/>
            <a:ext cx="218169" cy="201857"/>
            <a:chOff x="8100392" y="3933056"/>
            <a:chExt cx="360040" cy="315320"/>
          </a:xfrm>
          <a:solidFill>
            <a:schemeClr val="accent2">
              <a:alpha val="0"/>
            </a:schemeClr>
          </a:solidFill>
        </p:grpSpPr>
        <p:sp>
          <p:nvSpPr>
            <p:cNvPr id="41"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vi-VN" sz="1050"/>
            </a:p>
          </p:txBody>
        </p:sp>
        <p:cxnSp>
          <p:nvCxnSpPr>
            <p:cNvPr id="42" name="Straight Connector 41"/>
            <p:cNvCxnSpPr>
              <a:stCxn id="41"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41" idx="7"/>
            </p:cNvCxnSpPr>
            <p:nvPr/>
          </p:nvCxnSpPr>
          <p:spPr>
            <a:xfrm flipV="1">
              <a:off x="8280412" y="3979234"/>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693633" y="4533297"/>
            <a:ext cx="218169" cy="201857"/>
            <a:chOff x="8100392" y="3933056"/>
            <a:chExt cx="360040" cy="315320"/>
          </a:xfrm>
          <a:solidFill>
            <a:schemeClr val="accent2">
              <a:alpha val="0"/>
            </a:schemeClr>
          </a:solidFill>
        </p:grpSpPr>
        <p:sp>
          <p:nvSpPr>
            <p:cNvPr id="45"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vi-VN" sz="1050"/>
            </a:p>
          </p:txBody>
        </p:sp>
        <p:cxnSp>
          <p:nvCxnSpPr>
            <p:cNvPr id="46" name="Straight Connector 45"/>
            <p:cNvCxnSpPr>
              <a:stCxn id="45"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45" idx="6"/>
            </p:cNvCxnSpPr>
            <p:nvPr/>
          </p:nvCxnSpPr>
          <p:spPr>
            <a:xfrm>
              <a:off x="8280412" y="4090716"/>
              <a:ext cx="180020"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8693633" y="4850116"/>
            <a:ext cx="218169" cy="201857"/>
            <a:chOff x="8100392" y="3933056"/>
            <a:chExt cx="360040" cy="315320"/>
          </a:xfrm>
          <a:solidFill>
            <a:schemeClr val="accent2">
              <a:alpha val="0"/>
            </a:schemeClr>
          </a:solidFill>
        </p:grpSpPr>
        <p:sp>
          <p:nvSpPr>
            <p:cNvPr id="49"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vi-VN" sz="1050"/>
            </a:p>
          </p:txBody>
        </p:sp>
        <p:cxnSp>
          <p:nvCxnSpPr>
            <p:cNvPr id="50" name="Straight Connector 49"/>
            <p:cNvCxnSpPr>
              <a:stCxn id="49"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49" idx="5"/>
            </p:cNvCxnSpPr>
            <p:nvPr/>
          </p:nvCxnSpPr>
          <p:spPr>
            <a:xfrm>
              <a:off x="8280412" y="4090716"/>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Ngoi sao hi vong">
            <a:hlinkClick r:id="" action="ppaction://macro?name=Slide22.ngoisao1">
              <a:snd r:embed="rId47" name="ngoi sao hi vong.wav"/>
            </a:hlinkClick>
          </p:cNvPr>
          <p:cNvSpPr/>
          <p:nvPr/>
        </p:nvSpPr>
        <p:spPr>
          <a:xfrm>
            <a:off x="7613087" y="5665485"/>
            <a:ext cx="324000" cy="324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pic>
        <p:nvPicPr>
          <p:cNvPr id="74" name="Finish5Seconds">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39"/>
          <a:stretch>
            <a:fillRect/>
          </a:stretch>
        </p:blipFill>
        <p:spPr>
          <a:xfrm>
            <a:off x="9277263" y="5028024"/>
            <a:ext cx="457200" cy="457200"/>
          </a:xfrm>
          <a:prstGeom prst="rect">
            <a:avLst/>
          </a:prstGeom>
        </p:spPr>
      </p:pic>
      <p:pic>
        <p:nvPicPr>
          <p:cNvPr id="75" name="Picture 74"/>
          <p:cNvPicPr>
            <a:picLocks noChangeAspect="1"/>
          </p:cNvPicPr>
          <p:nvPr/>
        </p:nvPicPr>
        <p:blipFill rotWithShape="1">
          <a:blip r:embed="rId48" cstate="print">
            <a:extLst>
              <a:ext uri="{28A0092B-C50C-407E-A947-70E740481C1C}">
                <a14:useLocalDpi xmlns:a14="http://schemas.microsoft.com/office/drawing/2010/main" val="0"/>
              </a:ext>
            </a:extLst>
          </a:blip>
          <a:srcRect l="10340" r="60232"/>
          <a:stretch/>
        </p:blipFill>
        <p:spPr>
          <a:xfrm>
            <a:off x="6779380" y="373781"/>
            <a:ext cx="1928726" cy="1823632"/>
          </a:xfrm>
          <a:prstGeom prst="rect">
            <a:avLst/>
          </a:prstGeom>
        </p:spPr>
      </p:pic>
      <p:pic>
        <p:nvPicPr>
          <p:cNvPr id="76" name="Picture 75"/>
          <p:cNvPicPr>
            <a:picLocks noChangeAspect="1"/>
          </p:cNvPicPr>
          <p:nvPr/>
        </p:nvPicPr>
        <p:blipFill rotWithShape="1">
          <a:blip r:embed="rId48" cstate="print">
            <a:extLst>
              <a:ext uri="{28A0092B-C50C-407E-A947-70E740481C1C}">
                <a14:useLocalDpi xmlns:a14="http://schemas.microsoft.com/office/drawing/2010/main" val="0"/>
              </a:ext>
            </a:extLst>
          </a:blip>
          <a:srcRect l="10340" r="60232"/>
          <a:stretch/>
        </p:blipFill>
        <p:spPr>
          <a:xfrm>
            <a:off x="4695481" y="341979"/>
            <a:ext cx="1928726" cy="1823632"/>
          </a:xfrm>
          <a:prstGeom prst="rect">
            <a:avLst/>
          </a:prstGeom>
        </p:spPr>
      </p:pic>
      <p:pic>
        <p:nvPicPr>
          <p:cNvPr id="77" name="Picture 76"/>
          <p:cNvPicPr>
            <a:picLocks noChangeAspect="1"/>
          </p:cNvPicPr>
          <p:nvPr/>
        </p:nvPicPr>
        <p:blipFill rotWithShape="1">
          <a:blip r:embed="rId48" cstate="print">
            <a:extLst>
              <a:ext uri="{28A0092B-C50C-407E-A947-70E740481C1C}">
                <a14:useLocalDpi xmlns:a14="http://schemas.microsoft.com/office/drawing/2010/main" val="0"/>
              </a:ext>
            </a:extLst>
          </a:blip>
          <a:srcRect l="10340" r="60232"/>
          <a:stretch/>
        </p:blipFill>
        <p:spPr>
          <a:xfrm>
            <a:off x="2535160" y="363935"/>
            <a:ext cx="1928726" cy="1823632"/>
          </a:xfrm>
          <a:prstGeom prst="rect">
            <a:avLst/>
          </a:prstGeom>
        </p:spPr>
      </p:pic>
      <p:pic>
        <p:nvPicPr>
          <p:cNvPr id="78" name="Picture 77"/>
          <p:cNvPicPr>
            <a:picLocks noChangeAspect="1"/>
          </p:cNvPicPr>
          <p:nvPr/>
        </p:nvPicPr>
        <p:blipFill rotWithShape="1">
          <a:blip r:embed="rId48" cstate="print">
            <a:extLst>
              <a:ext uri="{28A0092B-C50C-407E-A947-70E740481C1C}">
                <a14:useLocalDpi xmlns:a14="http://schemas.microsoft.com/office/drawing/2010/main" val="0"/>
              </a:ext>
            </a:extLst>
          </a:blip>
          <a:srcRect l="10340" r="60232"/>
          <a:stretch/>
        </p:blipFill>
        <p:spPr>
          <a:xfrm>
            <a:off x="484357" y="373781"/>
            <a:ext cx="1928726" cy="1823632"/>
          </a:xfrm>
          <a:prstGeom prst="rect">
            <a:avLst/>
          </a:prstGeom>
        </p:spPr>
      </p:pic>
      <p:pic>
        <p:nvPicPr>
          <p:cNvPr id="79" name="Picture 3713" descr="Hình ảnh có liên quan"/>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487387" y="-231384"/>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3713" descr="Hình ảnh có liên quan"/>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4284226" y="-201954"/>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713" descr="Hình ảnh có liên quan"/>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048237" y="-182799"/>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3713" descr="Hình ảnh có liên quan"/>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9011" y="-182799"/>
            <a:ext cx="2963688" cy="2963688"/>
          </a:xfrm>
          <a:prstGeom prst="rect">
            <a:avLst/>
          </a:prstGeom>
          <a:noFill/>
          <a:extLst>
            <a:ext uri="{909E8E84-426E-40DD-AFC4-6F175D3DCCD1}">
              <a14:hiddenFill xmlns:a14="http://schemas.microsoft.com/office/drawing/2010/main">
                <a:solidFill>
                  <a:srgbClr val="FFFFFF"/>
                </a:solidFill>
              </a14:hiddenFill>
            </a:ext>
          </a:extLst>
        </p:spPr>
      </p:pic>
      <p:sp>
        <p:nvSpPr>
          <p:cNvPr id="5" name="goi60">
            <a:hlinkClick r:id="" action="ppaction://macro?name=Slide48.chon60"/>
          </p:cNvPr>
          <p:cNvSpPr/>
          <p:nvPr/>
        </p:nvSpPr>
        <p:spPr>
          <a:xfrm>
            <a:off x="7169796" y="2628920"/>
            <a:ext cx="1243211"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6" name="goi80">
            <a:hlinkClick r:id="" action="ppaction://macro?name=Slide48.chon80"/>
          </p:cNvPr>
          <p:cNvSpPr/>
          <p:nvPr/>
        </p:nvSpPr>
        <p:spPr>
          <a:xfrm>
            <a:off x="7169796" y="3601028"/>
            <a:ext cx="1243211"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34" name="n1"/>
          <p:cNvSpPr txBox="1">
            <a:spLocks/>
          </p:cNvSpPr>
          <p:nvPr/>
        </p:nvSpPr>
        <p:spPr>
          <a:xfrm>
            <a:off x="7496" y="2566828"/>
            <a:ext cx="9130974" cy="1102519"/>
          </a:xfrm>
          <a:prstGeom prst="rect">
            <a:avLst/>
          </a:prstGeom>
        </p:spPr>
        <p:txBody>
          <a:bodyPr vert="horz" lIns="68580" tIns="34290" rIns="68580" bIns="3429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cap="all" dirty="0" smtClean="0">
                <a:ln w="0"/>
                <a:solidFill>
                  <a:schemeClr val="bg1"/>
                </a:solidFill>
                <a:effectLst>
                  <a:reflection blurRad="12700" stA="50000" endPos="50000" dist="5000" dir="5400000" sy="-100000" rotWithShape="0"/>
                </a:effectLst>
                <a:latin typeface="Cambria" panose="02040503050406030204" pitchFamily="18" charset="0"/>
                <a:ea typeface="Cambria" panose="02040503050406030204" pitchFamily="18" charset="0"/>
                <a:cs typeface="Courier New" panose="02070309020205020404" pitchFamily="49" charset="0"/>
              </a:rPr>
              <a:t>VỀ ĐÍCH- GÓI 80 </a:t>
            </a:r>
            <a:endParaRPr lang="vi-VN" sz="7200" b="1" cap="all" dirty="0">
              <a:ln w="0"/>
              <a:solidFill>
                <a:schemeClr val="bg1"/>
              </a:solidFill>
              <a:effectLst>
                <a:reflection blurRad="12700" stA="50000" endPos="50000" dist="5000" dir="5400000" sy="-100000" rotWithShape="0"/>
              </a:effectLst>
              <a:latin typeface="Cambria" panose="02040503050406030204" pitchFamily="18" charset="0"/>
              <a:ea typeface="Cambria" panose="02040503050406030204" pitchFamily="18" charset="0"/>
              <a:cs typeface="Courier New" panose="02070309020205020404" pitchFamily="49" charset="0"/>
            </a:endParaRPr>
          </a:p>
        </p:txBody>
      </p:sp>
      <p:sp>
        <p:nvSpPr>
          <p:cNvPr id="71" name="Rectangle 70">
            <a:hlinkClick r:id="" action="ppaction://macro?name=VeDichLui4"/>
            <a:hlinkHover r:id="" action="ppaction://noaction" highlightClick="1"/>
          </p:cNvPr>
          <p:cNvSpPr/>
          <p:nvPr/>
        </p:nvSpPr>
        <p:spPr>
          <a:xfrm>
            <a:off x="749344" y="3601035"/>
            <a:ext cx="1448300" cy="674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a:hlinkClick r:id="" action="ppaction://macro?name=Slide22.ngoisao1"/>
            <a:hlinkHover r:id="" action="ppaction://noaction" highlightClick="1"/>
          </p:cNvPr>
          <p:cNvSpPr/>
          <p:nvPr/>
        </p:nvSpPr>
        <p:spPr>
          <a:xfrm>
            <a:off x="-25848" y="883786"/>
            <a:ext cx="328460" cy="253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Isosceles Triangle 62">
            <a:hlinkClick r:id="" action="ppaction://macro?name=VeDich4Cong1"/>
            <a:hlinkHover r:id="" action="ppaction://noaction" highlightClick="1"/>
          </p:cNvPr>
          <p:cNvSpPr/>
          <p:nvPr/>
        </p:nvSpPr>
        <p:spPr>
          <a:xfrm>
            <a:off x="905100" y="20039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Isosceles Triangle 63">
            <a:hlinkClick r:id="" action="ppaction://macro?name=VeDich4Cong2"/>
            <a:hlinkHover r:id="" action="ppaction://noaction" highlightClick="1"/>
          </p:cNvPr>
          <p:cNvSpPr/>
          <p:nvPr/>
        </p:nvSpPr>
        <p:spPr>
          <a:xfrm>
            <a:off x="1982952" y="20039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Isosceles Triangle 64">
            <a:hlinkClick r:id="" action="ppaction://macro?name=VeDich4Cong3"/>
            <a:hlinkHover r:id="" action="ppaction://noaction" highlightClick="1"/>
          </p:cNvPr>
          <p:cNvSpPr/>
          <p:nvPr/>
        </p:nvSpPr>
        <p:spPr>
          <a:xfrm>
            <a:off x="3173694" y="206012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Isosceles Triangle 65">
            <a:hlinkClick r:id="" action="ppaction://macro?name=VeDich4Cong4"/>
            <a:hlinkHover r:id="" action="ppaction://noaction" highlightClick="1"/>
          </p:cNvPr>
          <p:cNvSpPr/>
          <p:nvPr/>
        </p:nvSpPr>
        <p:spPr>
          <a:xfrm>
            <a:off x="4452603" y="206012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Isosceles Triangle 66">
            <a:hlinkClick r:id="" action="ppaction://macro?name=VeDich4Tru4"/>
            <a:hlinkHover r:id="" action="ppaction://noaction" highlightClick="1"/>
          </p:cNvPr>
          <p:cNvSpPr/>
          <p:nvPr/>
        </p:nvSpPr>
        <p:spPr>
          <a:xfrm rot="10800000">
            <a:off x="4474437" y="245818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Isosceles Triangle 67">
            <a:hlinkClick r:id="" action="ppaction://macro?name=VeDich4Tru3"/>
            <a:hlinkHover r:id="" action="ppaction://noaction" highlightClick="1"/>
          </p:cNvPr>
          <p:cNvSpPr/>
          <p:nvPr/>
        </p:nvSpPr>
        <p:spPr>
          <a:xfrm rot="10800000">
            <a:off x="3159486" y="24544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Isosceles Triangle 68">
            <a:hlinkClick r:id="" action="ppaction://macro?name=VeDich4Tru2"/>
            <a:hlinkHover r:id="" action="ppaction://noaction" highlightClick="1"/>
          </p:cNvPr>
          <p:cNvSpPr/>
          <p:nvPr/>
        </p:nvSpPr>
        <p:spPr>
          <a:xfrm rot="10800000">
            <a:off x="1990818" y="2419965"/>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Isosceles Triangle 69">
            <a:hlinkClick r:id="" action="ppaction://macro?name=VeDich4Tru1"/>
            <a:hlinkHover r:id="" action="ppaction://noaction" highlightClick="1"/>
          </p:cNvPr>
          <p:cNvSpPr/>
          <p:nvPr/>
        </p:nvSpPr>
        <p:spPr>
          <a:xfrm rot="10800000">
            <a:off x="905100" y="2395737"/>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goi40">
            <a:hlinkClick r:id="" action="ppaction://macro?name=Slide48.chon40"/>
          </p:cNvPr>
          <p:cNvSpPr/>
          <p:nvPr/>
        </p:nvSpPr>
        <p:spPr>
          <a:xfrm>
            <a:off x="7169794" y="1656812"/>
            <a:ext cx="1160330"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83" name="TextBox 82"/>
          <p:cNvSpPr txBox="1"/>
          <p:nvPr/>
        </p:nvSpPr>
        <p:spPr>
          <a:xfrm>
            <a:off x="662777" y="4112487"/>
            <a:ext cx="6198594" cy="300082"/>
          </a:xfrm>
          <a:prstGeom prst="rect">
            <a:avLst/>
          </a:prstGeom>
          <a:solidFill>
            <a:schemeClr val="tx1">
              <a:lumMod val="95000"/>
              <a:lumOff val="5000"/>
            </a:schemeClr>
          </a:solidFill>
          <a:ln w="28575">
            <a:solidFill>
              <a:schemeClr val="bg1"/>
            </a:solidFill>
          </a:ln>
        </p:spPr>
        <p:txBody>
          <a:bodyPr wrap="square" rtlCol="0">
            <a:spAutoFit/>
          </a:bodyPr>
          <a:lstStyle/>
          <a:p>
            <a:pPr algn="ctr"/>
            <a:endParaRPr lang="vi-VN" sz="1350" b="1" i="1" dirty="0">
              <a:solidFill>
                <a:schemeClr val="bg1"/>
              </a:solidFill>
              <a:latin typeface="Arial" panose="020B0604020202020204" pitchFamily="34" charset="0"/>
              <a:cs typeface="Arial" panose="020B0604020202020204" pitchFamily="34" charset="0"/>
            </a:endParaRPr>
          </a:p>
        </p:txBody>
      </p:sp>
      <p:sp>
        <p:nvSpPr>
          <p:cNvPr id="95" name="temp1" hidden="1"/>
          <p:cNvSpPr/>
          <p:nvPr/>
        </p:nvSpPr>
        <p:spPr>
          <a:xfrm>
            <a:off x="9422096" y="2031252"/>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Câu hỏi</a:t>
            </a:r>
            <a:endParaRPr lang="vi-VN" sz="1350" dirty="0"/>
          </a:p>
        </p:txBody>
      </p:sp>
      <p:sp>
        <p:nvSpPr>
          <p:cNvPr id="96" name="temp2" hidden="1"/>
          <p:cNvSpPr/>
          <p:nvPr/>
        </p:nvSpPr>
        <p:spPr>
          <a:xfrm>
            <a:off x="9611012" y="271537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điểm</a:t>
            </a:r>
            <a:endParaRPr lang="vi-VN" sz="1350" dirty="0"/>
          </a:p>
        </p:txBody>
      </p:sp>
      <p:sp>
        <p:nvSpPr>
          <p:cNvPr id="97" name="temp3" hidden="1"/>
          <p:cNvSpPr/>
          <p:nvPr/>
        </p:nvSpPr>
        <p:spPr>
          <a:xfrm>
            <a:off x="9598193" y="363229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Gói</a:t>
            </a:r>
            <a:endParaRPr lang="vi-VN" sz="1350" dirty="0"/>
          </a:p>
        </p:txBody>
      </p:sp>
      <p:sp>
        <p:nvSpPr>
          <p:cNvPr id="93" name="Flowchart: Manual Input 92"/>
          <p:cNvSpPr/>
          <p:nvPr/>
        </p:nvSpPr>
        <p:spPr>
          <a:xfrm rot="5400000">
            <a:off x="2069443" y="2698513"/>
            <a:ext cx="268991" cy="3098948"/>
          </a:xfrm>
          <a:prstGeom prst="flowChartManualInpu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p>
        </p:txBody>
      </p:sp>
      <p:sp>
        <p:nvSpPr>
          <p:cNvPr id="98" name="TextBox 97"/>
          <p:cNvSpPr txBox="1"/>
          <p:nvPr/>
        </p:nvSpPr>
        <p:spPr>
          <a:xfrm>
            <a:off x="654465" y="4107621"/>
            <a:ext cx="886781" cy="300082"/>
          </a:xfrm>
          <a:prstGeom prst="rect">
            <a:avLst/>
          </a:prstGeom>
          <a:noFill/>
        </p:spPr>
        <p:txBody>
          <a:bodyPr wrap="none" rtlCol="0">
            <a:spAutoFit/>
          </a:bodyPr>
          <a:lstStyle/>
          <a:p>
            <a:r>
              <a:rPr lang="en-US" sz="1350" b="1" i="1" dirty="0">
                <a:solidFill>
                  <a:schemeClr val="bg1"/>
                </a:solidFill>
                <a:latin typeface="Arial" panose="020B0604020202020204" pitchFamily="34" charset="0"/>
                <a:cs typeface="Arial" panose="020B0604020202020204" pitchFamily="34" charset="0"/>
              </a:rPr>
              <a:t>VỀ ĐÍCH</a:t>
            </a:r>
            <a:endParaRPr lang="vi-VN" sz="1350" b="1" i="1" dirty="0">
              <a:solidFill>
                <a:schemeClr val="bg1"/>
              </a:solidFill>
              <a:latin typeface="Arial" panose="020B0604020202020204" pitchFamily="34" charset="0"/>
              <a:cs typeface="Arial" panose="020B0604020202020204" pitchFamily="34" charset="0"/>
            </a:endParaRPr>
          </a:p>
        </p:txBody>
      </p:sp>
      <p:pic>
        <p:nvPicPr>
          <p:cNvPr id="104" name="FinishQuestionPackShow-O14">
            <a:hlinkClick r:id="" action="ppaction://media"/>
            <a:extLst>
              <a:ext uri="{FF2B5EF4-FFF2-40B4-BE49-F238E27FC236}">
                <a16:creationId xmlns:a16="http://schemas.microsoft.com/office/drawing/2014/main" id="{57F3353B-6F2B-4037-AA45-7F9499D8FA0C}"/>
              </a:ext>
            </a:extLst>
          </p:cNvPr>
          <p:cNvPicPr>
            <a:picLocks noChangeAspect="1"/>
          </p:cNvPicPr>
          <p:nvPr>
            <a:audioFile r:link="rId24"/>
            <p:extLst>
              <p:ext uri="{DAA4B4D4-6D71-4841-9C94-3DE7FCFB9230}">
                <p14:media xmlns:p14="http://schemas.microsoft.com/office/powerpoint/2010/main" r:embed="rId23"/>
              </p:ext>
            </p:extLst>
          </p:nvPr>
        </p:nvPicPr>
        <p:blipFill>
          <a:blip r:embed="rId39"/>
          <a:stretch>
            <a:fillRect/>
          </a:stretch>
        </p:blipFill>
        <p:spPr>
          <a:xfrm>
            <a:off x="4347427" y="-1170600"/>
            <a:ext cx="457200" cy="457200"/>
          </a:xfrm>
          <a:prstGeom prst="rect">
            <a:avLst/>
          </a:prstGeom>
        </p:spPr>
      </p:pic>
      <p:pic>
        <p:nvPicPr>
          <p:cNvPr id="72" name="Picture 71"/>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flipH="1">
            <a:off x="-639675" y="3667030"/>
            <a:ext cx="2252783" cy="1987272"/>
          </a:xfrm>
          <a:prstGeom prst="rect">
            <a:avLst/>
          </a:prstGeom>
        </p:spPr>
      </p:pic>
      <p:pic>
        <p:nvPicPr>
          <p:cNvPr id="99" name="FinishQuestionPackChoose-O16">
            <a:hlinkClick r:id="" action="ppaction://media"/>
            <a:extLst>
              <a:ext uri="{FF2B5EF4-FFF2-40B4-BE49-F238E27FC236}">
                <a16:creationId xmlns:a16="http://schemas.microsoft.com/office/drawing/2014/main" id="{41B555C4-0DD6-4DF0-8B5A-2555FD5521AB}"/>
              </a:ext>
            </a:extLst>
          </p:cNvPr>
          <p:cNvPicPr>
            <a:picLocks noChangeAspect="1"/>
          </p:cNvPicPr>
          <p:nvPr>
            <a:audioFile r:link="rId26"/>
            <p:extLst>
              <p:ext uri="{DAA4B4D4-6D71-4841-9C94-3DE7FCFB9230}">
                <p14:media xmlns:p14="http://schemas.microsoft.com/office/powerpoint/2010/main" r:embed="rId25"/>
              </p:ext>
            </p:extLst>
          </p:nvPr>
        </p:nvPicPr>
        <p:blipFill>
          <a:blip r:embed="rId39"/>
          <a:stretch>
            <a:fillRect/>
          </a:stretch>
        </p:blipFill>
        <p:spPr>
          <a:xfrm>
            <a:off x="1093783" y="-882668"/>
            <a:ext cx="457200" cy="457200"/>
          </a:xfrm>
          <a:prstGeom prst="rect">
            <a:avLst/>
          </a:prstGeom>
        </p:spPr>
      </p:pic>
      <p:pic>
        <p:nvPicPr>
          <p:cNvPr id="100" name="FinishQuestionPackShow-O16">
            <a:hlinkClick r:id="" action="ppaction://media"/>
            <a:extLst>
              <a:ext uri="{FF2B5EF4-FFF2-40B4-BE49-F238E27FC236}">
                <a16:creationId xmlns:a16="http://schemas.microsoft.com/office/drawing/2014/main" id="{E05DF44F-9587-499D-87DD-D0CC1CBB62CC}"/>
              </a:ext>
            </a:extLst>
          </p:cNvPr>
          <p:cNvPicPr>
            <a:picLocks noChangeAspect="1"/>
          </p:cNvPicPr>
          <p:nvPr>
            <a:audioFile r:link="rId28"/>
            <p:extLst>
              <p:ext uri="{DAA4B4D4-6D71-4841-9C94-3DE7FCFB9230}">
                <p14:media xmlns:p14="http://schemas.microsoft.com/office/powerpoint/2010/main" r:embed="rId27"/>
              </p:ext>
            </p:extLst>
          </p:nvPr>
        </p:nvPicPr>
        <p:blipFill>
          <a:blip r:embed="rId39"/>
          <a:stretch>
            <a:fillRect/>
          </a:stretch>
        </p:blipFill>
        <p:spPr>
          <a:xfrm>
            <a:off x="139227" y="-864372"/>
            <a:ext cx="457200" cy="457200"/>
          </a:xfrm>
          <a:prstGeom prst="rect">
            <a:avLst/>
          </a:prstGeom>
        </p:spPr>
      </p:pic>
      <p:sp>
        <p:nvSpPr>
          <p:cNvPr id="21" name="TextBox 20"/>
          <p:cNvSpPr txBox="1"/>
          <p:nvPr/>
        </p:nvSpPr>
        <p:spPr>
          <a:xfrm>
            <a:off x="1649357" y="4079137"/>
            <a:ext cx="752383" cy="370246"/>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sp>
        <p:nvSpPr>
          <p:cNvPr id="94" name="TextBox 93"/>
          <p:cNvSpPr txBox="1"/>
          <p:nvPr/>
        </p:nvSpPr>
        <p:spPr>
          <a:xfrm>
            <a:off x="2048237" y="4079137"/>
            <a:ext cx="752383" cy="370246"/>
          </a:xfrm>
          <a:prstGeom prst="rect">
            <a:avLst/>
          </a:prstGeom>
          <a:noFill/>
        </p:spPr>
        <p:txBody>
          <a:bodyPr wrap="square" rtlCol="0">
            <a:spAutoFit/>
          </a:bodyPr>
          <a:lstStyle/>
          <a:p>
            <a:r>
              <a:rPr lang="en-US" dirty="0">
                <a:solidFill>
                  <a:schemeClr val="bg1"/>
                </a:solidFill>
              </a:rPr>
              <a:t>2</a:t>
            </a:r>
          </a:p>
        </p:txBody>
      </p:sp>
      <p:sp>
        <p:nvSpPr>
          <p:cNvPr id="101" name="TextBox 100"/>
          <p:cNvSpPr txBox="1"/>
          <p:nvPr/>
        </p:nvSpPr>
        <p:spPr>
          <a:xfrm>
            <a:off x="2454631" y="4081484"/>
            <a:ext cx="752383" cy="370246"/>
          </a:xfrm>
          <a:prstGeom prst="rect">
            <a:avLst/>
          </a:prstGeom>
          <a:noFill/>
        </p:spPr>
        <p:txBody>
          <a:bodyPr wrap="square" rtlCol="0">
            <a:spAutoFit/>
          </a:bodyPr>
          <a:lstStyle/>
          <a:p>
            <a:r>
              <a:rPr lang="en-US" dirty="0">
                <a:solidFill>
                  <a:schemeClr val="bg1"/>
                </a:solidFill>
              </a:rPr>
              <a:t>3</a:t>
            </a:r>
          </a:p>
        </p:txBody>
      </p:sp>
      <p:grpSp>
        <p:nvGrpSpPr>
          <p:cNvPr id="56" name="Group 55"/>
          <p:cNvGrpSpPr/>
          <p:nvPr/>
        </p:nvGrpSpPr>
        <p:grpSpPr>
          <a:xfrm>
            <a:off x="659957" y="4137841"/>
            <a:ext cx="6401838" cy="1794339"/>
            <a:chOff x="659957" y="4137841"/>
            <a:chExt cx="6401838" cy="1794339"/>
          </a:xfrm>
        </p:grpSpPr>
        <p:sp>
          <p:nvSpPr>
            <p:cNvPr id="102" name="ques"/>
            <p:cNvSpPr txBox="1"/>
            <p:nvPr/>
          </p:nvSpPr>
          <p:spPr>
            <a:xfrm>
              <a:off x="3686607" y="4137841"/>
              <a:ext cx="3122489" cy="300082"/>
            </a:xfrm>
            <a:prstGeom prst="rect">
              <a:avLst/>
            </a:prstGeom>
            <a:noFill/>
            <a:ln w="28575">
              <a:noFill/>
            </a:ln>
          </p:spPr>
          <p:txBody>
            <a:bodyPr wrap="square" rtlCol="0">
              <a:spAutoFit/>
            </a:bodyPr>
            <a:lstStyle/>
            <a:p>
              <a:pPr algn="ctr"/>
              <a:r>
                <a:rPr lang="vi-VN" sz="1350" b="1" i="1" dirty="0">
                  <a:solidFill>
                    <a:schemeClr val="bg1"/>
                  </a:solidFill>
                  <a:latin typeface="Arial" panose="020B0604020202020204" pitchFamily="34" charset="0"/>
                  <a:cs typeface="Arial" panose="020B0604020202020204" pitchFamily="34" charset="0"/>
                </a:rPr>
                <a:t>Câu hỏi </a:t>
              </a:r>
              <a:r>
                <a:rPr lang="en-US" sz="1350" b="1" i="1" dirty="0" smtClean="0">
                  <a:solidFill>
                    <a:schemeClr val="bg1"/>
                  </a:solidFill>
                  <a:latin typeface="Arial" panose="020B0604020202020204" pitchFamily="34" charset="0"/>
                  <a:cs typeface="Arial" panose="020B0604020202020204" pitchFamily="34" charset="0"/>
                </a:rPr>
                <a:t>30 </a:t>
              </a:r>
              <a:r>
                <a:rPr lang="vi-VN" sz="1350" b="1" i="1" dirty="0" smtClean="0">
                  <a:solidFill>
                    <a:schemeClr val="bg1"/>
                  </a:solidFill>
                  <a:latin typeface="Arial" panose="020B0604020202020204" pitchFamily="34" charset="0"/>
                  <a:cs typeface="Arial" panose="020B0604020202020204" pitchFamily="34" charset="0"/>
                </a:rPr>
                <a:t>điểm </a:t>
              </a:r>
              <a:r>
                <a:rPr lang="vi-VN" sz="1350" b="1" i="1" dirty="0">
                  <a:solidFill>
                    <a:schemeClr val="bg1"/>
                  </a:solidFill>
                  <a:latin typeface="Arial" panose="020B0604020202020204" pitchFamily="34" charset="0"/>
                  <a:cs typeface="Arial" panose="020B0604020202020204" pitchFamily="34" charset="0"/>
                </a:rPr>
                <a:t>(Gói </a:t>
              </a:r>
              <a:r>
                <a:rPr lang="en-US" sz="1350" b="1" i="1" dirty="0" smtClean="0">
                  <a:solidFill>
                    <a:schemeClr val="bg1"/>
                  </a:solidFill>
                  <a:latin typeface="Arial" panose="020B0604020202020204" pitchFamily="34" charset="0"/>
                  <a:cs typeface="Arial" panose="020B0604020202020204" pitchFamily="34" charset="0"/>
                </a:rPr>
                <a:t>80 </a:t>
              </a:r>
              <a:r>
                <a:rPr lang="vi-VN" sz="1350" b="1" i="1" dirty="0" smtClean="0">
                  <a:solidFill>
                    <a:schemeClr val="bg1"/>
                  </a:solidFill>
                  <a:latin typeface="Arial" panose="020B0604020202020204" pitchFamily="34" charset="0"/>
                  <a:cs typeface="Arial" panose="020B0604020202020204" pitchFamily="34" charset="0"/>
                </a:rPr>
                <a:t>điểm</a:t>
              </a:r>
              <a:r>
                <a:rPr lang="vi-VN" sz="1350" b="1" i="1" dirty="0">
                  <a:solidFill>
                    <a:schemeClr val="bg1"/>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4" name="TextBox 53"/>
                <p:cNvSpPr txBox="1"/>
                <p:nvPr/>
              </p:nvSpPr>
              <p:spPr>
                <a:xfrm>
                  <a:off x="659957" y="4326099"/>
                  <a:ext cx="6401838" cy="1606081"/>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Cho </a:t>
                  </a:r>
                  <a:r>
                    <a:rPr lang="en-US" sz="2400" dirty="0" err="1" smtClean="0">
                      <a:solidFill>
                        <a:schemeClr val="bg1"/>
                      </a:solidFill>
                      <a:latin typeface="Times New Roman" panose="02020603050405020304" pitchFamily="18" charset="0"/>
                      <a:cs typeface="Times New Roman" panose="02020603050405020304" pitchFamily="18" charset="0"/>
                    </a:rPr>
                    <a:t>hai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góc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kề</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nhau</a:t>
                  </a:r>
                  <a:r>
                    <a:rPr lang="en-US" sz="24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solidFill>
                                <a:schemeClr val="bg1"/>
                              </a:solidFill>
                              <a:latin typeface="Cambria Math" panose="02040503050406030204" pitchFamily="18" charset="0"/>
                              <a:cs typeface="Times New Roman" panose="02020603050405020304" pitchFamily="18" charset="0"/>
                            </a:rPr>
                          </m:ctrlPr>
                        </m:accPr>
                        <m:e>
                          <m:r>
                            <a:rPr lang="en-US" sz="2400" i="1">
                              <a:solidFill>
                                <a:schemeClr val="bg1"/>
                              </a:solidFill>
                              <a:latin typeface="Cambria Math" panose="02040503050406030204" pitchFamily="18" charset="0"/>
                            </a:rPr>
                            <m:t>𝑥𝑂𝑦</m:t>
                          </m:r>
                        </m:e>
                      </m:acc>
                    </m:oMath>
                  </a14:m>
                  <a:r>
                    <a:rPr lang="en-US" sz="2400" dirty="0" err="1" smtClean="0">
                      <a:solidFill>
                        <a:schemeClr val="bg1"/>
                      </a:solidFill>
                      <a:latin typeface="Times New Roman" panose="02020603050405020304" pitchFamily="18" charset="0"/>
                      <a:cs typeface="Times New Roman" panose="02020603050405020304" pitchFamily="18" charset="0"/>
                    </a:rPr>
                    <a:t>và</a:t>
                  </a:r>
                  <a:r>
                    <a:rPr lang="en-US" sz="24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𝑦𝑂𝑧</m:t>
                          </m:r>
                        </m:e>
                      </m:acc>
                    </m:oMath>
                  </a14:m>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Kẻ</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tia</a:t>
                  </a:r>
                  <a:r>
                    <a:rPr lang="en-US" sz="2400" dirty="0">
                      <a:solidFill>
                        <a:schemeClr val="bg1"/>
                      </a:solidFill>
                      <a:latin typeface="Times New Roman" panose="02020603050405020304" pitchFamily="18" charset="0"/>
                      <a:cs typeface="Times New Roman" panose="02020603050405020304" pitchFamily="18" charset="0"/>
                    </a:rPr>
                    <a:t> Om, On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𝑥𝑂𝑦</m:t>
                          </m:r>
                        </m:e>
                      </m:acc>
                    </m:oMath>
                  </a14:m>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𝑦𝑂𝑧</m:t>
                          </m:r>
                        </m:e>
                      </m:acc>
                    </m:oMath>
                  </a14:m>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a:t>
                  </a:r>
                </a:p>
                <a:p>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𝑚𝑂𝑛</m:t>
                          </m:r>
                        </m:e>
                      </m:acc>
                      <m:r>
                        <a:rPr lang="en-US" sz="2400" i="1">
                          <a:solidFill>
                            <a:schemeClr val="bg1"/>
                          </a:solidFill>
                          <a:latin typeface="Cambria Math" panose="02040503050406030204" pitchFamily="18" charset="0"/>
                        </a:rPr>
                        <m:t>=</m:t>
                      </m:r>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37</m:t>
                          </m:r>
                        </m:e>
                        <m:sup>
                          <m:r>
                            <a:rPr lang="en-US" sz="2400" i="1">
                              <a:solidFill>
                                <a:schemeClr val="bg1"/>
                              </a:solidFill>
                              <a:latin typeface="Cambria Math" panose="02040503050406030204" pitchFamily="18" charset="0"/>
                            </a:rPr>
                            <m:t>0</m:t>
                          </m:r>
                        </m:sup>
                      </m:sSup>
                    </m:oMath>
                  </a14:m>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tính</a:t>
                  </a:r>
                  <a:r>
                    <a:rPr lang="en-US" sz="24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𝑥𝑂𝑧</m:t>
                          </m:r>
                        </m:e>
                      </m:acc>
                    </m:oMath>
                  </a14:m>
                  <a:r>
                    <a:rPr lang="en-US" sz="2400" dirty="0">
                      <a:solidFill>
                        <a:schemeClr val="bg1"/>
                      </a:solidFill>
                      <a:latin typeface="Times New Roman" panose="02020603050405020304" pitchFamily="18" charset="0"/>
                      <a:cs typeface="Times New Roman" panose="02020603050405020304" pitchFamily="18" charset="0"/>
                    </a:rPr>
                    <a:t> ? </a:t>
                  </a:r>
                </a:p>
                <a:p>
                  <a:endParaRPr lang="en-US" sz="24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659957" y="4326099"/>
                  <a:ext cx="6401838" cy="1606081"/>
                </a:xfrm>
                <a:prstGeom prst="rect">
                  <a:avLst/>
                </a:prstGeom>
                <a:blipFill>
                  <a:blip r:embed="rId51"/>
                  <a:stretch>
                    <a:fillRect l="-1429" t="-2281"/>
                  </a:stretch>
                </a:blipFill>
              </p:spPr>
              <p:txBody>
                <a:bodyPr/>
                <a:lstStyle/>
                <a:p>
                  <a:r>
                    <a:rPr lang="en-US">
                      <a:noFill/>
                    </a:rPr>
                    <a:t> </a:t>
                  </a:r>
                </a:p>
              </p:txBody>
            </p:sp>
          </mc:Fallback>
        </mc:AlternateContent>
      </p:grpSp>
      <p:sp>
        <p:nvSpPr>
          <p:cNvPr id="57" name="TextBox 56"/>
          <p:cNvSpPr txBox="1"/>
          <p:nvPr/>
        </p:nvSpPr>
        <p:spPr>
          <a:xfrm>
            <a:off x="7360556" y="4203804"/>
            <a:ext cx="82079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GÓI 80</a:t>
            </a:r>
            <a:endParaRPr lang="en-US" dirty="0"/>
          </a:p>
        </p:txBody>
      </p:sp>
      <p:grpSp>
        <p:nvGrpSpPr>
          <p:cNvPr id="60" name="Group 59"/>
          <p:cNvGrpSpPr/>
          <p:nvPr/>
        </p:nvGrpSpPr>
        <p:grpSpPr>
          <a:xfrm>
            <a:off x="618064" y="4098033"/>
            <a:ext cx="6401838" cy="1225409"/>
            <a:chOff x="618064" y="4098033"/>
            <a:chExt cx="6401838" cy="1225409"/>
          </a:xfrm>
        </p:grpSpPr>
        <p:sp>
          <p:nvSpPr>
            <p:cNvPr id="103" name="ques"/>
            <p:cNvSpPr txBox="1"/>
            <p:nvPr/>
          </p:nvSpPr>
          <p:spPr>
            <a:xfrm>
              <a:off x="3611467" y="4098033"/>
              <a:ext cx="3122489" cy="300082"/>
            </a:xfrm>
            <a:prstGeom prst="rect">
              <a:avLst/>
            </a:prstGeom>
            <a:noFill/>
            <a:ln w="28575">
              <a:noFill/>
            </a:ln>
          </p:spPr>
          <p:txBody>
            <a:bodyPr wrap="square" rtlCol="0">
              <a:spAutoFit/>
            </a:bodyPr>
            <a:lstStyle/>
            <a:p>
              <a:pPr algn="ctr"/>
              <a:r>
                <a:rPr lang="vi-VN" sz="1350" b="1" i="1" dirty="0">
                  <a:solidFill>
                    <a:schemeClr val="bg1"/>
                  </a:solidFill>
                  <a:latin typeface="Arial" panose="020B0604020202020204" pitchFamily="34" charset="0"/>
                  <a:cs typeface="Arial" panose="020B0604020202020204" pitchFamily="34" charset="0"/>
                </a:rPr>
                <a:t>Câu hỏi </a:t>
              </a:r>
              <a:r>
                <a:rPr lang="en-US" sz="1350" b="1" i="1" dirty="0" smtClean="0">
                  <a:solidFill>
                    <a:schemeClr val="bg1"/>
                  </a:solidFill>
                  <a:latin typeface="Arial" panose="020B0604020202020204" pitchFamily="34" charset="0"/>
                  <a:cs typeface="Arial" panose="020B0604020202020204" pitchFamily="34" charset="0"/>
                </a:rPr>
                <a:t>30 </a:t>
              </a:r>
              <a:r>
                <a:rPr lang="vi-VN" sz="1350" b="1" i="1" dirty="0" smtClean="0">
                  <a:solidFill>
                    <a:schemeClr val="bg1"/>
                  </a:solidFill>
                  <a:latin typeface="Arial" panose="020B0604020202020204" pitchFamily="34" charset="0"/>
                  <a:cs typeface="Arial" panose="020B0604020202020204" pitchFamily="34" charset="0"/>
                </a:rPr>
                <a:t>điểm </a:t>
              </a:r>
              <a:r>
                <a:rPr lang="vi-VN" sz="1350" b="1" i="1" dirty="0">
                  <a:solidFill>
                    <a:schemeClr val="bg1"/>
                  </a:solidFill>
                  <a:latin typeface="Arial" panose="020B0604020202020204" pitchFamily="34" charset="0"/>
                  <a:cs typeface="Arial" panose="020B0604020202020204" pitchFamily="34" charset="0"/>
                </a:rPr>
                <a:t>(Gói </a:t>
              </a:r>
              <a:r>
                <a:rPr lang="en-US" sz="1350" b="1" i="1" dirty="0" smtClean="0">
                  <a:solidFill>
                    <a:schemeClr val="bg1"/>
                  </a:solidFill>
                  <a:latin typeface="Arial" panose="020B0604020202020204" pitchFamily="34" charset="0"/>
                  <a:cs typeface="Arial" panose="020B0604020202020204" pitchFamily="34" charset="0"/>
                </a:rPr>
                <a:t>80 </a:t>
              </a:r>
              <a:r>
                <a:rPr lang="vi-VN" sz="1350" b="1" i="1" dirty="0" smtClean="0">
                  <a:solidFill>
                    <a:schemeClr val="bg1"/>
                  </a:solidFill>
                  <a:latin typeface="Arial" panose="020B0604020202020204" pitchFamily="34" charset="0"/>
                  <a:cs typeface="Arial" panose="020B0604020202020204" pitchFamily="34" charset="0"/>
                </a:rPr>
                <a:t>điểm</a:t>
              </a:r>
              <a:r>
                <a:rPr lang="vi-VN" sz="1350" b="1" i="1" dirty="0">
                  <a:solidFill>
                    <a:schemeClr val="bg1"/>
                  </a:solidFill>
                  <a:latin typeface="Arial" panose="020B0604020202020204" pitchFamily="34" charset="0"/>
                  <a:cs typeface="Arial" panose="020B0604020202020204" pitchFamily="34" charset="0"/>
                </a:rPr>
                <a:t>)</a:t>
              </a:r>
            </a:p>
          </p:txBody>
        </p:sp>
        <p:sp>
          <p:nvSpPr>
            <p:cNvPr id="58" name="TextBox 57"/>
            <p:cNvSpPr txBox="1"/>
            <p:nvPr/>
          </p:nvSpPr>
          <p:spPr>
            <a:xfrm>
              <a:off x="618064" y="4369335"/>
              <a:ext cx="6401838" cy="954107"/>
            </a:xfrm>
            <a:prstGeom prst="rect">
              <a:avLst/>
            </a:prstGeom>
            <a:noFill/>
          </p:spPr>
          <p:txBody>
            <a:bodyPr wrap="square" rtlCol="0">
              <a:spAutoFit/>
            </a:bodyPr>
            <a:lstStyle/>
            <a:p>
              <a:r>
                <a:rPr lang="en-US" sz="2800" dirty="0" err="1" smtClean="0">
                  <a:solidFill>
                    <a:schemeClr val="bg1"/>
                  </a:solidFill>
                  <a:latin typeface="Times New Roman" panose="02020603050405020304" pitchFamily="18" charset="0"/>
                  <a:cs typeface="Times New Roman" panose="02020603050405020304" pitchFamily="18" charset="0"/>
                </a:rPr>
                <a:t>Em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hãy</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trả</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lời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câu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hỏi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sau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a:t>
              </a:r>
              <a:r>
                <a:rPr lang="en-US" sz="2800" dirty="0" err="1" smtClean="0">
                  <a:solidFill>
                    <a:schemeClr val="bg1"/>
                  </a:solidFill>
                  <a:latin typeface="Times New Roman" panose="02020603050405020304" pitchFamily="18" charset="0"/>
                  <a:cs typeface="Times New Roman" panose="02020603050405020304" pitchFamily="18" charset="0"/>
                </a:rPr>
                <a:t>iếng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anh</a:t>
              </a:r>
              <a:r>
                <a:rPr lang="en-US" sz="2800" dirty="0" smtClean="0">
                  <a:solidFill>
                    <a:schemeClr val="bg1"/>
                  </a:solidFill>
                  <a:latin typeface="Times New Roman" panose="02020603050405020304" pitchFamily="18" charset="0"/>
                  <a:cs typeface="Times New Roman" panose="02020603050405020304" pitchFamily="18" charset="0"/>
                </a:rPr>
                <a:t> ? </a:t>
              </a:r>
              <a:endParaRPr lang="en-US" sz="2800" dirty="0">
                <a:solidFill>
                  <a:schemeClr val="bg1"/>
                </a:solidFill>
                <a:latin typeface="Times New Roman" panose="02020603050405020304" pitchFamily="18" charset="0"/>
                <a:cs typeface="Times New Roman" panose="02020603050405020304" pitchFamily="18" charset="0"/>
              </a:endParaRPr>
            </a:p>
          </p:txBody>
        </p:sp>
      </p:grpSp>
      <p:sp>
        <p:nvSpPr>
          <p:cNvPr id="73" name="Explosion 1 72">
            <a:hlinkClick r:id="rId52" action="ppaction://hlinksldjump"/>
          </p:cNvPr>
          <p:cNvSpPr/>
          <p:nvPr/>
        </p:nvSpPr>
        <p:spPr>
          <a:xfrm>
            <a:off x="8534400" y="6324600"/>
            <a:ext cx="377402" cy="304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hlinkClick r:id="rId53" action="ppaction://hlinksldjump"/>
          </p:cNvPr>
          <p:cNvSpPr/>
          <p:nvPr/>
        </p:nvSpPr>
        <p:spPr>
          <a:xfrm>
            <a:off x="8474265" y="6067952"/>
            <a:ext cx="447019"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04629" y="4125621"/>
            <a:ext cx="6206366" cy="1547525"/>
            <a:chOff x="564948" y="4509040"/>
            <a:chExt cx="6206366" cy="1547525"/>
          </a:xfrm>
        </p:grpSpPr>
        <p:sp>
          <p:nvSpPr>
            <p:cNvPr id="92" name="ques"/>
            <p:cNvSpPr txBox="1"/>
            <p:nvPr/>
          </p:nvSpPr>
          <p:spPr>
            <a:xfrm>
              <a:off x="3587761" y="4509040"/>
              <a:ext cx="3122489" cy="300082"/>
            </a:xfrm>
            <a:prstGeom prst="rect">
              <a:avLst/>
            </a:prstGeom>
            <a:noFill/>
            <a:ln w="28575">
              <a:noFill/>
            </a:ln>
          </p:spPr>
          <p:txBody>
            <a:bodyPr wrap="square" rtlCol="0">
              <a:spAutoFit/>
            </a:bodyPr>
            <a:lstStyle/>
            <a:p>
              <a:pPr algn="ctr"/>
              <a:r>
                <a:rPr lang="vi-VN" sz="1350" b="1" i="1" dirty="0">
                  <a:solidFill>
                    <a:schemeClr val="bg1"/>
                  </a:solidFill>
                  <a:latin typeface="Arial" panose="020B0604020202020204" pitchFamily="34" charset="0"/>
                  <a:cs typeface="Arial" panose="020B0604020202020204" pitchFamily="34" charset="0"/>
                </a:rPr>
                <a:t>Câu hỏi </a:t>
              </a:r>
              <a:r>
                <a:rPr lang="en-US" sz="1350" b="1" i="1" dirty="0" smtClean="0">
                  <a:solidFill>
                    <a:schemeClr val="bg1"/>
                  </a:solidFill>
                  <a:latin typeface="Arial" panose="020B0604020202020204" pitchFamily="34" charset="0"/>
                  <a:cs typeface="Arial" panose="020B0604020202020204" pitchFamily="34" charset="0"/>
                </a:rPr>
                <a:t>20</a:t>
              </a:r>
              <a:r>
                <a:rPr lang="vi-VN" sz="1350" b="1" i="1" dirty="0" smtClean="0">
                  <a:solidFill>
                    <a:schemeClr val="bg1"/>
                  </a:solidFill>
                  <a:latin typeface="Arial" panose="020B0604020202020204" pitchFamily="34" charset="0"/>
                  <a:cs typeface="Arial" panose="020B0604020202020204" pitchFamily="34" charset="0"/>
                </a:rPr>
                <a:t> </a:t>
              </a:r>
              <a:r>
                <a:rPr lang="vi-VN" sz="1350" b="1" i="1" dirty="0">
                  <a:solidFill>
                    <a:schemeClr val="bg1"/>
                  </a:solidFill>
                  <a:latin typeface="Arial" panose="020B0604020202020204" pitchFamily="34" charset="0"/>
                  <a:cs typeface="Arial" panose="020B0604020202020204" pitchFamily="34" charset="0"/>
                </a:rPr>
                <a:t>điểm (Gói </a:t>
              </a:r>
              <a:r>
                <a:rPr lang="en-US" sz="1350" b="1" i="1" dirty="0" smtClean="0">
                  <a:solidFill>
                    <a:schemeClr val="bg1"/>
                  </a:solidFill>
                  <a:latin typeface="Arial" panose="020B0604020202020204" pitchFamily="34" charset="0"/>
                  <a:cs typeface="Arial" panose="020B0604020202020204" pitchFamily="34" charset="0"/>
                </a:rPr>
                <a:t>80 </a:t>
              </a:r>
              <a:r>
                <a:rPr lang="vi-VN" sz="1350" b="1" i="1" dirty="0" smtClean="0">
                  <a:solidFill>
                    <a:schemeClr val="bg1"/>
                  </a:solidFill>
                  <a:latin typeface="Arial" panose="020B0604020202020204" pitchFamily="34" charset="0"/>
                  <a:cs typeface="Arial" panose="020B0604020202020204" pitchFamily="34" charset="0"/>
                </a:rPr>
                <a:t>điểm</a:t>
              </a:r>
              <a:r>
                <a:rPr lang="vi-VN" sz="1350" b="1" i="1" dirty="0">
                  <a:solidFill>
                    <a:schemeClr val="bg1"/>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9" name="TextBox 28"/>
                <p:cNvSpPr txBox="1"/>
                <p:nvPr/>
              </p:nvSpPr>
              <p:spPr>
                <a:xfrm>
                  <a:off x="564948" y="4793128"/>
                  <a:ext cx="5662921" cy="653769"/>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Quan </a:t>
                  </a:r>
                  <a:r>
                    <a:rPr lang="en-US" dirty="0" err="1" smtClean="0">
                      <a:solidFill>
                        <a:schemeClr val="bg1"/>
                      </a:solidFill>
                      <a:latin typeface="Times New Roman" panose="02020603050405020304" pitchFamily="18" charset="0"/>
                      <a:cs typeface="Times New Roman" panose="02020603050405020304" pitchFamily="18" charset="0"/>
                    </a:rPr>
                    <a:t>sát</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hình</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vẽ</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cho</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biết</a:t>
                  </a:r>
                  <a:r>
                    <a:rPr lang="en-US" dirty="0" smtClean="0">
                      <a:solidFill>
                        <a:schemeClr val="bg1"/>
                      </a:solidFill>
                      <a:latin typeface="Times New Roman" panose="02020603050405020304" pitchFamily="18" charset="0"/>
                      <a:cs typeface="Times New Roman" panose="02020603050405020304" pitchFamily="18" charset="0"/>
                    </a:rPr>
                    <a:t> DS </a:t>
                  </a:r>
                  <a:r>
                    <a:rPr lang="en-US" dirty="0" err="1" smtClean="0">
                      <a:solidFill>
                        <a:schemeClr val="bg1"/>
                      </a:solidFill>
                      <a:latin typeface="Times New Roman" panose="02020603050405020304" pitchFamily="18" charset="0"/>
                      <a:cs typeface="Times New Roman" panose="02020603050405020304" pitchFamily="18" charset="0"/>
                    </a:rPr>
                    <a:t>có</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là</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tia</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phân</a:t>
                  </a:r>
                  <a:r>
                    <a:rPr lang="en-US" dirty="0" smtClean="0">
                      <a:solidFill>
                        <a:schemeClr val="bg1"/>
                      </a:solidFill>
                      <a:latin typeface="Times New Roman" panose="02020603050405020304" pitchFamily="18" charset="0"/>
                      <a:cs typeface="Times New Roman" panose="02020603050405020304" pitchFamily="18" charset="0"/>
                    </a:rPr>
                    <a:t> </a:t>
                  </a:r>
                </a:p>
                <a:p>
                  <a:r>
                    <a:rPr lang="en-US" dirty="0" err="1" smtClean="0">
                      <a:solidFill>
                        <a:schemeClr val="bg1"/>
                      </a:solidFill>
                      <a:latin typeface="Times New Roman" panose="02020603050405020304" pitchFamily="18" charset="0"/>
                      <a:cs typeface="Times New Roman" panose="02020603050405020304" pitchFamily="18" charset="0"/>
                    </a:rPr>
                    <a:t>giác</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của</a:t>
                  </a:r>
                  <a:r>
                    <a:rPr lang="en-US"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𝑢𝐷𝑣</m:t>
                          </m:r>
                        </m:e>
                      </m:acc>
                      <m:r>
                        <a:rPr lang="en-US" b="0" i="1" smtClean="0">
                          <a:solidFill>
                            <a:schemeClr val="bg1"/>
                          </a:solidFill>
                          <a:latin typeface="Cambria Math" panose="02040503050406030204" pitchFamily="18" charset="0"/>
                        </a:rPr>
                        <m:t> </m:t>
                      </m:r>
                    </m:oMath>
                  </a14:m>
                  <a:r>
                    <a:rPr lang="en-US" dirty="0" err="1" smtClean="0">
                      <a:solidFill>
                        <a:schemeClr val="bg1"/>
                      </a:solidFill>
                      <a:latin typeface="Times New Roman" panose="02020603050405020304" pitchFamily="18" charset="0"/>
                      <a:cs typeface="Times New Roman" panose="02020603050405020304" pitchFamily="18" charset="0"/>
                    </a:rPr>
                    <a:t>không</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Vì</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sao</a:t>
                  </a:r>
                  <a:r>
                    <a:rPr lang="en-US" dirty="0" smtClean="0">
                      <a:solidFill>
                        <a:schemeClr val="bg1"/>
                      </a:solidFill>
                      <a:latin typeface="Times New Roman" panose="02020603050405020304" pitchFamily="18" charset="0"/>
                      <a:cs typeface="Times New Roman" panose="02020603050405020304" pitchFamily="18" charset="0"/>
                    </a:rPr>
                    <a:t> ? </a:t>
                  </a:r>
                  <a:endParaRPr lang="en-US"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64948" y="4793128"/>
                  <a:ext cx="5662921" cy="653769"/>
                </a:xfrm>
                <a:prstGeom prst="rect">
                  <a:avLst/>
                </a:prstGeom>
                <a:blipFill>
                  <a:blip r:embed="rId54"/>
                  <a:stretch>
                    <a:fillRect l="-861" t="-4630" b="-13889"/>
                  </a:stretch>
                </a:blipFill>
              </p:spPr>
              <p:txBody>
                <a:bodyPr/>
                <a:lstStyle/>
                <a:p>
                  <a:r>
                    <a:rPr lang="en-US">
                      <a:noFill/>
                    </a:rPr>
                    <a:t> </a:t>
                  </a:r>
                </a:p>
              </p:txBody>
            </p:sp>
          </mc:Fallback>
        </mc:AlternateContent>
        <p:pic>
          <p:nvPicPr>
            <p:cNvPr id="84" name="Picture 83"/>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4892883" y="4935387"/>
              <a:ext cx="1878431" cy="1121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329789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98"/>
                                        </p:tgtEl>
                                        <p:attrNameLst>
                                          <p:attrName>style.visibility</p:attrName>
                                        </p:attrNameLst>
                                      </p:cBhvr>
                                      <p:to>
                                        <p:strVal val="visible"/>
                                      </p:to>
                                    </p:set>
                                  </p:childTnLst>
                                </p:cTn>
                              </p:par>
                              <p:par>
                                <p:cTn id="12" presetID="2" presetClass="entr" presetSubtype="2"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50"/>
                                        <p:tgtEl>
                                          <p:spTgt spid="26"/>
                                        </p:tgtEl>
                                      </p:cBhvr>
                                    </p:animEffect>
                                    <p:anim calcmode="lin" valueType="num">
                                      <p:cBhvr>
                                        <p:cTn id="19" dur="750" fill="hold"/>
                                        <p:tgtEl>
                                          <p:spTgt spid="26"/>
                                        </p:tgtEl>
                                        <p:attrNameLst>
                                          <p:attrName>ppt_x</p:attrName>
                                        </p:attrNameLst>
                                      </p:cBhvr>
                                      <p:tavLst>
                                        <p:tav tm="0">
                                          <p:val>
                                            <p:strVal val="#ppt_x"/>
                                          </p:val>
                                        </p:tav>
                                        <p:tav tm="100000">
                                          <p:val>
                                            <p:strVal val="#ppt_x"/>
                                          </p:val>
                                        </p:tav>
                                      </p:tavLst>
                                    </p:anim>
                                    <p:anim calcmode="lin" valueType="num">
                                      <p:cBhvr>
                                        <p:cTn id="20" dur="75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750"/>
                                        <p:tgtEl>
                                          <p:spTgt spid="27"/>
                                        </p:tgtEl>
                                      </p:cBhvr>
                                    </p:animEffect>
                                    <p:anim calcmode="lin" valueType="num">
                                      <p:cBhvr>
                                        <p:cTn id="24" dur="750" fill="hold"/>
                                        <p:tgtEl>
                                          <p:spTgt spid="27"/>
                                        </p:tgtEl>
                                        <p:attrNameLst>
                                          <p:attrName>ppt_x</p:attrName>
                                        </p:attrNameLst>
                                      </p:cBhvr>
                                      <p:tavLst>
                                        <p:tav tm="0">
                                          <p:val>
                                            <p:strVal val="#ppt_x"/>
                                          </p:val>
                                        </p:tav>
                                        <p:tav tm="100000">
                                          <p:val>
                                            <p:strVal val="#ppt_x"/>
                                          </p:val>
                                        </p:tav>
                                      </p:tavLst>
                                    </p:anim>
                                    <p:anim calcmode="lin" valueType="num">
                                      <p:cBhvr>
                                        <p:cTn id="25" dur="750" fill="hold"/>
                                        <p:tgtEl>
                                          <p:spTgt spid="27"/>
                                        </p:tgtEl>
                                        <p:attrNameLst>
                                          <p:attrName>ppt_y</p:attrName>
                                        </p:attrNameLst>
                                      </p:cBhvr>
                                      <p:tavLst>
                                        <p:tav tm="0">
                                          <p:val>
                                            <p:strVal val="#ppt_y+.1"/>
                                          </p:val>
                                        </p:tav>
                                        <p:tav tm="100000">
                                          <p:val>
                                            <p:strVal val="#ppt_y"/>
                                          </p:val>
                                        </p:tav>
                                      </p:tavLst>
                                    </p:anim>
                                  </p:childTnLst>
                                </p:cTn>
                              </p:par>
                              <p:par>
                                <p:cTn id="26" presetID="6"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1000"/>
                                        <p:tgtEl>
                                          <p:spTgt spid="39"/>
                                        </p:tgtEl>
                                      </p:cBhvr>
                                    </p:animEffect>
                                  </p:childTnLst>
                                </p:cTn>
                              </p:par>
                              <p:par>
                                <p:cTn id="29" presetID="2" presetClass="entr" presetSubtype="2"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1+#ppt_w/2"/>
                                          </p:val>
                                        </p:tav>
                                        <p:tav tm="100000">
                                          <p:val>
                                            <p:strVal val="#ppt_x"/>
                                          </p:val>
                                        </p:tav>
                                      </p:tavLst>
                                    </p:anim>
                                    <p:anim calcmode="lin" valueType="num">
                                      <p:cBhvr additive="base">
                                        <p:cTn id="32" dur="500" fill="hold"/>
                                        <p:tgtEl>
                                          <p:spTgt spid="40"/>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1+#ppt_w/2"/>
                                          </p:val>
                                        </p:tav>
                                        <p:tav tm="100000">
                                          <p:val>
                                            <p:strVal val="#ppt_x"/>
                                          </p:val>
                                        </p:tav>
                                      </p:tavLst>
                                    </p:anim>
                                    <p:anim calcmode="lin" valueType="num">
                                      <p:cBhvr additive="base">
                                        <p:cTn id="36" dur="500" fill="hold"/>
                                        <p:tgtEl>
                                          <p:spTgt spid="4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1+#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par>
                                <p:cTn id="41" presetID="16" presetClass="entr" presetSubtype="21"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barn(inVertical)">
                                      <p:cBhvr>
                                        <p:cTn id="4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4" fill="hold" display="0">
                  <p:stCondLst>
                    <p:cond delay="indefinite"/>
                  </p:stCondLst>
                </p:cTn>
                <p:tgtEl>
                  <p:spTgt spid="4"/>
                </p:tgtEl>
              </p:cMediaNode>
            </p:video>
            <p:video>
              <p:cMediaNode vol="80000" mute="1">
                <p:cTn id="45" fill="hold" display="0">
                  <p:stCondLst>
                    <p:cond delay="indefinite"/>
                  </p:stCondLst>
                </p:cTn>
                <p:tgtEl>
                  <p:spTgt spid="7"/>
                </p:tgtEl>
              </p:cMediaNode>
            </p:video>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mediacall" presetSubtype="0" fill="hold" nodeType="withEffect">
                                  <p:stCondLst>
                                    <p:cond delay="400"/>
                                  </p:stCondLst>
                                  <p:childTnLst>
                                    <p:cmd type="call" cmd="playFrom(0.0)">
                                      <p:cBhvr>
                                        <p:cTn id="52" dur="8969" fill="hold"/>
                                        <p:tgtEl>
                                          <p:spTgt spid="99"/>
                                        </p:tgtEl>
                                      </p:cBhvr>
                                    </p:cmd>
                                  </p:childTnLst>
                                </p:cTn>
                              </p:par>
                              <p:par>
                                <p:cTn id="53" presetID="1" presetClass="mediacall" presetSubtype="0" fill="hold" nodeType="withEffect">
                                  <p:stCondLst>
                                    <p:cond delay="0"/>
                                  </p:stCondLst>
                                  <p:childTnLst>
                                    <p:cmd type="call" cmd="playFrom(0.0)">
                                      <p:cBhvr>
                                        <p:cTn id="54" dur="8490" fill="hold"/>
                                        <p:tgtEl>
                                          <p:spTgt spid="7"/>
                                        </p:tgtEl>
                                      </p:cBhvr>
                                    </p:cmd>
                                  </p:childTnLst>
                                </p:cTn>
                              </p:par>
                            </p:childTnLst>
                          </p:cTn>
                        </p:par>
                      </p:childTnLst>
                    </p:cTn>
                  </p:par>
                </p:childTnLst>
              </p:cTn>
              <p:nextCondLst>
                <p:cond evt="onClick" delay="0">
                  <p:tgtEl>
                    <p:spTgt spid="3"/>
                  </p:tgtEl>
                </p:cond>
              </p:nextCondLst>
            </p:seq>
            <p:video>
              <p:cMediaNode vol="80000" mute="1">
                <p:cTn id="55" fill="hold" display="0">
                  <p:stCondLst>
                    <p:cond delay="indefinite"/>
                  </p:stCondLst>
                </p:cTn>
                <p:tgtEl>
                  <p:spTgt spid="8"/>
                </p:tgtEl>
              </p:cMediaNode>
            </p:video>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mediacall" presetSubtype="0" fill="hold" nodeType="withEffect">
                                  <p:stCondLst>
                                    <p:cond delay="400"/>
                                  </p:stCondLst>
                                  <p:childTnLst>
                                    <p:cmd type="call" cmd="playFrom(0.0)">
                                      <p:cBhvr>
                                        <p:cTn id="62" dur="8969" fill="hold"/>
                                        <p:tgtEl>
                                          <p:spTgt spid="99"/>
                                        </p:tgtEl>
                                      </p:cBhvr>
                                    </p:cmd>
                                  </p:childTnLst>
                                </p:cTn>
                              </p:par>
                              <p:par>
                                <p:cTn id="63" presetID="1" presetClass="mediacall" presetSubtype="0" fill="hold" nodeType="withEffect">
                                  <p:stCondLst>
                                    <p:cond delay="0"/>
                                  </p:stCondLst>
                                  <p:childTnLst>
                                    <p:cmd type="call" cmd="playFrom(0.0)">
                                      <p:cBhvr>
                                        <p:cTn id="64" dur="8533" fill="hold"/>
                                        <p:tgtEl>
                                          <p:spTgt spid="8"/>
                                        </p:tgtEl>
                                      </p:cBhvr>
                                    </p:cmd>
                                  </p:childTnLst>
                                </p:cTn>
                              </p:par>
                            </p:childTnLst>
                          </p:cTn>
                        </p:par>
                      </p:childTnLst>
                    </p:cTn>
                  </p:par>
                </p:childTnLst>
              </p:cTn>
              <p:nextCondLst>
                <p:cond evt="onClick" delay="0">
                  <p:tgtEl>
                    <p:spTgt spid="5"/>
                  </p:tgtEl>
                </p:cond>
              </p:nextCondLst>
            </p:seq>
            <p:video>
              <p:cMediaNode vol="73585" mute="1">
                <p:cTn id="65" fill="hold" display="0">
                  <p:stCondLst>
                    <p:cond delay="indefinite"/>
                  </p:stCondLst>
                </p:cTn>
                <p:tgtEl>
                  <p:spTgt spid="9"/>
                </p:tgtEl>
              </p:cMediaNode>
            </p:video>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mediacall" presetSubtype="0" fill="hold" nodeType="withEffect">
                                  <p:stCondLst>
                                    <p:cond delay="400"/>
                                  </p:stCondLst>
                                  <p:childTnLst>
                                    <p:cmd type="call" cmd="playFrom(0.0)">
                                      <p:cBhvr>
                                        <p:cTn id="72" dur="8969" fill="hold"/>
                                        <p:tgtEl>
                                          <p:spTgt spid="99"/>
                                        </p:tgtEl>
                                      </p:cBhvr>
                                    </p:cmd>
                                  </p:childTnLst>
                                </p:cTn>
                              </p:par>
                              <p:par>
                                <p:cTn id="73" presetID="1" presetClass="mediacall" presetSubtype="0" fill="hold" nodeType="withEffect">
                                  <p:stCondLst>
                                    <p:cond delay="0"/>
                                  </p:stCondLst>
                                  <p:childTnLst>
                                    <p:cmd type="call" cmd="playFrom(0.0)">
                                      <p:cBhvr>
                                        <p:cTn id="74" dur="8853" fill="hold"/>
                                        <p:tgtEl>
                                          <p:spTgt spid="9"/>
                                        </p:tgtEl>
                                      </p:cBhvr>
                                    </p:cmd>
                                  </p:childTnLst>
                                </p:cTn>
                              </p:par>
                            </p:childTnLst>
                          </p:cTn>
                        </p:par>
                      </p:childTnLst>
                    </p:cTn>
                  </p:par>
                </p:childTnLst>
              </p:cTn>
              <p:nextCondLst>
                <p:cond evt="onClick" delay="0">
                  <p:tgtEl>
                    <p:spTgt spid="6"/>
                  </p:tgtEl>
                </p:cond>
              </p:nextCondLst>
            </p:seq>
            <p:video>
              <p:cMediaNode vol="100000">
                <p:cTn id="75" fill="hold" display="0">
                  <p:stCondLst>
                    <p:cond delay="indefinite"/>
                  </p:stCondLst>
                </p:cTn>
                <p:tgtEl>
                  <p:spTgt spid="12"/>
                </p:tgtEl>
              </p:cMediaNode>
            </p:video>
            <p:video>
              <p:cMediaNode vol="100000">
                <p:cTn id="76" fill="hold" display="0">
                  <p:stCondLst>
                    <p:cond delay="indefinite"/>
                  </p:stCondLst>
                </p:cTn>
                <p:tgtEl>
                  <p:spTgt spid="22"/>
                </p:tgtEl>
              </p:cMediaNode>
            </p:video>
            <p:seq concurrent="1" nextAc="seek">
              <p:cTn id="77" restart="whenNotActive" fill="hold" evtFilter="cancelBubble" nodeType="interactiveSeq">
                <p:stCondLst>
                  <p:cond evt="onClick" delay="0">
                    <p:tgtEl>
                      <p:spTgt spid="34"/>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8405" fill="hold"/>
                                        <p:tgtEl>
                                          <p:spTgt spid="52"/>
                                        </p:tgtEl>
                                      </p:cBhvr>
                                    </p:cmd>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childTnLst>
                                </p:cTn>
                              </p:par>
                              <p:par>
                                <p:cTn id="86" presetID="1" presetClass="mediacall" presetSubtype="0" fill="hold" nodeType="withEffect">
                                  <p:stCondLst>
                                    <p:cond delay="400"/>
                                  </p:stCondLst>
                                  <p:childTnLst>
                                    <p:cmd type="call" cmd="playFrom(0.0)">
                                      <p:cBhvr>
                                        <p:cTn id="87" dur="6232" fill="hold"/>
                                        <p:tgtEl>
                                          <p:spTgt spid="100"/>
                                        </p:tgtEl>
                                      </p:cBhvr>
                                    </p:cmd>
                                  </p:childTnLst>
                                </p:cTn>
                              </p:par>
                              <p:par>
                                <p:cTn id="88" presetID="1" presetClass="mediacall" presetSubtype="0" fill="hold" nodeType="withEffect">
                                  <p:stCondLst>
                                    <p:cond delay="0"/>
                                  </p:stCondLst>
                                  <p:childTnLst>
                                    <p:cmd type="call" cmd="playFrom(0.0)">
                                      <p:cBhvr>
                                        <p:cTn id="89" dur="4842" fill="hold"/>
                                        <p:tgtEl>
                                          <p:spTgt spid="4"/>
                                        </p:tgtEl>
                                      </p:cBhvr>
                                    </p:cmd>
                                  </p:childTnLst>
                                </p:cTn>
                              </p:par>
                            </p:childTnLst>
                          </p:cTn>
                        </p:par>
                      </p:childTnLst>
                    </p:cTn>
                  </p:par>
                </p:childTnLst>
              </p:cTn>
              <p:nextCondLst>
                <p:cond evt="onClick" delay="0">
                  <p:tgtEl>
                    <p:spTgt spid="34"/>
                  </p:tgtEl>
                </p:cond>
              </p:nextCondLst>
            </p:seq>
            <p:video>
              <p:cMediaNode vol="100000">
                <p:cTn id="90" fill="hold" display="0">
                  <p:stCondLst>
                    <p:cond delay="indefinite"/>
                  </p:stCondLst>
                </p:cTn>
                <p:tgtEl>
                  <p:spTgt spid="20"/>
                </p:tgtEl>
              </p:cMediaNode>
            </p:video>
            <p:audio>
              <p:cMediaNode vol="80000">
                <p:cTn id="91" fill="hold" display="0">
                  <p:stCondLst>
                    <p:cond delay="indefinite"/>
                  </p:stCondLst>
                  <p:endCondLst>
                    <p:cond evt="onStopAudio" delay="0">
                      <p:tgtEl>
                        <p:sldTgt/>
                      </p:tgtEl>
                    </p:cond>
                  </p:endCondLst>
                </p:cTn>
                <p:tgtEl>
                  <p:spTgt spid="28"/>
                </p:tgtEl>
              </p:cMediaNode>
            </p:audio>
            <p:seq concurrent="1" nextAc="seek">
              <p:cTn id="92" restart="whenNotActive" fill="hold" evtFilter="cancelBubble" nodeType="interactiveSeq">
                <p:stCondLst>
                  <p:cond evt="onClick" delay="0">
                    <p:tgtEl>
                      <p:spTgt spid="40"/>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par>
                                <p:cTn id="97" presetID="1" presetClass="mediacall" presetSubtype="0" fill="hold" nodeType="withEffect">
                                  <p:stCondLst>
                                    <p:cond delay="0"/>
                                  </p:stCondLst>
                                  <p:childTnLst>
                                    <p:cmd type="call" cmd="playFrom(0.0)">
                                      <p:cBhvr>
                                        <p:cTn id="98" dur="11960" fill="hold"/>
                                        <p:tgtEl>
                                          <p:spTgt spid="12"/>
                                        </p:tgtEl>
                                      </p:cBhvr>
                                    </p:cmd>
                                  </p:childTnLst>
                                </p:cTn>
                              </p:par>
                            </p:childTnLst>
                          </p:cTn>
                        </p:par>
                        <p:par>
                          <p:cTn id="99" fill="hold">
                            <p:stCondLst>
                              <p:cond delay="11960"/>
                            </p:stCondLst>
                            <p:childTnLst>
                              <p:par>
                                <p:cTn id="100" presetID="1" presetClass="exit" presetSubtype="0" fill="hold" nodeType="afterEffect">
                                  <p:stCondLst>
                                    <p:cond delay="0"/>
                                  </p:stCondLst>
                                  <p:childTnLst>
                                    <p:set>
                                      <p:cBhvr>
                                        <p:cTn id="101" dur="1" fill="hold">
                                          <p:stCondLst>
                                            <p:cond delay="0"/>
                                          </p:stCondLst>
                                        </p:cTn>
                                        <p:tgtEl>
                                          <p:spTgt spid="12"/>
                                        </p:tgtEl>
                                        <p:attrNameLst>
                                          <p:attrName>style.visibility</p:attrName>
                                        </p:attrNameLst>
                                      </p:cBhvr>
                                      <p:to>
                                        <p:strVal val="hidden"/>
                                      </p:to>
                                    </p:set>
                                    <p:cmd type="call" cmd="stop">
                                      <p:cBhvr>
                                        <p:cTn id="102" dur="1">
                                          <p:stCondLst>
                                            <p:cond delay="0"/>
                                          </p:stCondLst>
                                        </p:cTn>
                                        <p:tgtEl>
                                          <p:spTgt spid="12"/>
                                        </p:tgtEl>
                                      </p:cBhvr>
                                    </p:cmd>
                                  </p:childTnLst>
                                </p:cTn>
                              </p:par>
                            </p:childTnLst>
                          </p:cTn>
                        </p:par>
                      </p:childTnLst>
                    </p:cTn>
                  </p:par>
                </p:childTnLst>
              </p:cTn>
              <p:nextCondLst>
                <p:cond evt="onClick" delay="0">
                  <p:tgtEl>
                    <p:spTgt spid="40"/>
                  </p:tgtEl>
                </p:cond>
              </p:nextCondLst>
            </p:seq>
            <p:seq concurrent="1" nextAc="seek">
              <p:cTn id="103" restart="whenNotActive" fill="hold" evtFilter="cancelBubble" nodeType="interactiveSeq">
                <p:stCondLst>
                  <p:cond evt="onClick" delay="0">
                    <p:tgtEl>
                      <p:spTgt spid="44"/>
                    </p:tgtEl>
                  </p:cond>
                </p:stCondLst>
                <p:endSync evt="end" delay="0">
                  <p:rtn val="all"/>
                </p:endSync>
                <p:childTnLst>
                  <p:par>
                    <p:cTn id="104" fill="hold">
                      <p:stCondLst>
                        <p:cond delay="0"/>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0"/>
                                        </p:tgtEl>
                                        <p:attrNameLst>
                                          <p:attrName>style.visibility</p:attrName>
                                        </p:attrNameLst>
                                      </p:cBhvr>
                                      <p:to>
                                        <p:strVal val="visible"/>
                                      </p:to>
                                    </p:set>
                                  </p:childTnLst>
                                </p:cTn>
                              </p:par>
                              <p:par>
                                <p:cTn id="108" presetID="1" presetClass="mediacall" presetSubtype="0" fill="hold" nodeType="withEffect">
                                  <p:stCondLst>
                                    <p:cond delay="0"/>
                                  </p:stCondLst>
                                  <p:childTnLst>
                                    <p:cmd type="call" cmd="playFrom(0.0)">
                                      <p:cBhvr>
                                        <p:cTn id="109" dur="16927" fill="hold"/>
                                        <p:tgtEl>
                                          <p:spTgt spid="20"/>
                                        </p:tgtEl>
                                      </p:cBhvr>
                                    </p:cmd>
                                  </p:childTnLst>
                                </p:cTn>
                              </p:par>
                            </p:childTnLst>
                          </p:cTn>
                        </p:par>
                        <p:par>
                          <p:cTn id="110" fill="hold">
                            <p:stCondLst>
                              <p:cond delay="16927"/>
                            </p:stCondLst>
                            <p:childTnLst>
                              <p:par>
                                <p:cTn id="111" presetID="1" presetClass="exit" presetSubtype="0" fill="hold" nodeType="afterEffect">
                                  <p:stCondLst>
                                    <p:cond delay="0"/>
                                  </p:stCondLst>
                                  <p:childTnLst>
                                    <p:set>
                                      <p:cBhvr>
                                        <p:cTn id="112" dur="1" fill="hold">
                                          <p:stCondLst>
                                            <p:cond delay="0"/>
                                          </p:stCondLst>
                                        </p:cTn>
                                        <p:tgtEl>
                                          <p:spTgt spid="20"/>
                                        </p:tgtEl>
                                        <p:attrNameLst>
                                          <p:attrName>style.visibility</p:attrName>
                                        </p:attrNameLst>
                                      </p:cBhvr>
                                      <p:to>
                                        <p:strVal val="hidden"/>
                                      </p:to>
                                    </p:set>
                                    <p:cmd type="call" cmd="stop">
                                      <p:cBhvr>
                                        <p:cTn id="113" dur="1">
                                          <p:stCondLst>
                                            <p:cond delay="0"/>
                                          </p:stCondLst>
                                        </p:cTn>
                                        <p:tgtEl>
                                          <p:spTgt spid="20"/>
                                        </p:tgtEl>
                                      </p:cBhvr>
                                    </p:cmd>
                                  </p:childTnLst>
                                </p:cTn>
                              </p:par>
                            </p:childTnLst>
                          </p:cTn>
                        </p:par>
                      </p:childTnLst>
                    </p:cTn>
                  </p:par>
                </p:childTnLst>
              </p:cTn>
              <p:nextCondLst>
                <p:cond evt="onClick" delay="0">
                  <p:tgtEl>
                    <p:spTgt spid="44"/>
                  </p:tgtEl>
                </p:cond>
              </p:nextCondLst>
            </p:seq>
            <p:seq concurrent="1" nextAc="seek">
              <p:cTn id="114" restart="whenNotActive" fill="hold" evtFilter="cancelBubble" nodeType="interactiveSeq">
                <p:stCondLst>
                  <p:cond evt="onClick" delay="0">
                    <p:tgtEl>
                      <p:spTgt spid="48"/>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2"/>
                                        </p:tgtEl>
                                        <p:attrNameLst>
                                          <p:attrName>style.visibility</p:attrName>
                                        </p:attrNameLst>
                                      </p:cBhvr>
                                      <p:to>
                                        <p:strVal val="visible"/>
                                      </p:to>
                                    </p:set>
                                  </p:childTnLst>
                                </p:cTn>
                              </p:par>
                              <p:par>
                                <p:cTn id="119" presetID="1" presetClass="mediacall" presetSubtype="0" fill="hold" nodeType="withEffect">
                                  <p:stCondLst>
                                    <p:cond delay="0"/>
                                  </p:stCondLst>
                                  <p:childTnLst>
                                    <p:cmd type="call" cmd="playFrom(0.0)">
                                      <p:cBhvr>
                                        <p:cTn id="120" dur="22058" fill="hold"/>
                                        <p:tgtEl>
                                          <p:spTgt spid="22"/>
                                        </p:tgtEl>
                                      </p:cBhvr>
                                    </p:cmd>
                                  </p:childTnLst>
                                </p:cTn>
                              </p:par>
                            </p:childTnLst>
                          </p:cTn>
                        </p:par>
                        <p:par>
                          <p:cTn id="121" fill="hold">
                            <p:stCondLst>
                              <p:cond delay="22058"/>
                            </p:stCondLst>
                            <p:childTnLst>
                              <p:par>
                                <p:cTn id="122" presetID="1" presetClass="exit" presetSubtype="0" fill="hold" nodeType="afterEffect">
                                  <p:stCondLst>
                                    <p:cond delay="0"/>
                                  </p:stCondLst>
                                  <p:childTnLst>
                                    <p:set>
                                      <p:cBhvr>
                                        <p:cTn id="123" dur="1" fill="hold">
                                          <p:stCondLst>
                                            <p:cond delay="0"/>
                                          </p:stCondLst>
                                        </p:cTn>
                                        <p:tgtEl>
                                          <p:spTgt spid="22"/>
                                        </p:tgtEl>
                                        <p:attrNameLst>
                                          <p:attrName>style.visibility</p:attrName>
                                        </p:attrNameLst>
                                      </p:cBhvr>
                                      <p:to>
                                        <p:strVal val="hidden"/>
                                      </p:to>
                                    </p:set>
                                    <p:cmd type="call" cmd="stop">
                                      <p:cBhvr>
                                        <p:cTn id="124" dur="1">
                                          <p:stCondLst>
                                            <p:cond delay="0"/>
                                          </p:stCondLst>
                                        </p:cTn>
                                        <p:tgtEl>
                                          <p:spTgt spid="22"/>
                                        </p:tgtEl>
                                      </p:cBhvr>
                                    </p:cmd>
                                  </p:childTnLst>
                                </p:cTn>
                              </p:par>
                            </p:childTnLst>
                          </p:cTn>
                        </p:par>
                      </p:childTnLst>
                    </p:cTn>
                  </p:par>
                </p:childTnLst>
              </p:cTn>
              <p:nextCondLst>
                <p:cond evt="onClick" delay="0">
                  <p:tgtEl>
                    <p:spTgt spid="48"/>
                  </p:tgtEl>
                </p:cond>
              </p:nextCondLst>
            </p:seq>
            <p:audio>
              <p:cMediaNode vol="43396">
                <p:cTn id="125" fill="hold" display="0">
                  <p:stCondLst>
                    <p:cond delay="indefinite"/>
                  </p:stCondLst>
                  <p:endCondLst>
                    <p:cond evt="onStopAudio" delay="0">
                      <p:tgtEl>
                        <p:sldTgt/>
                      </p:tgtEl>
                    </p:cond>
                  </p:endCondLst>
                </p:cTn>
                <p:tgtEl>
                  <p:spTgt spid="52"/>
                </p:tgtEl>
              </p:cMediaNode>
            </p:audio>
            <p:seq concurrent="1" nextAc="seek">
              <p:cTn id="126" restart="whenNotActive" fill="hold" evtFilter="cancelBubble" nodeType="interactiveSeq">
                <p:stCondLst>
                  <p:cond evt="onClick" delay="0">
                    <p:tgtEl>
                      <p:spTgt spid="61"/>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clickEffect">
                                  <p:stCondLst>
                                    <p:cond delay="0"/>
                                  </p:stCondLst>
                                  <p:childTnLst>
                                    <p:cmd type="call" cmd="playFrom(0.0)">
                                      <p:cBhvr>
                                        <p:cTn id="130" dur="32576" fill="hold"/>
                                        <p:tgtEl>
                                          <p:spTgt spid="61"/>
                                        </p:tgtEl>
                                      </p:cBhvr>
                                    </p:cmd>
                                  </p:childTnLst>
                                </p:cTn>
                              </p:par>
                            </p:childTnLst>
                          </p:cTn>
                        </p:par>
                      </p:childTnLst>
                    </p:cTn>
                  </p:par>
                </p:childTnLst>
              </p:cTn>
              <p:nextCondLst>
                <p:cond evt="onClick" delay="0">
                  <p:tgtEl>
                    <p:spTgt spid="61"/>
                  </p:tgtEl>
                </p:cond>
              </p:nextCondLst>
            </p:seq>
            <p:audio>
              <p:cMediaNode vol="80000">
                <p:cTn id="131" fill="hold" display="0">
                  <p:stCondLst>
                    <p:cond delay="indefinite"/>
                  </p:stCondLst>
                  <p:endCondLst>
                    <p:cond evt="onStopAudio" delay="0">
                      <p:tgtEl>
                        <p:sldTgt/>
                      </p:tgtEl>
                    </p:cond>
                  </p:endCondLst>
                </p:cTn>
                <p:tgtEl>
                  <p:spTgt spid="61"/>
                </p:tgtEl>
              </p:cMediaNode>
            </p:audio>
            <p:seq concurrent="1" nextAc="seek">
              <p:cTn id="132" restart="whenNotActive" fill="hold" evtFilter="cancelBubble" nodeType="interactiveSeq">
                <p:stCondLst>
                  <p:cond evt="onClick" delay="0">
                    <p:tgtEl>
                      <p:spTgt spid="53"/>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grpId="1" nodeType="withEffect">
                                  <p:stCondLst>
                                    <p:cond delay="0"/>
                                  </p:stCondLst>
                                  <p:childTnLst>
                                    <p:animEffect transition="out" filter="fade">
                                      <p:cBhvr>
                                        <p:cTn id="136" dur="500"/>
                                        <p:tgtEl>
                                          <p:spTgt spid="53"/>
                                        </p:tgtEl>
                                      </p:cBhvr>
                                    </p:animEffect>
                                    <p:set>
                                      <p:cBhvr>
                                        <p:cTn id="137"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135"/>
                                            </p:cond>
                                          </p:stCondLst>
                                          <p:endCondLst>
                                            <p:cond evt="onStopAudio" delay="0">
                                              <p:tgtEl>
                                                <p:sldTgt/>
                                              </p:tgtEl>
                                            </p:cond>
                                          </p:endCondLst>
                                        </p:cTn>
                                        <p:tgtEl>
                                          <p:sndTgt r:embed="rId31" name="aaa.wav"/>
                                        </p:tgtEl>
                                      </p:cMediaNode>
                                    </p:audio>
                                  </p:subTnLst>
                                </p:cTn>
                              </p:par>
                            </p:childTnLst>
                          </p:cTn>
                        </p:par>
                      </p:childTnLst>
                    </p:cTn>
                  </p:par>
                </p:childTnLst>
              </p:cTn>
              <p:nextCondLst>
                <p:cond evt="onClick" delay="0">
                  <p:tgtEl>
                    <p:spTgt spid="53"/>
                  </p:tgtEl>
                </p:cond>
              </p:nextCondLst>
            </p:seq>
            <p:audio>
              <p:cMediaNode vol="80000">
                <p:cTn id="138" fill="hold" display="0">
                  <p:stCondLst>
                    <p:cond delay="indefinite"/>
                  </p:stCondLst>
                  <p:endCondLst>
                    <p:cond evt="onStopAudio" delay="0">
                      <p:tgtEl>
                        <p:sldTgt/>
                      </p:tgtEl>
                    </p:cond>
                  </p:endCondLst>
                </p:cTn>
                <p:tgtEl>
                  <p:spTgt spid="74"/>
                </p:tgtEl>
              </p:cMediaNode>
            </p:audio>
            <p:audio>
              <p:cMediaNode vol="80000">
                <p:cTn id="139" fill="hold" display="0">
                  <p:stCondLst>
                    <p:cond delay="indefinite"/>
                  </p:stCondLst>
                  <p:endCondLst>
                    <p:cond evt="onStopAudio" delay="0">
                      <p:tgtEl>
                        <p:sldTgt/>
                      </p:tgtEl>
                    </p:cond>
                  </p:endCondLst>
                </p:cTn>
                <p:tgtEl>
                  <p:spTgt spid="104"/>
                </p:tgtEl>
              </p:cMediaNode>
            </p:audio>
            <p:audio>
              <p:cMediaNode vol="80000">
                <p:cTn id="140" fill="hold" display="0">
                  <p:stCondLst>
                    <p:cond delay="indefinite"/>
                  </p:stCondLst>
                  <p:endCondLst>
                    <p:cond evt="onStopAudio" delay="0">
                      <p:tgtEl>
                        <p:sldTgt/>
                      </p:tgtEl>
                    </p:cond>
                  </p:endCondLst>
                </p:cTn>
                <p:tgtEl>
                  <p:spTgt spid="99"/>
                </p:tgtEl>
              </p:cMediaNode>
            </p:audio>
            <p:audio>
              <p:cMediaNode vol="80000">
                <p:cTn id="141" fill="hold" display="0">
                  <p:stCondLst>
                    <p:cond delay="indefinite"/>
                  </p:stCondLst>
                  <p:endCondLst>
                    <p:cond evt="onStopAudio" delay="0">
                      <p:tgtEl>
                        <p:sldTgt/>
                      </p:tgtEl>
                    </p:cond>
                  </p:endCondLst>
                </p:cTn>
                <p:tgtEl>
                  <p:spTgt spid="100"/>
                </p:tgtEl>
              </p:cMediaNode>
            </p:audio>
            <p:seq concurrent="1" nextAc="seek">
              <p:cTn id="142" restart="whenNotActive" fill="hold" evtFilter="cancelBubble" nodeType="interactiveSeq">
                <p:stCondLst>
                  <p:cond evt="onClick" delay="0">
                    <p:tgtEl>
                      <p:spTgt spid="94"/>
                    </p:tgtEl>
                  </p:cond>
                </p:stCondLst>
                <p:endSync evt="end" delay="0">
                  <p:rtn val="all"/>
                </p:endSync>
                <p:childTnLst>
                  <p:par>
                    <p:cTn id="143" fill="hold">
                      <p:stCondLst>
                        <p:cond delay="0"/>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1000"/>
                                        <p:tgtEl>
                                          <p:spTgt spid="56"/>
                                        </p:tgtEl>
                                      </p:cBhvr>
                                    </p:animEffect>
                                    <p:anim calcmode="lin" valueType="num">
                                      <p:cBhvr>
                                        <p:cTn id="148" dur="1000" fill="hold"/>
                                        <p:tgtEl>
                                          <p:spTgt spid="56"/>
                                        </p:tgtEl>
                                        <p:attrNameLst>
                                          <p:attrName>ppt_x</p:attrName>
                                        </p:attrNameLst>
                                      </p:cBhvr>
                                      <p:tavLst>
                                        <p:tav tm="0">
                                          <p:val>
                                            <p:strVal val="#ppt_x"/>
                                          </p:val>
                                        </p:tav>
                                        <p:tav tm="100000">
                                          <p:val>
                                            <p:strVal val="#ppt_x"/>
                                          </p:val>
                                        </p:tav>
                                      </p:tavLst>
                                    </p:anim>
                                    <p:anim calcmode="lin" valueType="num">
                                      <p:cBhvr>
                                        <p:cTn id="14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4"/>
                  </p:tgtEl>
                </p:cond>
              </p:nextCondLst>
            </p:seq>
            <p:seq concurrent="1" nextAc="seek">
              <p:cTn id="150" restart="whenNotActive" fill="hold" evtFilter="cancelBubble" nodeType="interactiveSeq">
                <p:stCondLst>
                  <p:cond evt="onClick" delay="0">
                    <p:tgtEl>
                      <p:spTgt spid="56"/>
                    </p:tgtEl>
                  </p:cond>
                </p:stCondLst>
                <p:endSync evt="end" delay="0">
                  <p:rtn val="all"/>
                </p:endSync>
                <p:childTnLst>
                  <p:par>
                    <p:cTn id="151" fill="hold">
                      <p:stCondLst>
                        <p:cond delay="0"/>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56"/>
                                        </p:tgtEl>
                                      </p:cBhvr>
                                    </p:animEffect>
                                    <p:set>
                                      <p:cBhvr>
                                        <p:cTn id="15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6" restart="whenNotActive" fill="hold" evtFilter="cancelBubble" nodeType="interactiveSeq">
                <p:stCondLst>
                  <p:cond evt="onClick" delay="0">
                    <p:tgtEl>
                      <p:spTgt spid="101"/>
                    </p:tgtEl>
                  </p:cond>
                </p:stCondLst>
                <p:endSync evt="end" delay="0">
                  <p:rtn val="all"/>
                </p:endSync>
                <p:childTnLst>
                  <p:par>
                    <p:cTn id="157" fill="hold">
                      <p:stCondLst>
                        <p:cond delay="0"/>
                      </p:stCondLst>
                      <p:childTnLst>
                        <p:par>
                          <p:cTn id="158" fill="hold">
                            <p:stCondLst>
                              <p:cond delay="0"/>
                            </p:stCondLst>
                            <p:childTnLst>
                              <p:par>
                                <p:cTn id="159" presetID="42" presetClass="entr" presetSubtype="0" fill="hold" nodeType="clickEffect">
                                  <p:stCondLst>
                                    <p:cond delay="0"/>
                                  </p:stCondLst>
                                  <p:childTnLst>
                                    <p:set>
                                      <p:cBhvr>
                                        <p:cTn id="160" dur="1" fill="hold">
                                          <p:stCondLst>
                                            <p:cond delay="0"/>
                                          </p:stCondLst>
                                        </p:cTn>
                                        <p:tgtEl>
                                          <p:spTgt spid="60"/>
                                        </p:tgtEl>
                                        <p:attrNameLst>
                                          <p:attrName>style.visibility</p:attrName>
                                        </p:attrNameLst>
                                      </p:cBhvr>
                                      <p:to>
                                        <p:strVal val="visible"/>
                                      </p:to>
                                    </p:set>
                                    <p:animEffect transition="in" filter="fade">
                                      <p:cBhvr>
                                        <p:cTn id="161" dur="1000"/>
                                        <p:tgtEl>
                                          <p:spTgt spid="60"/>
                                        </p:tgtEl>
                                      </p:cBhvr>
                                    </p:animEffect>
                                    <p:anim calcmode="lin" valueType="num">
                                      <p:cBhvr>
                                        <p:cTn id="162" dur="1000" fill="hold"/>
                                        <p:tgtEl>
                                          <p:spTgt spid="60"/>
                                        </p:tgtEl>
                                        <p:attrNameLst>
                                          <p:attrName>ppt_x</p:attrName>
                                        </p:attrNameLst>
                                      </p:cBhvr>
                                      <p:tavLst>
                                        <p:tav tm="0">
                                          <p:val>
                                            <p:strVal val="#ppt_x"/>
                                          </p:val>
                                        </p:tav>
                                        <p:tav tm="100000">
                                          <p:val>
                                            <p:strVal val="#ppt_x"/>
                                          </p:val>
                                        </p:tav>
                                      </p:tavLst>
                                    </p:anim>
                                    <p:anim calcmode="lin" valueType="num">
                                      <p:cBhvr>
                                        <p:cTn id="16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1"/>
                  </p:tgtEl>
                </p:cond>
              </p:nextCondLst>
            </p:seq>
            <p:seq concurrent="1" nextAc="seek">
              <p:cTn id="164" restart="whenNotActive" fill="hold" evtFilter="cancelBubble" nodeType="interactiveSeq">
                <p:stCondLst>
                  <p:cond evt="onClick" delay="0">
                    <p:tgtEl>
                      <p:spTgt spid="60"/>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60"/>
                                        </p:tgtEl>
                                      </p:cBhvr>
                                    </p:animEffect>
                                    <p:set>
                                      <p:cBhvr>
                                        <p:cTn id="16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0" restart="whenNotActive" fill="hold" evtFilter="cancelBubble" nodeType="interactiveSeq">
                <p:stCondLst>
                  <p:cond evt="onClick" delay="0">
                    <p:tgtEl>
                      <p:spTgt spid="21"/>
                    </p:tgtEl>
                  </p:cond>
                </p:stCondLst>
                <p:endSync evt="end" delay="0">
                  <p:rtn val="all"/>
                </p:endSync>
                <p:childTnLst>
                  <p:par>
                    <p:cTn id="171" fill="hold">
                      <p:stCondLst>
                        <p:cond delay="0"/>
                      </p:stCondLst>
                      <p:childTnLst>
                        <p:par>
                          <p:cTn id="172" fill="hold">
                            <p:stCondLst>
                              <p:cond delay="0"/>
                            </p:stCondLst>
                            <p:childTnLst>
                              <p:par>
                                <p:cTn id="173" presetID="42" presetClass="entr" presetSubtype="0" fill="hold" nodeType="clickEffect">
                                  <p:stCondLst>
                                    <p:cond delay="0"/>
                                  </p:stCondLst>
                                  <p:childTnLst>
                                    <p:set>
                                      <p:cBhvr>
                                        <p:cTn id="174" dur="1" fill="hold">
                                          <p:stCondLst>
                                            <p:cond delay="0"/>
                                          </p:stCondLst>
                                        </p:cTn>
                                        <p:tgtEl>
                                          <p:spTgt spid="15"/>
                                        </p:tgtEl>
                                        <p:attrNameLst>
                                          <p:attrName>style.visibility</p:attrName>
                                        </p:attrNameLst>
                                      </p:cBhvr>
                                      <p:to>
                                        <p:strVal val="visible"/>
                                      </p:to>
                                    </p:set>
                                    <p:animEffect transition="in" filter="fade">
                                      <p:cBhvr>
                                        <p:cTn id="175" dur="1000"/>
                                        <p:tgtEl>
                                          <p:spTgt spid="15"/>
                                        </p:tgtEl>
                                      </p:cBhvr>
                                    </p:animEffect>
                                    <p:anim calcmode="lin" valueType="num">
                                      <p:cBhvr>
                                        <p:cTn id="176" dur="1000" fill="hold"/>
                                        <p:tgtEl>
                                          <p:spTgt spid="15"/>
                                        </p:tgtEl>
                                        <p:attrNameLst>
                                          <p:attrName>ppt_x</p:attrName>
                                        </p:attrNameLst>
                                      </p:cBhvr>
                                      <p:tavLst>
                                        <p:tav tm="0">
                                          <p:val>
                                            <p:strVal val="#ppt_x"/>
                                          </p:val>
                                        </p:tav>
                                        <p:tav tm="100000">
                                          <p:val>
                                            <p:strVal val="#ppt_x"/>
                                          </p:val>
                                        </p:tav>
                                      </p:tavLst>
                                    </p:anim>
                                    <p:anim calcmode="lin" valueType="num">
                                      <p:cBhvr>
                                        <p:cTn id="17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178" restart="whenNotActive" fill="hold" evtFilter="cancelBubble" nodeType="interactiveSeq">
                <p:stCondLst>
                  <p:cond evt="onClick" delay="0">
                    <p:tgtEl>
                      <p:spTgt spid="1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15"/>
                                        </p:tgtEl>
                                      </p:cBhvr>
                                    </p:animEffect>
                                    <p:set>
                                      <p:cBhvr>
                                        <p:cTn id="18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6" grpId="0" animBg="1"/>
      <p:bldP spid="27" grpId="0" animBg="1"/>
      <p:bldP spid="32" grpId="0" animBg="1"/>
      <p:bldP spid="39" grpId="0" animBg="1"/>
      <p:bldP spid="53" grpId="0" animBg="1"/>
      <p:bldP spid="53" grpId="1" animBg="1"/>
      <p:bldP spid="34" grpId="0"/>
      <p:bldP spid="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lua chon goi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32"/>
          <a:stretch>
            <a:fillRect/>
          </a:stretch>
        </p:blipFill>
        <p:spPr>
          <a:xfrm>
            <a:off x="8531" y="861209"/>
            <a:ext cx="9130974" cy="5143500"/>
          </a:xfrm>
          <a:prstGeom prst="rect">
            <a:avLst/>
          </a:prstGeom>
        </p:spPr>
      </p:pic>
      <p:pic>
        <p:nvPicPr>
          <p:cNvPr id="7" name="chon40.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33"/>
          <a:stretch>
            <a:fillRect/>
          </a:stretch>
        </p:blipFill>
        <p:spPr>
          <a:xfrm>
            <a:off x="8531" y="861209"/>
            <a:ext cx="9130974" cy="5143500"/>
          </a:xfrm>
          <a:prstGeom prst="rect">
            <a:avLst/>
          </a:prstGeom>
        </p:spPr>
      </p:pic>
      <p:pic>
        <p:nvPicPr>
          <p:cNvPr id="8" name="chon60.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34"/>
          <a:stretch>
            <a:fillRect/>
          </a:stretch>
        </p:blipFill>
        <p:spPr>
          <a:xfrm>
            <a:off x="8531" y="861209"/>
            <a:ext cx="9130974" cy="5143500"/>
          </a:xfrm>
          <a:prstGeom prst="rect">
            <a:avLst/>
          </a:prstGeom>
        </p:spPr>
      </p:pic>
      <p:pic>
        <p:nvPicPr>
          <p:cNvPr id="9" name="chon80.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35"/>
          <a:stretch>
            <a:fillRect/>
          </a:stretch>
        </p:blipFill>
        <p:spPr>
          <a:xfrm>
            <a:off x="8531" y="861209"/>
            <a:ext cx="9130974" cy="5143500"/>
          </a:xfrm>
          <a:prstGeom prst="rect">
            <a:avLst/>
          </a:prstGeom>
        </p:spPr>
      </p:pic>
      <p:pic>
        <p:nvPicPr>
          <p:cNvPr id="2" name="nen40"/>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531" y="861209"/>
            <a:ext cx="9130974" cy="5143500"/>
          </a:xfrm>
          <a:prstGeom prst="rect">
            <a:avLst/>
          </a:prstGeom>
        </p:spPr>
      </p:pic>
      <p:pic>
        <p:nvPicPr>
          <p:cNvPr id="10" name="nen60"/>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8531" y="861209"/>
            <a:ext cx="9130974" cy="5143500"/>
          </a:xfrm>
          <a:prstGeom prst="rect">
            <a:avLst/>
          </a:prstGeom>
        </p:spPr>
      </p:pic>
      <p:pic>
        <p:nvPicPr>
          <p:cNvPr id="28" name="5s ve dich1.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8"/>
          <a:stretch>
            <a:fillRect/>
          </a:stretch>
        </p:blipFill>
        <p:spPr>
          <a:xfrm>
            <a:off x="9785430" y="5731811"/>
            <a:ext cx="457200" cy="457200"/>
          </a:xfrm>
          <a:prstGeom prst="rect">
            <a:avLst/>
          </a:prstGeom>
        </p:spPr>
      </p:pic>
      <p:pic>
        <p:nvPicPr>
          <p:cNvPr id="52" name="4 bat dau choi.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9"/>
          <a:stretch>
            <a:fillRect/>
          </a:stretch>
        </p:blipFill>
        <p:spPr>
          <a:xfrm>
            <a:off x="9744830" y="5189402"/>
            <a:ext cx="457200" cy="457200"/>
          </a:xfrm>
          <a:prstGeom prst="rect">
            <a:avLst/>
          </a:prstGeom>
        </p:spPr>
      </p:pic>
      <p:pic>
        <p:nvPicPr>
          <p:cNvPr id="61" name="B1DCDB4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40"/>
          <a:stretch>
            <a:fillRect/>
          </a:stretch>
        </p:blipFill>
        <p:spPr>
          <a:xfrm>
            <a:off x="-1266407" y="1002548"/>
            <a:ext cx="457200" cy="457200"/>
          </a:xfrm>
          <a:prstGeom prst="rect">
            <a:avLst/>
          </a:prstGeom>
        </p:spPr>
      </p:pic>
      <p:pic>
        <p:nvPicPr>
          <p:cNvPr id="12" name="4 10s.mp4">
            <a:hlinkClick r:id="" action="ppaction://media"/>
          </p:cNvPr>
          <p:cNvPicPr preferRelativeResize="0">
            <a:picLocks/>
          </p:cNvPicPr>
          <p:nvPr>
            <a:videoFile r:link="rId16"/>
            <p:extLst>
              <p:ext uri="{DAA4B4D4-6D71-4841-9C94-3DE7FCFB9230}">
                <p14:media xmlns:p14="http://schemas.microsoft.com/office/powerpoint/2010/main" r:embed="rId15"/>
              </p:ext>
            </p:extLst>
          </p:nvPr>
        </p:nvPicPr>
        <p:blipFill>
          <a:blip r:embed="rId41"/>
          <a:stretch>
            <a:fillRect/>
          </a:stretch>
        </p:blipFill>
        <p:spPr>
          <a:xfrm>
            <a:off x="674071" y="5422154"/>
            <a:ext cx="6198594" cy="313200"/>
          </a:xfrm>
          <a:prstGeom prst="rect">
            <a:avLst/>
          </a:prstGeom>
        </p:spPr>
      </p:pic>
      <p:pic>
        <p:nvPicPr>
          <p:cNvPr id="20" name="4 15s.mp4">
            <a:hlinkClick r:id="" action="ppaction://media"/>
          </p:cNvPr>
          <p:cNvPicPr>
            <a:picLocks/>
          </p:cNvPicPr>
          <p:nvPr>
            <a:videoFile r:link="rId18"/>
            <p:extLst>
              <p:ext uri="{DAA4B4D4-6D71-4841-9C94-3DE7FCFB9230}">
                <p14:media xmlns:p14="http://schemas.microsoft.com/office/powerpoint/2010/main" r:embed="rId17"/>
              </p:ext>
            </p:extLst>
          </p:nvPr>
        </p:nvPicPr>
        <p:blipFill>
          <a:blip r:embed="rId42"/>
          <a:stretch>
            <a:fillRect/>
          </a:stretch>
        </p:blipFill>
        <p:spPr>
          <a:xfrm>
            <a:off x="674071" y="5422154"/>
            <a:ext cx="6198594" cy="313200"/>
          </a:xfrm>
          <a:prstGeom prst="rect">
            <a:avLst/>
          </a:prstGeom>
        </p:spPr>
      </p:pic>
      <p:pic>
        <p:nvPicPr>
          <p:cNvPr id="22" name="4 20s.mp4">
            <a:hlinkClick r:id="" action="ppaction://media"/>
          </p:cNvPr>
          <p:cNvPicPr>
            <a:picLocks/>
          </p:cNvPicPr>
          <p:nvPr>
            <a:videoFile r:link="rId20"/>
            <p:extLst>
              <p:ext uri="{DAA4B4D4-6D71-4841-9C94-3DE7FCFB9230}">
                <p14:media xmlns:p14="http://schemas.microsoft.com/office/powerpoint/2010/main" r:embed="rId19"/>
              </p:ext>
            </p:extLst>
          </p:nvPr>
        </p:nvPicPr>
        <p:blipFill>
          <a:blip r:embed="rId43"/>
          <a:stretch>
            <a:fillRect/>
          </a:stretch>
        </p:blipFill>
        <p:spPr>
          <a:xfrm>
            <a:off x="674071" y="5422154"/>
            <a:ext cx="6198594" cy="313200"/>
          </a:xfrm>
          <a:prstGeom prst="rect">
            <a:avLst/>
          </a:prstGeom>
        </p:spPr>
      </p:pic>
      <p:sp>
        <p:nvSpPr>
          <p:cNvPr id="23" name="Diem"/>
          <p:cNvSpPr/>
          <p:nvPr/>
        </p:nvSpPr>
        <p:spPr>
          <a:xfrm>
            <a:off x="7217925" y="4634229"/>
            <a:ext cx="1146245" cy="850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vi-VN" sz="4050" b="1" dirty="0">
              <a:solidFill>
                <a:srgbClr val="00B0F0"/>
              </a:solidFill>
            </a:endParaRPr>
          </a:p>
        </p:txBody>
      </p:sp>
      <p:sp>
        <p:nvSpPr>
          <p:cNvPr id="26" name="Rectangle 25">
            <a:hlinkClick r:id="" action="ppaction://macro?name=Slide48.traloidung4">
              <a:snd r:embed="rId44" name="FinishRightAnswer-O16.wav"/>
            </a:hlinkClick>
          </p:cNvPr>
          <p:cNvSpPr/>
          <p:nvPr/>
        </p:nvSpPr>
        <p:spPr>
          <a:xfrm>
            <a:off x="7330384" y="5555733"/>
            <a:ext cx="261830" cy="2244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Đ</a:t>
            </a:r>
            <a:endParaRPr lang="vi-VN" sz="1350" b="1" dirty="0">
              <a:solidFill>
                <a:schemeClr val="bg1"/>
              </a:solidFill>
            </a:endParaRPr>
          </a:p>
        </p:txBody>
      </p:sp>
      <p:sp>
        <p:nvSpPr>
          <p:cNvPr id="27" name="Rectangle 26">
            <a:hlinkClick r:id="" action="ppaction://macro?name=Slide48.traloisai4">
              <a:snd r:embed="rId45" name="FinishWrongAnswer-O16.wav"/>
            </a:hlinkClick>
          </p:cNvPr>
          <p:cNvSpPr/>
          <p:nvPr/>
        </p:nvSpPr>
        <p:spPr>
          <a:xfrm>
            <a:off x="7959556" y="5555733"/>
            <a:ext cx="261830" cy="2244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S</a:t>
            </a:r>
            <a:endParaRPr lang="vi-VN" sz="1350" b="1" dirty="0">
              <a:solidFill>
                <a:schemeClr val="bg1"/>
              </a:solidFill>
            </a:endParaRPr>
          </a:p>
        </p:txBody>
      </p:sp>
      <p:sp>
        <p:nvSpPr>
          <p:cNvPr id="32" name="Rectangle 31">
            <a:hlinkClick r:id="" action="ppaction://macro?name=Slide48.traloisai4">
              <a:snd r:embed="rId46" name="Finish5Seconds-O16.wav"/>
            </a:hlinkClick>
          </p:cNvPr>
          <p:cNvSpPr/>
          <p:nvPr/>
        </p:nvSpPr>
        <p:spPr>
          <a:xfrm>
            <a:off x="8638956" y="5309990"/>
            <a:ext cx="302526" cy="216024"/>
          </a:xfrm>
          <a:prstGeom prst="rect">
            <a:avLst/>
          </a:prstGeom>
        </p:spPr>
        <p:style>
          <a:lnRef idx="1">
            <a:schemeClr val="dk1"/>
          </a:lnRef>
          <a:fillRef idx="2">
            <a:schemeClr val="dk1"/>
          </a:fillRef>
          <a:effectRef idx="1">
            <a:schemeClr val="dk1"/>
          </a:effectRef>
          <a:fontRef idx="minor">
            <a:schemeClr val="dk1"/>
          </a:fontRef>
        </p:style>
        <p:txBody>
          <a:bodyPr wrap="none" rtlCol="0" anchor="ctr"/>
          <a:lstStyle/>
          <a:p>
            <a:pPr algn="ctr"/>
            <a:r>
              <a:rPr lang="en-US" sz="1350" b="1" dirty="0">
                <a:latin typeface="Arial" panose="020B0604020202020204" pitchFamily="34" charset="0"/>
                <a:cs typeface="Arial" panose="020B0604020202020204" pitchFamily="34" charset="0"/>
              </a:rPr>
              <a:t>5s</a:t>
            </a:r>
            <a:endParaRPr lang="vi-VN" sz="1350" b="1" dirty="0">
              <a:latin typeface="Arial" panose="020B0604020202020204" pitchFamily="34" charset="0"/>
              <a:cs typeface="Arial" panose="020B0604020202020204" pitchFamily="34" charset="0"/>
            </a:endParaRPr>
          </a:p>
        </p:txBody>
      </p:sp>
      <p:sp>
        <p:nvSpPr>
          <p:cNvPr id="39" name="Striped Right Arrow 38">
            <a:hlinkClick r:id="" action="ppaction://noaction">
              <a:snd r:embed="rId47" name="4 hoan thanh.wav"/>
            </a:hlinkClick>
          </p:cNvPr>
          <p:cNvSpPr/>
          <p:nvPr/>
        </p:nvSpPr>
        <p:spPr>
          <a:xfrm>
            <a:off x="8474265" y="5761268"/>
            <a:ext cx="507154" cy="243768"/>
          </a:xfrm>
          <a:prstGeom prst="stripedRightArrow">
            <a:avLst/>
          </a:prstGeom>
          <a:ln/>
        </p:spPr>
        <p:style>
          <a:lnRef idx="0">
            <a:schemeClr val="accent1"/>
          </a:lnRef>
          <a:fillRef idx="3">
            <a:schemeClr val="accent1"/>
          </a:fillRef>
          <a:effectRef idx="3">
            <a:schemeClr val="accent1"/>
          </a:effectRef>
          <a:fontRef idx="minor">
            <a:schemeClr val="lt1"/>
          </a:fontRef>
        </p:style>
        <p:txBody>
          <a:bodyPr wrap="none" rtlCol="0" anchor="ctr"/>
          <a:lstStyle/>
          <a:p>
            <a:pPr algn="ctr"/>
            <a:endParaRPr lang="vi-VN" sz="825" dirty="0"/>
          </a:p>
        </p:txBody>
      </p:sp>
      <p:grpSp>
        <p:nvGrpSpPr>
          <p:cNvPr id="40" name="Group 39"/>
          <p:cNvGrpSpPr/>
          <p:nvPr/>
        </p:nvGrpSpPr>
        <p:grpSpPr>
          <a:xfrm>
            <a:off x="8693633" y="4209259"/>
            <a:ext cx="218169" cy="201857"/>
            <a:chOff x="8100392" y="3933056"/>
            <a:chExt cx="360040" cy="315320"/>
          </a:xfrm>
          <a:solidFill>
            <a:schemeClr val="accent2">
              <a:alpha val="0"/>
            </a:schemeClr>
          </a:solidFill>
        </p:grpSpPr>
        <p:sp>
          <p:nvSpPr>
            <p:cNvPr id="41"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vi-VN" sz="1050"/>
            </a:p>
          </p:txBody>
        </p:sp>
        <p:cxnSp>
          <p:nvCxnSpPr>
            <p:cNvPr id="42" name="Straight Connector 41"/>
            <p:cNvCxnSpPr>
              <a:stCxn id="41"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41" idx="7"/>
            </p:cNvCxnSpPr>
            <p:nvPr/>
          </p:nvCxnSpPr>
          <p:spPr>
            <a:xfrm flipV="1">
              <a:off x="8280412" y="3979234"/>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693633" y="4533297"/>
            <a:ext cx="218169" cy="201857"/>
            <a:chOff x="8100392" y="3933056"/>
            <a:chExt cx="360040" cy="315320"/>
          </a:xfrm>
          <a:solidFill>
            <a:schemeClr val="accent2">
              <a:alpha val="0"/>
            </a:schemeClr>
          </a:solidFill>
        </p:grpSpPr>
        <p:sp>
          <p:nvSpPr>
            <p:cNvPr id="45"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vi-VN" sz="1050"/>
            </a:p>
          </p:txBody>
        </p:sp>
        <p:cxnSp>
          <p:nvCxnSpPr>
            <p:cNvPr id="46" name="Straight Connector 45"/>
            <p:cNvCxnSpPr>
              <a:stCxn id="45"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45" idx="6"/>
            </p:cNvCxnSpPr>
            <p:nvPr/>
          </p:nvCxnSpPr>
          <p:spPr>
            <a:xfrm>
              <a:off x="8280412" y="4090716"/>
              <a:ext cx="180020"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8693633" y="4850116"/>
            <a:ext cx="218169" cy="201857"/>
            <a:chOff x="8100392" y="3933056"/>
            <a:chExt cx="360040" cy="315320"/>
          </a:xfrm>
          <a:solidFill>
            <a:schemeClr val="accent2">
              <a:alpha val="0"/>
            </a:schemeClr>
          </a:solidFill>
        </p:grpSpPr>
        <p:sp>
          <p:nvSpPr>
            <p:cNvPr id="49"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vi-VN" sz="1050"/>
            </a:p>
          </p:txBody>
        </p:sp>
        <p:cxnSp>
          <p:nvCxnSpPr>
            <p:cNvPr id="50" name="Straight Connector 49"/>
            <p:cNvCxnSpPr>
              <a:stCxn id="49"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49" idx="5"/>
            </p:cNvCxnSpPr>
            <p:nvPr/>
          </p:nvCxnSpPr>
          <p:spPr>
            <a:xfrm>
              <a:off x="8280412" y="4090716"/>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Ngoi sao hi vong">
            <a:hlinkClick r:id="" action="ppaction://macro?name=Slide22.ngoisao1">
              <a:snd r:embed="rId48" name="ngoi sao hi vong.wav"/>
            </a:hlinkClick>
          </p:cNvPr>
          <p:cNvSpPr/>
          <p:nvPr/>
        </p:nvSpPr>
        <p:spPr>
          <a:xfrm>
            <a:off x="7613087" y="5665485"/>
            <a:ext cx="324000" cy="324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pic>
        <p:nvPicPr>
          <p:cNvPr id="74" name="Finish5Seconds">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40"/>
          <a:stretch>
            <a:fillRect/>
          </a:stretch>
        </p:blipFill>
        <p:spPr>
          <a:xfrm>
            <a:off x="9277263" y="5028024"/>
            <a:ext cx="457200" cy="457200"/>
          </a:xfrm>
          <a:prstGeom prst="rect">
            <a:avLst/>
          </a:prstGeom>
        </p:spPr>
      </p:pic>
      <p:pic>
        <p:nvPicPr>
          <p:cNvPr id="75" name="Picture 74"/>
          <p:cNvPicPr>
            <a:picLocks noChangeAspect="1"/>
          </p:cNvPicPr>
          <p:nvPr/>
        </p:nvPicPr>
        <p:blipFill rotWithShape="1">
          <a:blip r:embed="rId49" cstate="print">
            <a:extLst>
              <a:ext uri="{28A0092B-C50C-407E-A947-70E740481C1C}">
                <a14:useLocalDpi xmlns:a14="http://schemas.microsoft.com/office/drawing/2010/main" val="0"/>
              </a:ext>
            </a:extLst>
          </a:blip>
          <a:srcRect l="10340" r="60232"/>
          <a:stretch/>
        </p:blipFill>
        <p:spPr>
          <a:xfrm>
            <a:off x="6779380" y="373781"/>
            <a:ext cx="1928726" cy="1823632"/>
          </a:xfrm>
          <a:prstGeom prst="rect">
            <a:avLst/>
          </a:prstGeom>
        </p:spPr>
      </p:pic>
      <p:pic>
        <p:nvPicPr>
          <p:cNvPr id="76" name="Picture 75"/>
          <p:cNvPicPr>
            <a:picLocks noChangeAspect="1"/>
          </p:cNvPicPr>
          <p:nvPr/>
        </p:nvPicPr>
        <p:blipFill rotWithShape="1">
          <a:blip r:embed="rId49" cstate="print">
            <a:extLst>
              <a:ext uri="{28A0092B-C50C-407E-A947-70E740481C1C}">
                <a14:useLocalDpi xmlns:a14="http://schemas.microsoft.com/office/drawing/2010/main" val="0"/>
              </a:ext>
            </a:extLst>
          </a:blip>
          <a:srcRect l="10340" r="60232"/>
          <a:stretch/>
        </p:blipFill>
        <p:spPr>
          <a:xfrm>
            <a:off x="4695481" y="341979"/>
            <a:ext cx="1928726" cy="1823632"/>
          </a:xfrm>
          <a:prstGeom prst="rect">
            <a:avLst/>
          </a:prstGeom>
        </p:spPr>
      </p:pic>
      <p:pic>
        <p:nvPicPr>
          <p:cNvPr id="77" name="Picture 76"/>
          <p:cNvPicPr>
            <a:picLocks noChangeAspect="1"/>
          </p:cNvPicPr>
          <p:nvPr/>
        </p:nvPicPr>
        <p:blipFill rotWithShape="1">
          <a:blip r:embed="rId49" cstate="print">
            <a:extLst>
              <a:ext uri="{28A0092B-C50C-407E-A947-70E740481C1C}">
                <a14:useLocalDpi xmlns:a14="http://schemas.microsoft.com/office/drawing/2010/main" val="0"/>
              </a:ext>
            </a:extLst>
          </a:blip>
          <a:srcRect l="10340" r="60232"/>
          <a:stretch/>
        </p:blipFill>
        <p:spPr>
          <a:xfrm>
            <a:off x="2535160" y="363935"/>
            <a:ext cx="1928726" cy="1823632"/>
          </a:xfrm>
          <a:prstGeom prst="rect">
            <a:avLst/>
          </a:prstGeom>
        </p:spPr>
      </p:pic>
      <p:pic>
        <p:nvPicPr>
          <p:cNvPr id="78" name="Picture 77"/>
          <p:cNvPicPr>
            <a:picLocks noChangeAspect="1"/>
          </p:cNvPicPr>
          <p:nvPr/>
        </p:nvPicPr>
        <p:blipFill rotWithShape="1">
          <a:blip r:embed="rId49" cstate="print">
            <a:extLst>
              <a:ext uri="{28A0092B-C50C-407E-A947-70E740481C1C}">
                <a14:useLocalDpi xmlns:a14="http://schemas.microsoft.com/office/drawing/2010/main" val="0"/>
              </a:ext>
            </a:extLst>
          </a:blip>
          <a:srcRect l="10340" r="60232"/>
          <a:stretch/>
        </p:blipFill>
        <p:spPr>
          <a:xfrm>
            <a:off x="484357" y="373781"/>
            <a:ext cx="1928726" cy="1823632"/>
          </a:xfrm>
          <a:prstGeom prst="rect">
            <a:avLst/>
          </a:prstGeom>
        </p:spPr>
      </p:pic>
      <p:pic>
        <p:nvPicPr>
          <p:cNvPr id="79" name="Picture 3713" descr="Hình ảnh có liên quan"/>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6487387" y="-231384"/>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3713" descr="Hình ảnh có liên quan"/>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284226" y="-201954"/>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713" descr="Hình ảnh có liên quan"/>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048237" y="-182799"/>
            <a:ext cx="2963688" cy="296368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3713" descr="Hình ảnh có liên quan"/>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59011" y="-182799"/>
            <a:ext cx="2963688" cy="2963688"/>
          </a:xfrm>
          <a:prstGeom prst="rect">
            <a:avLst/>
          </a:prstGeom>
          <a:noFill/>
          <a:extLst>
            <a:ext uri="{909E8E84-426E-40DD-AFC4-6F175D3DCCD1}">
              <a14:hiddenFill xmlns:a14="http://schemas.microsoft.com/office/drawing/2010/main">
                <a:solidFill>
                  <a:srgbClr val="FFFFFF"/>
                </a:solidFill>
              </a14:hiddenFill>
            </a:ext>
          </a:extLst>
        </p:spPr>
      </p:pic>
      <p:sp>
        <p:nvSpPr>
          <p:cNvPr id="5" name="goi60">
            <a:hlinkClick r:id="" action="ppaction://macro?name=Slide48.chon60"/>
          </p:cNvPr>
          <p:cNvSpPr/>
          <p:nvPr/>
        </p:nvSpPr>
        <p:spPr>
          <a:xfrm>
            <a:off x="7169796" y="2628920"/>
            <a:ext cx="1243211"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6" name="goi80">
            <a:hlinkClick r:id="" action="ppaction://macro?name=Slide48.chon80"/>
          </p:cNvPr>
          <p:cNvSpPr/>
          <p:nvPr/>
        </p:nvSpPr>
        <p:spPr>
          <a:xfrm>
            <a:off x="7169796" y="3601028"/>
            <a:ext cx="1243211"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34" name="n1"/>
          <p:cNvSpPr txBox="1">
            <a:spLocks/>
          </p:cNvSpPr>
          <p:nvPr/>
        </p:nvSpPr>
        <p:spPr>
          <a:xfrm>
            <a:off x="7496" y="2566828"/>
            <a:ext cx="9130974" cy="1102519"/>
          </a:xfrm>
          <a:prstGeom prst="rect">
            <a:avLst/>
          </a:prstGeom>
        </p:spPr>
        <p:txBody>
          <a:bodyPr vert="horz" lIns="68580" tIns="34290" rIns="68580" bIns="3429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cap="all" dirty="0" smtClean="0">
                <a:ln w="0"/>
                <a:solidFill>
                  <a:schemeClr val="bg1"/>
                </a:solidFill>
                <a:effectLst>
                  <a:reflection blurRad="12700" stA="50000" endPos="50000" dist="5000" dir="5400000" sy="-100000" rotWithShape="0"/>
                </a:effectLst>
                <a:latin typeface="Cambria" panose="02040503050406030204" pitchFamily="18" charset="0"/>
                <a:ea typeface="Cambria" panose="02040503050406030204" pitchFamily="18" charset="0"/>
                <a:cs typeface="Courier New" panose="02070309020205020404" pitchFamily="49" charset="0"/>
              </a:rPr>
              <a:t>VỀ ĐÍCH- GÓI 60</a:t>
            </a:r>
            <a:endParaRPr lang="vi-VN" sz="7200" b="1" cap="all" dirty="0">
              <a:ln w="0"/>
              <a:solidFill>
                <a:schemeClr val="bg1"/>
              </a:solidFill>
              <a:effectLst>
                <a:reflection blurRad="12700" stA="50000" endPos="50000" dist="5000" dir="5400000" sy="-100000" rotWithShape="0"/>
              </a:effectLst>
              <a:latin typeface="Cambria" panose="02040503050406030204" pitchFamily="18" charset="0"/>
              <a:ea typeface="Cambria" panose="02040503050406030204" pitchFamily="18" charset="0"/>
              <a:cs typeface="Courier New" panose="02070309020205020404" pitchFamily="49" charset="0"/>
            </a:endParaRPr>
          </a:p>
        </p:txBody>
      </p:sp>
      <p:sp>
        <p:nvSpPr>
          <p:cNvPr id="71" name="Rectangle 70">
            <a:hlinkClick r:id="" action="ppaction://macro?name=VeDichLui4"/>
            <a:hlinkHover r:id="" action="ppaction://noaction" highlightClick="1"/>
          </p:cNvPr>
          <p:cNvSpPr/>
          <p:nvPr/>
        </p:nvSpPr>
        <p:spPr>
          <a:xfrm>
            <a:off x="749344" y="3601035"/>
            <a:ext cx="1448300" cy="674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a:hlinkClick r:id="" action="ppaction://macro?name=Slide22.ngoisao1"/>
            <a:hlinkHover r:id="" action="ppaction://noaction" highlightClick="1"/>
          </p:cNvPr>
          <p:cNvSpPr/>
          <p:nvPr/>
        </p:nvSpPr>
        <p:spPr>
          <a:xfrm>
            <a:off x="-25848" y="883786"/>
            <a:ext cx="328460" cy="253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Isosceles Triangle 62">
            <a:hlinkClick r:id="" action="ppaction://macro?name=VeDich4Cong1"/>
            <a:hlinkHover r:id="" action="ppaction://noaction" highlightClick="1"/>
          </p:cNvPr>
          <p:cNvSpPr/>
          <p:nvPr/>
        </p:nvSpPr>
        <p:spPr>
          <a:xfrm>
            <a:off x="905100" y="20039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Isosceles Triangle 63">
            <a:hlinkClick r:id="" action="ppaction://macro?name=VeDich4Cong2"/>
            <a:hlinkHover r:id="" action="ppaction://noaction" highlightClick="1"/>
          </p:cNvPr>
          <p:cNvSpPr/>
          <p:nvPr/>
        </p:nvSpPr>
        <p:spPr>
          <a:xfrm>
            <a:off x="1982952" y="20039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Isosceles Triangle 64">
            <a:hlinkClick r:id="" action="ppaction://macro?name=VeDich4Cong3"/>
            <a:hlinkHover r:id="" action="ppaction://noaction" highlightClick="1"/>
          </p:cNvPr>
          <p:cNvSpPr/>
          <p:nvPr/>
        </p:nvSpPr>
        <p:spPr>
          <a:xfrm>
            <a:off x="3173694" y="206012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Isosceles Triangle 65">
            <a:hlinkClick r:id="" action="ppaction://macro?name=VeDich4Cong4"/>
            <a:hlinkHover r:id="" action="ppaction://noaction" highlightClick="1"/>
          </p:cNvPr>
          <p:cNvSpPr/>
          <p:nvPr/>
        </p:nvSpPr>
        <p:spPr>
          <a:xfrm>
            <a:off x="4452603" y="206012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Isosceles Triangle 66">
            <a:hlinkClick r:id="" action="ppaction://macro?name=VeDich4Tru4"/>
            <a:hlinkHover r:id="" action="ppaction://noaction" highlightClick="1"/>
          </p:cNvPr>
          <p:cNvSpPr/>
          <p:nvPr/>
        </p:nvSpPr>
        <p:spPr>
          <a:xfrm rot="10800000">
            <a:off x="4474437" y="245818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Isosceles Triangle 67">
            <a:hlinkClick r:id="" action="ppaction://macro?name=VeDich4Tru3"/>
            <a:hlinkHover r:id="" action="ppaction://noaction" highlightClick="1"/>
          </p:cNvPr>
          <p:cNvSpPr/>
          <p:nvPr/>
        </p:nvSpPr>
        <p:spPr>
          <a:xfrm rot="10800000">
            <a:off x="3159486" y="24544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Isosceles Triangle 68">
            <a:hlinkClick r:id="" action="ppaction://macro?name=VeDich4Tru2"/>
            <a:hlinkHover r:id="" action="ppaction://noaction" highlightClick="1"/>
          </p:cNvPr>
          <p:cNvSpPr/>
          <p:nvPr/>
        </p:nvSpPr>
        <p:spPr>
          <a:xfrm rot="10800000">
            <a:off x="1990818" y="2419965"/>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Isosceles Triangle 69">
            <a:hlinkClick r:id="" action="ppaction://macro?name=VeDich4Tru1"/>
            <a:hlinkHover r:id="" action="ppaction://noaction" highlightClick="1"/>
          </p:cNvPr>
          <p:cNvSpPr/>
          <p:nvPr/>
        </p:nvSpPr>
        <p:spPr>
          <a:xfrm rot="10800000">
            <a:off x="905100" y="2395737"/>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goi40">
            <a:hlinkClick r:id="" action="ppaction://macro?name=Slide48.chon40"/>
          </p:cNvPr>
          <p:cNvSpPr/>
          <p:nvPr/>
        </p:nvSpPr>
        <p:spPr>
          <a:xfrm>
            <a:off x="7169794" y="1656812"/>
            <a:ext cx="1160330"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83" name="TextBox 82"/>
          <p:cNvSpPr txBox="1"/>
          <p:nvPr/>
        </p:nvSpPr>
        <p:spPr>
          <a:xfrm>
            <a:off x="662777" y="4112487"/>
            <a:ext cx="6198594" cy="300082"/>
          </a:xfrm>
          <a:prstGeom prst="rect">
            <a:avLst/>
          </a:prstGeom>
          <a:solidFill>
            <a:schemeClr val="tx1">
              <a:lumMod val="95000"/>
              <a:lumOff val="5000"/>
            </a:schemeClr>
          </a:solidFill>
          <a:ln w="28575">
            <a:solidFill>
              <a:schemeClr val="bg1"/>
            </a:solidFill>
          </a:ln>
        </p:spPr>
        <p:txBody>
          <a:bodyPr wrap="square" rtlCol="0">
            <a:spAutoFit/>
          </a:bodyPr>
          <a:lstStyle/>
          <a:p>
            <a:pPr algn="ctr"/>
            <a:endParaRPr lang="vi-VN" sz="1350" b="1" i="1" dirty="0">
              <a:solidFill>
                <a:schemeClr val="bg1"/>
              </a:solidFill>
              <a:latin typeface="Arial" panose="020B0604020202020204" pitchFamily="34" charset="0"/>
              <a:cs typeface="Arial" panose="020B0604020202020204" pitchFamily="34" charset="0"/>
            </a:endParaRPr>
          </a:p>
        </p:txBody>
      </p:sp>
      <p:sp>
        <p:nvSpPr>
          <p:cNvPr id="95" name="temp1" hidden="1"/>
          <p:cNvSpPr/>
          <p:nvPr/>
        </p:nvSpPr>
        <p:spPr>
          <a:xfrm>
            <a:off x="9422096" y="2031252"/>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Câu hỏi</a:t>
            </a:r>
            <a:endParaRPr lang="vi-VN" sz="1350" dirty="0"/>
          </a:p>
        </p:txBody>
      </p:sp>
      <p:sp>
        <p:nvSpPr>
          <p:cNvPr id="96" name="temp2" hidden="1"/>
          <p:cNvSpPr/>
          <p:nvPr/>
        </p:nvSpPr>
        <p:spPr>
          <a:xfrm>
            <a:off x="9611012" y="271537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điểm</a:t>
            </a:r>
            <a:endParaRPr lang="vi-VN" sz="1350" dirty="0"/>
          </a:p>
        </p:txBody>
      </p:sp>
      <p:sp>
        <p:nvSpPr>
          <p:cNvPr id="97" name="temp3" hidden="1"/>
          <p:cNvSpPr/>
          <p:nvPr/>
        </p:nvSpPr>
        <p:spPr>
          <a:xfrm>
            <a:off x="9598193" y="363229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Gói</a:t>
            </a:r>
            <a:endParaRPr lang="vi-VN" sz="1350" dirty="0"/>
          </a:p>
        </p:txBody>
      </p:sp>
      <p:sp>
        <p:nvSpPr>
          <p:cNvPr id="93" name="Flowchart: Manual Input 92"/>
          <p:cNvSpPr/>
          <p:nvPr/>
        </p:nvSpPr>
        <p:spPr>
          <a:xfrm rot="5400000">
            <a:off x="2069443" y="2698513"/>
            <a:ext cx="268991" cy="3098948"/>
          </a:xfrm>
          <a:prstGeom prst="flowChartManualInpu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p>
        </p:txBody>
      </p:sp>
      <p:sp>
        <p:nvSpPr>
          <p:cNvPr id="98" name="TextBox 97"/>
          <p:cNvSpPr txBox="1"/>
          <p:nvPr/>
        </p:nvSpPr>
        <p:spPr>
          <a:xfrm>
            <a:off x="654465" y="4107621"/>
            <a:ext cx="886781" cy="300082"/>
          </a:xfrm>
          <a:prstGeom prst="rect">
            <a:avLst/>
          </a:prstGeom>
          <a:noFill/>
        </p:spPr>
        <p:txBody>
          <a:bodyPr wrap="none" rtlCol="0">
            <a:spAutoFit/>
          </a:bodyPr>
          <a:lstStyle/>
          <a:p>
            <a:r>
              <a:rPr lang="en-US" sz="1350" b="1" i="1" dirty="0">
                <a:solidFill>
                  <a:schemeClr val="bg1"/>
                </a:solidFill>
                <a:latin typeface="Arial" panose="020B0604020202020204" pitchFamily="34" charset="0"/>
                <a:cs typeface="Arial" panose="020B0604020202020204" pitchFamily="34" charset="0"/>
              </a:rPr>
              <a:t>VỀ ĐÍCH</a:t>
            </a:r>
            <a:endParaRPr lang="vi-VN" sz="1350" b="1" i="1" dirty="0">
              <a:solidFill>
                <a:schemeClr val="bg1"/>
              </a:solidFill>
              <a:latin typeface="Arial" panose="020B0604020202020204" pitchFamily="34" charset="0"/>
              <a:cs typeface="Arial" panose="020B0604020202020204" pitchFamily="34" charset="0"/>
            </a:endParaRPr>
          </a:p>
        </p:txBody>
      </p:sp>
      <p:pic>
        <p:nvPicPr>
          <p:cNvPr id="104" name="FinishQuestionPackShow-O14">
            <a:hlinkClick r:id="" action="ppaction://media"/>
            <a:extLst>
              <a:ext uri="{FF2B5EF4-FFF2-40B4-BE49-F238E27FC236}">
                <a16:creationId xmlns:a16="http://schemas.microsoft.com/office/drawing/2014/main" id="{57F3353B-6F2B-4037-AA45-7F9499D8FA0C}"/>
              </a:ext>
            </a:extLst>
          </p:cNvPr>
          <p:cNvPicPr>
            <a:picLocks noChangeAspect="1"/>
          </p:cNvPicPr>
          <p:nvPr>
            <a:audioFile r:link="rId24"/>
            <p:extLst>
              <p:ext uri="{DAA4B4D4-6D71-4841-9C94-3DE7FCFB9230}">
                <p14:media xmlns:p14="http://schemas.microsoft.com/office/powerpoint/2010/main" r:embed="rId23"/>
              </p:ext>
            </p:extLst>
          </p:nvPr>
        </p:nvPicPr>
        <p:blipFill>
          <a:blip r:embed="rId40"/>
          <a:stretch>
            <a:fillRect/>
          </a:stretch>
        </p:blipFill>
        <p:spPr>
          <a:xfrm>
            <a:off x="4347427" y="-1170600"/>
            <a:ext cx="457200" cy="457200"/>
          </a:xfrm>
          <a:prstGeom prst="rect">
            <a:avLst/>
          </a:prstGeom>
        </p:spPr>
      </p:pic>
      <p:pic>
        <p:nvPicPr>
          <p:cNvPr id="72" name="Picture 71"/>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flipH="1">
            <a:off x="-639675" y="3667030"/>
            <a:ext cx="2252783" cy="1987272"/>
          </a:xfrm>
          <a:prstGeom prst="rect">
            <a:avLst/>
          </a:prstGeom>
        </p:spPr>
      </p:pic>
      <p:pic>
        <p:nvPicPr>
          <p:cNvPr id="99" name="FinishQuestionPackChoose-O16">
            <a:hlinkClick r:id="" action="ppaction://media"/>
            <a:extLst>
              <a:ext uri="{FF2B5EF4-FFF2-40B4-BE49-F238E27FC236}">
                <a16:creationId xmlns:a16="http://schemas.microsoft.com/office/drawing/2014/main" id="{41B555C4-0DD6-4DF0-8B5A-2555FD5521AB}"/>
              </a:ext>
            </a:extLst>
          </p:cNvPr>
          <p:cNvPicPr>
            <a:picLocks noChangeAspect="1"/>
          </p:cNvPicPr>
          <p:nvPr>
            <a:audioFile r:link="rId26"/>
            <p:extLst>
              <p:ext uri="{DAA4B4D4-6D71-4841-9C94-3DE7FCFB9230}">
                <p14:media xmlns:p14="http://schemas.microsoft.com/office/powerpoint/2010/main" r:embed="rId25"/>
              </p:ext>
            </p:extLst>
          </p:nvPr>
        </p:nvPicPr>
        <p:blipFill>
          <a:blip r:embed="rId40"/>
          <a:stretch>
            <a:fillRect/>
          </a:stretch>
        </p:blipFill>
        <p:spPr>
          <a:xfrm>
            <a:off x="1093783" y="-882668"/>
            <a:ext cx="457200" cy="457200"/>
          </a:xfrm>
          <a:prstGeom prst="rect">
            <a:avLst/>
          </a:prstGeom>
        </p:spPr>
      </p:pic>
      <p:pic>
        <p:nvPicPr>
          <p:cNvPr id="100" name="FinishQuestionPackShow-O16">
            <a:hlinkClick r:id="" action="ppaction://media"/>
            <a:extLst>
              <a:ext uri="{FF2B5EF4-FFF2-40B4-BE49-F238E27FC236}">
                <a16:creationId xmlns:a16="http://schemas.microsoft.com/office/drawing/2014/main" id="{E05DF44F-9587-499D-87DD-D0CC1CBB62CC}"/>
              </a:ext>
            </a:extLst>
          </p:cNvPr>
          <p:cNvPicPr>
            <a:picLocks noChangeAspect="1"/>
          </p:cNvPicPr>
          <p:nvPr>
            <a:audioFile r:link="rId28"/>
            <p:extLst>
              <p:ext uri="{DAA4B4D4-6D71-4841-9C94-3DE7FCFB9230}">
                <p14:media xmlns:p14="http://schemas.microsoft.com/office/powerpoint/2010/main" r:embed="rId27"/>
              </p:ext>
            </p:extLst>
          </p:nvPr>
        </p:nvPicPr>
        <p:blipFill>
          <a:blip r:embed="rId40"/>
          <a:stretch>
            <a:fillRect/>
          </a:stretch>
        </p:blipFill>
        <p:spPr>
          <a:xfrm>
            <a:off x="139227" y="-864372"/>
            <a:ext cx="457200" cy="457200"/>
          </a:xfrm>
          <a:prstGeom prst="rect">
            <a:avLst/>
          </a:prstGeom>
        </p:spPr>
      </p:pic>
      <p:sp>
        <p:nvSpPr>
          <p:cNvPr id="21" name="TextBox 20"/>
          <p:cNvSpPr txBox="1"/>
          <p:nvPr/>
        </p:nvSpPr>
        <p:spPr>
          <a:xfrm>
            <a:off x="1746769" y="4063321"/>
            <a:ext cx="314417" cy="369332"/>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1</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94" name="TextBox 93"/>
          <p:cNvSpPr txBox="1"/>
          <p:nvPr/>
        </p:nvSpPr>
        <p:spPr>
          <a:xfrm>
            <a:off x="2226940" y="4070037"/>
            <a:ext cx="31441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2</a:t>
            </a:r>
          </a:p>
        </p:txBody>
      </p:sp>
      <p:sp>
        <p:nvSpPr>
          <p:cNvPr id="101" name="TextBox 100"/>
          <p:cNvSpPr txBox="1"/>
          <p:nvPr/>
        </p:nvSpPr>
        <p:spPr>
          <a:xfrm>
            <a:off x="2747468" y="4077862"/>
            <a:ext cx="31441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3</a:t>
            </a:r>
          </a:p>
        </p:txBody>
      </p:sp>
      <p:grpSp>
        <p:nvGrpSpPr>
          <p:cNvPr id="30" name="Group 29"/>
          <p:cNvGrpSpPr/>
          <p:nvPr/>
        </p:nvGrpSpPr>
        <p:grpSpPr>
          <a:xfrm>
            <a:off x="653198" y="4114219"/>
            <a:ext cx="6197450" cy="1458523"/>
            <a:chOff x="653198" y="4114219"/>
            <a:chExt cx="6197450" cy="1458523"/>
          </a:xfrm>
        </p:grpSpPr>
        <p:sp>
          <p:nvSpPr>
            <p:cNvPr id="92" name="ques"/>
            <p:cNvSpPr txBox="1"/>
            <p:nvPr/>
          </p:nvSpPr>
          <p:spPr>
            <a:xfrm>
              <a:off x="3728159" y="4114219"/>
              <a:ext cx="3122489" cy="300082"/>
            </a:xfrm>
            <a:prstGeom prst="rect">
              <a:avLst/>
            </a:prstGeom>
            <a:noFill/>
            <a:ln w="28575">
              <a:noFill/>
            </a:ln>
          </p:spPr>
          <p:txBody>
            <a:bodyPr wrap="square" rtlCol="0">
              <a:spAutoFit/>
            </a:bodyPr>
            <a:lstStyle/>
            <a:p>
              <a:pPr algn="ctr"/>
              <a:r>
                <a:rPr lang="vi-VN" sz="1350" b="1" i="1" dirty="0">
                  <a:solidFill>
                    <a:schemeClr val="bg1"/>
                  </a:solidFill>
                  <a:latin typeface="Arial" panose="020B0604020202020204" pitchFamily="34" charset="0"/>
                  <a:cs typeface="Arial" panose="020B0604020202020204" pitchFamily="34" charset="0"/>
                </a:rPr>
                <a:t>Câu hỏi </a:t>
              </a:r>
              <a:r>
                <a:rPr lang="en-US" sz="1350" b="1" i="1" dirty="0" smtClean="0">
                  <a:solidFill>
                    <a:schemeClr val="bg1"/>
                  </a:solidFill>
                  <a:latin typeface="Arial" panose="020B0604020202020204" pitchFamily="34" charset="0"/>
                  <a:cs typeface="Arial" panose="020B0604020202020204" pitchFamily="34" charset="0"/>
                </a:rPr>
                <a:t>10</a:t>
              </a:r>
              <a:r>
                <a:rPr lang="vi-VN" sz="1350" b="1" i="1" dirty="0" smtClean="0">
                  <a:solidFill>
                    <a:schemeClr val="bg1"/>
                  </a:solidFill>
                  <a:latin typeface="Arial" panose="020B0604020202020204" pitchFamily="34" charset="0"/>
                  <a:cs typeface="Arial" panose="020B0604020202020204" pitchFamily="34" charset="0"/>
                </a:rPr>
                <a:t> </a:t>
              </a:r>
              <a:r>
                <a:rPr lang="vi-VN" sz="1350" b="1" i="1" dirty="0">
                  <a:solidFill>
                    <a:schemeClr val="bg1"/>
                  </a:solidFill>
                  <a:latin typeface="Arial" panose="020B0604020202020204" pitchFamily="34" charset="0"/>
                  <a:cs typeface="Arial" panose="020B0604020202020204" pitchFamily="34" charset="0"/>
                </a:rPr>
                <a:t>điểm (Gói </a:t>
              </a:r>
              <a:r>
                <a:rPr lang="en-US" sz="1350" b="1" i="1" dirty="0">
                  <a:solidFill>
                    <a:schemeClr val="bg1"/>
                  </a:solidFill>
                  <a:latin typeface="Arial" panose="020B0604020202020204" pitchFamily="34" charset="0"/>
                  <a:cs typeface="Arial" panose="020B0604020202020204" pitchFamily="34" charset="0"/>
                </a:rPr>
                <a:t> </a:t>
              </a:r>
              <a:r>
                <a:rPr lang="en-US" sz="1350" b="1" i="1" dirty="0" smtClean="0">
                  <a:solidFill>
                    <a:schemeClr val="bg1"/>
                  </a:solidFill>
                  <a:latin typeface="Arial" panose="020B0604020202020204" pitchFamily="34" charset="0"/>
                  <a:cs typeface="Arial" panose="020B0604020202020204" pitchFamily="34" charset="0"/>
                </a:rPr>
                <a:t>60</a:t>
              </a:r>
              <a:r>
                <a:rPr lang="vi-VN" sz="1350" b="1" i="1" dirty="0" smtClean="0">
                  <a:solidFill>
                    <a:schemeClr val="bg1"/>
                  </a:solidFill>
                  <a:latin typeface="Arial" panose="020B0604020202020204" pitchFamily="34" charset="0"/>
                  <a:cs typeface="Arial" panose="020B0604020202020204" pitchFamily="34" charset="0"/>
                </a:rPr>
                <a:t> </a:t>
              </a:r>
              <a:r>
                <a:rPr lang="vi-VN" sz="1350" b="1" i="1" dirty="0">
                  <a:solidFill>
                    <a:schemeClr val="bg1"/>
                  </a:solidFill>
                  <a:latin typeface="Arial" panose="020B0604020202020204" pitchFamily="34" charset="0"/>
                  <a:cs typeface="Arial" panose="020B0604020202020204" pitchFamily="34" charset="0"/>
                </a:rPr>
                <a:t>điểm)</a:t>
              </a:r>
            </a:p>
          </p:txBody>
        </p:sp>
        <mc:AlternateContent xmlns:mc="http://schemas.openxmlformats.org/markup-compatibility/2006" xmlns:a14="http://schemas.microsoft.com/office/drawing/2010/main">
          <mc:Choice Requires="a14">
            <p:sp>
              <p:nvSpPr>
                <p:cNvPr id="29" name="TextBox 28"/>
                <p:cNvSpPr txBox="1"/>
                <p:nvPr/>
              </p:nvSpPr>
              <p:spPr>
                <a:xfrm>
                  <a:off x="653198" y="4453589"/>
                  <a:ext cx="5945624" cy="1119153"/>
                </a:xfrm>
                <a:prstGeom prst="rect">
                  <a:avLst/>
                </a:prstGeom>
                <a:noFill/>
              </p:spPr>
              <p:txBody>
                <a:bodyPr wrap="square" rtlCol="0">
                  <a:spAutoFit/>
                </a:bodyPr>
                <a:lstStyle/>
                <a:p>
                  <a:r>
                    <a:rPr lang="en-US" sz="2200" dirty="0" smtClean="0">
                      <a:solidFill>
                        <a:schemeClr val="bg1"/>
                      </a:solidFill>
                      <a:latin typeface="Times New Roman" panose="02020603050405020304" pitchFamily="18" charset="0"/>
                      <a:cs typeface="Times New Roman" panose="02020603050405020304" pitchFamily="18" charset="0"/>
                    </a:rPr>
                    <a:t>Trên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cùng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nửa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mặt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phẳng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bờ</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chứa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tia</a:t>
                  </a:r>
                  <a:r>
                    <a:rPr lang="en-US" sz="2200" dirty="0">
                      <a:solidFill>
                        <a:schemeClr val="bg1"/>
                      </a:solidFill>
                      <a:latin typeface="Times New Roman" panose="02020603050405020304" pitchFamily="18" charset="0"/>
                      <a:cs typeface="Times New Roman" panose="02020603050405020304" pitchFamily="18" charset="0"/>
                    </a:rPr>
                    <a:t> Ox. </a:t>
                  </a:r>
                  <a:r>
                    <a:rPr lang="en-US" sz="2200" dirty="0" err="1">
                      <a:solidFill>
                        <a:schemeClr val="bg1"/>
                      </a:solidFill>
                      <a:latin typeface="Times New Roman" panose="02020603050405020304" pitchFamily="18" charset="0"/>
                      <a:cs typeface="Times New Roman" panose="02020603050405020304" pitchFamily="18" charset="0"/>
                    </a:rPr>
                    <a:t>Vẽ</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hai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tia</a:t>
                  </a:r>
                  <a:r>
                    <a:rPr lang="en-US" sz="2200" dirty="0">
                      <a:solidFill>
                        <a:schemeClr val="bg1"/>
                      </a:solidFill>
                      <a:latin typeface="Times New Roman" panose="02020603050405020304" pitchFamily="18" charset="0"/>
                      <a:cs typeface="Times New Roman" panose="02020603050405020304" pitchFamily="18" charset="0"/>
                    </a:rPr>
                    <a:t> Oy, Oz </a:t>
                  </a:r>
                  <a:r>
                    <a:rPr lang="en-US" sz="2200" dirty="0" err="1">
                      <a:solidFill>
                        <a:schemeClr val="bg1"/>
                      </a:solidFill>
                      <a:latin typeface="Times New Roman" panose="02020603050405020304" pitchFamily="18" charset="0"/>
                      <a:cs typeface="Times New Roman" panose="02020603050405020304" pitchFamily="18" charset="0"/>
                    </a:rPr>
                    <a:t>sao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cho</a:t>
                  </a:r>
                  <a:r>
                    <a:rPr lang="en-US" sz="2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200" i="1">
                              <a:solidFill>
                                <a:schemeClr val="bg1"/>
                              </a:solidFill>
                              <a:latin typeface="Cambria Math" panose="02040503050406030204" pitchFamily="18" charset="0"/>
                            </a:rPr>
                          </m:ctrlPr>
                        </m:accPr>
                        <m:e>
                          <m:r>
                            <a:rPr lang="en-US" sz="2200" i="1">
                              <a:solidFill>
                                <a:schemeClr val="bg1"/>
                              </a:solidFill>
                              <a:latin typeface="Cambria Math" panose="02040503050406030204" pitchFamily="18" charset="0"/>
                            </a:rPr>
                            <m:t>𝑥𝑂𝑦</m:t>
                          </m:r>
                        </m:e>
                      </m:acc>
                      <m:r>
                        <a:rPr lang="en-US" sz="2200" i="1">
                          <a:solidFill>
                            <a:schemeClr val="bg1"/>
                          </a:solidFill>
                          <a:latin typeface="Cambria Math" panose="02040503050406030204" pitchFamily="18" charset="0"/>
                        </a:rPr>
                        <m:t>=</m:t>
                      </m:r>
                      <m:sSup>
                        <m:sSupPr>
                          <m:ctrlPr>
                            <a:rPr lang="en-US" sz="2200" i="1">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4</m:t>
                          </m:r>
                          <m:r>
                            <a:rPr lang="en-US" sz="2200" i="1">
                              <a:solidFill>
                                <a:schemeClr val="bg1"/>
                              </a:solidFill>
                              <a:latin typeface="Cambria Math" panose="02040503050406030204" pitchFamily="18" charset="0"/>
                            </a:rPr>
                            <m:t>0</m:t>
                          </m:r>
                        </m:e>
                        <m:sup>
                          <m:r>
                            <a:rPr lang="en-US" sz="2200" i="1">
                              <a:solidFill>
                                <a:schemeClr val="bg1"/>
                              </a:solidFill>
                              <a:latin typeface="Cambria Math" panose="02040503050406030204" pitchFamily="18" charset="0"/>
                            </a:rPr>
                            <m:t>0</m:t>
                          </m:r>
                        </m:sup>
                      </m:sSup>
                      <m:r>
                        <a:rPr lang="en-US" sz="2200" i="1">
                          <a:solidFill>
                            <a:schemeClr val="bg1"/>
                          </a:solidFill>
                          <a:latin typeface="Cambria Math" panose="02040503050406030204" pitchFamily="18" charset="0"/>
                        </a:rPr>
                        <m:t>; </m:t>
                      </m:r>
                      <m:acc>
                        <m:accPr>
                          <m:chr m:val="̂"/>
                          <m:ctrlPr>
                            <a:rPr lang="en-US" sz="2200" i="1">
                              <a:solidFill>
                                <a:schemeClr val="bg1"/>
                              </a:solidFill>
                              <a:latin typeface="Cambria Math" panose="02040503050406030204" pitchFamily="18" charset="0"/>
                            </a:rPr>
                          </m:ctrlPr>
                        </m:accPr>
                        <m:e>
                          <m:r>
                            <a:rPr lang="en-US" sz="2200" i="1">
                              <a:solidFill>
                                <a:schemeClr val="bg1"/>
                              </a:solidFill>
                              <a:latin typeface="Cambria Math" panose="02040503050406030204" pitchFamily="18" charset="0"/>
                            </a:rPr>
                            <m:t>𝑥𝑂𝑧</m:t>
                          </m:r>
                        </m:e>
                      </m:acc>
                      <m:r>
                        <a:rPr lang="en-US" sz="2200" i="1">
                          <a:solidFill>
                            <a:schemeClr val="bg1"/>
                          </a:solidFill>
                          <a:latin typeface="Cambria Math" panose="02040503050406030204" pitchFamily="18" charset="0"/>
                        </a:rPr>
                        <m:t>=</m:t>
                      </m:r>
                      <m:sSup>
                        <m:sSupPr>
                          <m:ctrlPr>
                            <a:rPr lang="en-US" sz="2200" i="1">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8</m:t>
                          </m:r>
                          <m:r>
                            <a:rPr lang="en-US" sz="2200" i="1">
                              <a:solidFill>
                                <a:schemeClr val="bg1"/>
                              </a:solidFill>
                              <a:latin typeface="Cambria Math" panose="02040503050406030204" pitchFamily="18" charset="0"/>
                            </a:rPr>
                            <m:t>0</m:t>
                          </m:r>
                        </m:e>
                        <m:sup>
                          <m:r>
                            <a:rPr lang="en-US" sz="2200" i="1">
                              <a:solidFill>
                                <a:schemeClr val="bg1"/>
                              </a:solidFill>
                              <a:latin typeface="Cambria Math" panose="02040503050406030204" pitchFamily="18" charset="0"/>
                            </a:rPr>
                            <m:t>0</m:t>
                          </m:r>
                        </m:sup>
                      </m:sSup>
                    </m:oMath>
                  </a14:m>
                  <a:r>
                    <a:rPr lang="en-US" sz="2200" dirty="0" smtClean="0">
                      <a:solidFill>
                        <a:schemeClr val="bg1"/>
                      </a:solidFill>
                      <a:latin typeface="Times New Roman" panose="02020603050405020304" pitchFamily="18" charset="0"/>
                      <a:cs typeface="Times New Roman" panose="02020603050405020304" pitchFamily="18" charset="0"/>
                    </a:rPr>
                    <a:t>. </a:t>
                  </a:r>
                  <a:r>
                    <a:rPr lang="en-US" sz="2200" dirty="0" err="1" smtClean="0">
                      <a:solidFill>
                        <a:schemeClr val="bg1"/>
                      </a:solidFill>
                      <a:latin typeface="Times New Roman" panose="02020603050405020304" pitchFamily="18" charset="0"/>
                      <a:cs typeface="Times New Roman" panose="02020603050405020304" pitchFamily="18" charset="0"/>
                    </a:rPr>
                    <a:t>Trong</a:t>
                  </a:r>
                  <a:r>
                    <a:rPr lang="en-US" sz="2200" dirty="0" smtClean="0">
                      <a:solidFill>
                        <a:schemeClr val="bg1"/>
                      </a:solidFill>
                      <a:latin typeface="Times New Roman" panose="02020603050405020304" pitchFamily="18" charset="0"/>
                      <a:cs typeface="Times New Roman" panose="02020603050405020304" pitchFamily="18" charset="0"/>
                    </a:rPr>
                    <a:t> </a:t>
                  </a:r>
                  <a:r>
                    <a:rPr lang="en-US" sz="2200" dirty="0" err="1" smtClean="0">
                      <a:solidFill>
                        <a:schemeClr val="bg1"/>
                      </a:solidFill>
                      <a:latin typeface="Times New Roman" panose="02020603050405020304" pitchFamily="18" charset="0"/>
                      <a:cs typeface="Times New Roman" panose="02020603050405020304" pitchFamily="18" charset="0"/>
                    </a:rPr>
                    <a:t>ba</a:t>
                  </a:r>
                  <a:r>
                    <a:rPr lang="en-US" sz="2200" dirty="0" smtClean="0">
                      <a:solidFill>
                        <a:schemeClr val="bg1"/>
                      </a:solidFill>
                      <a:latin typeface="Times New Roman" panose="02020603050405020304" pitchFamily="18" charset="0"/>
                      <a:cs typeface="Times New Roman" panose="02020603050405020304" pitchFamily="18" charset="0"/>
                    </a:rPr>
                    <a:t> </a:t>
                  </a:r>
                  <a:r>
                    <a:rPr lang="en-US" sz="2200" dirty="0" err="1" smtClean="0">
                      <a:solidFill>
                        <a:schemeClr val="bg1"/>
                      </a:solidFill>
                      <a:latin typeface="Times New Roman" panose="02020603050405020304" pitchFamily="18" charset="0"/>
                      <a:cs typeface="Times New Roman" panose="02020603050405020304" pitchFamily="18" charset="0"/>
                    </a:rPr>
                    <a:t>tia</a:t>
                  </a:r>
                  <a:r>
                    <a:rPr lang="en-US" sz="2200" dirty="0" smtClean="0">
                      <a:solidFill>
                        <a:schemeClr val="bg1"/>
                      </a:solidFill>
                      <a:latin typeface="Times New Roman" panose="02020603050405020304" pitchFamily="18" charset="0"/>
                      <a:cs typeface="Times New Roman" panose="02020603050405020304" pitchFamily="18" charset="0"/>
                    </a:rPr>
                    <a:t> Ox, Oy, Oz </a:t>
                  </a:r>
                  <a:r>
                    <a:rPr lang="en-US" sz="2200" dirty="0" err="1" smtClean="0">
                      <a:solidFill>
                        <a:schemeClr val="bg1"/>
                      </a:solidFill>
                      <a:latin typeface="Times New Roman" panose="02020603050405020304" pitchFamily="18" charset="0"/>
                      <a:cs typeface="Times New Roman" panose="02020603050405020304" pitchFamily="18" charset="0"/>
                    </a:rPr>
                    <a:t>thì</a:t>
                  </a:r>
                  <a:r>
                    <a:rPr lang="en-US" sz="2200" dirty="0" smtClean="0">
                      <a:solidFill>
                        <a:schemeClr val="bg1"/>
                      </a:solidFill>
                      <a:latin typeface="Times New Roman" panose="02020603050405020304" pitchFamily="18" charset="0"/>
                      <a:cs typeface="Times New Roman" panose="02020603050405020304" pitchFamily="18" charset="0"/>
                    </a:rPr>
                    <a:t> </a:t>
                  </a:r>
                  <a:r>
                    <a:rPr lang="en-US" sz="2200" dirty="0" err="1" smtClean="0">
                      <a:solidFill>
                        <a:schemeClr val="bg1"/>
                      </a:solidFill>
                      <a:latin typeface="Times New Roman" panose="02020603050405020304" pitchFamily="18" charset="0"/>
                      <a:cs typeface="Times New Roman" panose="02020603050405020304" pitchFamily="18" charset="0"/>
                    </a:rPr>
                    <a:t>tia</a:t>
                  </a:r>
                  <a:r>
                    <a:rPr lang="en-US" sz="2200" dirty="0" smtClean="0">
                      <a:solidFill>
                        <a:schemeClr val="bg1"/>
                      </a:solidFill>
                      <a:latin typeface="Times New Roman" panose="02020603050405020304" pitchFamily="18" charset="0"/>
                      <a:cs typeface="Times New Roman" panose="02020603050405020304" pitchFamily="18" charset="0"/>
                    </a:rPr>
                    <a:t> </a:t>
                  </a:r>
                  <a:r>
                    <a:rPr lang="en-US" sz="2200" dirty="0" err="1" smtClean="0">
                      <a:solidFill>
                        <a:schemeClr val="bg1"/>
                      </a:solidFill>
                      <a:latin typeface="Times New Roman" panose="02020603050405020304" pitchFamily="18" charset="0"/>
                      <a:cs typeface="Times New Roman" panose="02020603050405020304" pitchFamily="18" charset="0"/>
                    </a:rPr>
                    <a:t>nào</a:t>
                  </a:r>
                  <a:r>
                    <a:rPr lang="en-US" sz="2200" dirty="0" smtClean="0">
                      <a:solidFill>
                        <a:schemeClr val="bg1"/>
                      </a:solidFill>
                      <a:latin typeface="Times New Roman" panose="02020603050405020304" pitchFamily="18" charset="0"/>
                      <a:cs typeface="Times New Roman" panose="02020603050405020304" pitchFamily="18" charset="0"/>
                    </a:rPr>
                    <a:t> </a:t>
                  </a:r>
                  <a:r>
                    <a:rPr lang="en-US" sz="2200" dirty="0" err="1" smtClean="0">
                      <a:solidFill>
                        <a:schemeClr val="bg1"/>
                      </a:solidFill>
                      <a:latin typeface="Times New Roman" panose="02020603050405020304" pitchFamily="18" charset="0"/>
                      <a:cs typeface="Times New Roman" panose="02020603050405020304" pitchFamily="18" charset="0"/>
                    </a:rPr>
                    <a:t>nằm</a:t>
                  </a:r>
                  <a:r>
                    <a:rPr lang="en-US" sz="2200" dirty="0" smtClean="0">
                      <a:solidFill>
                        <a:schemeClr val="bg1"/>
                      </a:solidFill>
                      <a:latin typeface="Times New Roman" panose="02020603050405020304" pitchFamily="18" charset="0"/>
                      <a:cs typeface="Times New Roman" panose="02020603050405020304" pitchFamily="18" charset="0"/>
                    </a:rPr>
                    <a:t> </a:t>
                  </a:r>
                  <a:r>
                    <a:rPr lang="en-US" sz="2200" dirty="0" err="1" smtClean="0">
                      <a:solidFill>
                        <a:schemeClr val="bg1"/>
                      </a:solidFill>
                      <a:latin typeface="Times New Roman" panose="02020603050405020304" pitchFamily="18" charset="0"/>
                      <a:cs typeface="Times New Roman" panose="02020603050405020304" pitchFamily="18" charset="0"/>
                    </a:rPr>
                    <a:t>giữa</a:t>
                  </a:r>
                  <a:r>
                    <a:rPr lang="en-US" sz="2200" dirty="0" smtClean="0">
                      <a:solidFill>
                        <a:schemeClr val="bg1"/>
                      </a:solidFill>
                      <a:latin typeface="Times New Roman" panose="02020603050405020304" pitchFamily="18" charset="0"/>
                      <a:cs typeface="Times New Roman" panose="02020603050405020304" pitchFamily="18" charset="0"/>
                    </a:rPr>
                    <a:t> ? </a:t>
                  </a:r>
                  <a:endParaRPr lang="en-US" sz="2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53198" y="4453589"/>
                  <a:ext cx="5945624" cy="1119153"/>
                </a:xfrm>
                <a:prstGeom prst="rect">
                  <a:avLst/>
                </a:prstGeom>
                <a:blipFill rotWithShape="1">
                  <a:blip r:embed="rId52"/>
                  <a:stretch>
                    <a:fillRect l="-1231" t="-3279" b="-10383"/>
                  </a:stretch>
                </a:blipFill>
              </p:spPr>
              <p:txBody>
                <a:bodyPr/>
                <a:lstStyle/>
                <a:p>
                  <a:r>
                    <a:rPr lang="en-US">
                      <a:noFill/>
                    </a:rPr>
                    <a:t> </a:t>
                  </a:r>
                </a:p>
              </p:txBody>
            </p:sp>
          </mc:Fallback>
        </mc:AlternateContent>
      </p:grpSp>
      <p:grpSp>
        <p:nvGrpSpPr>
          <p:cNvPr id="33" name="Group 32"/>
          <p:cNvGrpSpPr/>
          <p:nvPr/>
        </p:nvGrpSpPr>
        <p:grpSpPr>
          <a:xfrm>
            <a:off x="852976" y="4068390"/>
            <a:ext cx="6019689" cy="1136599"/>
            <a:chOff x="665487" y="4108851"/>
            <a:chExt cx="6019689" cy="1136599"/>
          </a:xfrm>
        </p:grpSpPr>
        <mc:AlternateContent xmlns:mc="http://schemas.openxmlformats.org/markup-compatibility/2006" xmlns:a14="http://schemas.microsoft.com/office/drawing/2010/main">
          <mc:Choice Requires="a14">
            <p:sp>
              <p:nvSpPr>
                <p:cNvPr id="31" name="TextBox 30"/>
                <p:cNvSpPr txBox="1"/>
                <p:nvPr/>
              </p:nvSpPr>
              <p:spPr>
                <a:xfrm>
                  <a:off x="665487" y="4390344"/>
                  <a:ext cx="5951460" cy="855106"/>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Cho </a:t>
                  </a:r>
                  <a:r>
                    <a:rPr lang="en-US" sz="2400" dirty="0" err="1" smtClean="0">
                      <a:solidFill>
                        <a:schemeClr val="bg1"/>
                      </a:solidFill>
                      <a:latin typeface="Times New Roman" panose="02020603050405020304" pitchFamily="18" charset="0"/>
                      <a:cs typeface="Times New Roman" panose="02020603050405020304" pitchFamily="18" charset="0"/>
                    </a:rPr>
                    <a:t>Ot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tia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phân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giác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của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góc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tù</a:t>
                  </a:r>
                  <a:r>
                    <a:rPr lang="en-US" sz="24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solidFill>
                                <a:schemeClr val="bg1"/>
                              </a:solidFill>
                              <a:latin typeface="Cambria Math" panose="02040503050406030204" pitchFamily="18" charset="0"/>
                            </a:rPr>
                          </m:ctrlPr>
                        </m:accPr>
                        <m:e>
                          <m:r>
                            <a:rPr lang="en-US" sz="2400" b="0" i="1" smtClean="0">
                              <a:solidFill>
                                <a:schemeClr val="bg1"/>
                              </a:solidFill>
                              <a:latin typeface="Cambria Math" panose="02040503050406030204" pitchFamily="18" charset="0"/>
                            </a:rPr>
                            <m:t>𝑥𝑂𝑦</m:t>
                          </m:r>
                        </m:e>
                      </m:acc>
                    </m:oMath>
                  </a14:m>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Hỏi</a:t>
                  </a:r>
                  <a:r>
                    <a:rPr lang="en-US" sz="24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chemeClr val="bg1"/>
                              </a:solidFill>
                              <a:latin typeface="Cambria Math" panose="02040503050406030204" pitchFamily="18" charset="0"/>
                            </a:rPr>
                          </m:ctrlPr>
                        </m:accPr>
                        <m:e>
                          <m:r>
                            <a:rPr lang="en-US" sz="2400" b="0" i="1" smtClean="0">
                              <a:solidFill>
                                <a:schemeClr val="bg1"/>
                              </a:solidFill>
                              <a:latin typeface="Cambria Math" panose="02040503050406030204" pitchFamily="18" charset="0"/>
                            </a:rPr>
                            <m:t>𝑡</m:t>
                          </m:r>
                          <m:r>
                            <a:rPr lang="en-US" sz="2400" i="1">
                              <a:solidFill>
                                <a:schemeClr val="bg1"/>
                              </a:solidFill>
                              <a:latin typeface="Cambria Math" panose="02040503050406030204" pitchFamily="18" charset="0"/>
                            </a:rPr>
                            <m:t>𝑂𝑦</m:t>
                          </m:r>
                        </m:e>
                      </m:acc>
                    </m:oMath>
                  </a14:m>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góc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tù</a:t>
                  </a:r>
                  <a:r>
                    <a:rPr lang="en-US" sz="2400" dirty="0" smtClean="0">
                      <a:solidFill>
                        <a:schemeClr val="bg1"/>
                      </a:solidFill>
                      <a:latin typeface="Times New Roman" panose="02020603050405020304" pitchFamily="18" charset="0"/>
                      <a:cs typeface="Times New Roman" panose="02020603050405020304" pitchFamily="18" charset="0"/>
                    </a:rPr>
                    <a:t> hay </a:t>
                  </a:r>
                  <a:r>
                    <a:rPr lang="en-US" sz="2400" dirty="0" err="1" smtClean="0">
                      <a:solidFill>
                        <a:schemeClr val="bg1"/>
                      </a:solidFill>
                      <a:latin typeface="Times New Roman" panose="02020603050405020304" pitchFamily="18" charset="0"/>
                      <a:cs typeface="Times New Roman" panose="02020603050405020304" pitchFamily="18" charset="0"/>
                    </a:rPr>
                    <a:t>góc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nhọn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vì</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sao</a:t>
                  </a:r>
                  <a:r>
                    <a:rPr lang="en-US" sz="2400" dirty="0" smtClean="0">
                      <a:solidFill>
                        <a:schemeClr val="bg1"/>
                      </a:solidFill>
                      <a:latin typeface="Times New Roman" panose="02020603050405020304" pitchFamily="18" charset="0"/>
                      <a:cs typeface="Times New Roman" panose="02020603050405020304" pitchFamily="18" charset="0"/>
                    </a:rPr>
                    <a:t> ? </a:t>
                  </a:r>
                  <a:endParaRPr lang="en-US" sz="24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65487" y="4390344"/>
                  <a:ext cx="5951460" cy="855106"/>
                </a:xfrm>
                <a:prstGeom prst="rect">
                  <a:avLst/>
                </a:prstGeom>
                <a:blipFill>
                  <a:blip r:embed="rId53"/>
                  <a:stretch>
                    <a:fillRect l="-1537" t="-4286" b="-15714"/>
                  </a:stretch>
                </a:blipFill>
              </p:spPr>
              <p:txBody>
                <a:bodyPr/>
                <a:lstStyle/>
                <a:p>
                  <a:r>
                    <a:rPr lang="en-US">
                      <a:noFill/>
                    </a:rPr>
                    <a:t> </a:t>
                  </a:r>
                </a:p>
              </p:txBody>
            </p:sp>
          </mc:Fallback>
        </mc:AlternateContent>
        <p:sp>
          <p:nvSpPr>
            <p:cNvPr id="102" name="ques"/>
            <p:cNvSpPr txBox="1"/>
            <p:nvPr/>
          </p:nvSpPr>
          <p:spPr>
            <a:xfrm>
              <a:off x="3562687" y="4108851"/>
              <a:ext cx="3122489" cy="300082"/>
            </a:xfrm>
            <a:prstGeom prst="rect">
              <a:avLst/>
            </a:prstGeom>
            <a:noFill/>
            <a:ln w="28575">
              <a:noFill/>
            </a:ln>
          </p:spPr>
          <p:txBody>
            <a:bodyPr wrap="square" rtlCol="0">
              <a:spAutoFit/>
            </a:bodyPr>
            <a:lstStyle/>
            <a:p>
              <a:pPr algn="ctr"/>
              <a:r>
                <a:rPr lang="vi-VN" sz="1350" b="1" i="1" dirty="0">
                  <a:solidFill>
                    <a:schemeClr val="bg1"/>
                  </a:solidFill>
                  <a:latin typeface="Arial" panose="020B0604020202020204" pitchFamily="34" charset="0"/>
                  <a:cs typeface="Arial" panose="020B0604020202020204" pitchFamily="34" charset="0"/>
                </a:rPr>
                <a:t>Câu hỏi </a:t>
              </a:r>
              <a:r>
                <a:rPr lang="en-US" sz="1350" b="1" i="1" dirty="0">
                  <a:solidFill>
                    <a:schemeClr val="bg1"/>
                  </a:solidFill>
                  <a:latin typeface="Arial" panose="020B0604020202020204" pitchFamily="34" charset="0"/>
                  <a:cs typeface="Arial" panose="020B0604020202020204" pitchFamily="34" charset="0"/>
                </a:rPr>
                <a:t>2</a:t>
              </a:r>
              <a:r>
                <a:rPr lang="en-US" sz="1350" b="1" i="1" dirty="0" smtClean="0">
                  <a:solidFill>
                    <a:schemeClr val="bg1"/>
                  </a:solidFill>
                  <a:latin typeface="Arial" panose="020B0604020202020204" pitchFamily="34" charset="0"/>
                  <a:cs typeface="Arial" panose="020B0604020202020204" pitchFamily="34" charset="0"/>
                </a:rPr>
                <a:t>0</a:t>
              </a:r>
              <a:r>
                <a:rPr lang="vi-VN" sz="1350" b="1" i="1" dirty="0" smtClean="0">
                  <a:solidFill>
                    <a:schemeClr val="bg1"/>
                  </a:solidFill>
                  <a:latin typeface="Arial" panose="020B0604020202020204" pitchFamily="34" charset="0"/>
                  <a:cs typeface="Arial" panose="020B0604020202020204" pitchFamily="34" charset="0"/>
                </a:rPr>
                <a:t> </a:t>
              </a:r>
              <a:r>
                <a:rPr lang="vi-VN" sz="1350" b="1" i="1" dirty="0">
                  <a:solidFill>
                    <a:schemeClr val="bg1"/>
                  </a:solidFill>
                  <a:latin typeface="Arial" panose="020B0604020202020204" pitchFamily="34" charset="0"/>
                  <a:cs typeface="Arial" panose="020B0604020202020204" pitchFamily="34" charset="0"/>
                </a:rPr>
                <a:t>điểm (Gói </a:t>
              </a:r>
              <a:r>
                <a:rPr lang="en-US" sz="1350" b="1" i="1" dirty="0">
                  <a:solidFill>
                    <a:schemeClr val="bg1"/>
                  </a:solidFill>
                  <a:latin typeface="Arial" panose="020B0604020202020204" pitchFamily="34" charset="0"/>
                  <a:cs typeface="Arial" panose="020B0604020202020204" pitchFamily="34" charset="0"/>
                </a:rPr>
                <a:t> </a:t>
              </a:r>
              <a:r>
                <a:rPr lang="en-US" sz="1350" b="1" i="1" dirty="0" smtClean="0">
                  <a:solidFill>
                    <a:schemeClr val="bg1"/>
                  </a:solidFill>
                  <a:latin typeface="Arial" panose="020B0604020202020204" pitchFamily="34" charset="0"/>
                  <a:cs typeface="Arial" panose="020B0604020202020204" pitchFamily="34" charset="0"/>
                </a:rPr>
                <a:t>60</a:t>
              </a:r>
              <a:r>
                <a:rPr lang="vi-VN" sz="1350" b="1" i="1" dirty="0" smtClean="0">
                  <a:solidFill>
                    <a:schemeClr val="bg1"/>
                  </a:solidFill>
                  <a:latin typeface="Arial" panose="020B0604020202020204" pitchFamily="34" charset="0"/>
                  <a:cs typeface="Arial" panose="020B0604020202020204" pitchFamily="34" charset="0"/>
                </a:rPr>
                <a:t> </a:t>
              </a:r>
              <a:r>
                <a:rPr lang="vi-VN" sz="1350" b="1" i="1" dirty="0">
                  <a:solidFill>
                    <a:schemeClr val="bg1"/>
                  </a:solidFill>
                  <a:latin typeface="Arial" panose="020B0604020202020204" pitchFamily="34" charset="0"/>
                  <a:cs typeface="Arial" panose="020B0604020202020204" pitchFamily="34" charset="0"/>
                </a:rPr>
                <a:t>điểm)</a:t>
              </a:r>
            </a:p>
          </p:txBody>
        </p:sp>
      </p:grpSp>
      <p:grpSp>
        <p:nvGrpSpPr>
          <p:cNvPr id="54" name="Group 53"/>
          <p:cNvGrpSpPr/>
          <p:nvPr/>
        </p:nvGrpSpPr>
        <p:grpSpPr>
          <a:xfrm>
            <a:off x="702302" y="4057030"/>
            <a:ext cx="6112027" cy="1309513"/>
            <a:chOff x="917602" y="2865659"/>
            <a:chExt cx="6112027" cy="1309513"/>
          </a:xfrm>
        </p:grpSpPr>
        <p:sp>
          <p:nvSpPr>
            <p:cNvPr id="38" name="TextBox 37"/>
            <p:cNvSpPr txBox="1"/>
            <p:nvPr/>
          </p:nvSpPr>
          <p:spPr>
            <a:xfrm>
              <a:off x="917602" y="3344175"/>
              <a:ext cx="6112027" cy="830997"/>
            </a:xfrm>
            <a:prstGeom prst="rect">
              <a:avLst/>
            </a:prstGeom>
            <a:noFill/>
          </p:spPr>
          <p:txBody>
            <a:bodyPr wrap="square" rtlCol="0">
              <a:spAutoFit/>
            </a:bodyPr>
            <a:lstStyle/>
            <a:p>
              <a:r>
                <a:rPr lang="en-US" sz="2400" dirty="0" err="1" smtClean="0">
                  <a:solidFill>
                    <a:schemeClr val="bg1"/>
                  </a:solidFill>
                  <a:latin typeface="Times New Roman" panose="02020603050405020304" pitchFamily="18" charset="0"/>
                  <a:cs typeface="Times New Roman" panose="02020603050405020304" pitchFamily="18" charset="0"/>
                </a:rPr>
                <a:t>Bạn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hãy</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trả</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lời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câu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hỏi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từ</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bạn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phóng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viên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sau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đây</a:t>
              </a:r>
              <a:r>
                <a:rPr lang="en-US" sz="2400" dirty="0" smtClean="0">
                  <a:solidFill>
                    <a:schemeClr val="bg1"/>
                  </a:solidFill>
                  <a:latin typeface="Times New Roman" panose="02020603050405020304" pitchFamily="18" charset="0"/>
                  <a:cs typeface="Times New Roman" panose="02020603050405020304" pitchFamily="18" charset="0"/>
                </a:rPr>
                <a:t> ?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03" name="ques"/>
            <p:cNvSpPr txBox="1"/>
            <p:nvPr/>
          </p:nvSpPr>
          <p:spPr>
            <a:xfrm>
              <a:off x="3809895" y="2865659"/>
              <a:ext cx="3122489" cy="300082"/>
            </a:xfrm>
            <a:prstGeom prst="rect">
              <a:avLst/>
            </a:prstGeom>
            <a:noFill/>
            <a:ln w="28575">
              <a:noFill/>
            </a:ln>
          </p:spPr>
          <p:txBody>
            <a:bodyPr wrap="square" rtlCol="0">
              <a:spAutoFit/>
            </a:bodyPr>
            <a:lstStyle/>
            <a:p>
              <a:pPr algn="ctr"/>
              <a:r>
                <a:rPr lang="vi-VN" sz="1350" b="1" i="1" dirty="0">
                  <a:solidFill>
                    <a:schemeClr val="bg1"/>
                  </a:solidFill>
                  <a:latin typeface="Arial" panose="020B0604020202020204" pitchFamily="34" charset="0"/>
                  <a:cs typeface="Arial" panose="020B0604020202020204" pitchFamily="34" charset="0"/>
                </a:rPr>
                <a:t>Câu hỏi </a:t>
              </a:r>
              <a:r>
                <a:rPr lang="en-US" sz="1350" b="1" i="1" dirty="0" smtClean="0">
                  <a:solidFill>
                    <a:schemeClr val="bg1"/>
                  </a:solidFill>
                  <a:latin typeface="Arial" panose="020B0604020202020204" pitchFamily="34" charset="0"/>
                  <a:cs typeface="Arial" panose="020B0604020202020204" pitchFamily="34" charset="0"/>
                </a:rPr>
                <a:t>30</a:t>
              </a:r>
              <a:r>
                <a:rPr lang="vi-VN" sz="1350" b="1" i="1" dirty="0" smtClean="0">
                  <a:solidFill>
                    <a:schemeClr val="bg1"/>
                  </a:solidFill>
                  <a:latin typeface="Arial" panose="020B0604020202020204" pitchFamily="34" charset="0"/>
                  <a:cs typeface="Arial" panose="020B0604020202020204" pitchFamily="34" charset="0"/>
                </a:rPr>
                <a:t> </a:t>
              </a:r>
              <a:r>
                <a:rPr lang="vi-VN" sz="1350" b="1" i="1" dirty="0">
                  <a:solidFill>
                    <a:schemeClr val="bg1"/>
                  </a:solidFill>
                  <a:latin typeface="Arial" panose="020B0604020202020204" pitchFamily="34" charset="0"/>
                  <a:cs typeface="Arial" panose="020B0604020202020204" pitchFamily="34" charset="0"/>
                </a:rPr>
                <a:t>điểm (Gói </a:t>
              </a:r>
              <a:r>
                <a:rPr lang="en-US" sz="1350" b="1" i="1" dirty="0">
                  <a:solidFill>
                    <a:schemeClr val="bg1"/>
                  </a:solidFill>
                  <a:latin typeface="Arial" panose="020B0604020202020204" pitchFamily="34" charset="0"/>
                  <a:cs typeface="Arial" panose="020B0604020202020204" pitchFamily="34" charset="0"/>
                </a:rPr>
                <a:t> </a:t>
              </a:r>
              <a:r>
                <a:rPr lang="en-US" sz="1350" b="1" i="1" dirty="0" smtClean="0">
                  <a:solidFill>
                    <a:schemeClr val="bg1"/>
                  </a:solidFill>
                  <a:latin typeface="Arial" panose="020B0604020202020204" pitchFamily="34" charset="0"/>
                  <a:cs typeface="Arial" panose="020B0604020202020204" pitchFamily="34" charset="0"/>
                </a:rPr>
                <a:t>60</a:t>
              </a:r>
              <a:r>
                <a:rPr lang="vi-VN" sz="1350" b="1" i="1" dirty="0" smtClean="0">
                  <a:solidFill>
                    <a:schemeClr val="bg1"/>
                  </a:solidFill>
                  <a:latin typeface="Arial" panose="020B0604020202020204" pitchFamily="34" charset="0"/>
                  <a:cs typeface="Arial" panose="020B0604020202020204" pitchFamily="34" charset="0"/>
                </a:rPr>
                <a:t> </a:t>
              </a:r>
              <a:r>
                <a:rPr lang="vi-VN" sz="1350" b="1" i="1" dirty="0">
                  <a:solidFill>
                    <a:schemeClr val="bg1"/>
                  </a:solidFill>
                  <a:latin typeface="Arial" panose="020B0604020202020204" pitchFamily="34" charset="0"/>
                  <a:cs typeface="Arial" panose="020B0604020202020204" pitchFamily="34" charset="0"/>
                </a:rPr>
                <a:t>điểm)</a:t>
              </a:r>
            </a:p>
          </p:txBody>
        </p:sp>
      </p:grpSp>
      <p:sp>
        <p:nvSpPr>
          <p:cNvPr id="55" name="Explosion 1 54">
            <a:hlinkClick r:id="rId54" action="ppaction://hlinksldjump"/>
          </p:cNvPr>
          <p:cNvSpPr/>
          <p:nvPr/>
        </p:nvSpPr>
        <p:spPr>
          <a:xfrm>
            <a:off x="8548198" y="6296295"/>
            <a:ext cx="295302" cy="29879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hlinkClick r:id="rId55" action="ppaction://hlinksldjump"/>
          </p:cNvPr>
          <p:cNvSpPr/>
          <p:nvPr/>
        </p:nvSpPr>
        <p:spPr>
          <a:xfrm>
            <a:off x="8478581" y="6068739"/>
            <a:ext cx="433221" cy="2117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85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childTnLst>
                                </p:cTn>
                              </p:par>
                              <p:par>
                                <p:cTn id="16" presetID="2" presetClass="entr" presetSubtype="2"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750" fill="hold"/>
                                        <p:tgtEl>
                                          <p:spTgt spid="32"/>
                                        </p:tgtEl>
                                        <p:attrNameLst>
                                          <p:attrName>ppt_x</p:attrName>
                                        </p:attrNameLst>
                                      </p:cBhvr>
                                      <p:tavLst>
                                        <p:tav tm="0">
                                          <p:val>
                                            <p:strVal val="1+#ppt_w/2"/>
                                          </p:val>
                                        </p:tav>
                                        <p:tav tm="100000">
                                          <p:val>
                                            <p:strVal val="#ppt_x"/>
                                          </p:val>
                                        </p:tav>
                                      </p:tavLst>
                                    </p:anim>
                                    <p:anim calcmode="lin" valueType="num">
                                      <p:cBhvr additive="base">
                                        <p:cTn id="19" dur="750" fill="hold"/>
                                        <p:tgtEl>
                                          <p:spTgt spid="32"/>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50"/>
                                        <p:tgtEl>
                                          <p:spTgt spid="26"/>
                                        </p:tgtEl>
                                      </p:cBhvr>
                                    </p:animEffect>
                                    <p:anim calcmode="lin" valueType="num">
                                      <p:cBhvr>
                                        <p:cTn id="23" dur="750" fill="hold"/>
                                        <p:tgtEl>
                                          <p:spTgt spid="26"/>
                                        </p:tgtEl>
                                        <p:attrNameLst>
                                          <p:attrName>ppt_x</p:attrName>
                                        </p:attrNameLst>
                                      </p:cBhvr>
                                      <p:tavLst>
                                        <p:tav tm="0">
                                          <p:val>
                                            <p:strVal val="#ppt_x"/>
                                          </p:val>
                                        </p:tav>
                                        <p:tav tm="100000">
                                          <p:val>
                                            <p:strVal val="#ppt_x"/>
                                          </p:val>
                                        </p:tav>
                                      </p:tavLst>
                                    </p:anim>
                                    <p:anim calcmode="lin" valueType="num">
                                      <p:cBhvr>
                                        <p:cTn id="24" dur="75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circle(in)">
                                      <p:cBhvr>
                                        <p:cTn id="32" dur="1000"/>
                                        <p:tgtEl>
                                          <p:spTgt spid="39"/>
                                        </p:tgtEl>
                                      </p:cBhvr>
                                    </p:animEffect>
                                  </p:childTnLst>
                                </p:cTn>
                              </p:par>
                              <p:par>
                                <p:cTn id="33" presetID="2" presetClass="entr" presetSubtype="2"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1+#ppt_w/2"/>
                                          </p:val>
                                        </p:tav>
                                        <p:tav tm="100000">
                                          <p:val>
                                            <p:strVal val="#ppt_x"/>
                                          </p:val>
                                        </p:tav>
                                      </p:tavLst>
                                    </p:anim>
                                    <p:anim calcmode="lin" valueType="num">
                                      <p:cBhvr additive="base">
                                        <p:cTn id="36" dur="500" fill="hold"/>
                                        <p:tgtEl>
                                          <p:spTgt spid="4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fill="hold"/>
                                        <p:tgtEl>
                                          <p:spTgt spid="44"/>
                                        </p:tgtEl>
                                        <p:attrNameLst>
                                          <p:attrName>ppt_x</p:attrName>
                                        </p:attrNameLst>
                                      </p:cBhvr>
                                      <p:tavLst>
                                        <p:tav tm="0">
                                          <p:val>
                                            <p:strVal val="1+#ppt_w/2"/>
                                          </p:val>
                                        </p:tav>
                                        <p:tav tm="100000">
                                          <p:val>
                                            <p:strVal val="#ppt_x"/>
                                          </p:val>
                                        </p:tav>
                                      </p:tavLst>
                                    </p:anim>
                                    <p:anim calcmode="lin" valueType="num">
                                      <p:cBhvr additive="base">
                                        <p:cTn id="40" dur="500" fill="hold"/>
                                        <p:tgtEl>
                                          <p:spTgt spid="44"/>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1+#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par>
                                <p:cTn id="45" presetID="16" presetClass="entr" presetSubtype="21"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2"/>
                                        </p:tgtEl>
                                      </p:cBhvr>
                                    </p:animEffect>
                                    <p:set>
                                      <p:cBhvr>
                                        <p:cTn id="52"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3" fill="hold" display="0">
                  <p:stCondLst>
                    <p:cond delay="indefinite"/>
                  </p:stCondLst>
                </p:cTn>
                <p:tgtEl>
                  <p:spTgt spid="4"/>
                </p:tgtEl>
              </p:cMediaNode>
            </p:video>
            <p:video>
              <p:cMediaNode vol="80000" mute="1">
                <p:cTn id="54" fill="hold" display="0">
                  <p:stCondLst>
                    <p:cond delay="indefinite"/>
                  </p:stCondLst>
                </p:cTn>
                <p:tgtEl>
                  <p:spTgt spid="7"/>
                </p:tgtEl>
              </p:cMediaNode>
            </p:video>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par>
                                <p:cTn id="60" presetID="1" presetClass="mediacall" presetSubtype="0" fill="hold" nodeType="withEffect">
                                  <p:stCondLst>
                                    <p:cond delay="400"/>
                                  </p:stCondLst>
                                  <p:childTnLst>
                                    <p:cmd type="call" cmd="playFrom(0.0)">
                                      <p:cBhvr>
                                        <p:cTn id="61" dur="8969" fill="hold"/>
                                        <p:tgtEl>
                                          <p:spTgt spid="99"/>
                                        </p:tgtEl>
                                      </p:cBhvr>
                                    </p:cmd>
                                  </p:childTnLst>
                                </p:cTn>
                              </p:par>
                              <p:par>
                                <p:cTn id="62" presetID="1" presetClass="mediacall" presetSubtype="0" fill="hold" nodeType="withEffect">
                                  <p:stCondLst>
                                    <p:cond delay="0"/>
                                  </p:stCondLst>
                                  <p:childTnLst>
                                    <p:cmd type="call" cmd="playFrom(0.0)">
                                      <p:cBhvr>
                                        <p:cTn id="63" dur="8490" fill="hold"/>
                                        <p:tgtEl>
                                          <p:spTgt spid="7"/>
                                        </p:tgtEl>
                                      </p:cBhvr>
                                    </p:cmd>
                                  </p:childTnLst>
                                </p:cTn>
                              </p:par>
                              <p:par>
                                <p:cTn id="64" presetID="1" presetClass="entr" presetSubtype="0" fill="hold" nodeType="withEffect">
                                  <p:stCondLst>
                                    <p:cond delay="7500"/>
                                  </p:stCondLst>
                                  <p:childTnLst>
                                    <p:set>
                                      <p:cBhvr>
                                        <p:cTn id="65"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video>
              <p:cMediaNode vol="80000" mute="1">
                <p:cTn id="66" fill="hold" display="0">
                  <p:stCondLst>
                    <p:cond delay="indefinite"/>
                  </p:stCondLst>
                </p:cTn>
                <p:tgtEl>
                  <p:spTgt spid="8"/>
                </p:tgtEl>
              </p:cMediaNode>
            </p:video>
            <p:seq concurrent="1" nextAc="seek">
              <p:cTn id="67" restart="whenNotActive" fill="hold" evtFilter="cancelBubble" nodeType="interactiveSeq">
                <p:stCondLst>
                  <p:cond evt="onClick" delay="0">
                    <p:tgtEl>
                      <p:spTgt spid="5"/>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childTnLst>
                                </p:cTn>
                              </p:par>
                              <p:par>
                                <p:cTn id="72" presetID="1" presetClass="mediacall" presetSubtype="0" fill="hold" nodeType="withEffect">
                                  <p:stCondLst>
                                    <p:cond delay="400"/>
                                  </p:stCondLst>
                                  <p:childTnLst>
                                    <p:cmd type="call" cmd="playFrom(0.0)">
                                      <p:cBhvr>
                                        <p:cTn id="73" dur="8969" fill="hold"/>
                                        <p:tgtEl>
                                          <p:spTgt spid="99"/>
                                        </p:tgtEl>
                                      </p:cBhvr>
                                    </p:cmd>
                                  </p:childTnLst>
                                </p:cTn>
                              </p:par>
                              <p:par>
                                <p:cTn id="74" presetID="1" presetClass="mediacall" presetSubtype="0" fill="hold" nodeType="withEffect">
                                  <p:stCondLst>
                                    <p:cond delay="0"/>
                                  </p:stCondLst>
                                  <p:childTnLst>
                                    <p:cmd type="call" cmd="playFrom(0.0)">
                                      <p:cBhvr>
                                        <p:cTn id="75" dur="8533" fill="hold"/>
                                        <p:tgtEl>
                                          <p:spTgt spid="8"/>
                                        </p:tgtEl>
                                      </p:cBhvr>
                                    </p:cmd>
                                  </p:childTnLst>
                                </p:cTn>
                              </p:par>
                            </p:childTnLst>
                          </p:cTn>
                        </p:par>
                      </p:childTnLst>
                    </p:cTn>
                  </p:par>
                </p:childTnLst>
              </p:cTn>
              <p:nextCondLst>
                <p:cond evt="onClick" delay="0">
                  <p:tgtEl>
                    <p:spTgt spid="5"/>
                  </p:tgtEl>
                </p:cond>
              </p:nextCondLst>
            </p:seq>
            <p:video>
              <p:cMediaNode vol="73585" mute="1">
                <p:cTn id="76" fill="hold" display="0">
                  <p:stCondLst>
                    <p:cond delay="indefinite"/>
                  </p:stCondLst>
                </p:cTn>
                <p:tgtEl>
                  <p:spTgt spid="9"/>
                </p:tgtEl>
              </p:cMediaNode>
            </p:video>
            <p:seq concurrent="1" nextAc="seek">
              <p:cTn id="77" restart="whenNotActive" fill="hold" evtFilter="cancelBubble" nodeType="interactiveSeq">
                <p:stCondLst>
                  <p:cond evt="onClick" delay="0">
                    <p:tgtEl>
                      <p:spTgt spid="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childTnLst>
                                </p:cTn>
                              </p:par>
                              <p:par>
                                <p:cTn id="82" presetID="1" presetClass="mediacall" presetSubtype="0" fill="hold" nodeType="withEffect">
                                  <p:stCondLst>
                                    <p:cond delay="400"/>
                                  </p:stCondLst>
                                  <p:childTnLst>
                                    <p:cmd type="call" cmd="playFrom(0.0)">
                                      <p:cBhvr>
                                        <p:cTn id="83" dur="8969" fill="hold"/>
                                        <p:tgtEl>
                                          <p:spTgt spid="99"/>
                                        </p:tgtEl>
                                      </p:cBhvr>
                                    </p:cmd>
                                  </p:childTnLst>
                                </p:cTn>
                              </p:par>
                              <p:par>
                                <p:cTn id="84" presetID="1" presetClass="mediacall" presetSubtype="0" fill="hold" nodeType="withEffect">
                                  <p:stCondLst>
                                    <p:cond delay="0"/>
                                  </p:stCondLst>
                                  <p:childTnLst>
                                    <p:cmd type="call" cmd="playFrom(0.0)">
                                      <p:cBhvr>
                                        <p:cTn id="85" dur="8853" fill="hold"/>
                                        <p:tgtEl>
                                          <p:spTgt spid="9"/>
                                        </p:tgtEl>
                                      </p:cBhvr>
                                    </p:cmd>
                                  </p:childTnLst>
                                </p:cTn>
                              </p:par>
                            </p:childTnLst>
                          </p:cTn>
                        </p:par>
                      </p:childTnLst>
                    </p:cTn>
                  </p:par>
                </p:childTnLst>
              </p:cTn>
              <p:nextCondLst>
                <p:cond evt="onClick" delay="0">
                  <p:tgtEl>
                    <p:spTgt spid="6"/>
                  </p:tgtEl>
                </p:cond>
              </p:nextCondLst>
            </p:seq>
            <p:video>
              <p:cMediaNode vol="100000">
                <p:cTn id="86" fill="hold" display="0">
                  <p:stCondLst>
                    <p:cond delay="indefinite"/>
                  </p:stCondLst>
                </p:cTn>
                <p:tgtEl>
                  <p:spTgt spid="12"/>
                </p:tgtEl>
              </p:cMediaNode>
            </p:video>
            <p:video>
              <p:cMediaNode vol="100000">
                <p:cTn id="87" fill="hold" display="0">
                  <p:stCondLst>
                    <p:cond delay="indefinite"/>
                  </p:stCondLst>
                </p:cTn>
                <p:tgtEl>
                  <p:spTgt spid="22"/>
                </p:tgtEl>
              </p:cMediaNode>
            </p:video>
            <p:seq concurrent="1" nextAc="seek">
              <p:cTn id="88" restart="whenNotActive" fill="hold" evtFilter="cancelBubble" nodeType="interactiveSeq">
                <p:stCondLst>
                  <p:cond evt="onClick" delay="0">
                    <p:tgtEl>
                      <p:spTgt spid="34"/>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8405" fill="hold"/>
                                        <p:tgtEl>
                                          <p:spTgt spid="52"/>
                                        </p:tgtEl>
                                      </p:cBhvr>
                                    </p:cmd>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childTnLst>
                                </p:cTn>
                              </p:par>
                              <p:par>
                                <p:cTn id="97" presetID="1" presetClass="mediacall" presetSubtype="0" fill="hold" nodeType="withEffect">
                                  <p:stCondLst>
                                    <p:cond delay="400"/>
                                  </p:stCondLst>
                                  <p:childTnLst>
                                    <p:cmd type="call" cmd="playFrom(0.0)">
                                      <p:cBhvr>
                                        <p:cTn id="98" dur="6232" fill="hold"/>
                                        <p:tgtEl>
                                          <p:spTgt spid="100"/>
                                        </p:tgtEl>
                                      </p:cBhvr>
                                    </p:cmd>
                                  </p:childTnLst>
                                </p:cTn>
                              </p:par>
                              <p:par>
                                <p:cTn id="99" presetID="1" presetClass="mediacall" presetSubtype="0" fill="hold" nodeType="withEffect">
                                  <p:stCondLst>
                                    <p:cond delay="0"/>
                                  </p:stCondLst>
                                  <p:childTnLst>
                                    <p:cmd type="call" cmd="playFrom(0.0)">
                                      <p:cBhvr>
                                        <p:cTn id="100" dur="4842" fill="hold"/>
                                        <p:tgtEl>
                                          <p:spTgt spid="4"/>
                                        </p:tgtEl>
                                      </p:cBhvr>
                                    </p:cmd>
                                  </p:childTnLst>
                                </p:cTn>
                              </p:par>
                            </p:childTnLst>
                          </p:cTn>
                        </p:par>
                      </p:childTnLst>
                    </p:cTn>
                  </p:par>
                </p:childTnLst>
              </p:cTn>
              <p:nextCondLst>
                <p:cond evt="onClick" delay="0">
                  <p:tgtEl>
                    <p:spTgt spid="34"/>
                  </p:tgtEl>
                </p:cond>
              </p:nextCondLst>
            </p:seq>
            <p:video>
              <p:cMediaNode vol="100000">
                <p:cTn id="101" fill="hold" display="0">
                  <p:stCondLst>
                    <p:cond delay="indefinite"/>
                  </p:stCondLst>
                </p:cTn>
                <p:tgtEl>
                  <p:spTgt spid="20"/>
                </p:tgtEl>
              </p:cMediaNode>
            </p:video>
            <p:audio>
              <p:cMediaNode vol="80000">
                <p:cTn id="102" fill="hold" display="0">
                  <p:stCondLst>
                    <p:cond delay="indefinite"/>
                  </p:stCondLst>
                  <p:endCondLst>
                    <p:cond evt="onStopAudio" delay="0">
                      <p:tgtEl>
                        <p:sldTgt/>
                      </p:tgtEl>
                    </p:cond>
                  </p:endCondLst>
                </p:cTn>
                <p:tgtEl>
                  <p:spTgt spid="28"/>
                </p:tgtEl>
              </p:cMediaNode>
            </p:audio>
            <p:seq concurrent="1" nextAc="seek">
              <p:cTn id="103" restart="whenNotActive" fill="hold" evtFilter="cancelBubble" nodeType="interactiveSeq">
                <p:stCondLst>
                  <p:cond evt="onClick" delay="0">
                    <p:tgtEl>
                      <p:spTgt spid="40"/>
                    </p:tgtEl>
                  </p:cond>
                </p:stCondLst>
                <p:endSync evt="end" delay="0">
                  <p:rtn val="all"/>
                </p:endSync>
                <p:childTnLst>
                  <p:par>
                    <p:cTn id="104" fill="hold">
                      <p:stCondLst>
                        <p:cond delay="0"/>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2"/>
                                        </p:tgtEl>
                                        <p:attrNameLst>
                                          <p:attrName>style.visibility</p:attrName>
                                        </p:attrNameLst>
                                      </p:cBhvr>
                                      <p:to>
                                        <p:strVal val="visible"/>
                                      </p:to>
                                    </p:set>
                                  </p:childTnLst>
                                </p:cTn>
                              </p:par>
                              <p:par>
                                <p:cTn id="108" presetID="1" presetClass="mediacall" presetSubtype="0" fill="hold" nodeType="withEffect">
                                  <p:stCondLst>
                                    <p:cond delay="0"/>
                                  </p:stCondLst>
                                  <p:childTnLst>
                                    <p:cmd type="call" cmd="playFrom(0.0)">
                                      <p:cBhvr>
                                        <p:cTn id="109" dur="11960" fill="hold"/>
                                        <p:tgtEl>
                                          <p:spTgt spid="12"/>
                                        </p:tgtEl>
                                      </p:cBhvr>
                                    </p:cmd>
                                  </p:childTnLst>
                                </p:cTn>
                              </p:par>
                            </p:childTnLst>
                          </p:cTn>
                        </p:par>
                        <p:par>
                          <p:cTn id="110" fill="hold">
                            <p:stCondLst>
                              <p:cond delay="11960"/>
                            </p:stCondLst>
                            <p:childTnLst>
                              <p:par>
                                <p:cTn id="111" presetID="1" presetClass="exit" presetSubtype="0" fill="hold" nodeType="afterEffect">
                                  <p:stCondLst>
                                    <p:cond delay="0"/>
                                  </p:stCondLst>
                                  <p:childTnLst>
                                    <p:set>
                                      <p:cBhvr>
                                        <p:cTn id="112" dur="1" fill="hold">
                                          <p:stCondLst>
                                            <p:cond delay="0"/>
                                          </p:stCondLst>
                                        </p:cTn>
                                        <p:tgtEl>
                                          <p:spTgt spid="12"/>
                                        </p:tgtEl>
                                        <p:attrNameLst>
                                          <p:attrName>style.visibility</p:attrName>
                                        </p:attrNameLst>
                                      </p:cBhvr>
                                      <p:to>
                                        <p:strVal val="hidden"/>
                                      </p:to>
                                    </p:set>
                                    <p:cmd type="call" cmd="stop">
                                      <p:cBhvr>
                                        <p:cTn id="113" dur="1">
                                          <p:stCondLst>
                                            <p:cond delay="0"/>
                                          </p:stCondLst>
                                        </p:cTn>
                                        <p:tgtEl>
                                          <p:spTgt spid="12"/>
                                        </p:tgtEl>
                                      </p:cBhvr>
                                    </p:cmd>
                                  </p:childTnLst>
                                </p:cTn>
                              </p:par>
                            </p:childTnLst>
                          </p:cTn>
                        </p:par>
                      </p:childTnLst>
                    </p:cTn>
                  </p:par>
                </p:childTnLst>
              </p:cTn>
              <p:nextCondLst>
                <p:cond evt="onClick" delay="0">
                  <p:tgtEl>
                    <p:spTgt spid="40"/>
                  </p:tgtEl>
                </p:cond>
              </p:nextCondLst>
            </p:seq>
            <p:seq concurrent="1" nextAc="seek">
              <p:cTn id="114" restart="whenNotActive" fill="hold" evtFilter="cancelBubble" nodeType="interactiveSeq">
                <p:stCondLst>
                  <p:cond evt="onClick" delay="0">
                    <p:tgtEl>
                      <p:spTgt spid="44"/>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gtEl>
                                        <p:attrNameLst>
                                          <p:attrName>style.visibility</p:attrName>
                                        </p:attrNameLst>
                                      </p:cBhvr>
                                      <p:to>
                                        <p:strVal val="visible"/>
                                      </p:to>
                                    </p:set>
                                  </p:childTnLst>
                                </p:cTn>
                              </p:par>
                              <p:par>
                                <p:cTn id="119" presetID="1" presetClass="mediacall" presetSubtype="0" fill="hold" nodeType="withEffect">
                                  <p:stCondLst>
                                    <p:cond delay="0"/>
                                  </p:stCondLst>
                                  <p:childTnLst>
                                    <p:cmd type="call" cmd="playFrom(0.0)">
                                      <p:cBhvr>
                                        <p:cTn id="120" dur="16927" fill="hold"/>
                                        <p:tgtEl>
                                          <p:spTgt spid="20"/>
                                        </p:tgtEl>
                                      </p:cBhvr>
                                    </p:cmd>
                                  </p:childTnLst>
                                </p:cTn>
                              </p:par>
                            </p:childTnLst>
                          </p:cTn>
                        </p:par>
                        <p:par>
                          <p:cTn id="121" fill="hold">
                            <p:stCondLst>
                              <p:cond delay="16927"/>
                            </p:stCondLst>
                            <p:childTnLst>
                              <p:par>
                                <p:cTn id="122" presetID="1" presetClass="exit" presetSubtype="0" fill="hold" nodeType="afterEffect">
                                  <p:stCondLst>
                                    <p:cond delay="0"/>
                                  </p:stCondLst>
                                  <p:childTnLst>
                                    <p:set>
                                      <p:cBhvr>
                                        <p:cTn id="123" dur="1" fill="hold">
                                          <p:stCondLst>
                                            <p:cond delay="0"/>
                                          </p:stCondLst>
                                        </p:cTn>
                                        <p:tgtEl>
                                          <p:spTgt spid="20"/>
                                        </p:tgtEl>
                                        <p:attrNameLst>
                                          <p:attrName>style.visibility</p:attrName>
                                        </p:attrNameLst>
                                      </p:cBhvr>
                                      <p:to>
                                        <p:strVal val="hidden"/>
                                      </p:to>
                                    </p:set>
                                    <p:cmd type="call" cmd="stop">
                                      <p:cBhvr>
                                        <p:cTn id="124" dur="1">
                                          <p:stCondLst>
                                            <p:cond delay="0"/>
                                          </p:stCondLst>
                                        </p:cTn>
                                        <p:tgtEl>
                                          <p:spTgt spid="20"/>
                                        </p:tgtEl>
                                      </p:cBhvr>
                                    </p:cmd>
                                  </p:childTnLst>
                                </p:cTn>
                              </p:par>
                            </p:childTnLst>
                          </p:cTn>
                        </p:par>
                      </p:childTnLst>
                    </p:cTn>
                  </p:par>
                </p:childTnLst>
              </p:cTn>
              <p:nextCondLst>
                <p:cond evt="onClick" delay="0">
                  <p:tgtEl>
                    <p:spTgt spid="44"/>
                  </p:tgtEl>
                </p:cond>
              </p:nextCondLst>
            </p:seq>
            <p:seq concurrent="1" nextAc="seek">
              <p:cTn id="125" restart="whenNotActive" fill="hold" evtFilter="cancelBubble" nodeType="interactiveSeq">
                <p:stCondLst>
                  <p:cond evt="onClick" delay="0">
                    <p:tgtEl>
                      <p:spTgt spid="48"/>
                    </p:tgtEl>
                  </p:cond>
                </p:stCondLst>
                <p:endSync evt="end" delay="0">
                  <p:rtn val="all"/>
                </p:endSync>
                <p:childTnLst>
                  <p:par>
                    <p:cTn id="126" fill="hold">
                      <p:stCondLst>
                        <p:cond delay="0"/>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22"/>
                                        </p:tgtEl>
                                        <p:attrNameLst>
                                          <p:attrName>style.visibility</p:attrName>
                                        </p:attrNameLst>
                                      </p:cBhvr>
                                      <p:to>
                                        <p:strVal val="visible"/>
                                      </p:to>
                                    </p:set>
                                  </p:childTnLst>
                                </p:cTn>
                              </p:par>
                              <p:par>
                                <p:cTn id="130" presetID="1" presetClass="mediacall" presetSubtype="0" fill="hold" nodeType="withEffect">
                                  <p:stCondLst>
                                    <p:cond delay="0"/>
                                  </p:stCondLst>
                                  <p:childTnLst>
                                    <p:cmd type="call" cmd="playFrom(0.0)">
                                      <p:cBhvr>
                                        <p:cTn id="131" dur="22058" fill="hold"/>
                                        <p:tgtEl>
                                          <p:spTgt spid="22"/>
                                        </p:tgtEl>
                                      </p:cBhvr>
                                    </p:cmd>
                                  </p:childTnLst>
                                </p:cTn>
                              </p:par>
                            </p:childTnLst>
                          </p:cTn>
                        </p:par>
                        <p:par>
                          <p:cTn id="132" fill="hold">
                            <p:stCondLst>
                              <p:cond delay="22058"/>
                            </p:stCondLst>
                            <p:childTnLst>
                              <p:par>
                                <p:cTn id="133" presetID="1" presetClass="exit" presetSubtype="0" fill="hold" nodeType="afterEffect">
                                  <p:stCondLst>
                                    <p:cond delay="0"/>
                                  </p:stCondLst>
                                  <p:childTnLst>
                                    <p:set>
                                      <p:cBhvr>
                                        <p:cTn id="134" dur="1" fill="hold">
                                          <p:stCondLst>
                                            <p:cond delay="0"/>
                                          </p:stCondLst>
                                        </p:cTn>
                                        <p:tgtEl>
                                          <p:spTgt spid="22"/>
                                        </p:tgtEl>
                                        <p:attrNameLst>
                                          <p:attrName>style.visibility</p:attrName>
                                        </p:attrNameLst>
                                      </p:cBhvr>
                                      <p:to>
                                        <p:strVal val="hidden"/>
                                      </p:to>
                                    </p:set>
                                    <p:cmd type="call" cmd="stop">
                                      <p:cBhvr>
                                        <p:cTn id="135" dur="1">
                                          <p:stCondLst>
                                            <p:cond delay="0"/>
                                          </p:stCondLst>
                                        </p:cTn>
                                        <p:tgtEl>
                                          <p:spTgt spid="22"/>
                                        </p:tgtEl>
                                      </p:cBhvr>
                                    </p:cmd>
                                  </p:childTnLst>
                                </p:cTn>
                              </p:par>
                            </p:childTnLst>
                          </p:cTn>
                        </p:par>
                      </p:childTnLst>
                    </p:cTn>
                  </p:par>
                </p:childTnLst>
              </p:cTn>
              <p:nextCondLst>
                <p:cond evt="onClick" delay="0">
                  <p:tgtEl>
                    <p:spTgt spid="48"/>
                  </p:tgtEl>
                </p:cond>
              </p:nextCondLst>
            </p:seq>
            <p:audio>
              <p:cMediaNode vol="43396">
                <p:cTn id="136" fill="hold" display="0">
                  <p:stCondLst>
                    <p:cond delay="indefinite"/>
                  </p:stCondLst>
                  <p:endCondLst>
                    <p:cond evt="onStopAudio" delay="0">
                      <p:tgtEl>
                        <p:sldTgt/>
                      </p:tgtEl>
                    </p:cond>
                  </p:endCondLst>
                </p:cTn>
                <p:tgtEl>
                  <p:spTgt spid="52"/>
                </p:tgtEl>
              </p:cMediaNode>
            </p:audio>
            <p:seq concurrent="1" nextAc="seek">
              <p:cTn id="137" restart="whenNotActive" fill="hold" evtFilter="cancelBubble" nodeType="interactiveSeq">
                <p:stCondLst>
                  <p:cond evt="onClick" delay="0">
                    <p:tgtEl>
                      <p:spTgt spid="61"/>
                    </p:tgtEl>
                  </p:cond>
                </p:stCondLst>
                <p:endSync evt="end" delay="0">
                  <p:rtn val="all"/>
                </p:endSync>
                <p:childTnLst>
                  <p:par>
                    <p:cTn id="138" fill="hold">
                      <p:stCondLst>
                        <p:cond delay="0"/>
                      </p:stCondLst>
                      <p:childTnLst>
                        <p:par>
                          <p:cTn id="139" fill="hold">
                            <p:stCondLst>
                              <p:cond delay="0"/>
                            </p:stCondLst>
                            <p:childTnLst>
                              <p:par>
                                <p:cTn id="140" presetID="1" presetClass="mediacall" presetSubtype="0" fill="hold" nodeType="clickEffect">
                                  <p:stCondLst>
                                    <p:cond delay="0"/>
                                  </p:stCondLst>
                                  <p:childTnLst>
                                    <p:cmd type="call" cmd="playFrom(0.0)">
                                      <p:cBhvr>
                                        <p:cTn id="141" dur="32576" fill="hold"/>
                                        <p:tgtEl>
                                          <p:spTgt spid="61"/>
                                        </p:tgtEl>
                                      </p:cBhvr>
                                    </p:cmd>
                                  </p:childTnLst>
                                </p:cTn>
                              </p:par>
                            </p:childTnLst>
                          </p:cTn>
                        </p:par>
                      </p:childTnLst>
                    </p:cTn>
                  </p:par>
                </p:childTnLst>
              </p:cTn>
              <p:nextCondLst>
                <p:cond evt="onClick" delay="0">
                  <p:tgtEl>
                    <p:spTgt spid="61"/>
                  </p:tgtEl>
                </p:cond>
              </p:nextCondLst>
            </p:seq>
            <p:audio>
              <p:cMediaNode vol="80000">
                <p:cTn id="142" fill="hold" display="0">
                  <p:stCondLst>
                    <p:cond delay="indefinite"/>
                  </p:stCondLst>
                  <p:endCondLst>
                    <p:cond evt="onStopAudio" delay="0">
                      <p:tgtEl>
                        <p:sldTgt/>
                      </p:tgtEl>
                    </p:cond>
                  </p:endCondLst>
                </p:cTn>
                <p:tgtEl>
                  <p:spTgt spid="61"/>
                </p:tgtEl>
              </p:cMediaNode>
            </p:audio>
            <p:seq concurrent="1" nextAc="seek">
              <p:cTn id="143" restart="whenNotActive" fill="hold" evtFilter="cancelBubble" nodeType="interactiveSeq">
                <p:stCondLst>
                  <p:cond evt="onClick" delay="0">
                    <p:tgtEl>
                      <p:spTgt spid="53"/>
                    </p:tgtEl>
                  </p:cond>
                </p:stCondLst>
                <p:endSync evt="end" delay="0">
                  <p:rtn val="all"/>
                </p:endSync>
                <p:childTnLst>
                  <p:par>
                    <p:cTn id="144" fill="hold">
                      <p:stCondLst>
                        <p:cond delay="0"/>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72"/>
                                        </p:tgtEl>
                                        <p:attrNameLst>
                                          <p:attrName>style.visibility</p:attrName>
                                        </p:attrNameLst>
                                      </p:cBhvr>
                                      <p:to>
                                        <p:strVal val="visible"/>
                                      </p:to>
                                    </p:set>
                                    <p:animEffect transition="in" filter="fade">
                                      <p:cBhvr>
                                        <p:cTn id="148" dur="500"/>
                                        <p:tgtEl>
                                          <p:spTgt spid="72"/>
                                        </p:tgtEl>
                                      </p:cBhvr>
                                    </p:animEffect>
                                  </p:childTnLst>
                                </p:cTn>
                              </p:par>
                              <p:par>
                                <p:cTn id="149" presetID="10" presetClass="exit" presetSubtype="0" fill="hold" grpId="1" nodeType="withEffect">
                                  <p:stCondLst>
                                    <p:cond delay="0"/>
                                  </p:stCondLst>
                                  <p:childTnLst>
                                    <p:animEffect transition="out" filter="fade">
                                      <p:cBhvr>
                                        <p:cTn id="150" dur="500"/>
                                        <p:tgtEl>
                                          <p:spTgt spid="53"/>
                                        </p:tgtEl>
                                      </p:cBhvr>
                                    </p:animEffect>
                                    <p:set>
                                      <p:cBhvr>
                                        <p:cTn id="15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31" name="aaa.wav"/>
                                        </p:tgtEl>
                                      </p:cMediaNode>
                                    </p:audio>
                                  </p:subTnLst>
                                </p:cTn>
                              </p:par>
                            </p:childTnLst>
                          </p:cTn>
                        </p:par>
                      </p:childTnLst>
                    </p:cTn>
                  </p:par>
                </p:childTnLst>
              </p:cTn>
              <p:nextCondLst>
                <p:cond evt="onClick" delay="0">
                  <p:tgtEl>
                    <p:spTgt spid="53"/>
                  </p:tgtEl>
                </p:cond>
              </p:nextCondLst>
            </p:seq>
            <p:audio>
              <p:cMediaNode vol="80000">
                <p:cTn id="152" fill="hold" display="0">
                  <p:stCondLst>
                    <p:cond delay="indefinite"/>
                  </p:stCondLst>
                  <p:endCondLst>
                    <p:cond evt="onStopAudio" delay="0">
                      <p:tgtEl>
                        <p:sldTgt/>
                      </p:tgtEl>
                    </p:cond>
                  </p:endCondLst>
                </p:cTn>
                <p:tgtEl>
                  <p:spTgt spid="74"/>
                </p:tgtEl>
              </p:cMediaNode>
            </p:audio>
            <p:audio>
              <p:cMediaNode vol="80000">
                <p:cTn id="153" fill="hold" display="0">
                  <p:stCondLst>
                    <p:cond delay="indefinite"/>
                  </p:stCondLst>
                  <p:endCondLst>
                    <p:cond evt="onStopAudio" delay="0">
                      <p:tgtEl>
                        <p:sldTgt/>
                      </p:tgtEl>
                    </p:cond>
                  </p:endCondLst>
                </p:cTn>
                <p:tgtEl>
                  <p:spTgt spid="104"/>
                </p:tgtEl>
              </p:cMediaNode>
            </p:audio>
            <p:audio>
              <p:cMediaNode vol="80000">
                <p:cTn id="154" fill="hold" display="0">
                  <p:stCondLst>
                    <p:cond delay="indefinite"/>
                  </p:stCondLst>
                  <p:endCondLst>
                    <p:cond evt="onStopAudio" delay="0">
                      <p:tgtEl>
                        <p:sldTgt/>
                      </p:tgtEl>
                    </p:cond>
                  </p:endCondLst>
                </p:cTn>
                <p:tgtEl>
                  <p:spTgt spid="99"/>
                </p:tgtEl>
              </p:cMediaNode>
            </p:audio>
            <p:audio>
              <p:cMediaNode vol="80000">
                <p:cTn id="155" fill="hold" display="0">
                  <p:stCondLst>
                    <p:cond delay="indefinite"/>
                  </p:stCondLst>
                  <p:endCondLst>
                    <p:cond evt="onStopAudio" delay="0">
                      <p:tgtEl>
                        <p:sldTgt/>
                      </p:tgtEl>
                    </p:cond>
                  </p:endCondLst>
                </p:cTn>
                <p:tgtEl>
                  <p:spTgt spid="100"/>
                </p:tgtEl>
              </p:cMediaNode>
            </p:audio>
            <p:seq concurrent="1" nextAc="seek">
              <p:cTn id="156" restart="whenNotActive" fill="hold" evtFilter="cancelBubble" nodeType="interactiveSeq">
                <p:stCondLst>
                  <p:cond evt="onClick" delay="0">
                    <p:tgtEl>
                      <p:spTgt spid="21"/>
                    </p:tgtEl>
                  </p:cond>
                </p:stCondLst>
                <p:endSync evt="end" delay="0">
                  <p:rtn val="all"/>
                </p:endSync>
                <p:childTnLst>
                  <p:par>
                    <p:cTn id="157" fill="hold">
                      <p:stCondLst>
                        <p:cond delay="0"/>
                      </p:stCondLst>
                      <p:childTnLst>
                        <p:par>
                          <p:cTn id="158" fill="hold">
                            <p:stCondLst>
                              <p:cond delay="0"/>
                            </p:stCondLst>
                            <p:childTnLst>
                              <p:par>
                                <p:cTn id="159" presetID="42" presetClass="entr" presetSubtype="0" fill="hold" nodeType="clickEffect">
                                  <p:stCondLst>
                                    <p:cond delay="0"/>
                                  </p:stCondLst>
                                  <p:childTnLst>
                                    <p:set>
                                      <p:cBhvr>
                                        <p:cTn id="160" dur="1" fill="hold">
                                          <p:stCondLst>
                                            <p:cond delay="0"/>
                                          </p:stCondLst>
                                        </p:cTn>
                                        <p:tgtEl>
                                          <p:spTgt spid="30"/>
                                        </p:tgtEl>
                                        <p:attrNameLst>
                                          <p:attrName>style.visibility</p:attrName>
                                        </p:attrNameLst>
                                      </p:cBhvr>
                                      <p:to>
                                        <p:strVal val="visible"/>
                                      </p:to>
                                    </p:set>
                                    <p:animEffect transition="in" filter="fade">
                                      <p:cBhvr>
                                        <p:cTn id="161" dur="1000"/>
                                        <p:tgtEl>
                                          <p:spTgt spid="30"/>
                                        </p:tgtEl>
                                      </p:cBhvr>
                                    </p:animEffect>
                                    <p:anim calcmode="lin" valueType="num">
                                      <p:cBhvr>
                                        <p:cTn id="162" dur="1000" fill="hold"/>
                                        <p:tgtEl>
                                          <p:spTgt spid="30"/>
                                        </p:tgtEl>
                                        <p:attrNameLst>
                                          <p:attrName>ppt_x</p:attrName>
                                        </p:attrNameLst>
                                      </p:cBhvr>
                                      <p:tavLst>
                                        <p:tav tm="0">
                                          <p:val>
                                            <p:strVal val="#ppt_x"/>
                                          </p:val>
                                        </p:tav>
                                        <p:tav tm="100000">
                                          <p:val>
                                            <p:strVal val="#ppt_x"/>
                                          </p:val>
                                        </p:tav>
                                      </p:tavLst>
                                    </p:anim>
                                    <p:anim calcmode="lin" valueType="num">
                                      <p:cBhvr>
                                        <p:cTn id="16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164" restart="whenNotActive" fill="hold" evtFilter="cancelBubble" nodeType="interactiveSeq">
                <p:stCondLst>
                  <p:cond evt="onClick" delay="0">
                    <p:tgtEl>
                      <p:spTgt spid="30"/>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30"/>
                                        </p:tgtEl>
                                      </p:cBhvr>
                                    </p:animEffect>
                                    <p:set>
                                      <p:cBhvr>
                                        <p:cTn id="16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70" restart="whenNotActive" fill="hold" evtFilter="cancelBubble" nodeType="interactiveSeq">
                <p:stCondLst>
                  <p:cond evt="onClick" delay="0">
                    <p:tgtEl>
                      <p:spTgt spid="94"/>
                    </p:tgtEl>
                  </p:cond>
                </p:stCondLst>
                <p:endSync evt="end" delay="0">
                  <p:rtn val="all"/>
                </p:endSync>
                <p:childTnLst>
                  <p:par>
                    <p:cTn id="171" fill="hold">
                      <p:stCondLst>
                        <p:cond delay="0"/>
                      </p:stCondLst>
                      <p:childTnLst>
                        <p:par>
                          <p:cTn id="172" fill="hold">
                            <p:stCondLst>
                              <p:cond delay="0"/>
                            </p:stCondLst>
                            <p:childTnLst>
                              <p:par>
                                <p:cTn id="173" presetID="42" presetClass="entr" presetSubtype="0" fill="hold" nodeType="clickEffect">
                                  <p:stCondLst>
                                    <p:cond delay="0"/>
                                  </p:stCondLst>
                                  <p:childTnLst>
                                    <p:set>
                                      <p:cBhvr>
                                        <p:cTn id="174" dur="1" fill="hold">
                                          <p:stCondLst>
                                            <p:cond delay="0"/>
                                          </p:stCondLst>
                                        </p:cTn>
                                        <p:tgtEl>
                                          <p:spTgt spid="33"/>
                                        </p:tgtEl>
                                        <p:attrNameLst>
                                          <p:attrName>style.visibility</p:attrName>
                                        </p:attrNameLst>
                                      </p:cBhvr>
                                      <p:to>
                                        <p:strVal val="visible"/>
                                      </p:to>
                                    </p:set>
                                    <p:animEffect transition="in" filter="fade">
                                      <p:cBhvr>
                                        <p:cTn id="175" dur="1000"/>
                                        <p:tgtEl>
                                          <p:spTgt spid="33"/>
                                        </p:tgtEl>
                                      </p:cBhvr>
                                    </p:animEffect>
                                    <p:anim calcmode="lin" valueType="num">
                                      <p:cBhvr>
                                        <p:cTn id="176" dur="1000" fill="hold"/>
                                        <p:tgtEl>
                                          <p:spTgt spid="33"/>
                                        </p:tgtEl>
                                        <p:attrNameLst>
                                          <p:attrName>ppt_x</p:attrName>
                                        </p:attrNameLst>
                                      </p:cBhvr>
                                      <p:tavLst>
                                        <p:tav tm="0">
                                          <p:val>
                                            <p:strVal val="#ppt_x"/>
                                          </p:val>
                                        </p:tav>
                                        <p:tav tm="100000">
                                          <p:val>
                                            <p:strVal val="#ppt_x"/>
                                          </p:val>
                                        </p:tav>
                                      </p:tavLst>
                                    </p:anim>
                                    <p:anim calcmode="lin" valueType="num">
                                      <p:cBhvr>
                                        <p:cTn id="17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4"/>
                  </p:tgtEl>
                </p:cond>
              </p:nextCondLst>
            </p:seq>
            <p:seq concurrent="1" nextAc="seek">
              <p:cTn id="178" restart="whenNotActive" fill="hold" evtFilter="cancelBubble" nodeType="interactiveSeq">
                <p:stCondLst>
                  <p:cond evt="onClick" delay="0">
                    <p:tgtEl>
                      <p:spTgt spid="33"/>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33"/>
                                        </p:tgtEl>
                                      </p:cBhvr>
                                    </p:animEffect>
                                    <p:set>
                                      <p:cBhvr>
                                        <p:cTn id="18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84" restart="whenNotActive" fill="hold" evtFilter="cancelBubble" nodeType="interactiveSeq">
                <p:stCondLst>
                  <p:cond evt="onClick" delay="0">
                    <p:tgtEl>
                      <p:spTgt spid="101"/>
                    </p:tgtEl>
                  </p:cond>
                </p:stCondLst>
                <p:endSync evt="end" delay="0">
                  <p:rtn val="all"/>
                </p:endSync>
                <p:childTnLst>
                  <p:par>
                    <p:cTn id="185" fill="hold">
                      <p:stCondLst>
                        <p:cond delay="0"/>
                      </p:stCondLst>
                      <p:childTnLst>
                        <p:par>
                          <p:cTn id="186" fill="hold">
                            <p:stCondLst>
                              <p:cond delay="0"/>
                            </p:stCondLst>
                            <p:childTnLst>
                              <p:par>
                                <p:cTn id="187" presetID="42" presetClass="entr" presetSubtype="0" fill="hold" nodeType="clickEffect">
                                  <p:stCondLst>
                                    <p:cond delay="0"/>
                                  </p:stCondLst>
                                  <p:childTnLst>
                                    <p:set>
                                      <p:cBhvr>
                                        <p:cTn id="188" dur="1" fill="hold">
                                          <p:stCondLst>
                                            <p:cond delay="0"/>
                                          </p:stCondLst>
                                        </p:cTn>
                                        <p:tgtEl>
                                          <p:spTgt spid="54"/>
                                        </p:tgtEl>
                                        <p:attrNameLst>
                                          <p:attrName>style.visibility</p:attrName>
                                        </p:attrNameLst>
                                      </p:cBhvr>
                                      <p:to>
                                        <p:strVal val="visible"/>
                                      </p:to>
                                    </p:set>
                                    <p:animEffect transition="in" filter="fade">
                                      <p:cBhvr>
                                        <p:cTn id="189" dur="1000"/>
                                        <p:tgtEl>
                                          <p:spTgt spid="54"/>
                                        </p:tgtEl>
                                      </p:cBhvr>
                                    </p:animEffect>
                                    <p:anim calcmode="lin" valueType="num">
                                      <p:cBhvr>
                                        <p:cTn id="190" dur="1000" fill="hold"/>
                                        <p:tgtEl>
                                          <p:spTgt spid="54"/>
                                        </p:tgtEl>
                                        <p:attrNameLst>
                                          <p:attrName>ppt_x</p:attrName>
                                        </p:attrNameLst>
                                      </p:cBhvr>
                                      <p:tavLst>
                                        <p:tav tm="0">
                                          <p:val>
                                            <p:strVal val="#ppt_x"/>
                                          </p:val>
                                        </p:tav>
                                        <p:tav tm="100000">
                                          <p:val>
                                            <p:strVal val="#ppt_x"/>
                                          </p:val>
                                        </p:tav>
                                      </p:tavLst>
                                    </p:anim>
                                    <p:anim calcmode="lin" valueType="num">
                                      <p:cBhvr>
                                        <p:cTn id="19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1"/>
                  </p:tgtEl>
                </p:cond>
              </p:nextCondLst>
            </p:seq>
            <p:seq concurrent="1" nextAc="seek">
              <p:cTn id="192" restart="whenNotActive" fill="hold" evtFilter="cancelBubble" nodeType="interactiveSeq">
                <p:stCondLst>
                  <p:cond evt="onClick" delay="0">
                    <p:tgtEl>
                      <p:spTgt spid="54"/>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54"/>
                                        </p:tgtEl>
                                      </p:cBhvr>
                                    </p:animEffect>
                                    <p:set>
                                      <p:cBhvr>
                                        <p:cTn id="19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26" grpId="0" animBg="1"/>
      <p:bldP spid="27" grpId="0" animBg="1"/>
      <p:bldP spid="32" grpId="0" animBg="1"/>
      <p:bldP spid="39" grpId="0" animBg="1"/>
      <p:bldP spid="53" grpId="0" animBg="1"/>
      <p:bldP spid="53" grpId="1" animBg="1"/>
      <p:bldP spid="34" grpId="0"/>
      <p:bldP spid="9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857250"/>
            <a:ext cx="9144000" cy="51435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942" y="2044634"/>
            <a:ext cx="6607346" cy="1451810"/>
          </a:xfrm>
          <a:prstGeom prst="rect">
            <a:avLst/>
          </a:prstGeom>
        </p:spPr>
      </p:pic>
      <p:sp>
        <p:nvSpPr>
          <p:cNvPr id="7" name="TextBox 6"/>
          <p:cNvSpPr txBox="1"/>
          <p:nvPr/>
        </p:nvSpPr>
        <p:spPr>
          <a:xfrm>
            <a:off x="2438400" y="990600"/>
            <a:ext cx="4639283" cy="646331"/>
          </a:xfrm>
          <a:prstGeom prst="rect">
            <a:avLst/>
          </a:prstGeom>
          <a:noFill/>
        </p:spPr>
        <p:txBody>
          <a:bodyPr wrap="none" rtlCol="0">
            <a:spAutoFit/>
          </a:bodyPr>
          <a:lstStyle/>
          <a:p>
            <a:pPr algn="ctr"/>
            <a:r>
              <a:rPr lang="en-US" altLang="zh-CN" sz="3600" dirty="0" smtClean="0">
                <a:ln w="9525">
                  <a:noFill/>
                </a:ln>
                <a:solidFill>
                  <a:schemeClr val="accent1"/>
                </a:solidFill>
                <a:effectLst>
                  <a:outerShdw blurRad="50800" dist="38100" dir="5400000" algn="t" rotWithShape="0">
                    <a:prstClr val="black">
                      <a:alpha val="40000"/>
                    </a:prstClr>
                  </a:outerShdw>
                </a:effectLst>
                <a:latin typeface="Times New Roman" panose="02020603050405020304" pitchFamily="18" charset="0"/>
                <a:ea typeface="方正卡通简体" pitchFamily="65" charset="-122"/>
                <a:cs typeface="Times New Roman" panose="02020603050405020304" pitchFamily="18" charset="0"/>
              </a:rPr>
              <a:t>TIẾT 23: LUYỆN TẬP </a:t>
            </a:r>
            <a:endParaRPr lang="zh-CN" altLang="en-US" sz="3600" dirty="0">
              <a:ln w="9525">
                <a:noFill/>
              </a:ln>
              <a:solidFill>
                <a:schemeClr val="accent1"/>
              </a:solidFill>
              <a:effectLst>
                <a:outerShdw blurRad="50800" dist="38100" dir="5400000" algn="t" rotWithShape="0">
                  <a:prstClr val="black">
                    <a:alpha val="40000"/>
                  </a:prstClr>
                </a:outerShdw>
              </a:effectLst>
              <a:latin typeface="Times New Roman" panose="02020603050405020304" pitchFamily="18" charset="0"/>
              <a:ea typeface="方正卡通简体" pitchFamily="65" charset="-122"/>
              <a:cs typeface="Times New Roman" panose="02020603050405020304" pitchFamily="18" charset="0"/>
            </a:endParaRPr>
          </a:p>
        </p:txBody>
      </p:sp>
      <p:pic>
        <p:nvPicPr>
          <p:cNvPr id="9" name="Picture 158" descr="200712419435657_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575" y="4344989"/>
            <a:ext cx="504825" cy="504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9372601" y="5301209"/>
            <a:ext cx="992187" cy="992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364788" y="32004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782891" y="4232702"/>
            <a:ext cx="959326" cy="101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782891" y="4259069"/>
            <a:ext cx="959326" cy="101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045" y="5021042"/>
            <a:ext cx="504825" cy="504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811" y="2518127"/>
            <a:ext cx="504825"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086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5s ve dich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785430" y="5731811"/>
            <a:ext cx="457200" cy="457200"/>
          </a:xfrm>
          <a:prstGeom prst="rect">
            <a:avLst/>
          </a:prstGeom>
        </p:spPr>
      </p:pic>
      <p:pic>
        <p:nvPicPr>
          <p:cNvPr id="52" name="4 bat dau cho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9744830" y="5189402"/>
            <a:ext cx="457200" cy="457200"/>
          </a:xfrm>
          <a:prstGeom prst="rect">
            <a:avLst/>
          </a:prstGeom>
        </p:spPr>
      </p:pic>
      <p:pic>
        <p:nvPicPr>
          <p:cNvPr id="61" name="B1DCDB4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7"/>
          <a:stretch>
            <a:fillRect/>
          </a:stretch>
        </p:blipFill>
        <p:spPr>
          <a:xfrm>
            <a:off x="-1266407" y="1002548"/>
            <a:ext cx="457200" cy="457200"/>
          </a:xfrm>
          <a:prstGeom prst="rect">
            <a:avLst/>
          </a:prstGeom>
        </p:spPr>
      </p:pic>
      <p:pic>
        <p:nvPicPr>
          <p:cNvPr id="12" name="4 10s.mp4">
            <a:hlinkClick r:id="" action="ppaction://media"/>
          </p:cNvPr>
          <p:cNvPicPr preferRelativeResize="0">
            <a:picLocks/>
          </p:cNvPicPr>
          <p:nvPr>
            <a:videoFile r:link="rId8"/>
            <p:extLst>
              <p:ext uri="{DAA4B4D4-6D71-4841-9C94-3DE7FCFB9230}">
                <p14:media xmlns:p14="http://schemas.microsoft.com/office/powerpoint/2010/main" r:embed="rId7"/>
              </p:ext>
            </p:extLst>
          </p:nvPr>
        </p:nvPicPr>
        <p:blipFill>
          <a:blip r:embed="rId28"/>
          <a:stretch>
            <a:fillRect/>
          </a:stretch>
        </p:blipFill>
        <p:spPr>
          <a:xfrm>
            <a:off x="674071" y="5422154"/>
            <a:ext cx="6198594" cy="313200"/>
          </a:xfrm>
          <a:prstGeom prst="rect">
            <a:avLst/>
          </a:prstGeom>
        </p:spPr>
      </p:pic>
      <p:pic>
        <p:nvPicPr>
          <p:cNvPr id="20" name="4 15s.mp4">
            <a:hlinkClick r:id="" action="ppaction://media"/>
          </p:cNvPr>
          <p:cNvPicPr>
            <a:picLocks/>
          </p:cNvPicPr>
          <p:nvPr>
            <a:videoFile r:link="rId10"/>
            <p:extLst>
              <p:ext uri="{DAA4B4D4-6D71-4841-9C94-3DE7FCFB9230}">
                <p14:media xmlns:p14="http://schemas.microsoft.com/office/powerpoint/2010/main" r:embed="rId9"/>
              </p:ext>
            </p:extLst>
          </p:nvPr>
        </p:nvPicPr>
        <p:blipFill>
          <a:blip r:embed="rId29"/>
          <a:stretch>
            <a:fillRect/>
          </a:stretch>
        </p:blipFill>
        <p:spPr>
          <a:xfrm>
            <a:off x="674071" y="5422154"/>
            <a:ext cx="6198594" cy="313200"/>
          </a:xfrm>
          <a:prstGeom prst="rect">
            <a:avLst/>
          </a:prstGeom>
        </p:spPr>
      </p:pic>
      <p:pic>
        <p:nvPicPr>
          <p:cNvPr id="22" name="4 20s.mp4">
            <a:hlinkClick r:id="" action="ppaction://media"/>
          </p:cNvPr>
          <p:cNvPicPr>
            <a:picLocks/>
          </p:cNvPicPr>
          <p:nvPr>
            <a:videoFile r:link="rId12"/>
            <p:extLst>
              <p:ext uri="{DAA4B4D4-6D71-4841-9C94-3DE7FCFB9230}">
                <p14:media xmlns:p14="http://schemas.microsoft.com/office/powerpoint/2010/main" r:embed="rId11"/>
              </p:ext>
            </p:extLst>
          </p:nvPr>
        </p:nvPicPr>
        <p:blipFill>
          <a:blip r:embed="rId30"/>
          <a:stretch>
            <a:fillRect/>
          </a:stretch>
        </p:blipFill>
        <p:spPr>
          <a:xfrm>
            <a:off x="674071" y="5422154"/>
            <a:ext cx="6198594" cy="313200"/>
          </a:xfrm>
          <a:prstGeom prst="rect">
            <a:avLst/>
          </a:prstGeom>
        </p:spPr>
      </p:pic>
      <p:sp>
        <p:nvSpPr>
          <p:cNvPr id="23" name="Diem"/>
          <p:cNvSpPr/>
          <p:nvPr/>
        </p:nvSpPr>
        <p:spPr>
          <a:xfrm>
            <a:off x="7217925" y="4634229"/>
            <a:ext cx="1146245" cy="850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vi-VN" sz="4050" b="1" dirty="0">
              <a:solidFill>
                <a:srgbClr val="00B0F0"/>
              </a:solidFill>
            </a:endParaRPr>
          </a:p>
        </p:txBody>
      </p:sp>
      <p:sp>
        <p:nvSpPr>
          <p:cNvPr id="32" name="Rectangle 31">
            <a:hlinkClick r:id="" action="ppaction://macro?name=Slide48.traloisai4">
              <a:snd r:embed="rId31" name="Finish5Seconds-O16.wav"/>
            </a:hlinkClick>
          </p:cNvPr>
          <p:cNvSpPr/>
          <p:nvPr/>
        </p:nvSpPr>
        <p:spPr>
          <a:xfrm>
            <a:off x="8638956" y="5309990"/>
            <a:ext cx="302526" cy="216024"/>
          </a:xfrm>
          <a:prstGeom prst="rect">
            <a:avLst/>
          </a:prstGeom>
        </p:spPr>
        <p:style>
          <a:lnRef idx="1">
            <a:schemeClr val="dk1"/>
          </a:lnRef>
          <a:fillRef idx="2">
            <a:schemeClr val="dk1"/>
          </a:fillRef>
          <a:effectRef idx="1">
            <a:schemeClr val="dk1"/>
          </a:effectRef>
          <a:fontRef idx="minor">
            <a:schemeClr val="dk1"/>
          </a:fontRef>
        </p:style>
        <p:txBody>
          <a:bodyPr wrap="none" rtlCol="0" anchor="ctr"/>
          <a:lstStyle/>
          <a:p>
            <a:pPr algn="ctr"/>
            <a:r>
              <a:rPr lang="en-US" sz="1350" b="1" dirty="0">
                <a:latin typeface="Arial" panose="020B0604020202020204" pitchFamily="34" charset="0"/>
                <a:cs typeface="Arial" panose="020B0604020202020204" pitchFamily="34" charset="0"/>
              </a:rPr>
              <a:t>5s</a:t>
            </a:r>
            <a:endParaRPr lang="vi-VN" sz="1350" b="1" dirty="0">
              <a:latin typeface="Arial" panose="020B0604020202020204" pitchFamily="34" charset="0"/>
              <a:cs typeface="Arial" panose="020B0604020202020204" pitchFamily="34" charset="0"/>
            </a:endParaRPr>
          </a:p>
        </p:txBody>
      </p:sp>
      <p:grpSp>
        <p:nvGrpSpPr>
          <p:cNvPr id="48" name="Group 47"/>
          <p:cNvGrpSpPr/>
          <p:nvPr/>
        </p:nvGrpSpPr>
        <p:grpSpPr>
          <a:xfrm>
            <a:off x="8693633" y="4850116"/>
            <a:ext cx="218169" cy="201857"/>
            <a:chOff x="8100392" y="3933056"/>
            <a:chExt cx="360040" cy="315320"/>
          </a:xfrm>
          <a:solidFill>
            <a:schemeClr val="accent2">
              <a:alpha val="0"/>
            </a:schemeClr>
          </a:solidFill>
        </p:grpSpPr>
        <p:sp>
          <p:nvSpPr>
            <p:cNvPr id="49"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vi-VN" sz="1050"/>
            </a:p>
          </p:txBody>
        </p:sp>
        <p:cxnSp>
          <p:nvCxnSpPr>
            <p:cNvPr id="50" name="Straight Connector 49"/>
            <p:cNvCxnSpPr>
              <a:stCxn id="49"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49" idx="5"/>
            </p:cNvCxnSpPr>
            <p:nvPr/>
          </p:nvCxnSpPr>
          <p:spPr>
            <a:xfrm>
              <a:off x="8280412" y="4090716"/>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4" name="Finish5Seconds">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7"/>
          <a:stretch>
            <a:fillRect/>
          </a:stretch>
        </p:blipFill>
        <p:spPr>
          <a:xfrm>
            <a:off x="9277263" y="5028024"/>
            <a:ext cx="457200" cy="457200"/>
          </a:xfrm>
          <a:prstGeom prst="rect">
            <a:avLst/>
          </a:prstGeom>
        </p:spPr>
      </p:pic>
      <p:pic>
        <p:nvPicPr>
          <p:cNvPr id="75" name="Picture 74"/>
          <p:cNvPicPr>
            <a:picLocks noChangeAspect="1"/>
          </p:cNvPicPr>
          <p:nvPr/>
        </p:nvPicPr>
        <p:blipFill rotWithShape="1">
          <a:blip r:embed="rId32" cstate="print">
            <a:extLst>
              <a:ext uri="{28A0092B-C50C-407E-A947-70E740481C1C}">
                <a14:useLocalDpi xmlns:a14="http://schemas.microsoft.com/office/drawing/2010/main" val="0"/>
              </a:ext>
            </a:extLst>
          </a:blip>
          <a:srcRect l="10340" r="60232"/>
          <a:stretch/>
        </p:blipFill>
        <p:spPr>
          <a:xfrm>
            <a:off x="6779380" y="373781"/>
            <a:ext cx="1928726" cy="1823632"/>
          </a:xfrm>
          <a:prstGeom prst="rect">
            <a:avLst/>
          </a:prstGeom>
        </p:spPr>
      </p:pic>
      <p:pic>
        <p:nvPicPr>
          <p:cNvPr id="76" name="Picture 75"/>
          <p:cNvPicPr>
            <a:picLocks noChangeAspect="1"/>
          </p:cNvPicPr>
          <p:nvPr/>
        </p:nvPicPr>
        <p:blipFill rotWithShape="1">
          <a:blip r:embed="rId32" cstate="print">
            <a:extLst>
              <a:ext uri="{28A0092B-C50C-407E-A947-70E740481C1C}">
                <a14:useLocalDpi xmlns:a14="http://schemas.microsoft.com/office/drawing/2010/main" val="0"/>
              </a:ext>
            </a:extLst>
          </a:blip>
          <a:srcRect l="10340" r="60232"/>
          <a:stretch/>
        </p:blipFill>
        <p:spPr>
          <a:xfrm>
            <a:off x="4695481" y="341979"/>
            <a:ext cx="1928726" cy="1823632"/>
          </a:xfrm>
          <a:prstGeom prst="rect">
            <a:avLst/>
          </a:prstGeom>
        </p:spPr>
      </p:pic>
      <p:sp>
        <p:nvSpPr>
          <p:cNvPr id="71" name="Rectangle 70">
            <a:hlinkClick r:id="" action="ppaction://macro?name=VeDichLui4"/>
            <a:hlinkHover r:id="" action="ppaction://noaction" highlightClick="1"/>
          </p:cNvPr>
          <p:cNvSpPr/>
          <p:nvPr/>
        </p:nvSpPr>
        <p:spPr>
          <a:xfrm>
            <a:off x="749344" y="3601035"/>
            <a:ext cx="1448300" cy="674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a:hlinkClick r:id="" action="ppaction://macro?name=Slide22.ngoisao1"/>
            <a:hlinkHover r:id="" action="ppaction://noaction" highlightClick="1"/>
          </p:cNvPr>
          <p:cNvSpPr/>
          <p:nvPr/>
        </p:nvSpPr>
        <p:spPr>
          <a:xfrm>
            <a:off x="-25848" y="883786"/>
            <a:ext cx="328460" cy="253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Isosceles Triangle 62">
            <a:hlinkClick r:id="" action="ppaction://macro?name=VeDich4Cong1"/>
            <a:hlinkHover r:id="" action="ppaction://noaction" highlightClick="1"/>
          </p:cNvPr>
          <p:cNvSpPr/>
          <p:nvPr/>
        </p:nvSpPr>
        <p:spPr>
          <a:xfrm>
            <a:off x="905100" y="20039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Isosceles Triangle 63">
            <a:hlinkClick r:id="" action="ppaction://macro?name=VeDich4Cong2"/>
            <a:hlinkHover r:id="" action="ppaction://noaction" highlightClick="1"/>
          </p:cNvPr>
          <p:cNvSpPr/>
          <p:nvPr/>
        </p:nvSpPr>
        <p:spPr>
          <a:xfrm>
            <a:off x="1982952" y="20039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Isosceles Triangle 64">
            <a:hlinkClick r:id="" action="ppaction://macro?name=VeDich4Cong3"/>
            <a:hlinkHover r:id="" action="ppaction://noaction" highlightClick="1"/>
          </p:cNvPr>
          <p:cNvSpPr/>
          <p:nvPr/>
        </p:nvSpPr>
        <p:spPr>
          <a:xfrm>
            <a:off x="3173694" y="206012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Isosceles Triangle 65">
            <a:hlinkClick r:id="" action="ppaction://macro?name=VeDich4Cong4"/>
            <a:hlinkHover r:id="" action="ppaction://noaction" highlightClick="1"/>
          </p:cNvPr>
          <p:cNvSpPr/>
          <p:nvPr/>
        </p:nvSpPr>
        <p:spPr>
          <a:xfrm>
            <a:off x="4452603" y="206012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Isosceles Triangle 66">
            <a:hlinkClick r:id="" action="ppaction://macro?name=VeDich4Tru4"/>
            <a:hlinkHover r:id="" action="ppaction://noaction" highlightClick="1"/>
          </p:cNvPr>
          <p:cNvSpPr/>
          <p:nvPr/>
        </p:nvSpPr>
        <p:spPr>
          <a:xfrm rot="10800000">
            <a:off x="4474437" y="245818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Isosceles Triangle 67">
            <a:hlinkClick r:id="" action="ppaction://macro?name=VeDich4Tru3"/>
            <a:hlinkHover r:id="" action="ppaction://noaction" highlightClick="1"/>
          </p:cNvPr>
          <p:cNvSpPr/>
          <p:nvPr/>
        </p:nvSpPr>
        <p:spPr>
          <a:xfrm rot="10800000">
            <a:off x="3159486" y="24544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Isosceles Triangle 68">
            <a:hlinkClick r:id="" action="ppaction://macro?name=VeDich4Tru2"/>
            <a:hlinkHover r:id="" action="ppaction://noaction" highlightClick="1"/>
          </p:cNvPr>
          <p:cNvSpPr/>
          <p:nvPr/>
        </p:nvSpPr>
        <p:spPr>
          <a:xfrm rot="10800000">
            <a:off x="1990818" y="2419965"/>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Isosceles Triangle 69">
            <a:hlinkClick r:id="" action="ppaction://macro?name=VeDich4Tru1"/>
            <a:hlinkHover r:id="" action="ppaction://noaction" highlightClick="1"/>
          </p:cNvPr>
          <p:cNvSpPr/>
          <p:nvPr/>
        </p:nvSpPr>
        <p:spPr>
          <a:xfrm rot="10800000">
            <a:off x="905100" y="2395737"/>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temp1" hidden="1"/>
          <p:cNvSpPr/>
          <p:nvPr/>
        </p:nvSpPr>
        <p:spPr>
          <a:xfrm>
            <a:off x="9422096" y="2031252"/>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Câu hỏi</a:t>
            </a:r>
            <a:endParaRPr lang="vi-VN" sz="1350" dirty="0"/>
          </a:p>
        </p:txBody>
      </p:sp>
      <p:sp>
        <p:nvSpPr>
          <p:cNvPr id="96" name="temp2" hidden="1"/>
          <p:cNvSpPr/>
          <p:nvPr/>
        </p:nvSpPr>
        <p:spPr>
          <a:xfrm>
            <a:off x="9611012" y="271537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điểm</a:t>
            </a:r>
            <a:endParaRPr lang="vi-VN" sz="1350" dirty="0"/>
          </a:p>
        </p:txBody>
      </p:sp>
      <p:sp>
        <p:nvSpPr>
          <p:cNvPr id="97" name="temp3" hidden="1"/>
          <p:cNvSpPr/>
          <p:nvPr/>
        </p:nvSpPr>
        <p:spPr>
          <a:xfrm>
            <a:off x="9598193" y="363229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Gói</a:t>
            </a:r>
            <a:endParaRPr lang="vi-VN" sz="1350" dirty="0"/>
          </a:p>
        </p:txBody>
      </p:sp>
      <p:pic>
        <p:nvPicPr>
          <p:cNvPr id="104" name="FinishQuestionPackShow-O14">
            <a:hlinkClick r:id="" action="ppaction://media"/>
            <a:extLst>
              <a:ext uri="{FF2B5EF4-FFF2-40B4-BE49-F238E27FC236}">
                <a16:creationId xmlns:a16="http://schemas.microsoft.com/office/drawing/2014/main" id="{57F3353B-6F2B-4037-AA45-7F9499D8FA0C}"/>
              </a:ext>
            </a:extLst>
          </p:cNvPr>
          <p:cNvPicPr>
            <a:picLocks noChangeAspect="1"/>
          </p:cNvPicPr>
          <p:nvPr>
            <a:audioFile r:link="rId16"/>
            <p:extLst>
              <p:ext uri="{DAA4B4D4-6D71-4841-9C94-3DE7FCFB9230}">
                <p14:media xmlns:p14="http://schemas.microsoft.com/office/powerpoint/2010/main" r:embed="rId15"/>
              </p:ext>
            </p:extLst>
          </p:nvPr>
        </p:nvPicPr>
        <p:blipFill>
          <a:blip r:embed="rId27"/>
          <a:stretch>
            <a:fillRect/>
          </a:stretch>
        </p:blipFill>
        <p:spPr>
          <a:xfrm>
            <a:off x="4347427" y="-1170600"/>
            <a:ext cx="457200" cy="457200"/>
          </a:xfrm>
          <a:prstGeom prst="rect">
            <a:avLst/>
          </a:prstGeom>
        </p:spPr>
      </p:pic>
      <p:pic>
        <p:nvPicPr>
          <p:cNvPr id="99" name="FinishQuestionPackChoose-O16">
            <a:hlinkClick r:id="" action="ppaction://media"/>
            <a:extLst>
              <a:ext uri="{FF2B5EF4-FFF2-40B4-BE49-F238E27FC236}">
                <a16:creationId xmlns:a16="http://schemas.microsoft.com/office/drawing/2014/main" id="{41B555C4-0DD6-4DF0-8B5A-2555FD5521AB}"/>
              </a:ext>
            </a:extLst>
          </p:cNvPr>
          <p:cNvPicPr>
            <a:picLocks noChangeAspect="1"/>
          </p:cNvPicPr>
          <p:nvPr>
            <a:audioFile r:link="rId18"/>
            <p:extLst>
              <p:ext uri="{DAA4B4D4-6D71-4841-9C94-3DE7FCFB9230}">
                <p14:media xmlns:p14="http://schemas.microsoft.com/office/powerpoint/2010/main" r:embed="rId17"/>
              </p:ext>
            </p:extLst>
          </p:nvPr>
        </p:nvPicPr>
        <p:blipFill>
          <a:blip r:embed="rId27"/>
          <a:stretch>
            <a:fillRect/>
          </a:stretch>
        </p:blipFill>
        <p:spPr>
          <a:xfrm>
            <a:off x="1093783" y="-882668"/>
            <a:ext cx="457200" cy="457200"/>
          </a:xfrm>
          <a:prstGeom prst="rect">
            <a:avLst/>
          </a:prstGeom>
        </p:spPr>
      </p:pic>
      <p:pic>
        <p:nvPicPr>
          <p:cNvPr id="100" name="FinishQuestionPackShow-O16">
            <a:hlinkClick r:id="" action="ppaction://media"/>
            <a:extLst>
              <a:ext uri="{FF2B5EF4-FFF2-40B4-BE49-F238E27FC236}">
                <a16:creationId xmlns:a16="http://schemas.microsoft.com/office/drawing/2014/main" id="{E05DF44F-9587-499D-87DD-D0CC1CBB62CC}"/>
              </a:ext>
            </a:extLst>
          </p:cNvPr>
          <p:cNvPicPr>
            <a:picLocks noChangeAspect="1"/>
          </p:cNvPicPr>
          <p:nvPr>
            <a:audioFile r:link="rId20"/>
            <p:extLst>
              <p:ext uri="{DAA4B4D4-6D71-4841-9C94-3DE7FCFB9230}">
                <p14:media xmlns:p14="http://schemas.microsoft.com/office/powerpoint/2010/main" r:embed="rId19"/>
              </p:ext>
            </p:extLst>
          </p:nvPr>
        </p:nvPicPr>
        <p:blipFill>
          <a:blip r:embed="rId27"/>
          <a:stretch>
            <a:fillRect/>
          </a:stretch>
        </p:blipFill>
        <p:spPr>
          <a:xfrm>
            <a:off x="139227" y="-864372"/>
            <a:ext cx="457200" cy="457200"/>
          </a:xfrm>
          <a:prstGeom prst="rect">
            <a:avLst/>
          </a:prstGeom>
        </p:spPr>
      </p:pic>
      <p:sp>
        <p:nvSpPr>
          <p:cNvPr id="11" name="Left Arrow 10">
            <a:hlinkClick r:id="rId33" action="ppaction://hlinksldjump"/>
          </p:cNvPr>
          <p:cNvSpPr/>
          <p:nvPr/>
        </p:nvSpPr>
        <p:spPr>
          <a:xfrm>
            <a:off x="8229600" y="6248400"/>
            <a:ext cx="464033"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347427" y="198375"/>
            <a:ext cx="4442792" cy="384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ideo-1616518327">
            <a:hlinkClick r:id="" action="ppaction://media"/>
          </p:cNvPr>
          <p:cNvPicPr>
            <a:picLocks noChangeAspect="1"/>
          </p:cNvPicPr>
          <p:nvPr>
            <a:videoFile r:link="rId22"/>
            <p:extLst>
              <p:ext uri="{DAA4B4D4-6D71-4841-9C94-3DE7FCFB9230}">
                <p14:media xmlns:p14="http://schemas.microsoft.com/office/powerpoint/2010/main" r:embed="rId21"/>
              </p:ext>
            </p:extLst>
          </p:nvPr>
        </p:nvPicPr>
        <p:blipFill>
          <a:blip r:embed="rId35"/>
          <a:stretch>
            <a:fillRect/>
          </a:stretch>
        </p:blipFill>
        <p:spPr>
          <a:xfrm>
            <a:off x="63073" y="198376"/>
            <a:ext cx="4289925" cy="3840223"/>
          </a:xfrm>
          <a:prstGeom prst="rect">
            <a:avLst/>
          </a:prstGeom>
        </p:spPr>
      </p:pic>
    </p:spTree>
    <p:extLst>
      <p:ext uri="{BB962C8B-B14F-4D97-AF65-F5344CB8AC3E}">
        <p14:creationId xmlns:p14="http://schemas.microsoft.com/office/powerpoint/2010/main" val="228749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1+#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1+#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405" fill="hold"/>
                                        <p:tgtEl>
                                          <p:spTgt spid="52"/>
                                        </p:tgtEl>
                                      </p:cBhvr>
                                    </p:cmd>
                                  </p:childTnLst>
                                </p:cTn>
                              </p:par>
                              <p:par>
                                <p:cTn id="17" presetID="1" presetClass="mediacall" presetSubtype="0" fill="hold" nodeType="withEffect">
                                  <p:stCondLst>
                                    <p:cond delay="400"/>
                                  </p:stCondLst>
                                  <p:childTnLst>
                                    <p:cmd type="call" cmd="playFrom(0.0)">
                                      <p:cBhvr>
                                        <p:cTn id="18" dur="6232" fill="hold"/>
                                        <p:tgtEl>
                                          <p:spTgt spid="100"/>
                                        </p:tgtEl>
                                      </p:cBhvr>
                                    </p:cmd>
                                  </p:childTnLst>
                                </p:cTn>
                              </p:par>
                              <p:par>
                                <p:cTn id="19" presetID="1" presetClass="mediacall" presetSubtype="0" fill="hold" nodeType="withEffect">
                                  <p:stCondLst>
                                    <p:cond delay="400"/>
                                  </p:stCondLst>
                                  <p:childTnLst>
                                    <p:cmd type="call" cmd="playFrom(0.0)">
                                      <p:cBhvr>
                                        <p:cTn id="20" dur="8969" fill="hold"/>
                                        <p:tgtEl>
                                          <p:spTgt spid="99"/>
                                        </p:tgtEl>
                                      </p:cBhvr>
                                    </p:cmd>
                                  </p:childTnLst>
                                </p:cTn>
                              </p:par>
                              <p:par>
                                <p:cTn id="21" presetID="1" presetClass="mediacall" presetSubtype="0" fill="hold" nodeType="withEffect">
                                  <p:stCondLst>
                                    <p:cond delay="400"/>
                                  </p:stCondLst>
                                  <p:childTnLst>
                                    <p:cmd type="call" cmd="playFrom(0.0)">
                                      <p:cBhvr>
                                        <p:cTn id="22" dur="8969" fill="hold"/>
                                        <p:tgtEl>
                                          <p:spTgt spid="99"/>
                                        </p:tgtEl>
                                      </p:cBhvr>
                                    </p:cmd>
                                  </p:childTnLst>
                                </p:cTn>
                              </p:par>
                              <p:par>
                                <p:cTn id="23" presetID="1" presetClass="mediacall" presetSubtype="0" fill="hold" nodeType="withEffect">
                                  <p:stCondLst>
                                    <p:cond delay="400"/>
                                  </p:stCondLst>
                                  <p:childTnLst>
                                    <p:cmd type="call" cmd="playFrom(0.0)">
                                      <p:cBhvr>
                                        <p:cTn id="24" dur="8969" fill="hold"/>
                                        <p:tgtEl>
                                          <p:spTgt spid="99"/>
                                        </p:tgtEl>
                                      </p:cBhvr>
                                    </p:cmd>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11960" fill="hold"/>
                                        <p:tgtEl>
                                          <p:spTgt spid="12"/>
                                        </p:tgtEl>
                                      </p:cBhvr>
                                    </p:cmd>
                                  </p:childTnLst>
                                </p:cTn>
                              </p:par>
                            </p:childTnLst>
                          </p:cTn>
                        </p:par>
                        <p:par>
                          <p:cTn id="31" fill="hold">
                            <p:stCondLst>
                              <p:cond delay="11960"/>
                            </p:stCondLst>
                            <p:childTnLst>
                              <p:par>
                                <p:cTn id="32" presetID="1" presetClass="exit" presetSubtype="0" fill="hold" nodeType="afterEffect">
                                  <p:stCondLst>
                                    <p:cond delay="0"/>
                                  </p:stCondLst>
                                  <p:childTnLst>
                                    <p:set>
                                      <p:cBhvr>
                                        <p:cTn id="33" dur="1" fill="hold">
                                          <p:stCondLst>
                                            <p:cond delay="0"/>
                                          </p:stCondLst>
                                        </p:cTn>
                                        <p:tgtEl>
                                          <p:spTgt spid="12"/>
                                        </p:tgtEl>
                                        <p:attrNameLst>
                                          <p:attrName>style.visibility</p:attrName>
                                        </p:attrNameLst>
                                      </p:cBhvr>
                                      <p:to>
                                        <p:strVal val="hidden"/>
                                      </p:to>
                                    </p:set>
                                    <p:cmd type="call" cmd="stop">
                                      <p:cBhvr>
                                        <p:cTn id="34" dur="1">
                                          <p:stCondLst>
                                            <p:cond delay="0"/>
                                          </p:stCondLst>
                                        </p:cTn>
                                        <p:tgtEl>
                                          <p:spTgt spid="12"/>
                                        </p:tgtEl>
                                      </p:cBhvr>
                                    </p:cmd>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16927" fill="hold"/>
                                        <p:tgtEl>
                                          <p:spTgt spid="20"/>
                                        </p:tgtEl>
                                      </p:cBhvr>
                                    </p:cmd>
                                  </p:childTnLst>
                                </p:cTn>
                              </p:par>
                            </p:childTnLst>
                          </p:cTn>
                        </p:par>
                        <p:par>
                          <p:cTn id="41" fill="hold">
                            <p:stCondLst>
                              <p:cond delay="16927"/>
                            </p:stCondLst>
                            <p:childTnLst>
                              <p:par>
                                <p:cTn id="42" presetID="1" presetClass="exit" presetSubtype="0" fill="hold" nodeType="afterEffect">
                                  <p:stCondLst>
                                    <p:cond delay="0"/>
                                  </p:stCondLst>
                                  <p:childTnLst>
                                    <p:set>
                                      <p:cBhvr>
                                        <p:cTn id="43" dur="1" fill="hold">
                                          <p:stCondLst>
                                            <p:cond delay="0"/>
                                          </p:stCondLst>
                                        </p:cTn>
                                        <p:tgtEl>
                                          <p:spTgt spid="20"/>
                                        </p:tgtEl>
                                        <p:attrNameLst>
                                          <p:attrName>style.visibility</p:attrName>
                                        </p:attrNameLst>
                                      </p:cBhvr>
                                      <p:to>
                                        <p:strVal val="hidden"/>
                                      </p:to>
                                    </p:set>
                                    <p:cmd type="call" cmd="stop">
                                      <p:cBhvr>
                                        <p:cTn id="44" dur="1">
                                          <p:stCondLst>
                                            <p:cond delay="0"/>
                                          </p:stCondLst>
                                        </p:cTn>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5" fill="hold" display="0">
                  <p:stCondLst>
                    <p:cond delay="indefinite"/>
                  </p:stCondLst>
                </p:cTn>
                <p:tgtEl>
                  <p:spTgt spid="12"/>
                </p:tgtEl>
              </p:cMediaNode>
            </p:video>
            <p:video>
              <p:cMediaNode vol="100000">
                <p:cTn id="46" fill="hold" display="0">
                  <p:stCondLst>
                    <p:cond delay="indefinite"/>
                  </p:stCondLst>
                </p:cTn>
                <p:tgtEl>
                  <p:spTgt spid="22"/>
                </p:tgtEl>
              </p:cMediaNode>
            </p:video>
            <p:video>
              <p:cMediaNode vol="100000">
                <p:cTn id="47" fill="hold" display="0">
                  <p:stCondLst>
                    <p:cond delay="indefinite"/>
                  </p:stCondLst>
                </p:cTn>
                <p:tgtEl>
                  <p:spTgt spid="20"/>
                </p:tgtEl>
              </p:cMediaNode>
            </p:video>
            <p:audio>
              <p:cMediaNode vol="80000">
                <p:cTn id="48" fill="hold" display="0">
                  <p:stCondLst>
                    <p:cond delay="indefinite"/>
                  </p:stCondLst>
                  <p:endCondLst>
                    <p:cond evt="onStopAudio" delay="0">
                      <p:tgtEl>
                        <p:sldTgt/>
                      </p:tgtEl>
                    </p:cond>
                  </p:endCondLst>
                </p:cTn>
                <p:tgtEl>
                  <p:spTgt spid="28"/>
                </p:tgtEl>
              </p:cMediaNode>
            </p:audio>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2058" fill="hold"/>
                                        <p:tgtEl>
                                          <p:spTgt spid="22"/>
                                        </p:tgtEl>
                                      </p:cBhvr>
                                    </p:cmd>
                                  </p:childTnLst>
                                </p:cTn>
                              </p:par>
                            </p:childTnLst>
                          </p:cTn>
                        </p:par>
                        <p:par>
                          <p:cTn id="56" fill="hold">
                            <p:stCondLst>
                              <p:cond delay="22058"/>
                            </p:stCondLst>
                            <p:childTnLst>
                              <p:par>
                                <p:cTn id="57" presetID="1" presetClass="exit" presetSubtype="0" fill="hold" nodeType="afterEffect">
                                  <p:stCondLst>
                                    <p:cond delay="0"/>
                                  </p:stCondLst>
                                  <p:childTnLst>
                                    <p:set>
                                      <p:cBhvr>
                                        <p:cTn id="58" dur="1" fill="hold">
                                          <p:stCondLst>
                                            <p:cond delay="0"/>
                                          </p:stCondLst>
                                        </p:cTn>
                                        <p:tgtEl>
                                          <p:spTgt spid="22"/>
                                        </p:tgtEl>
                                        <p:attrNameLst>
                                          <p:attrName>style.visibility</p:attrName>
                                        </p:attrNameLst>
                                      </p:cBhvr>
                                      <p:to>
                                        <p:strVal val="hidden"/>
                                      </p:to>
                                    </p:set>
                                    <p:cmd type="call" cmd="stop">
                                      <p:cBhvr>
                                        <p:cTn id="59" dur="1">
                                          <p:stCondLst>
                                            <p:cond delay="0"/>
                                          </p:stCondLst>
                                        </p:cTn>
                                        <p:tgtEl>
                                          <p:spTgt spid="22"/>
                                        </p:tgtEl>
                                      </p:cBhvr>
                                    </p:cmd>
                                  </p:childTnLst>
                                </p:cTn>
                              </p:par>
                            </p:childTnLst>
                          </p:cTn>
                        </p:par>
                      </p:childTnLst>
                    </p:cTn>
                  </p:par>
                </p:childTnLst>
              </p:cTn>
              <p:nextCondLst>
                <p:cond evt="onClick" delay="0">
                  <p:tgtEl>
                    <p:spTgt spid="48"/>
                  </p:tgtEl>
                </p:cond>
              </p:nextCondLst>
            </p:seq>
            <p:audio>
              <p:cMediaNode vol="43396">
                <p:cTn id="60" fill="hold" display="0">
                  <p:stCondLst>
                    <p:cond delay="indefinite"/>
                  </p:stCondLst>
                  <p:endCondLst>
                    <p:cond evt="onStopAudio" delay="0">
                      <p:tgtEl>
                        <p:sldTgt/>
                      </p:tgtEl>
                    </p:cond>
                  </p:endCondLst>
                </p:cTn>
                <p:tgtEl>
                  <p:spTgt spid="52"/>
                </p:tgtEl>
              </p:cMediaNode>
            </p:audio>
            <p:seq concurrent="1" nextAc="seek">
              <p:cTn id="61" restart="whenNotActive" fill="hold" evtFilter="cancelBubble" nodeType="interactiveSeq">
                <p:stCondLst>
                  <p:cond evt="onClick" delay="0">
                    <p:tgtEl>
                      <p:spTgt spid="61"/>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32576" fill="hold"/>
                                        <p:tgtEl>
                                          <p:spTgt spid="61"/>
                                        </p:tgtEl>
                                      </p:cBhvr>
                                    </p:cmd>
                                  </p:childTnLst>
                                </p:cTn>
                              </p:par>
                            </p:childTnLst>
                          </p:cTn>
                        </p:par>
                      </p:childTnLst>
                    </p:cTn>
                  </p:par>
                </p:childTnLst>
              </p:cTn>
              <p:nextCondLst>
                <p:cond evt="onClick" delay="0">
                  <p:tgtEl>
                    <p:spTgt spid="61"/>
                  </p:tgtEl>
                </p:cond>
              </p:nextCondLst>
            </p:seq>
            <p:audio>
              <p:cMediaNode vol="80000">
                <p:cTn id="66" fill="hold" display="0">
                  <p:stCondLst>
                    <p:cond delay="indefinite"/>
                  </p:stCondLst>
                  <p:endCondLst>
                    <p:cond evt="onStopAudio" delay="0">
                      <p:tgtEl>
                        <p:sldTgt/>
                      </p:tgtEl>
                    </p:cond>
                  </p:endCondLst>
                </p:cTn>
                <p:tgtEl>
                  <p:spTgt spid="61"/>
                </p:tgtEl>
              </p:cMediaNode>
            </p:audio>
            <p:audio>
              <p:cMediaNode vol="80000">
                <p:cTn id="67" fill="hold" display="0">
                  <p:stCondLst>
                    <p:cond delay="indefinite"/>
                  </p:stCondLst>
                  <p:endCondLst>
                    <p:cond evt="onStopAudio" delay="0">
                      <p:tgtEl>
                        <p:sldTgt/>
                      </p:tgtEl>
                    </p:cond>
                  </p:endCondLst>
                </p:cTn>
                <p:tgtEl>
                  <p:spTgt spid="74"/>
                </p:tgtEl>
              </p:cMediaNode>
            </p:audio>
            <p:audio>
              <p:cMediaNode vol="80000">
                <p:cTn id="68" fill="hold" display="0">
                  <p:stCondLst>
                    <p:cond delay="indefinite"/>
                  </p:stCondLst>
                  <p:endCondLst>
                    <p:cond evt="onStopAudio" delay="0">
                      <p:tgtEl>
                        <p:sldTgt/>
                      </p:tgtEl>
                    </p:cond>
                  </p:endCondLst>
                </p:cTn>
                <p:tgtEl>
                  <p:spTgt spid="104"/>
                </p:tgtEl>
              </p:cMediaNode>
            </p:audio>
            <p:audio>
              <p:cMediaNode vol="80000">
                <p:cTn id="69" fill="hold" display="0">
                  <p:stCondLst>
                    <p:cond delay="indefinite"/>
                  </p:stCondLst>
                  <p:endCondLst>
                    <p:cond evt="onStopAudio" delay="0">
                      <p:tgtEl>
                        <p:sldTgt/>
                      </p:tgtEl>
                    </p:cond>
                  </p:endCondLst>
                </p:cTn>
                <p:tgtEl>
                  <p:spTgt spid="99"/>
                </p:tgtEl>
              </p:cMediaNode>
            </p:audio>
            <p:audio>
              <p:cMediaNode vol="80000">
                <p:cTn id="70" fill="hold" display="0">
                  <p:stCondLst>
                    <p:cond delay="indefinite"/>
                  </p:stCondLst>
                  <p:endCondLst>
                    <p:cond evt="onStopAudio" delay="0">
                      <p:tgtEl>
                        <p:sldTgt/>
                      </p:tgtEl>
                    </p:cond>
                  </p:endCondLst>
                </p:cTn>
                <p:tgtEl>
                  <p:spTgt spid="100"/>
                </p:tgtEl>
              </p:cMediaNode>
            </p:audio>
            <p:seq concurrent="1" nextAc="seek">
              <p:cTn id="71" restart="whenNotActive" fill="hold" evtFilter="cancelBubble" nodeType="interactiveSeq">
                <p:stCondLst>
                  <p:cond evt="onClick" delay="0">
                    <p:tgtEl>
                      <p:spTgt spid="2"/>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2"/>
                                        </p:tgtEl>
                                      </p:cBhvr>
                                    </p:cmd>
                                  </p:childTnLst>
                                </p:cTn>
                              </p:par>
                            </p:childTnLst>
                          </p:cTn>
                        </p:par>
                      </p:childTnLst>
                    </p:cTn>
                  </p:par>
                </p:childTnLst>
              </p:cTn>
              <p:nextCondLst>
                <p:cond evt="onClick" delay="0">
                  <p:tgtEl>
                    <p:spTgt spid="2"/>
                  </p:tgtEl>
                </p:cond>
              </p:nextCondLst>
            </p:seq>
            <p:video>
              <p:cMediaNode vol="80000">
                <p:cTn id="76" fill="hold" display="0">
                  <p:stCondLst>
                    <p:cond delay="indefinite"/>
                  </p:stCondLst>
                </p:cTn>
                <p:tgtEl>
                  <p:spTgt spid="2"/>
                </p:tgtEl>
              </p:cMediaNode>
            </p:video>
          </p:childTnLst>
        </p:cTn>
      </p:par>
    </p:tnLst>
    <p:bldLst>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5s ve dich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785430" y="5731811"/>
            <a:ext cx="457200" cy="457200"/>
          </a:xfrm>
          <a:prstGeom prst="rect">
            <a:avLst/>
          </a:prstGeom>
        </p:spPr>
      </p:pic>
      <p:pic>
        <p:nvPicPr>
          <p:cNvPr id="52" name="4 bat dau cho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9744830" y="5189402"/>
            <a:ext cx="457200" cy="457200"/>
          </a:xfrm>
          <a:prstGeom prst="rect">
            <a:avLst/>
          </a:prstGeom>
        </p:spPr>
      </p:pic>
      <p:pic>
        <p:nvPicPr>
          <p:cNvPr id="61" name="B1DCDB4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7"/>
          <a:stretch>
            <a:fillRect/>
          </a:stretch>
        </p:blipFill>
        <p:spPr>
          <a:xfrm>
            <a:off x="-1266407" y="1002548"/>
            <a:ext cx="457200" cy="457200"/>
          </a:xfrm>
          <a:prstGeom prst="rect">
            <a:avLst/>
          </a:prstGeom>
        </p:spPr>
      </p:pic>
      <p:pic>
        <p:nvPicPr>
          <p:cNvPr id="12" name="4 10s.mp4">
            <a:hlinkClick r:id="" action="ppaction://media"/>
          </p:cNvPr>
          <p:cNvPicPr preferRelativeResize="0">
            <a:picLocks/>
          </p:cNvPicPr>
          <p:nvPr>
            <a:videoFile r:link="rId8"/>
            <p:extLst>
              <p:ext uri="{DAA4B4D4-6D71-4841-9C94-3DE7FCFB9230}">
                <p14:media xmlns:p14="http://schemas.microsoft.com/office/powerpoint/2010/main" r:embed="rId7"/>
              </p:ext>
            </p:extLst>
          </p:nvPr>
        </p:nvPicPr>
        <p:blipFill>
          <a:blip r:embed="rId28"/>
          <a:stretch>
            <a:fillRect/>
          </a:stretch>
        </p:blipFill>
        <p:spPr>
          <a:xfrm>
            <a:off x="674071" y="5422154"/>
            <a:ext cx="6198594" cy="313200"/>
          </a:xfrm>
          <a:prstGeom prst="rect">
            <a:avLst/>
          </a:prstGeom>
        </p:spPr>
      </p:pic>
      <p:pic>
        <p:nvPicPr>
          <p:cNvPr id="20" name="4 15s.mp4">
            <a:hlinkClick r:id="" action="ppaction://media"/>
          </p:cNvPr>
          <p:cNvPicPr>
            <a:picLocks/>
          </p:cNvPicPr>
          <p:nvPr>
            <a:videoFile r:link="rId10"/>
            <p:extLst>
              <p:ext uri="{DAA4B4D4-6D71-4841-9C94-3DE7FCFB9230}">
                <p14:media xmlns:p14="http://schemas.microsoft.com/office/powerpoint/2010/main" r:embed="rId9"/>
              </p:ext>
            </p:extLst>
          </p:nvPr>
        </p:nvPicPr>
        <p:blipFill>
          <a:blip r:embed="rId29"/>
          <a:stretch>
            <a:fillRect/>
          </a:stretch>
        </p:blipFill>
        <p:spPr>
          <a:xfrm>
            <a:off x="674071" y="5422154"/>
            <a:ext cx="6198594" cy="313200"/>
          </a:xfrm>
          <a:prstGeom prst="rect">
            <a:avLst/>
          </a:prstGeom>
        </p:spPr>
      </p:pic>
      <p:pic>
        <p:nvPicPr>
          <p:cNvPr id="22" name="4 20s.mp4">
            <a:hlinkClick r:id="" action="ppaction://media"/>
          </p:cNvPr>
          <p:cNvPicPr>
            <a:picLocks/>
          </p:cNvPicPr>
          <p:nvPr>
            <a:videoFile r:link="rId12"/>
            <p:extLst>
              <p:ext uri="{DAA4B4D4-6D71-4841-9C94-3DE7FCFB9230}">
                <p14:media xmlns:p14="http://schemas.microsoft.com/office/powerpoint/2010/main" r:embed="rId11"/>
              </p:ext>
            </p:extLst>
          </p:nvPr>
        </p:nvPicPr>
        <p:blipFill>
          <a:blip r:embed="rId30"/>
          <a:stretch>
            <a:fillRect/>
          </a:stretch>
        </p:blipFill>
        <p:spPr>
          <a:xfrm>
            <a:off x="674071" y="5422154"/>
            <a:ext cx="6198594" cy="313200"/>
          </a:xfrm>
          <a:prstGeom prst="rect">
            <a:avLst/>
          </a:prstGeom>
        </p:spPr>
      </p:pic>
      <p:sp>
        <p:nvSpPr>
          <p:cNvPr id="23" name="Diem"/>
          <p:cNvSpPr/>
          <p:nvPr/>
        </p:nvSpPr>
        <p:spPr>
          <a:xfrm>
            <a:off x="7217925" y="4634229"/>
            <a:ext cx="1146245" cy="850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vi-VN" sz="4050" b="1" dirty="0">
              <a:solidFill>
                <a:srgbClr val="00B0F0"/>
              </a:solidFill>
            </a:endParaRPr>
          </a:p>
        </p:txBody>
      </p:sp>
      <p:grpSp>
        <p:nvGrpSpPr>
          <p:cNvPr id="48" name="Group 47"/>
          <p:cNvGrpSpPr/>
          <p:nvPr/>
        </p:nvGrpSpPr>
        <p:grpSpPr>
          <a:xfrm>
            <a:off x="8693633" y="4850116"/>
            <a:ext cx="218169" cy="201857"/>
            <a:chOff x="8100392" y="3933056"/>
            <a:chExt cx="360040" cy="315320"/>
          </a:xfrm>
          <a:solidFill>
            <a:schemeClr val="accent2">
              <a:alpha val="0"/>
            </a:schemeClr>
          </a:solidFill>
        </p:grpSpPr>
        <p:sp>
          <p:nvSpPr>
            <p:cNvPr id="49" name="10s"/>
            <p:cNvSpPr/>
            <p:nvPr/>
          </p:nvSpPr>
          <p:spPr>
            <a:xfrm>
              <a:off x="8100392" y="3933056"/>
              <a:ext cx="360040" cy="315320"/>
            </a:xfrm>
            <a:prstGeom prst="ellipse">
              <a:avLst/>
            </a:prstGeom>
            <a:grp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vi-VN" sz="1050"/>
            </a:p>
          </p:txBody>
        </p:sp>
        <p:cxnSp>
          <p:nvCxnSpPr>
            <p:cNvPr id="50" name="Straight Connector 49"/>
            <p:cNvCxnSpPr>
              <a:stCxn id="49" idx="0"/>
            </p:cNvCxnSpPr>
            <p:nvPr/>
          </p:nvCxnSpPr>
          <p:spPr>
            <a:xfrm>
              <a:off x="8280412" y="3933056"/>
              <a:ext cx="0" cy="15766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49" idx="5"/>
            </p:cNvCxnSpPr>
            <p:nvPr/>
          </p:nvCxnSpPr>
          <p:spPr>
            <a:xfrm>
              <a:off x="8280412" y="4090716"/>
              <a:ext cx="127293" cy="11148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4" name="Finish5Seconds">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7"/>
          <a:stretch>
            <a:fillRect/>
          </a:stretch>
        </p:blipFill>
        <p:spPr>
          <a:xfrm>
            <a:off x="9277263" y="5028024"/>
            <a:ext cx="457200" cy="457200"/>
          </a:xfrm>
          <a:prstGeom prst="rect">
            <a:avLst/>
          </a:prstGeom>
        </p:spPr>
      </p:pic>
      <p:pic>
        <p:nvPicPr>
          <p:cNvPr id="75" name="Picture 74"/>
          <p:cNvPicPr>
            <a:picLocks noChangeAspect="1"/>
          </p:cNvPicPr>
          <p:nvPr/>
        </p:nvPicPr>
        <p:blipFill rotWithShape="1">
          <a:blip r:embed="rId31" cstate="print">
            <a:extLst>
              <a:ext uri="{28A0092B-C50C-407E-A947-70E740481C1C}">
                <a14:useLocalDpi xmlns:a14="http://schemas.microsoft.com/office/drawing/2010/main" val="0"/>
              </a:ext>
            </a:extLst>
          </a:blip>
          <a:srcRect l="10340" r="60232"/>
          <a:stretch/>
        </p:blipFill>
        <p:spPr>
          <a:xfrm>
            <a:off x="6779380" y="373781"/>
            <a:ext cx="1928726" cy="1823632"/>
          </a:xfrm>
          <a:prstGeom prst="rect">
            <a:avLst/>
          </a:prstGeom>
        </p:spPr>
      </p:pic>
      <p:pic>
        <p:nvPicPr>
          <p:cNvPr id="76" name="Picture 75"/>
          <p:cNvPicPr>
            <a:picLocks noChangeAspect="1"/>
          </p:cNvPicPr>
          <p:nvPr/>
        </p:nvPicPr>
        <p:blipFill rotWithShape="1">
          <a:blip r:embed="rId31" cstate="print">
            <a:extLst>
              <a:ext uri="{28A0092B-C50C-407E-A947-70E740481C1C}">
                <a14:useLocalDpi xmlns:a14="http://schemas.microsoft.com/office/drawing/2010/main" val="0"/>
              </a:ext>
            </a:extLst>
          </a:blip>
          <a:srcRect l="10340" r="60232"/>
          <a:stretch/>
        </p:blipFill>
        <p:spPr>
          <a:xfrm>
            <a:off x="4695481" y="341979"/>
            <a:ext cx="1928726" cy="1823632"/>
          </a:xfrm>
          <a:prstGeom prst="rect">
            <a:avLst/>
          </a:prstGeom>
        </p:spPr>
      </p:pic>
      <p:sp>
        <p:nvSpPr>
          <p:cNvPr id="71" name="Rectangle 70">
            <a:hlinkClick r:id="" action="ppaction://macro?name=VeDichLui4"/>
            <a:hlinkHover r:id="" action="ppaction://noaction" highlightClick="1"/>
          </p:cNvPr>
          <p:cNvSpPr/>
          <p:nvPr/>
        </p:nvSpPr>
        <p:spPr>
          <a:xfrm>
            <a:off x="749344" y="3601035"/>
            <a:ext cx="1448300" cy="674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a:hlinkClick r:id="" action="ppaction://macro?name=Slide22.ngoisao1"/>
            <a:hlinkHover r:id="" action="ppaction://noaction" highlightClick="1"/>
          </p:cNvPr>
          <p:cNvSpPr/>
          <p:nvPr/>
        </p:nvSpPr>
        <p:spPr>
          <a:xfrm>
            <a:off x="-25848" y="883786"/>
            <a:ext cx="328460" cy="253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Isosceles Triangle 62">
            <a:hlinkClick r:id="" action="ppaction://macro?name=VeDich4Cong1"/>
            <a:hlinkHover r:id="" action="ppaction://noaction" highlightClick="1"/>
          </p:cNvPr>
          <p:cNvSpPr/>
          <p:nvPr/>
        </p:nvSpPr>
        <p:spPr>
          <a:xfrm>
            <a:off x="905100" y="20039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Isosceles Triangle 63">
            <a:hlinkClick r:id="" action="ppaction://macro?name=VeDich4Cong2"/>
            <a:hlinkHover r:id="" action="ppaction://noaction" highlightClick="1"/>
          </p:cNvPr>
          <p:cNvSpPr/>
          <p:nvPr/>
        </p:nvSpPr>
        <p:spPr>
          <a:xfrm>
            <a:off x="1982952" y="20039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Isosceles Triangle 64">
            <a:hlinkClick r:id="" action="ppaction://macro?name=VeDich4Cong3"/>
            <a:hlinkHover r:id="" action="ppaction://noaction" highlightClick="1"/>
          </p:cNvPr>
          <p:cNvSpPr/>
          <p:nvPr/>
        </p:nvSpPr>
        <p:spPr>
          <a:xfrm>
            <a:off x="3173694" y="206012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Isosceles Triangle 65">
            <a:hlinkClick r:id="" action="ppaction://macro?name=VeDich4Cong4"/>
            <a:hlinkHover r:id="" action="ppaction://noaction" highlightClick="1"/>
          </p:cNvPr>
          <p:cNvSpPr/>
          <p:nvPr/>
        </p:nvSpPr>
        <p:spPr>
          <a:xfrm>
            <a:off x="4452603" y="206012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Isosceles Triangle 66">
            <a:hlinkClick r:id="" action="ppaction://macro?name=VeDich4Tru4"/>
            <a:hlinkHover r:id="" action="ppaction://noaction" highlightClick="1"/>
          </p:cNvPr>
          <p:cNvSpPr/>
          <p:nvPr/>
        </p:nvSpPr>
        <p:spPr>
          <a:xfrm rot="10800000">
            <a:off x="4474437" y="2458186"/>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Isosceles Triangle 67">
            <a:hlinkClick r:id="" action="ppaction://macro?name=VeDich4Tru3"/>
            <a:hlinkHover r:id="" action="ppaction://noaction" highlightClick="1"/>
          </p:cNvPr>
          <p:cNvSpPr/>
          <p:nvPr/>
        </p:nvSpPr>
        <p:spPr>
          <a:xfrm rot="10800000">
            <a:off x="3159486" y="2454462"/>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Isosceles Triangle 68">
            <a:hlinkClick r:id="" action="ppaction://macro?name=VeDich4Tru2"/>
            <a:hlinkHover r:id="" action="ppaction://noaction" highlightClick="1"/>
          </p:cNvPr>
          <p:cNvSpPr/>
          <p:nvPr/>
        </p:nvSpPr>
        <p:spPr>
          <a:xfrm rot="10800000">
            <a:off x="1990818" y="2419965"/>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Isosceles Triangle 69">
            <a:hlinkClick r:id="" action="ppaction://macro?name=VeDich4Tru1"/>
            <a:hlinkHover r:id="" action="ppaction://noaction" highlightClick="1"/>
          </p:cNvPr>
          <p:cNvSpPr/>
          <p:nvPr/>
        </p:nvSpPr>
        <p:spPr>
          <a:xfrm rot="10800000">
            <a:off x="905100" y="2395737"/>
            <a:ext cx="626470" cy="22474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temp1" hidden="1"/>
          <p:cNvSpPr/>
          <p:nvPr/>
        </p:nvSpPr>
        <p:spPr>
          <a:xfrm>
            <a:off x="9422096" y="2031252"/>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Câu hỏi</a:t>
            </a:r>
            <a:endParaRPr lang="vi-VN" sz="1350" dirty="0"/>
          </a:p>
        </p:txBody>
      </p:sp>
      <p:sp>
        <p:nvSpPr>
          <p:cNvPr id="96" name="temp2" hidden="1"/>
          <p:cNvSpPr/>
          <p:nvPr/>
        </p:nvSpPr>
        <p:spPr>
          <a:xfrm>
            <a:off x="9611012" y="271537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điểm</a:t>
            </a:r>
            <a:endParaRPr lang="vi-VN" sz="1350" dirty="0"/>
          </a:p>
        </p:txBody>
      </p:sp>
      <p:sp>
        <p:nvSpPr>
          <p:cNvPr id="97" name="temp3" hidden="1"/>
          <p:cNvSpPr/>
          <p:nvPr/>
        </p:nvSpPr>
        <p:spPr>
          <a:xfrm>
            <a:off x="9598193" y="3632296"/>
            <a:ext cx="550507" cy="45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Gói</a:t>
            </a:r>
            <a:endParaRPr lang="vi-VN" sz="1350" dirty="0"/>
          </a:p>
        </p:txBody>
      </p:sp>
      <p:pic>
        <p:nvPicPr>
          <p:cNvPr id="104" name="FinishQuestionPackShow-O14">
            <a:hlinkClick r:id="" action="ppaction://media"/>
            <a:extLst>
              <a:ext uri="{FF2B5EF4-FFF2-40B4-BE49-F238E27FC236}">
                <a16:creationId xmlns:a16="http://schemas.microsoft.com/office/drawing/2014/main" id="{57F3353B-6F2B-4037-AA45-7F9499D8FA0C}"/>
              </a:ext>
            </a:extLst>
          </p:cNvPr>
          <p:cNvPicPr>
            <a:picLocks noChangeAspect="1"/>
          </p:cNvPicPr>
          <p:nvPr>
            <a:audioFile r:link="rId16"/>
            <p:extLst>
              <p:ext uri="{DAA4B4D4-6D71-4841-9C94-3DE7FCFB9230}">
                <p14:media xmlns:p14="http://schemas.microsoft.com/office/powerpoint/2010/main" r:embed="rId15"/>
              </p:ext>
            </p:extLst>
          </p:nvPr>
        </p:nvPicPr>
        <p:blipFill>
          <a:blip r:embed="rId27"/>
          <a:stretch>
            <a:fillRect/>
          </a:stretch>
        </p:blipFill>
        <p:spPr>
          <a:xfrm>
            <a:off x="4347427" y="-1170600"/>
            <a:ext cx="457200" cy="457200"/>
          </a:xfrm>
          <a:prstGeom prst="rect">
            <a:avLst/>
          </a:prstGeom>
        </p:spPr>
      </p:pic>
      <p:pic>
        <p:nvPicPr>
          <p:cNvPr id="99" name="FinishQuestionPackChoose-O16">
            <a:hlinkClick r:id="" action="ppaction://media"/>
            <a:extLst>
              <a:ext uri="{FF2B5EF4-FFF2-40B4-BE49-F238E27FC236}">
                <a16:creationId xmlns:a16="http://schemas.microsoft.com/office/drawing/2014/main" id="{41B555C4-0DD6-4DF0-8B5A-2555FD5521AB}"/>
              </a:ext>
            </a:extLst>
          </p:cNvPr>
          <p:cNvPicPr>
            <a:picLocks noChangeAspect="1"/>
          </p:cNvPicPr>
          <p:nvPr>
            <a:audioFile r:link="rId18"/>
            <p:extLst>
              <p:ext uri="{DAA4B4D4-6D71-4841-9C94-3DE7FCFB9230}">
                <p14:media xmlns:p14="http://schemas.microsoft.com/office/powerpoint/2010/main" r:embed="rId17"/>
              </p:ext>
            </p:extLst>
          </p:nvPr>
        </p:nvPicPr>
        <p:blipFill>
          <a:blip r:embed="rId27"/>
          <a:stretch>
            <a:fillRect/>
          </a:stretch>
        </p:blipFill>
        <p:spPr>
          <a:xfrm>
            <a:off x="1093783" y="-882668"/>
            <a:ext cx="457200" cy="457200"/>
          </a:xfrm>
          <a:prstGeom prst="rect">
            <a:avLst/>
          </a:prstGeom>
        </p:spPr>
      </p:pic>
      <p:pic>
        <p:nvPicPr>
          <p:cNvPr id="100" name="FinishQuestionPackShow-O16">
            <a:hlinkClick r:id="" action="ppaction://media"/>
            <a:extLst>
              <a:ext uri="{FF2B5EF4-FFF2-40B4-BE49-F238E27FC236}">
                <a16:creationId xmlns:a16="http://schemas.microsoft.com/office/drawing/2014/main" id="{E05DF44F-9587-499D-87DD-D0CC1CBB62CC}"/>
              </a:ext>
            </a:extLst>
          </p:cNvPr>
          <p:cNvPicPr>
            <a:picLocks noChangeAspect="1"/>
          </p:cNvPicPr>
          <p:nvPr>
            <a:audioFile r:link="rId20"/>
            <p:extLst>
              <p:ext uri="{DAA4B4D4-6D71-4841-9C94-3DE7FCFB9230}">
                <p14:media xmlns:p14="http://schemas.microsoft.com/office/powerpoint/2010/main" r:embed="rId19"/>
              </p:ext>
            </p:extLst>
          </p:nvPr>
        </p:nvPicPr>
        <p:blipFill>
          <a:blip r:embed="rId27"/>
          <a:stretch>
            <a:fillRect/>
          </a:stretch>
        </p:blipFill>
        <p:spPr>
          <a:xfrm>
            <a:off x="139227" y="-864372"/>
            <a:ext cx="457200" cy="457200"/>
          </a:xfrm>
          <a:prstGeom prst="rect">
            <a:avLst/>
          </a:prstGeom>
        </p:spPr>
      </p:pic>
      <p:sp>
        <p:nvSpPr>
          <p:cNvPr id="11" name="Left Arrow 10">
            <a:hlinkClick r:id="rId32" action="ppaction://hlinksldjump"/>
          </p:cNvPr>
          <p:cNvSpPr/>
          <p:nvPr/>
        </p:nvSpPr>
        <p:spPr>
          <a:xfrm>
            <a:off x="8229600" y="6248400"/>
            <a:ext cx="464033"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33"/>
          <a:stretch>
            <a:fillRect/>
          </a:stretch>
        </p:blipFill>
        <p:spPr>
          <a:xfrm>
            <a:off x="4367888" y="134941"/>
            <a:ext cx="4495800" cy="3979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Left Arrow 2">
            <a:hlinkClick r:id="rId34" action="ppaction://hlinksldjump"/>
          </p:cNvPr>
          <p:cNvSpPr/>
          <p:nvPr/>
        </p:nvSpPr>
        <p:spPr>
          <a:xfrm>
            <a:off x="8172960" y="6166851"/>
            <a:ext cx="577312"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video-1616518321">
            <a:hlinkClick r:id="" action="ppaction://media"/>
          </p:cNvPr>
          <p:cNvPicPr>
            <a:picLocks noChangeAspect="1"/>
          </p:cNvPicPr>
          <p:nvPr>
            <a:videoFile r:link="rId22"/>
            <p:extLst>
              <p:ext uri="{DAA4B4D4-6D71-4841-9C94-3DE7FCFB9230}">
                <p14:media xmlns:p14="http://schemas.microsoft.com/office/powerpoint/2010/main" r:embed="rId21"/>
              </p:ext>
            </p:extLst>
          </p:nvPr>
        </p:nvPicPr>
        <p:blipFill>
          <a:blip r:embed="rId35"/>
          <a:stretch>
            <a:fillRect/>
          </a:stretch>
        </p:blipFill>
        <p:spPr>
          <a:xfrm>
            <a:off x="31725" y="206308"/>
            <a:ext cx="4389437" cy="3908491"/>
          </a:xfrm>
          <a:prstGeom prst="rect">
            <a:avLst/>
          </a:prstGeom>
        </p:spPr>
      </p:pic>
    </p:spTree>
    <p:extLst>
      <p:ext uri="{BB962C8B-B14F-4D97-AF65-F5344CB8AC3E}">
        <p14:creationId xmlns:p14="http://schemas.microsoft.com/office/powerpoint/2010/main" val="21659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05" fill="hold"/>
                                        <p:tgtEl>
                                          <p:spTgt spid="52"/>
                                        </p:tgtEl>
                                      </p:cBhvr>
                                    </p:cmd>
                                  </p:childTnLst>
                                </p:cTn>
                              </p:par>
                              <p:par>
                                <p:cTn id="13" presetID="1" presetClass="mediacall" presetSubtype="0" fill="hold" nodeType="withEffect">
                                  <p:stCondLst>
                                    <p:cond delay="400"/>
                                  </p:stCondLst>
                                  <p:childTnLst>
                                    <p:cmd type="call" cmd="playFrom(0.0)">
                                      <p:cBhvr>
                                        <p:cTn id="14" dur="6232" fill="hold"/>
                                        <p:tgtEl>
                                          <p:spTgt spid="100"/>
                                        </p:tgtEl>
                                      </p:cBhvr>
                                    </p:cmd>
                                  </p:childTnLst>
                                </p:cTn>
                              </p:par>
                              <p:par>
                                <p:cTn id="15" presetID="1" presetClass="mediacall" presetSubtype="0" fill="hold" nodeType="withEffect">
                                  <p:stCondLst>
                                    <p:cond delay="400"/>
                                  </p:stCondLst>
                                  <p:childTnLst>
                                    <p:cmd type="call" cmd="playFrom(0.0)">
                                      <p:cBhvr>
                                        <p:cTn id="16" dur="8969" fill="hold"/>
                                        <p:tgtEl>
                                          <p:spTgt spid="99"/>
                                        </p:tgtEl>
                                      </p:cBhvr>
                                    </p:cmd>
                                  </p:childTnLst>
                                </p:cTn>
                              </p:par>
                              <p:par>
                                <p:cTn id="17" presetID="1" presetClass="mediacall" presetSubtype="0" fill="hold" nodeType="withEffect">
                                  <p:stCondLst>
                                    <p:cond delay="400"/>
                                  </p:stCondLst>
                                  <p:childTnLst>
                                    <p:cmd type="call" cmd="playFrom(0.0)">
                                      <p:cBhvr>
                                        <p:cTn id="18" dur="8969" fill="hold"/>
                                        <p:tgtEl>
                                          <p:spTgt spid="99"/>
                                        </p:tgtEl>
                                      </p:cBhvr>
                                    </p:cmd>
                                  </p:childTnLst>
                                </p:cTn>
                              </p:par>
                              <p:par>
                                <p:cTn id="19" presetID="1" presetClass="mediacall" presetSubtype="0" fill="hold" nodeType="withEffect">
                                  <p:stCondLst>
                                    <p:cond delay="400"/>
                                  </p:stCondLst>
                                  <p:childTnLst>
                                    <p:cmd type="call" cmd="playFrom(0.0)">
                                      <p:cBhvr>
                                        <p:cTn id="20" dur="8969" fill="hold"/>
                                        <p:tgtEl>
                                          <p:spTgt spid="99"/>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1960" fill="hold"/>
                                        <p:tgtEl>
                                          <p:spTgt spid="12"/>
                                        </p:tgtEl>
                                      </p:cBhvr>
                                    </p:cmd>
                                  </p:childTnLst>
                                </p:cTn>
                              </p:par>
                            </p:childTnLst>
                          </p:cTn>
                        </p:par>
                        <p:par>
                          <p:cTn id="27" fill="hold">
                            <p:stCondLst>
                              <p:cond delay="11960"/>
                            </p:stCondLst>
                            <p:childTnLst>
                              <p:par>
                                <p:cTn id="28" presetID="1" presetClass="exit" presetSubtype="0" fill="hold" nodeType="afterEffect">
                                  <p:stCondLst>
                                    <p:cond delay="0"/>
                                  </p:stCondLst>
                                  <p:childTnLst>
                                    <p:set>
                                      <p:cBhvr>
                                        <p:cTn id="29" dur="1" fill="hold">
                                          <p:stCondLst>
                                            <p:cond delay="0"/>
                                          </p:stCondLst>
                                        </p:cTn>
                                        <p:tgtEl>
                                          <p:spTgt spid="12"/>
                                        </p:tgtEl>
                                        <p:attrNameLst>
                                          <p:attrName>style.visibility</p:attrName>
                                        </p:attrNameLst>
                                      </p:cBhvr>
                                      <p:to>
                                        <p:strVal val="hidden"/>
                                      </p:to>
                                    </p:set>
                                    <p:cmd type="call" cmd="stop">
                                      <p:cBhvr>
                                        <p:cTn id="30" dur="1">
                                          <p:stCondLst>
                                            <p:cond delay="0"/>
                                          </p:stCondLst>
                                        </p:cTn>
                                        <p:tgtEl>
                                          <p:spTgt spid="12"/>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6927" fill="hold"/>
                                        <p:tgtEl>
                                          <p:spTgt spid="20"/>
                                        </p:tgtEl>
                                      </p:cBhvr>
                                    </p:cmd>
                                  </p:childTnLst>
                                </p:cTn>
                              </p:par>
                            </p:childTnLst>
                          </p:cTn>
                        </p:par>
                        <p:par>
                          <p:cTn id="37" fill="hold">
                            <p:stCondLst>
                              <p:cond delay="16927"/>
                            </p:stCondLst>
                            <p:childTnLst>
                              <p:par>
                                <p:cTn id="38" presetID="1" presetClass="exit" presetSubtype="0" fill="hold" nodeType="afterEffect">
                                  <p:stCondLst>
                                    <p:cond delay="0"/>
                                  </p:stCondLst>
                                  <p:childTnLst>
                                    <p:set>
                                      <p:cBhvr>
                                        <p:cTn id="39" dur="1" fill="hold">
                                          <p:stCondLst>
                                            <p:cond delay="0"/>
                                          </p:stCondLst>
                                        </p:cTn>
                                        <p:tgtEl>
                                          <p:spTgt spid="20"/>
                                        </p:tgtEl>
                                        <p:attrNameLst>
                                          <p:attrName>style.visibility</p:attrName>
                                        </p:attrNameLst>
                                      </p:cBhvr>
                                      <p:to>
                                        <p:strVal val="hidden"/>
                                      </p:to>
                                    </p:set>
                                    <p:cmd type="call" cmd="stop">
                                      <p:cBhvr>
                                        <p:cTn id="40" dur="1">
                                          <p:stCondLst>
                                            <p:cond delay="0"/>
                                          </p:stCondLst>
                                        </p:cTn>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1" fill="hold" display="0">
                  <p:stCondLst>
                    <p:cond delay="indefinite"/>
                  </p:stCondLst>
                </p:cTn>
                <p:tgtEl>
                  <p:spTgt spid="12"/>
                </p:tgtEl>
              </p:cMediaNode>
            </p:video>
            <p:video>
              <p:cMediaNode vol="100000">
                <p:cTn id="42" fill="hold" display="0">
                  <p:stCondLst>
                    <p:cond delay="indefinite"/>
                  </p:stCondLst>
                </p:cTn>
                <p:tgtEl>
                  <p:spTgt spid="22"/>
                </p:tgtEl>
              </p:cMediaNode>
            </p:video>
            <p:video>
              <p:cMediaNode vol="100000">
                <p:cTn id="43" fill="hold" display="0">
                  <p:stCondLst>
                    <p:cond delay="indefinite"/>
                  </p:stCondLst>
                </p:cTn>
                <p:tgtEl>
                  <p:spTgt spid="20"/>
                </p:tgtEl>
              </p:cMediaNode>
            </p:video>
            <p:audio>
              <p:cMediaNode vol="80000">
                <p:cTn id="44" fill="hold" display="0">
                  <p:stCondLst>
                    <p:cond delay="indefinite"/>
                  </p:stCondLst>
                  <p:endCondLst>
                    <p:cond evt="onStopAudio" delay="0">
                      <p:tgtEl>
                        <p:sldTgt/>
                      </p:tgtEl>
                    </p:cond>
                  </p:endCondLst>
                </p:cTn>
                <p:tgtEl>
                  <p:spTgt spid="28"/>
                </p:tgtEl>
              </p:cMediaNode>
            </p:audio>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par>
                                <p:cTn id="50" presetID="1" presetClass="mediacall" presetSubtype="0" fill="hold" nodeType="withEffect">
                                  <p:stCondLst>
                                    <p:cond delay="0"/>
                                  </p:stCondLst>
                                  <p:childTnLst>
                                    <p:cmd type="call" cmd="playFrom(0.0)">
                                      <p:cBhvr>
                                        <p:cTn id="51" dur="22058" fill="hold"/>
                                        <p:tgtEl>
                                          <p:spTgt spid="22"/>
                                        </p:tgtEl>
                                      </p:cBhvr>
                                    </p:cmd>
                                  </p:childTnLst>
                                </p:cTn>
                              </p:par>
                            </p:childTnLst>
                          </p:cTn>
                        </p:par>
                        <p:par>
                          <p:cTn id="52" fill="hold">
                            <p:stCondLst>
                              <p:cond delay="22058"/>
                            </p:stCondLst>
                            <p:childTnLst>
                              <p:par>
                                <p:cTn id="53" presetID="1" presetClass="exit" presetSubtype="0" fill="hold" nodeType="afterEffect">
                                  <p:stCondLst>
                                    <p:cond delay="0"/>
                                  </p:stCondLst>
                                  <p:childTnLst>
                                    <p:set>
                                      <p:cBhvr>
                                        <p:cTn id="54" dur="1" fill="hold">
                                          <p:stCondLst>
                                            <p:cond delay="0"/>
                                          </p:stCondLst>
                                        </p:cTn>
                                        <p:tgtEl>
                                          <p:spTgt spid="22"/>
                                        </p:tgtEl>
                                        <p:attrNameLst>
                                          <p:attrName>style.visibility</p:attrName>
                                        </p:attrNameLst>
                                      </p:cBhvr>
                                      <p:to>
                                        <p:strVal val="hidden"/>
                                      </p:to>
                                    </p:set>
                                    <p:cmd type="call" cmd="stop">
                                      <p:cBhvr>
                                        <p:cTn id="55" dur="1">
                                          <p:stCondLst>
                                            <p:cond delay="0"/>
                                          </p:stCondLst>
                                        </p:cTn>
                                        <p:tgtEl>
                                          <p:spTgt spid="22"/>
                                        </p:tgtEl>
                                      </p:cBhvr>
                                    </p:cmd>
                                  </p:childTnLst>
                                </p:cTn>
                              </p:par>
                            </p:childTnLst>
                          </p:cTn>
                        </p:par>
                      </p:childTnLst>
                    </p:cTn>
                  </p:par>
                </p:childTnLst>
              </p:cTn>
              <p:nextCondLst>
                <p:cond evt="onClick" delay="0">
                  <p:tgtEl>
                    <p:spTgt spid="48"/>
                  </p:tgtEl>
                </p:cond>
              </p:nextCondLst>
            </p:seq>
            <p:audio>
              <p:cMediaNode vol="43396">
                <p:cTn id="56" fill="hold" display="0">
                  <p:stCondLst>
                    <p:cond delay="indefinite"/>
                  </p:stCondLst>
                  <p:endCondLst>
                    <p:cond evt="onStopAudio" delay="0">
                      <p:tgtEl>
                        <p:sldTgt/>
                      </p:tgtEl>
                    </p:cond>
                  </p:endCondLst>
                </p:cTn>
                <p:tgtEl>
                  <p:spTgt spid="52"/>
                </p:tgtEl>
              </p:cMediaNode>
            </p:audio>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32576" fill="hold"/>
                                        <p:tgtEl>
                                          <p:spTgt spid="61"/>
                                        </p:tgtEl>
                                      </p:cBhvr>
                                    </p:cmd>
                                  </p:childTnLst>
                                </p:cTn>
                              </p:par>
                            </p:childTnLst>
                          </p:cTn>
                        </p:par>
                      </p:childTnLst>
                    </p:cTn>
                  </p:par>
                </p:childTnLst>
              </p:cTn>
              <p:nextCondLst>
                <p:cond evt="onClick" delay="0">
                  <p:tgtEl>
                    <p:spTgt spid="61"/>
                  </p:tgtEl>
                </p:cond>
              </p:nextCondLst>
            </p:seq>
            <p:audio>
              <p:cMediaNode vol="80000">
                <p:cTn id="62" fill="hold" display="0">
                  <p:stCondLst>
                    <p:cond delay="indefinite"/>
                  </p:stCondLst>
                  <p:endCondLst>
                    <p:cond evt="onStopAudio" delay="0">
                      <p:tgtEl>
                        <p:sldTgt/>
                      </p:tgtEl>
                    </p:cond>
                  </p:endCondLst>
                </p:cTn>
                <p:tgtEl>
                  <p:spTgt spid="61"/>
                </p:tgtEl>
              </p:cMediaNode>
            </p:audio>
            <p:audio>
              <p:cMediaNode vol="80000">
                <p:cTn id="63" fill="hold" display="0">
                  <p:stCondLst>
                    <p:cond delay="indefinite"/>
                  </p:stCondLst>
                  <p:endCondLst>
                    <p:cond evt="onStopAudio" delay="0">
                      <p:tgtEl>
                        <p:sldTgt/>
                      </p:tgtEl>
                    </p:cond>
                  </p:endCondLst>
                </p:cTn>
                <p:tgtEl>
                  <p:spTgt spid="74"/>
                </p:tgtEl>
              </p:cMediaNode>
            </p:audio>
            <p:audio>
              <p:cMediaNode vol="80000">
                <p:cTn id="64" fill="hold" display="0">
                  <p:stCondLst>
                    <p:cond delay="indefinite"/>
                  </p:stCondLst>
                  <p:endCondLst>
                    <p:cond evt="onStopAudio" delay="0">
                      <p:tgtEl>
                        <p:sldTgt/>
                      </p:tgtEl>
                    </p:cond>
                  </p:endCondLst>
                </p:cTn>
                <p:tgtEl>
                  <p:spTgt spid="104"/>
                </p:tgtEl>
              </p:cMediaNode>
            </p:audio>
            <p:audio>
              <p:cMediaNode vol="80000">
                <p:cTn id="65" fill="hold" display="0">
                  <p:stCondLst>
                    <p:cond delay="indefinite"/>
                  </p:stCondLst>
                  <p:endCondLst>
                    <p:cond evt="onStopAudio" delay="0">
                      <p:tgtEl>
                        <p:sldTgt/>
                      </p:tgtEl>
                    </p:cond>
                  </p:endCondLst>
                </p:cTn>
                <p:tgtEl>
                  <p:spTgt spid="99"/>
                </p:tgtEl>
              </p:cMediaNode>
            </p:audio>
            <p:audio>
              <p:cMediaNode vol="80000">
                <p:cTn id="66" fill="hold" display="0">
                  <p:stCondLst>
                    <p:cond delay="indefinite"/>
                  </p:stCondLst>
                  <p:endCondLst>
                    <p:cond evt="onStopAudio" delay="0">
                      <p:tgtEl>
                        <p:sldTgt/>
                      </p:tgtEl>
                    </p:cond>
                  </p:endCondLst>
                </p:cTn>
                <p:tgtEl>
                  <p:spTgt spid="100"/>
                </p:tgtEl>
              </p:cMediaNode>
            </p:audio>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
                                        </p:tgtEl>
                                      </p:cBhvr>
                                    </p:cmd>
                                  </p:childTnLst>
                                </p:cTn>
                              </p:par>
                            </p:childTnLst>
                          </p:cTn>
                        </p:par>
                      </p:childTnLst>
                    </p:cTn>
                  </p:par>
                </p:childTnLst>
              </p:cTn>
              <p:nextCondLst>
                <p:cond evt="onClick" delay="0">
                  <p:tgtEl>
                    <p:spTgt spid="2"/>
                  </p:tgtEl>
                </p:cond>
              </p:nextCondLst>
            </p:seq>
            <p:video>
              <p:cMediaNode vol="80000">
                <p:cTn id="72"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92613652453967978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76200"/>
            <a:ext cx="8763000" cy="6214861"/>
          </a:xfrm>
        </p:spPr>
      </p:pic>
      <p:sp>
        <p:nvSpPr>
          <p:cNvPr id="5" name="Left Arrow 4">
            <a:hlinkClick r:id="rId5" action="ppaction://hlinksldjump"/>
          </p:cNvPr>
          <p:cNvSpPr/>
          <p:nvPr/>
        </p:nvSpPr>
        <p:spPr>
          <a:xfrm>
            <a:off x="8458200" y="6477000"/>
            <a:ext cx="5334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535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mo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57250"/>
            <a:ext cx="9144000" cy="5143500"/>
          </a:xfrm>
          <a:prstGeom prst="rect">
            <a:avLst/>
          </a:prstGeom>
        </p:spPr>
      </p:pic>
      <p:pic>
        <p:nvPicPr>
          <p:cNvPr id="5" name="2 15s.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857250"/>
            <a:ext cx="9144000" cy="5143500"/>
          </a:xfrm>
          <a:prstGeom prst="rect">
            <a:avLst/>
          </a:prstGeom>
        </p:spPr>
      </p:pic>
      <p:sp>
        <p:nvSpPr>
          <p:cNvPr id="6" name="Title 1"/>
          <p:cNvSpPr txBox="1">
            <a:spLocks/>
          </p:cNvSpPr>
          <p:nvPr/>
        </p:nvSpPr>
        <p:spPr>
          <a:xfrm>
            <a:off x="792137" y="1124968"/>
            <a:ext cx="7772400" cy="110251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i="1" u="sng" dirty="0">
                <a:solidFill>
                  <a:schemeClr val="bg1"/>
                </a:solidFill>
                <a:latin typeface="Cambria" panose="02040503050406030204" pitchFamily="18" charset="0"/>
              </a:rPr>
              <a:t>CÂU HỎI PHỤ SỐ 1</a:t>
            </a:r>
          </a:p>
        </p:txBody>
      </p:sp>
      <mc:AlternateContent xmlns:mc="http://schemas.openxmlformats.org/markup-compatibility/2006" xmlns:a14="http://schemas.microsoft.com/office/drawing/2010/main">
        <mc:Choice Requires="a14">
          <p:sp>
            <p:nvSpPr>
              <p:cNvPr id="7" name="Rectangle 6"/>
              <p:cNvSpPr/>
              <p:nvPr/>
            </p:nvSpPr>
            <p:spPr>
              <a:xfrm>
                <a:off x="685800" y="4501105"/>
                <a:ext cx="6210690" cy="1185300"/>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smtClean="0">
                    <a:latin typeface="Times New Roman" panose="02020603050405020304" pitchFamily="18" charset="0"/>
                    <a:cs typeface="Times New Roman" panose="02020603050405020304" pitchFamily="18" charset="0"/>
                  </a:rPr>
                  <a:t>Biết Om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góc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xOy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Hỏi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góc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xOm</a:t>
                </a:r>
                <a:r>
                  <a:rPr lang="en-US" sz="2400" b="1" dirty="0" smtClean="0">
                    <a:latin typeface="Times New Roman" panose="02020603050405020304" pitchFamily="18" charset="0"/>
                    <a:cs typeface="Times New Roman" panose="02020603050405020304" pitchFamily="18" charset="0"/>
                  </a:rPr>
                  <a:t> = </a:t>
                </a:r>
                <a14:m>
                  <m:oMath xmlns:m="http://schemas.openxmlformats.org/officeDocument/2006/math">
                    <m:sSup>
                      <m:sSupPr>
                        <m:ctrlPr>
                          <a:rPr lang="en-US" sz="2400" b="1" i="1" smtClean="0">
                            <a:latin typeface="Cambria Math" panose="02040503050406030204" pitchFamily="18" charset="0"/>
                            <a:cs typeface="Arial" panose="020B0604020202020204" pitchFamily="34" charset="0"/>
                          </a:rPr>
                        </m:ctrlPr>
                      </m:sSupPr>
                      <m:e>
                        <m:r>
                          <a:rPr lang="en-US" sz="2400" b="1" i="1" smtClean="0">
                            <a:latin typeface="Cambria Math" panose="02040503050406030204" pitchFamily="18" charset="0"/>
                            <a:cs typeface="Arial" panose="020B0604020202020204" pitchFamily="34" charset="0"/>
                          </a:rPr>
                          <m:t>𝟐𝟓</m:t>
                        </m:r>
                      </m:e>
                      <m:sup>
                        <m:r>
                          <a:rPr lang="en-US" sz="2400" b="1" i="1" smtClean="0">
                            <a:latin typeface="Cambria Math" panose="02040503050406030204" pitchFamily="18" charset="0"/>
                            <a:cs typeface="Arial" panose="020B0604020202020204" pitchFamily="34" charset="0"/>
                          </a:rPr>
                          <m:t>𝟎</m:t>
                        </m:r>
                      </m:sup>
                    </m:sSup>
                    <m:r>
                      <a:rPr lang="en-US" sz="2400" b="1" i="0" smtClean="0">
                        <a:latin typeface="Cambria Math" panose="02040503050406030204" pitchFamily="18" charset="0"/>
                        <a:cs typeface="Arial" panose="020B0604020202020204" pitchFamily="34" charset="0"/>
                      </a:rPr>
                      <m:t> </m:t>
                    </m:r>
                  </m:oMath>
                </a14:m>
                <a:r>
                  <a:rPr lang="en-US" sz="2400" b="1" dirty="0" err="1" smtClean="0">
                    <a:latin typeface="Times New Roman" panose="02020603050405020304" pitchFamily="18" charset="0"/>
                    <a:cs typeface="Times New Roman" panose="02020603050405020304" pitchFamily="18" charset="0"/>
                  </a:rPr>
                  <a:t>thì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góc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xOy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nhiêu</a:t>
                </a:r>
                <a:r>
                  <a:rPr lang="en-US" sz="2400" b="1" dirty="0" smtClean="0">
                    <a:latin typeface="Times New Roman" panose="02020603050405020304" pitchFamily="18" charset="0"/>
                    <a:cs typeface="Times New Roman" panose="02020603050405020304" pitchFamily="18" charset="0"/>
                  </a:rPr>
                  <a:t> ?  </a:t>
                </a:r>
                <a:endParaRPr lang="vi-VN" sz="2400" b="1" dirty="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4501105"/>
                <a:ext cx="6210690" cy="1185300"/>
              </a:xfrm>
              <a:prstGeom prst="rect">
                <a:avLst/>
              </a:prstGeom>
              <a:blipFill>
                <a:blip r:embed="rId10"/>
                <a:stretch>
                  <a:fillRect l="-1572" t="-4103" r="-786" b="-12821"/>
                </a:stretch>
              </a:blipFill>
              <a:ln>
                <a:noFill/>
              </a:ln>
            </p:spPr>
            <p:txBody>
              <a:bodyPr/>
              <a:lstStyle/>
              <a:p>
                <a:r>
                  <a:rPr lang="en-US">
                    <a:noFill/>
                  </a:rPr>
                  <a:t> </a:t>
                </a:r>
              </a:p>
            </p:txBody>
          </p:sp>
        </mc:Fallback>
      </mc:AlternateContent>
      <p:sp>
        <p:nvSpPr>
          <p:cNvPr id="8" name="Left Arrow 1">
            <a:hlinkClick r:id="" action="ppaction://noaction"/>
          </p:cNvPr>
          <p:cNvSpPr/>
          <p:nvPr/>
        </p:nvSpPr>
        <p:spPr>
          <a:xfrm>
            <a:off x="8564537" y="5694420"/>
            <a:ext cx="432048" cy="218856"/>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1350"/>
          </a:p>
        </p:txBody>
      </p:sp>
      <p:sp>
        <p:nvSpPr>
          <p:cNvPr id="11" name="ts2"/>
          <p:cNvSpPr/>
          <p:nvPr/>
        </p:nvSpPr>
        <p:spPr>
          <a:xfrm>
            <a:off x="6462211" y="3455519"/>
            <a:ext cx="2555777" cy="378042"/>
          </a:xfrm>
          <a:prstGeom prst="rect">
            <a:avLst/>
          </a:prstGeom>
          <a:solidFill>
            <a:srgbClr val="FCD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b="1" dirty="0">
              <a:solidFill>
                <a:schemeClr val="tx1"/>
              </a:solidFill>
            </a:endParaRPr>
          </a:p>
        </p:txBody>
      </p:sp>
      <p:sp>
        <p:nvSpPr>
          <p:cNvPr id="12" name="ts1"/>
          <p:cNvSpPr/>
          <p:nvPr/>
        </p:nvSpPr>
        <p:spPr>
          <a:xfrm>
            <a:off x="6462211" y="4013769"/>
            <a:ext cx="2555777" cy="378042"/>
          </a:xfrm>
          <a:prstGeom prst="rect">
            <a:avLst/>
          </a:prstGeom>
          <a:solidFill>
            <a:srgbClr val="FCD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b="1" dirty="0">
              <a:solidFill>
                <a:schemeClr val="tx1"/>
              </a:solidFill>
            </a:endParaRPr>
          </a:p>
        </p:txBody>
      </p:sp>
      <p:sp>
        <p:nvSpPr>
          <p:cNvPr id="13" name="ts3"/>
          <p:cNvSpPr/>
          <p:nvPr/>
        </p:nvSpPr>
        <p:spPr>
          <a:xfrm>
            <a:off x="6462211" y="2879629"/>
            <a:ext cx="2555777" cy="378042"/>
          </a:xfrm>
          <a:prstGeom prst="rect">
            <a:avLst/>
          </a:prstGeom>
          <a:solidFill>
            <a:srgbClr val="FCD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b="1" dirty="0">
              <a:solidFill>
                <a:schemeClr val="tx1"/>
              </a:solidFill>
            </a:endParaRPr>
          </a:p>
        </p:txBody>
      </p:sp>
      <p:sp>
        <p:nvSpPr>
          <p:cNvPr id="15" name="ts4"/>
          <p:cNvSpPr/>
          <p:nvPr/>
        </p:nvSpPr>
        <p:spPr>
          <a:xfrm>
            <a:off x="6462211" y="2330756"/>
            <a:ext cx="2555777" cy="378042"/>
          </a:xfrm>
          <a:prstGeom prst="rect">
            <a:avLst/>
          </a:prstGeom>
          <a:solidFill>
            <a:srgbClr val="FCD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b="1">
              <a:solidFill>
                <a:schemeClr val="tx1"/>
              </a:solidFill>
            </a:endParaRPr>
          </a:p>
        </p:txBody>
      </p:sp>
      <p:sp>
        <p:nvSpPr>
          <p:cNvPr id="16" name="Rectangle 15"/>
          <p:cNvSpPr/>
          <p:nvPr/>
        </p:nvSpPr>
        <p:spPr>
          <a:xfrm>
            <a:off x="2839162" y="5686405"/>
            <a:ext cx="688697" cy="299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latin typeface="Arial" panose="020B0604020202020204" pitchFamily="34" charset="0"/>
                <a:cs typeface="Arial" panose="020B0604020202020204" pitchFamily="34" charset="0"/>
              </a:rPr>
              <a:t>2</a:t>
            </a:r>
            <a:endParaRPr lang="vi-VN" sz="2100" b="1" i="1" dirty="0">
              <a:latin typeface="Arial" panose="020B0604020202020204" pitchFamily="34" charset="0"/>
              <a:cs typeface="Arial" panose="020B0604020202020204" pitchFamily="34" charset="0"/>
            </a:endParaRPr>
          </a:p>
        </p:txBody>
      </p:sp>
      <p:sp>
        <p:nvSpPr>
          <p:cNvPr id="17" name="Rectangle 16"/>
          <p:cNvSpPr/>
          <p:nvPr/>
        </p:nvSpPr>
        <p:spPr>
          <a:xfrm>
            <a:off x="3651575" y="5686405"/>
            <a:ext cx="688697" cy="299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latin typeface="Arial" panose="020B0604020202020204" pitchFamily="34" charset="0"/>
                <a:cs typeface="Arial" panose="020B0604020202020204" pitchFamily="34" charset="0"/>
              </a:rPr>
              <a:t>3</a:t>
            </a:r>
            <a:endParaRPr lang="vi-VN" sz="2100" b="1" i="1" dirty="0">
              <a:latin typeface="Arial" panose="020B0604020202020204" pitchFamily="34" charset="0"/>
              <a:cs typeface="Arial" panose="020B0604020202020204" pitchFamily="34" charset="0"/>
            </a:endParaRPr>
          </a:p>
        </p:txBody>
      </p:sp>
      <p:sp>
        <p:nvSpPr>
          <p:cNvPr id="18" name="Rectangle 17"/>
          <p:cNvSpPr/>
          <p:nvPr/>
        </p:nvSpPr>
        <p:spPr>
          <a:xfrm>
            <a:off x="4463989" y="5686405"/>
            <a:ext cx="688697" cy="299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latin typeface="Arial" panose="020B0604020202020204" pitchFamily="34" charset="0"/>
                <a:cs typeface="Arial" panose="020B0604020202020204" pitchFamily="34" charset="0"/>
              </a:rPr>
              <a:t>4</a:t>
            </a:r>
            <a:endParaRPr lang="vi-VN" sz="21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300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4" fill="hold"/>
                                        <p:tgtEl>
                                          <p:spTgt spid="4"/>
                                        </p:tgtEl>
                                      </p:cBhvr>
                                    </p:cmd>
                                  </p:childTnLst>
                                </p:cTn>
                              </p:par>
                              <p:par>
                                <p:cTn id="7" presetID="10" presetClass="entr" presetSubtype="0" fill="hold" nodeType="withEffect">
                                  <p:stCondLst>
                                    <p:cond delay="2408"/>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 presetClass="entr" presetSubtype="0" fill="hold" grpId="0" nodeType="withEffect">
                                  <p:stCondLst>
                                    <p:cond delay="2408"/>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video>
              <p:cMediaNode vol="10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2" presetClass="entr" presetSubtype="2" fill="hold" grpId="0" nodeType="withEffect">
                                  <p:stCondLst>
                                    <p:cond delay="2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2" presetClass="entr" presetSubtype="2" fill="hold" grpId="1" nodeType="withEffect">
                                  <p:stCondLst>
                                    <p:cond delay="20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par>
                                <p:cTn id="44" presetID="2" presetClass="entr" presetSubtype="2" fill="hold" grpId="1"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1+#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40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1+#ppt_w/2"/>
                                          </p:val>
                                        </p:tav>
                                        <p:tav tm="100000">
                                          <p:val>
                                            <p:strVal val="#ppt_x"/>
                                          </p:val>
                                        </p:tav>
                                      </p:tavLst>
                                    </p:anim>
                                    <p:anim calcmode="lin" valueType="num">
                                      <p:cBhvr additive="base">
                                        <p:cTn id="5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18"/>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2"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2" presetClass="entr" presetSubtype="2" fill="hold" grpId="2" nodeType="withEffect">
                                  <p:stCondLst>
                                    <p:cond delay="20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1+#ppt_w/2"/>
                                          </p:val>
                                        </p:tav>
                                        <p:tav tm="100000">
                                          <p:val>
                                            <p:strVal val="#ppt_x"/>
                                          </p:val>
                                        </p:tav>
                                      </p:tavLst>
                                    </p:anim>
                                    <p:anim calcmode="lin" valueType="num">
                                      <p:cBhvr additive="base">
                                        <p:cTn id="64" dur="500" fill="hold"/>
                                        <p:tgtEl>
                                          <p:spTgt spid="11"/>
                                        </p:tgtEl>
                                        <p:attrNameLst>
                                          <p:attrName>ppt_y</p:attrName>
                                        </p:attrNameLst>
                                      </p:cBhvr>
                                      <p:tavLst>
                                        <p:tav tm="0">
                                          <p:val>
                                            <p:strVal val="#ppt_y"/>
                                          </p:val>
                                        </p:tav>
                                        <p:tav tm="100000">
                                          <p:val>
                                            <p:strVal val="#ppt_y"/>
                                          </p:val>
                                        </p:tav>
                                      </p:tavLst>
                                    </p:anim>
                                  </p:childTnLst>
                                </p:cTn>
                              </p:par>
                              <p:par>
                                <p:cTn id="65" presetID="2" presetClass="entr" presetSubtype="2" fill="hold" grpId="2"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1+#ppt_w/2"/>
                                          </p:val>
                                        </p:tav>
                                        <p:tav tm="100000">
                                          <p:val>
                                            <p:strVal val="#ppt_x"/>
                                          </p:val>
                                        </p:tav>
                                      </p:tavLst>
                                    </p:anim>
                                    <p:anim calcmode="lin" valueType="num">
                                      <p:cBhvr additive="base">
                                        <p:cTn id="68" dur="500" fill="hold"/>
                                        <p:tgtEl>
                                          <p:spTgt spid="12"/>
                                        </p:tgtEl>
                                        <p:attrNameLst>
                                          <p:attrName>ppt_y</p:attrName>
                                        </p:attrNameLst>
                                      </p:cBhvr>
                                      <p:tavLst>
                                        <p:tav tm="0">
                                          <p:val>
                                            <p:strVal val="#ppt_y"/>
                                          </p:val>
                                        </p:tav>
                                        <p:tav tm="100000">
                                          <p:val>
                                            <p:strVal val="#ppt_y"/>
                                          </p:val>
                                        </p:tav>
                                      </p:tavLst>
                                    </p:anim>
                                  </p:childTnLst>
                                </p:cTn>
                              </p:par>
                              <p:par>
                                <p:cTn id="69" presetID="2" presetClass="entr" presetSubtype="2" fill="hold" grpId="1" nodeType="withEffect">
                                  <p:stCondLst>
                                    <p:cond delay="40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1+#ppt_w/2"/>
                                          </p:val>
                                        </p:tav>
                                        <p:tav tm="100000">
                                          <p:val>
                                            <p:strVal val="#ppt_x"/>
                                          </p:val>
                                        </p:tav>
                                      </p:tavLst>
                                    </p:anim>
                                    <p:anim calcmode="lin" valueType="num">
                                      <p:cBhvr additive="base">
                                        <p:cTn id="72" dur="500" fill="hold"/>
                                        <p:tgtEl>
                                          <p:spTgt spid="13"/>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600"/>
                                  </p:stCondLst>
                                  <p:childTnLst>
                                    <p:set>
                                      <p:cBhvr>
                                        <p:cTn id="74" dur="1" fill="hold">
                                          <p:stCondLst>
                                            <p:cond delay="0"/>
                                          </p:stCondLst>
                                        </p:cTn>
                                        <p:tgtEl>
                                          <p:spTgt spid="15"/>
                                        </p:tgtEl>
                                        <p:attrNameLst>
                                          <p:attrName>style.visibility</p:attrName>
                                        </p:attrNameLst>
                                      </p:cBhvr>
                                      <p:to>
                                        <p:strVal val="visible"/>
                                      </p:to>
                                    </p:set>
                                    <p:anim calcmode="lin" valueType="num">
                                      <p:cBhvr additive="base">
                                        <p:cTn id="75" dur="500" fill="hold"/>
                                        <p:tgtEl>
                                          <p:spTgt spid="15"/>
                                        </p:tgtEl>
                                        <p:attrNameLst>
                                          <p:attrName>ppt_x</p:attrName>
                                        </p:attrNameLst>
                                      </p:cBhvr>
                                      <p:tavLst>
                                        <p:tav tm="0">
                                          <p:val>
                                            <p:strVal val="1+#ppt_w/2"/>
                                          </p:val>
                                        </p:tav>
                                        <p:tav tm="100000">
                                          <p:val>
                                            <p:strVal val="#ppt_x"/>
                                          </p:val>
                                        </p:tav>
                                      </p:tavLst>
                                    </p:anim>
                                    <p:anim calcmode="lin" valueType="num">
                                      <p:cBhvr additive="base">
                                        <p:cTn id="7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8"/>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10" fill="hold"/>
                                        <p:tgtEl>
                                          <p:spTgt spid="11"/>
                                        </p:tgtEl>
                                        <p:attrNameLst>
                                          <p:attrName>fillcolor</p:attrName>
                                        </p:attrNameLst>
                                      </p:cBhvr>
                                      <p:to>
                                        <a:srgbClr val="00B050"/>
                                      </p:to>
                                    </p:animClr>
                                    <p:set>
                                      <p:cBhvr>
                                        <p:cTn id="82" dur="10" fill="hold"/>
                                        <p:tgtEl>
                                          <p:spTgt spid="11"/>
                                        </p:tgtEl>
                                        <p:attrNameLst>
                                          <p:attrName>fill.type</p:attrName>
                                        </p:attrNameLst>
                                      </p:cBhvr>
                                      <p:to>
                                        <p:strVal val="solid"/>
                                      </p:to>
                                    </p:set>
                                    <p:set>
                                      <p:cBhvr>
                                        <p:cTn id="83" dur="10" fill="hold"/>
                                        <p:tgtEl>
                                          <p:spTgt spid="11"/>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6" name="Ring.wav"/>
                                        </p:tgtEl>
                                      </p:cMediaNode>
                                    </p:audio>
                                  </p:subTnLst>
                                </p:cTn>
                              </p:par>
                              <p:par>
                                <p:cTn id="84" presetID="2" presetClass="mediacall" presetSubtype="0" fill="hold" nodeType="withEffect">
                                  <p:stCondLst>
                                    <p:cond delay="0"/>
                                  </p:stCondLst>
                                  <p:childTnLst>
                                    <p:cmd type="call" cmd="togglePause">
                                      <p:cBhvr>
                                        <p:cTn id="85" dur="1" fill="hold"/>
                                        <p:tgtEl>
                                          <p:spTgt spid="5"/>
                                        </p:tgtEl>
                                      </p:cBhvr>
                                    </p:cmd>
                                  </p:childTnLst>
                                </p:cTn>
                              </p:par>
                            </p:childTnLst>
                          </p:cTn>
                        </p:par>
                      </p:childTnLst>
                    </p:cTn>
                  </p:par>
                  <p:par>
                    <p:cTn id="86" fill="hold">
                      <p:stCondLst>
                        <p:cond delay="indefinite"/>
                      </p:stCondLst>
                      <p:childTnLst>
                        <p:par>
                          <p:cTn id="87" fill="hold">
                            <p:stCondLst>
                              <p:cond delay="0"/>
                            </p:stCondLst>
                            <p:childTnLst>
                              <p:par>
                                <p:cTn id="88" presetID="1" presetClass="emph" presetSubtype="2" fill="hold" nodeType="clickEffect">
                                  <p:stCondLst>
                                    <p:cond delay="0"/>
                                  </p:stCondLst>
                                  <p:childTnLst>
                                    <p:animClr clrSpc="rgb" dir="cw">
                                      <p:cBhvr>
                                        <p:cTn id="89" dur="10" fill="hold"/>
                                        <p:tgtEl>
                                          <p:spTgt spid="11"/>
                                        </p:tgtEl>
                                        <p:attrNameLst>
                                          <p:attrName>fillcolor</p:attrName>
                                        </p:attrNameLst>
                                      </p:cBhvr>
                                      <p:to>
                                        <a:srgbClr val="000000"/>
                                      </p:to>
                                    </p:animClr>
                                    <p:set>
                                      <p:cBhvr>
                                        <p:cTn id="90" dur="10" fill="hold"/>
                                        <p:tgtEl>
                                          <p:spTgt spid="11"/>
                                        </p:tgtEl>
                                        <p:attrNameLst>
                                          <p:attrName>fill.type</p:attrName>
                                        </p:attrNameLst>
                                      </p:cBhvr>
                                      <p:to>
                                        <p:strVal val="solid"/>
                                      </p:to>
                                    </p:set>
                                    <p:set>
                                      <p:cBhvr>
                                        <p:cTn id="91" dur="10" fill="hold"/>
                                        <p:tgtEl>
                                          <p:spTgt spid="11"/>
                                        </p:tgtEl>
                                        <p:attrNameLst>
                                          <p:attrName>fill.on</p:attrName>
                                        </p:attrNameLst>
                                      </p:cBhvr>
                                      <p:to>
                                        <p:strVal val="true"/>
                                      </p:to>
                                    </p:set>
                                  </p:childTnLst>
                                </p:cTn>
                              </p:par>
                              <p:par>
                                <p:cTn id="92" presetID="2" presetClass="mediacall" presetSubtype="0" fill="hold" nodeType="withEffect">
                                  <p:stCondLst>
                                    <p:cond delay="0"/>
                                  </p:stCondLst>
                                  <p:childTnLst>
                                    <p:cmd type="call" cmd="togglePause">
                                      <p:cBhvr>
                                        <p:cTn id="93" dur="1" fill="hold"/>
                                        <p:tgtEl>
                                          <p:spTgt spid="5"/>
                                        </p:tgtEl>
                                      </p:cBhvr>
                                    </p:cmd>
                                  </p:childTnLst>
                                </p:cTn>
                              </p:par>
                            </p:childTnLst>
                          </p:cTn>
                        </p:par>
                      </p:childTnLst>
                    </p:cTn>
                  </p:par>
                </p:childTnLst>
              </p:cTn>
              <p:nextCondLst>
                <p:cond evt="onClick" delay="0">
                  <p:tgtEl>
                    <p:spTgt spid="1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 fill="hold"/>
                                        <p:tgtEl>
                                          <p:spTgt spid="12"/>
                                        </p:tgtEl>
                                        <p:attrNameLst>
                                          <p:attrName>fillcolor</p:attrName>
                                        </p:attrNameLst>
                                      </p:cBhvr>
                                      <p:to>
                                        <a:srgbClr val="00B050"/>
                                      </p:to>
                                    </p:animClr>
                                    <p:set>
                                      <p:cBhvr>
                                        <p:cTn id="99" dur="10" fill="hold"/>
                                        <p:tgtEl>
                                          <p:spTgt spid="12"/>
                                        </p:tgtEl>
                                        <p:attrNameLst>
                                          <p:attrName>fill.type</p:attrName>
                                        </p:attrNameLst>
                                      </p:cBhvr>
                                      <p:to>
                                        <p:strVal val="solid"/>
                                      </p:to>
                                    </p:set>
                                    <p:set>
                                      <p:cBhvr>
                                        <p:cTn id="100" dur="10" fill="hold"/>
                                        <p:tgtEl>
                                          <p:spTgt spid="12"/>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6" name="Ring.wav"/>
                                        </p:tgtEl>
                                      </p:cMediaNode>
                                    </p:audio>
                                  </p:subTnLst>
                                </p:cTn>
                              </p:par>
                              <p:par>
                                <p:cTn id="101" presetID="2" presetClass="mediacall" presetSubtype="0" fill="hold" nodeType="withEffect">
                                  <p:stCondLst>
                                    <p:cond delay="0"/>
                                  </p:stCondLst>
                                  <p:childTnLst>
                                    <p:cmd type="call" cmd="togglePause">
                                      <p:cBhvr>
                                        <p:cTn id="102" dur="1" fill="hold"/>
                                        <p:tgtEl>
                                          <p:spTgt spid="5"/>
                                        </p:tgtEl>
                                      </p:cBhvr>
                                    </p:cmd>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10" fill="hold"/>
                                        <p:tgtEl>
                                          <p:spTgt spid="12"/>
                                        </p:tgtEl>
                                        <p:attrNameLst>
                                          <p:attrName>fillcolor</p:attrName>
                                        </p:attrNameLst>
                                      </p:cBhvr>
                                      <p:to>
                                        <a:srgbClr val="000000"/>
                                      </p:to>
                                    </p:animClr>
                                    <p:set>
                                      <p:cBhvr>
                                        <p:cTn id="107" dur="10" fill="hold"/>
                                        <p:tgtEl>
                                          <p:spTgt spid="12"/>
                                        </p:tgtEl>
                                        <p:attrNameLst>
                                          <p:attrName>fill.type</p:attrName>
                                        </p:attrNameLst>
                                      </p:cBhvr>
                                      <p:to>
                                        <p:strVal val="solid"/>
                                      </p:to>
                                    </p:set>
                                    <p:set>
                                      <p:cBhvr>
                                        <p:cTn id="108" dur="10" fill="hold"/>
                                        <p:tgtEl>
                                          <p:spTgt spid="12"/>
                                        </p:tgtEl>
                                        <p:attrNameLst>
                                          <p:attrName>fill.on</p:attrName>
                                        </p:attrNameLst>
                                      </p:cBhvr>
                                      <p:to>
                                        <p:strVal val="true"/>
                                      </p:to>
                                    </p:set>
                                  </p:childTnLst>
                                </p:cTn>
                              </p:par>
                              <p:par>
                                <p:cTn id="109" presetID="2" presetClass="mediacall" presetSubtype="0" fill="hold" nodeType="withEffect">
                                  <p:stCondLst>
                                    <p:cond delay="0"/>
                                  </p:stCondLst>
                                  <p:childTnLst>
                                    <p:cmd type="call" cmd="togglePause">
                                      <p:cBhvr>
                                        <p:cTn id="110" dur="1" fill="hold"/>
                                        <p:tgtEl>
                                          <p:spTgt spid="5"/>
                                        </p:tgtEl>
                                      </p:cBhvr>
                                    </p:cmd>
                                  </p:childTnLst>
                                </p:cTn>
                              </p:par>
                            </p:childTnLst>
                          </p:cTn>
                        </p:par>
                      </p:childTnLst>
                    </p:cTn>
                  </p:par>
                </p:childTnLst>
              </p:cTn>
              <p:nextCondLst>
                <p:cond evt="onClick" delay="0">
                  <p:tgtEl>
                    <p:spTgt spid="12"/>
                  </p:tgtEl>
                </p:cond>
              </p:nextCondLst>
            </p:seq>
            <p:seq concurrent="1" nextAc="seek">
              <p:cTn id="111" restart="whenNotActive" fill="hold" evtFilter="cancelBubble" nodeType="interactiveSeq">
                <p:stCondLst>
                  <p:cond evt="onClick" delay="0">
                    <p:tgtEl>
                      <p:spTgt spid="13"/>
                    </p:tgtEl>
                  </p:cond>
                </p:stCondLst>
                <p:endSync evt="end" delay="0">
                  <p:rtn val="all"/>
                </p:endSync>
                <p:childTnLst>
                  <p:par>
                    <p:cTn id="112" fill="hold">
                      <p:stCondLst>
                        <p:cond delay="0"/>
                      </p:stCondLst>
                      <p:childTnLst>
                        <p:par>
                          <p:cTn id="113" fill="hold">
                            <p:stCondLst>
                              <p:cond delay="0"/>
                            </p:stCondLst>
                            <p:childTnLst>
                              <p:par>
                                <p:cTn id="114" presetID="1" presetClass="emph" presetSubtype="2" fill="hold" nodeType="clickEffect">
                                  <p:stCondLst>
                                    <p:cond delay="0"/>
                                  </p:stCondLst>
                                  <p:childTnLst>
                                    <p:animClr clrSpc="rgb" dir="cw">
                                      <p:cBhvr>
                                        <p:cTn id="115" dur="10" fill="hold"/>
                                        <p:tgtEl>
                                          <p:spTgt spid="13"/>
                                        </p:tgtEl>
                                        <p:attrNameLst>
                                          <p:attrName>fillcolor</p:attrName>
                                        </p:attrNameLst>
                                      </p:cBhvr>
                                      <p:to>
                                        <a:srgbClr val="00B050"/>
                                      </p:to>
                                    </p:animClr>
                                    <p:set>
                                      <p:cBhvr>
                                        <p:cTn id="116" dur="10" fill="hold"/>
                                        <p:tgtEl>
                                          <p:spTgt spid="13"/>
                                        </p:tgtEl>
                                        <p:attrNameLst>
                                          <p:attrName>fill.type</p:attrName>
                                        </p:attrNameLst>
                                      </p:cBhvr>
                                      <p:to>
                                        <p:strVal val="solid"/>
                                      </p:to>
                                    </p:set>
                                    <p:set>
                                      <p:cBhvr>
                                        <p:cTn id="117" dur="10" fill="hold"/>
                                        <p:tgtEl>
                                          <p:spTgt spid="13"/>
                                        </p:tgtEl>
                                        <p:attrNameLst>
                                          <p:attrName>fill.on</p:attrName>
                                        </p:attrNameLst>
                                      </p:cBhvr>
                                      <p:to>
                                        <p:strVal val="true"/>
                                      </p:to>
                                    </p:set>
                                  </p:childTnLst>
                                  <p:subTnLst>
                                    <p:audio>
                                      <p:cMediaNode>
                                        <p:cTn display="0" masterRel="sameClick">
                                          <p:stCondLst>
                                            <p:cond evt="begin" delay="0">
                                              <p:tn val="114"/>
                                            </p:cond>
                                          </p:stCondLst>
                                          <p:endCondLst>
                                            <p:cond evt="onStopAudio" delay="0">
                                              <p:tgtEl>
                                                <p:sldTgt/>
                                              </p:tgtEl>
                                            </p:cond>
                                          </p:endCondLst>
                                        </p:cTn>
                                        <p:tgtEl>
                                          <p:sndTgt r:embed="rId6" name="Ring.wav"/>
                                        </p:tgtEl>
                                      </p:cMediaNode>
                                    </p:audio>
                                  </p:subTnLst>
                                </p:cTn>
                              </p:par>
                              <p:par>
                                <p:cTn id="118" presetID="2" presetClass="mediacall" presetSubtype="0" fill="hold" nodeType="withEffect">
                                  <p:stCondLst>
                                    <p:cond delay="0"/>
                                  </p:stCondLst>
                                  <p:childTnLst>
                                    <p:cmd type="call" cmd="togglePause">
                                      <p:cBhvr>
                                        <p:cTn id="119" dur="1" fill="hold"/>
                                        <p:tgtEl>
                                          <p:spTgt spid="5"/>
                                        </p:tgtEl>
                                      </p:cBhvr>
                                    </p:cmd>
                                  </p:childTnLst>
                                </p:cTn>
                              </p:par>
                            </p:childTnLst>
                          </p:cTn>
                        </p:par>
                      </p:childTnLst>
                    </p:cTn>
                  </p:par>
                  <p:par>
                    <p:cTn id="120" fill="hold">
                      <p:stCondLst>
                        <p:cond delay="indefinite"/>
                      </p:stCondLst>
                      <p:childTnLst>
                        <p:par>
                          <p:cTn id="121" fill="hold">
                            <p:stCondLst>
                              <p:cond delay="0"/>
                            </p:stCondLst>
                            <p:childTnLst>
                              <p:par>
                                <p:cTn id="122" presetID="1" presetClass="emph" presetSubtype="2" fill="hold" nodeType="clickEffect">
                                  <p:stCondLst>
                                    <p:cond delay="0"/>
                                  </p:stCondLst>
                                  <p:childTnLst>
                                    <p:animClr clrSpc="rgb" dir="cw">
                                      <p:cBhvr>
                                        <p:cTn id="123" dur="10" fill="hold"/>
                                        <p:tgtEl>
                                          <p:spTgt spid="13"/>
                                        </p:tgtEl>
                                        <p:attrNameLst>
                                          <p:attrName>fillcolor</p:attrName>
                                        </p:attrNameLst>
                                      </p:cBhvr>
                                      <p:to>
                                        <a:srgbClr val="000000"/>
                                      </p:to>
                                    </p:animClr>
                                    <p:set>
                                      <p:cBhvr>
                                        <p:cTn id="124" dur="10" fill="hold"/>
                                        <p:tgtEl>
                                          <p:spTgt spid="13"/>
                                        </p:tgtEl>
                                        <p:attrNameLst>
                                          <p:attrName>fill.type</p:attrName>
                                        </p:attrNameLst>
                                      </p:cBhvr>
                                      <p:to>
                                        <p:strVal val="solid"/>
                                      </p:to>
                                    </p:set>
                                    <p:set>
                                      <p:cBhvr>
                                        <p:cTn id="125" dur="10" fill="hold"/>
                                        <p:tgtEl>
                                          <p:spTgt spid="13"/>
                                        </p:tgtEl>
                                        <p:attrNameLst>
                                          <p:attrName>fill.on</p:attrName>
                                        </p:attrNameLst>
                                      </p:cBhvr>
                                      <p:to>
                                        <p:strVal val="true"/>
                                      </p:to>
                                    </p:set>
                                  </p:childTnLst>
                                </p:cTn>
                              </p:par>
                              <p:par>
                                <p:cTn id="126" presetID="2" presetClass="mediacall" presetSubtype="0" fill="hold" nodeType="withEffect">
                                  <p:stCondLst>
                                    <p:cond delay="0"/>
                                  </p:stCondLst>
                                  <p:childTnLst>
                                    <p:cmd type="call" cmd="togglePause">
                                      <p:cBhvr>
                                        <p:cTn id="127" dur="1" fill="hold"/>
                                        <p:tgtEl>
                                          <p:spTgt spid="5"/>
                                        </p:tgtEl>
                                      </p:cBhvr>
                                    </p:cmd>
                                  </p:childTnLst>
                                </p:cTn>
                              </p:par>
                            </p:childTnLst>
                          </p:cTn>
                        </p:par>
                      </p:childTnLst>
                    </p:cTn>
                  </p:par>
                </p:childTnLst>
              </p:cTn>
              <p:nextCondLst>
                <p:cond evt="onClick" delay="0">
                  <p:tgtEl>
                    <p:spTgt spid="13"/>
                  </p:tgtEl>
                </p:cond>
              </p:nextCondLst>
            </p:seq>
            <p:seq concurrent="1" nextAc="seek">
              <p:cTn id="128" restart="whenNotActive" fill="hold" evtFilter="cancelBubble" nodeType="interactiveSeq">
                <p:stCondLst>
                  <p:cond evt="onClick" delay="0">
                    <p:tgtEl>
                      <p:spTgt spid="15"/>
                    </p:tgtEl>
                  </p:cond>
                </p:stCondLst>
                <p:endSync evt="end" delay="0">
                  <p:rtn val="all"/>
                </p:endSync>
                <p:childTnLst>
                  <p:par>
                    <p:cTn id="129" fill="hold">
                      <p:stCondLst>
                        <p:cond delay="0"/>
                      </p:stCondLst>
                      <p:childTnLst>
                        <p:par>
                          <p:cTn id="130" fill="hold">
                            <p:stCondLst>
                              <p:cond delay="0"/>
                            </p:stCondLst>
                            <p:childTnLst>
                              <p:par>
                                <p:cTn id="131" presetID="1" presetClass="emph" presetSubtype="2" fill="hold" nodeType="clickEffect">
                                  <p:stCondLst>
                                    <p:cond delay="0"/>
                                  </p:stCondLst>
                                  <p:childTnLst>
                                    <p:animClr clrSpc="rgb" dir="cw">
                                      <p:cBhvr>
                                        <p:cTn id="132" dur="10" fill="hold"/>
                                        <p:tgtEl>
                                          <p:spTgt spid="15"/>
                                        </p:tgtEl>
                                        <p:attrNameLst>
                                          <p:attrName>fillcolor</p:attrName>
                                        </p:attrNameLst>
                                      </p:cBhvr>
                                      <p:to>
                                        <a:srgbClr val="00B050"/>
                                      </p:to>
                                    </p:animClr>
                                    <p:set>
                                      <p:cBhvr>
                                        <p:cTn id="133" dur="10" fill="hold"/>
                                        <p:tgtEl>
                                          <p:spTgt spid="15"/>
                                        </p:tgtEl>
                                        <p:attrNameLst>
                                          <p:attrName>fill.type</p:attrName>
                                        </p:attrNameLst>
                                      </p:cBhvr>
                                      <p:to>
                                        <p:strVal val="solid"/>
                                      </p:to>
                                    </p:set>
                                    <p:set>
                                      <p:cBhvr>
                                        <p:cTn id="134" dur="10" fill="hold"/>
                                        <p:tgtEl>
                                          <p:spTgt spid="15"/>
                                        </p:tgtEl>
                                        <p:attrNameLst>
                                          <p:attrName>fill.on</p:attrName>
                                        </p:attrNameLst>
                                      </p:cBhvr>
                                      <p:to>
                                        <p:strVal val="true"/>
                                      </p:to>
                                    </p:set>
                                  </p:childTnLst>
                                  <p:subTnLst>
                                    <p:audio>
                                      <p:cMediaNode>
                                        <p:cTn display="0" masterRel="sameClick">
                                          <p:stCondLst>
                                            <p:cond evt="begin" delay="0">
                                              <p:tn val="131"/>
                                            </p:cond>
                                          </p:stCondLst>
                                          <p:endCondLst>
                                            <p:cond evt="onStopAudio" delay="0">
                                              <p:tgtEl>
                                                <p:sldTgt/>
                                              </p:tgtEl>
                                            </p:cond>
                                          </p:endCondLst>
                                        </p:cTn>
                                        <p:tgtEl>
                                          <p:sndTgt r:embed="rId6" name="Ring.wav"/>
                                        </p:tgtEl>
                                      </p:cMediaNode>
                                    </p:audio>
                                  </p:subTnLst>
                                </p:cTn>
                              </p:par>
                              <p:par>
                                <p:cTn id="135" presetID="2" presetClass="mediacall" presetSubtype="0" fill="hold" nodeType="withEffect">
                                  <p:stCondLst>
                                    <p:cond delay="0"/>
                                  </p:stCondLst>
                                  <p:childTnLst>
                                    <p:cmd type="call" cmd="togglePause">
                                      <p:cBhvr>
                                        <p:cTn id="136" dur="1" fill="hold"/>
                                        <p:tgtEl>
                                          <p:spTgt spid="5"/>
                                        </p:tgtEl>
                                      </p:cBhvr>
                                    </p:cmd>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10" fill="hold"/>
                                        <p:tgtEl>
                                          <p:spTgt spid="15"/>
                                        </p:tgtEl>
                                        <p:attrNameLst>
                                          <p:attrName>fillcolor</p:attrName>
                                        </p:attrNameLst>
                                      </p:cBhvr>
                                      <p:to>
                                        <a:srgbClr val="000000"/>
                                      </p:to>
                                    </p:animClr>
                                    <p:set>
                                      <p:cBhvr>
                                        <p:cTn id="141" dur="10" fill="hold"/>
                                        <p:tgtEl>
                                          <p:spTgt spid="15"/>
                                        </p:tgtEl>
                                        <p:attrNameLst>
                                          <p:attrName>fill.type</p:attrName>
                                        </p:attrNameLst>
                                      </p:cBhvr>
                                      <p:to>
                                        <p:strVal val="solid"/>
                                      </p:to>
                                    </p:set>
                                    <p:set>
                                      <p:cBhvr>
                                        <p:cTn id="142" dur="10" fill="hold"/>
                                        <p:tgtEl>
                                          <p:spTgt spid="15"/>
                                        </p:tgtEl>
                                        <p:attrNameLst>
                                          <p:attrName>fill.on</p:attrName>
                                        </p:attrNameLst>
                                      </p:cBhvr>
                                      <p:to>
                                        <p:strVal val="true"/>
                                      </p:to>
                                    </p:set>
                                  </p:childTnLst>
                                </p:cTn>
                              </p:par>
                              <p:par>
                                <p:cTn id="143" presetID="2" presetClass="mediacall" presetSubtype="0" fill="hold" nodeType="withEffect">
                                  <p:stCondLst>
                                    <p:cond delay="0"/>
                                  </p:stCondLst>
                                  <p:childTnLst>
                                    <p:cmd type="call" cmd="togglePause">
                                      <p:cBhvr>
                                        <p:cTn id="144" dur="1" fill="hold"/>
                                        <p:tgtEl>
                                          <p:spTgt spid="5"/>
                                        </p:tgtEl>
                                      </p:cBhvr>
                                    </p:cmd>
                                  </p:childTnLst>
                                </p:cTn>
                              </p:par>
                            </p:childTnLst>
                          </p:cTn>
                        </p:par>
                      </p:childTnLst>
                    </p:cTn>
                  </p:par>
                </p:childTnLst>
              </p:cTn>
              <p:nextCondLst>
                <p:cond evt="onClick" delay="0">
                  <p:tgtEl>
                    <p:spTgt spid="15"/>
                  </p:tgtEl>
                </p:cond>
              </p:nextCondLst>
            </p:seq>
          </p:childTnLst>
        </p:cTn>
      </p:par>
    </p:tnLst>
    <p:bldLst>
      <p:bldP spid="7" grpId="0" animBg="1"/>
      <p:bldP spid="11" grpId="0" animBg="1"/>
      <p:bldP spid="11" grpId="1" animBg="1"/>
      <p:bldP spid="11" grpId="2" animBg="1"/>
      <p:bldP spid="12" grpId="0" animBg="1"/>
      <p:bldP spid="12" grpId="1" animBg="1"/>
      <p:bldP spid="12" grpId="2" animBg="1"/>
      <p:bldP spid="13" grpId="0" animBg="1"/>
      <p:bldP spid="13" grpId="1" animBg="1"/>
      <p:bldP spid="15" grpId="0"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mo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857250"/>
            <a:ext cx="9143999" cy="5143500"/>
          </a:xfrm>
          <a:prstGeom prst="rect">
            <a:avLst/>
          </a:prstGeom>
        </p:spPr>
      </p:pic>
      <p:pic>
        <p:nvPicPr>
          <p:cNvPr id="5" name="2 15s.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 y="857250"/>
            <a:ext cx="9143999" cy="5143500"/>
          </a:xfrm>
          <a:prstGeom prst="rect">
            <a:avLst/>
          </a:prstGeom>
        </p:spPr>
      </p:pic>
      <p:sp>
        <p:nvSpPr>
          <p:cNvPr id="6" name="Title 1"/>
          <p:cNvSpPr txBox="1">
            <a:spLocks/>
          </p:cNvSpPr>
          <p:nvPr/>
        </p:nvSpPr>
        <p:spPr>
          <a:xfrm>
            <a:off x="792138" y="1084344"/>
            <a:ext cx="7772399" cy="110251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i="1" u="sng" dirty="0">
                <a:solidFill>
                  <a:schemeClr val="bg1"/>
                </a:solidFill>
                <a:latin typeface="Cambria" panose="02040503050406030204" pitchFamily="18" charset="0"/>
              </a:rPr>
              <a:t>CÂU HỎI PHỤ SỐ 2</a:t>
            </a:r>
          </a:p>
        </p:txBody>
      </p:sp>
      <p:sp>
        <p:nvSpPr>
          <p:cNvPr id="7" name="Rectangle 6"/>
          <p:cNvSpPr/>
          <p:nvPr/>
        </p:nvSpPr>
        <p:spPr>
          <a:xfrm>
            <a:off x="629563" y="4509120"/>
            <a:ext cx="6212747" cy="1185300"/>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latin typeface="Times New Roman" panose="02020603050405020304" pitchFamily="18" charset="0"/>
              <a:cs typeface="Times New Roman" panose="02020603050405020304" pitchFamily="18" charset="0"/>
            </a:endParaRPr>
          </a:p>
          <a:p>
            <a:r>
              <a:rPr lang="en-US" sz="2000" b="1" dirty="0" err="1" smtClean="0">
                <a:latin typeface="Times New Roman" panose="02020603050405020304" pitchFamily="18" charset="0"/>
                <a:cs typeface="Times New Roman" panose="02020603050405020304" pitchFamily="18" charset="0"/>
              </a:rPr>
              <a:t>Mỗi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góc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nhọn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không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thể</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nhiều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hai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phân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giác</a:t>
            </a:r>
            <a:r>
              <a:rPr lang="en-US" sz="2000" b="1" dirty="0" smtClean="0">
                <a:latin typeface="Times New Roman" panose="02020603050405020304" pitchFamily="18" charset="0"/>
                <a:cs typeface="Times New Roman" panose="02020603050405020304" pitchFamily="18" charset="0"/>
              </a:rPr>
              <a:t> </a:t>
            </a:r>
            <a:endParaRPr lang="vi-VN" sz="2000" b="1" dirty="0">
              <a:latin typeface="Times New Roman" panose="02020603050405020304" pitchFamily="18" charset="0"/>
              <a:cs typeface="Times New Roman" panose="02020603050405020304" pitchFamily="18" charset="0"/>
            </a:endParaRPr>
          </a:p>
        </p:txBody>
      </p:sp>
      <p:sp>
        <p:nvSpPr>
          <p:cNvPr id="9" name="Left Arrow 1">
            <a:hlinkClick r:id="" action="ppaction://noaction"/>
          </p:cNvPr>
          <p:cNvSpPr/>
          <p:nvPr/>
        </p:nvSpPr>
        <p:spPr>
          <a:xfrm>
            <a:off x="8585939" y="5694420"/>
            <a:ext cx="432048" cy="218856"/>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1350"/>
          </a:p>
        </p:txBody>
      </p:sp>
      <p:sp>
        <p:nvSpPr>
          <p:cNvPr id="17" name="ts2"/>
          <p:cNvSpPr/>
          <p:nvPr/>
        </p:nvSpPr>
        <p:spPr>
          <a:xfrm>
            <a:off x="6462211" y="3455519"/>
            <a:ext cx="2555777" cy="378042"/>
          </a:xfrm>
          <a:prstGeom prst="rect">
            <a:avLst/>
          </a:prstGeom>
          <a:solidFill>
            <a:srgbClr val="FCD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b="1">
              <a:solidFill>
                <a:schemeClr val="tx1"/>
              </a:solidFill>
            </a:endParaRPr>
          </a:p>
        </p:txBody>
      </p:sp>
      <p:sp>
        <p:nvSpPr>
          <p:cNvPr id="18" name="ts1"/>
          <p:cNvSpPr/>
          <p:nvPr/>
        </p:nvSpPr>
        <p:spPr>
          <a:xfrm>
            <a:off x="6462211" y="4013769"/>
            <a:ext cx="2555777" cy="378042"/>
          </a:xfrm>
          <a:prstGeom prst="rect">
            <a:avLst/>
          </a:prstGeom>
          <a:solidFill>
            <a:srgbClr val="FCD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b="1">
              <a:solidFill>
                <a:schemeClr val="tx1"/>
              </a:solidFill>
            </a:endParaRPr>
          </a:p>
        </p:txBody>
      </p:sp>
      <p:sp>
        <p:nvSpPr>
          <p:cNvPr id="19" name="ts3"/>
          <p:cNvSpPr/>
          <p:nvPr/>
        </p:nvSpPr>
        <p:spPr>
          <a:xfrm>
            <a:off x="6462211" y="2879629"/>
            <a:ext cx="2555777" cy="378042"/>
          </a:xfrm>
          <a:prstGeom prst="rect">
            <a:avLst/>
          </a:prstGeom>
          <a:solidFill>
            <a:srgbClr val="FCD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b="1">
              <a:solidFill>
                <a:schemeClr val="tx1"/>
              </a:solidFill>
            </a:endParaRPr>
          </a:p>
        </p:txBody>
      </p:sp>
      <p:sp>
        <p:nvSpPr>
          <p:cNvPr id="20" name="ts4"/>
          <p:cNvSpPr/>
          <p:nvPr/>
        </p:nvSpPr>
        <p:spPr>
          <a:xfrm>
            <a:off x="6462211" y="2330756"/>
            <a:ext cx="2555777" cy="378042"/>
          </a:xfrm>
          <a:prstGeom prst="rect">
            <a:avLst/>
          </a:prstGeom>
          <a:solidFill>
            <a:srgbClr val="FCD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b="1">
              <a:solidFill>
                <a:schemeClr val="tx1"/>
              </a:solidFill>
            </a:endParaRPr>
          </a:p>
        </p:txBody>
      </p:sp>
      <p:sp>
        <p:nvSpPr>
          <p:cNvPr id="21" name="Rectangle 20"/>
          <p:cNvSpPr/>
          <p:nvPr/>
        </p:nvSpPr>
        <p:spPr>
          <a:xfrm>
            <a:off x="2879305" y="5694420"/>
            <a:ext cx="688697" cy="306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latin typeface="Arial" panose="020B0604020202020204" pitchFamily="34" charset="0"/>
                <a:cs typeface="Arial" panose="020B0604020202020204" pitchFamily="34" charset="0"/>
              </a:rPr>
              <a:t>2</a:t>
            </a:r>
            <a:endParaRPr lang="vi-VN" sz="2100" b="1" i="1" dirty="0">
              <a:latin typeface="Arial" panose="020B0604020202020204" pitchFamily="34" charset="0"/>
              <a:cs typeface="Arial" panose="020B0604020202020204" pitchFamily="34" charset="0"/>
            </a:endParaRPr>
          </a:p>
        </p:txBody>
      </p:sp>
      <p:sp>
        <p:nvSpPr>
          <p:cNvPr id="22" name="Rectangle 21"/>
          <p:cNvSpPr/>
          <p:nvPr/>
        </p:nvSpPr>
        <p:spPr>
          <a:xfrm>
            <a:off x="3644644" y="5694420"/>
            <a:ext cx="688697" cy="306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latin typeface="Arial" panose="020B0604020202020204" pitchFamily="34" charset="0"/>
                <a:cs typeface="Arial" panose="020B0604020202020204" pitchFamily="34" charset="0"/>
              </a:rPr>
              <a:t>3</a:t>
            </a:r>
            <a:endParaRPr lang="vi-VN" sz="2100" b="1" i="1" dirty="0">
              <a:latin typeface="Arial" panose="020B0604020202020204" pitchFamily="34" charset="0"/>
              <a:cs typeface="Arial" panose="020B0604020202020204" pitchFamily="34" charset="0"/>
            </a:endParaRPr>
          </a:p>
        </p:txBody>
      </p:sp>
      <p:sp>
        <p:nvSpPr>
          <p:cNvPr id="23" name="Rectangle 22"/>
          <p:cNvSpPr/>
          <p:nvPr/>
        </p:nvSpPr>
        <p:spPr>
          <a:xfrm>
            <a:off x="4409983" y="5694420"/>
            <a:ext cx="688697" cy="306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latin typeface="Arial" panose="020B0604020202020204" pitchFamily="34" charset="0"/>
                <a:cs typeface="Arial" panose="020B0604020202020204" pitchFamily="34" charset="0"/>
              </a:rPr>
              <a:t>4</a:t>
            </a:r>
            <a:endParaRPr lang="vi-VN" sz="21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16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4" fill="hold"/>
                                        <p:tgtEl>
                                          <p:spTgt spid="4"/>
                                        </p:tgtEl>
                                      </p:cBhvr>
                                    </p:cmd>
                                  </p:childTnLst>
                                </p:cTn>
                              </p:par>
                              <p:par>
                                <p:cTn id="7" presetID="10" presetClass="entr" presetSubtype="0" fill="hold" nodeType="withEffect">
                                  <p:stCondLst>
                                    <p:cond delay="2408"/>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 presetClass="entr" presetSubtype="0" fill="hold" grpId="0" nodeType="withEffect">
                                  <p:stCondLst>
                                    <p:cond delay="2408"/>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withEffect">
                                  <p:stCondLst>
                                    <p:cond delay="0"/>
                                  </p:stCondLst>
                                  <p:childTnLst>
                                    <p:cmd type="call" cmd="playFrom(0.0)">
                                      <p:cBhvr>
                                        <p:cTn id="16" dur="17000"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4"/>
                </p:tgtEl>
              </p:cMediaNode>
            </p:video>
            <p:video>
              <p:cMediaNode vol="10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hidden"/>
                                      </p:to>
                                    </p:set>
                                  </p:childTnLst>
                                </p:cTn>
                              </p:par>
                              <p:par>
                                <p:cTn id="28" presetID="2" presetClass="entr" presetSubtype="2"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1+#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20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2" presetClass="entr" presetSubtype="2"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2" fill="hold" grpId="1" nodeType="withEffect">
                                  <p:stCondLst>
                                    <p:cond delay="2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1+#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40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1+#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2" nodeType="clickEffect">
                                  <p:stCondLst>
                                    <p:cond delay="0"/>
                                  </p:stCondLst>
                                  <p:childTnLst>
                                    <p:set>
                                      <p:cBhvr>
                                        <p:cTn id="61" dur="1" fill="hold">
                                          <p:stCondLst>
                                            <p:cond delay="0"/>
                                          </p:stCondLst>
                                        </p:cTn>
                                        <p:tgtEl>
                                          <p:spTgt spid="21"/>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22"/>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23"/>
                                        </p:tgtEl>
                                        <p:attrNameLst>
                                          <p:attrName>style.visibility</p:attrName>
                                        </p:attrNameLst>
                                      </p:cBhvr>
                                      <p:to>
                                        <p:strVal val="hidden"/>
                                      </p:to>
                                    </p:set>
                                  </p:childTnLst>
                                </p:cTn>
                              </p:par>
                              <p:par>
                                <p:cTn id="66" presetID="2" presetClass="entr" presetSubtype="2" fill="hold" grpId="2"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1+#ppt_w/2"/>
                                          </p:val>
                                        </p:tav>
                                        <p:tav tm="100000">
                                          <p:val>
                                            <p:strVal val="#ppt_x"/>
                                          </p:val>
                                        </p:tav>
                                      </p:tavLst>
                                    </p:anim>
                                    <p:anim calcmode="lin" valueType="num">
                                      <p:cBhvr additive="base">
                                        <p:cTn id="69" dur="500" fill="hold"/>
                                        <p:tgtEl>
                                          <p:spTgt spid="18"/>
                                        </p:tgtEl>
                                        <p:attrNameLst>
                                          <p:attrName>ppt_y</p:attrName>
                                        </p:attrNameLst>
                                      </p:cBhvr>
                                      <p:tavLst>
                                        <p:tav tm="0">
                                          <p:val>
                                            <p:strVal val="#ppt_y"/>
                                          </p:val>
                                        </p:tav>
                                        <p:tav tm="100000">
                                          <p:val>
                                            <p:strVal val="#ppt_y"/>
                                          </p:val>
                                        </p:tav>
                                      </p:tavLst>
                                    </p:anim>
                                  </p:childTnLst>
                                </p:cTn>
                              </p:par>
                              <p:par>
                                <p:cTn id="70" presetID="2" presetClass="entr" presetSubtype="2" fill="hold" grpId="2" nodeType="withEffect">
                                  <p:stCondLst>
                                    <p:cond delay="20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1+#ppt_w/2"/>
                                          </p:val>
                                        </p:tav>
                                        <p:tav tm="100000">
                                          <p:val>
                                            <p:strVal val="#ppt_x"/>
                                          </p:val>
                                        </p:tav>
                                      </p:tavLst>
                                    </p:anim>
                                    <p:anim calcmode="lin" valueType="num">
                                      <p:cBhvr additive="base">
                                        <p:cTn id="73" dur="500" fill="hold"/>
                                        <p:tgtEl>
                                          <p:spTgt spid="17"/>
                                        </p:tgtEl>
                                        <p:attrNameLst>
                                          <p:attrName>ppt_y</p:attrName>
                                        </p:attrNameLst>
                                      </p:cBhvr>
                                      <p:tavLst>
                                        <p:tav tm="0">
                                          <p:val>
                                            <p:strVal val="#ppt_y"/>
                                          </p:val>
                                        </p:tav>
                                        <p:tav tm="100000">
                                          <p:val>
                                            <p:strVal val="#ppt_y"/>
                                          </p:val>
                                        </p:tav>
                                      </p:tavLst>
                                    </p:anim>
                                  </p:childTnLst>
                                </p:cTn>
                              </p:par>
                              <p:par>
                                <p:cTn id="74" presetID="2" presetClass="entr" presetSubtype="2" fill="hold" grpId="1" nodeType="withEffect">
                                  <p:stCondLst>
                                    <p:cond delay="40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500" fill="hold"/>
                                        <p:tgtEl>
                                          <p:spTgt spid="19"/>
                                        </p:tgtEl>
                                        <p:attrNameLst>
                                          <p:attrName>ppt_x</p:attrName>
                                        </p:attrNameLst>
                                      </p:cBhvr>
                                      <p:tavLst>
                                        <p:tav tm="0">
                                          <p:val>
                                            <p:strVal val="1+#ppt_w/2"/>
                                          </p:val>
                                        </p:tav>
                                        <p:tav tm="100000">
                                          <p:val>
                                            <p:strVal val="#ppt_x"/>
                                          </p:val>
                                        </p:tav>
                                      </p:tavLst>
                                    </p:anim>
                                    <p:anim calcmode="lin" valueType="num">
                                      <p:cBhvr additive="base">
                                        <p:cTn id="77" dur="500" fill="hold"/>
                                        <p:tgtEl>
                                          <p:spTgt spid="19"/>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60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1+#ppt_w/2"/>
                                          </p:val>
                                        </p:tav>
                                        <p:tav tm="100000">
                                          <p:val>
                                            <p:strVal val="#ppt_x"/>
                                          </p:val>
                                        </p:tav>
                                      </p:tavLst>
                                    </p:anim>
                                    <p:anim calcmode="lin" valueType="num">
                                      <p:cBhvr additive="base">
                                        <p:cTn id="81"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seq concurrent="1" nextAc="seek">
              <p:cTn id="82" restart="whenNotActive" fill="hold" evtFilter="cancelBubble" nodeType="interactiveSeq">
                <p:stCondLst>
                  <p:cond evt="onClick" delay="0">
                    <p:tgtEl>
                      <p:spTgt spid="1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withEffect">
                                  <p:stCondLst>
                                    <p:cond delay="0"/>
                                  </p:stCondLst>
                                  <p:childTnLst>
                                    <p:animClr clrSpc="rgb" dir="cw">
                                      <p:cBhvr>
                                        <p:cTn id="86" dur="10" fill="hold"/>
                                        <p:tgtEl>
                                          <p:spTgt spid="18"/>
                                        </p:tgtEl>
                                        <p:attrNameLst>
                                          <p:attrName>fillcolor</p:attrName>
                                        </p:attrNameLst>
                                      </p:cBhvr>
                                      <p:to>
                                        <a:srgbClr val="00B050"/>
                                      </p:to>
                                    </p:animClr>
                                    <p:set>
                                      <p:cBhvr>
                                        <p:cTn id="87" dur="10" fill="hold"/>
                                        <p:tgtEl>
                                          <p:spTgt spid="18"/>
                                        </p:tgtEl>
                                        <p:attrNameLst>
                                          <p:attrName>fill.type</p:attrName>
                                        </p:attrNameLst>
                                      </p:cBhvr>
                                      <p:to>
                                        <p:strVal val="solid"/>
                                      </p:to>
                                    </p:set>
                                    <p:set>
                                      <p:cBhvr>
                                        <p:cTn id="88" dur="10" fill="hold"/>
                                        <p:tgtEl>
                                          <p:spTgt spid="18"/>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6" name="Ring.wav"/>
                                        </p:tgtEl>
                                      </p:cMediaNode>
                                    </p:audio>
                                  </p:subTnLst>
                                </p:cTn>
                              </p:par>
                              <p:par>
                                <p:cTn id="89" presetID="2" presetClass="mediacall" presetSubtype="0" fill="hold" nodeType="withEffect">
                                  <p:stCondLst>
                                    <p:cond delay="0"/>
                                  </p:stCondLst>
                                  <p:childTnLst>
                                    <p:cmd type="call" cmd="togglePause">
                                      <p:cBhvr>
                                        <p:cTn id="90" dur="1" fill="hold"/>
                                        <p:tgtEl>
                                          <p:spTgt spid="5"/>
                                        </p:tgtEl>
                                      </p:cBhvr>
                                    </p:cmd>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10" fill="hold"/>
                                        <p:tgtEl>
                                          <p:spTgt spid="18"/>
                                        </p:tgtEl>
                                        <p:attrNameLst>
                                          <p:attrName>fillcolor</p:attrName>
                                        </p:attrNameLst>
                                      </p:cBhvr>
                                      <p:to>
                                        <a:srgbClr val="000000"/>
                                      </p:to>
                                    </p:animClr>
                                    <p:set>
                                      <p:cBhvr>
                                        <p:cTn id="95" dur="10" fill="hold"/>
                                        <p:tgtEl>
                                          <p:spTgt spid="18"/>
                                        </p:tgtEl>
                                        <p:attrNameLst>
                                          <p:attrName>fill.type</p:attrName>
                                        </p:attrNameLst>
                                      </p:cBhvr>
                                      <p:to>
                                        <p:strVal val="solid"/>
                                      </p:to>
                                    </p:set>
                                    <p:set>
                                      <p:cBhvr>
                                        <p:cTn id="96" dur="10" fill="hold"/>
                                        <p:tgtEl>
                                          <p:spTgt spid="18"/>
                                        </p:tgtEl>
                                        <p:attrNameLst>
                                          <p:attrName>fill.on</p:attrName>
                                        </p:attrNameLst>
                                      </p:cBhvr>
                                      <p:to>
                                        <p:strVal val="true"/>
                                      </p:to>
                                    </p:set>
                                  </p:childTnLst>
                                </p:cTn>
                              </p:par>
                              <p:par>
                                <p:cTn id="97" presetID="2" presetClass="mediacall" presetSubtype="0" fill="hold" nodeType="withEffect">
                                  <p:stCondLst>
                                    <p:cond delay="0"/>
                                  </p:stCondLst>
                                  <p:childTnLst>
                                    <p:cmd type="call" cmd="togglePause">
                                      <p:cBhvr>
                                        <p:cTn id="98" dur="1" fill="hold"/>
                                        <p:tgtEl>
                                          <p:spTgt spid="5"/>
                                        </p:tgtEl>
                                      </p:cBhvr>
                                    </p:cmd>
                                  </p:child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7"/>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10" fill="hold"/>
                                        <p:tgtEl>
                                          <p:spTgt spid="17"/>
                                        </p:tgtEl>
                                        <p:attrNameLst>
                                          <p:attrName>fillcolor</p:attrName>
                                        </p:attrNameLst>
                                      </p:cBhvr>
                                      <p:to>
                                        <a:srgbClr val="00B050"/>
                                      </p:to>
                                    </p:animClr>
                                    <p:set>
                                      <p:cBhvr>
                                        <p:cTn id="104" dur="10" fill="hold"/>
                                        <p:tgtEl>
                                          <p:spTgt spid="17"/>
                                        </p:tgtEl>
                                        <p:attrNameLst>
                                          <p:attrName>fill.type</p:attrName>
                                        </p:attrNameLst>
                                      </p:cBhvr>
                                      <p:to>
                                        <p:strVal val="solid"/>
                                      </p:to>
                                    </p:set>
                                    <p:set>
                                      <p:cBhvr>
                                        <p:cTn id="105" dur="10" fill="hold"/>
                                        <p:tgtEl>
                                          <p:spTgt spid="17"/>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6" name="Ring.wav"/>
                                        </p:tgtEl>
                                      </p:cMediaNode>
                                    </p:audio>
                                  </p:subTnLst>
                                </p:cTn>
                              </p:par>
                              <p:par>
                                <p:cTn id="106" presetID="2" presetClass="mediacall" presetSubtype="0" fill="hold" nodeType="withEffect">
                                  <p:stCondLst>
                                    <p:cond delay="0"/>
                                  </p:stCondLst>
                                  <p:childTnLst>
                                    <p:cmd type="call" cmd="togglePause">
                                      <p:cBhvr>
                                        <p:cTn id="107" dur="1" fill="hold"/>
                                        <p:tgtEl>
                                          <p:spTgt spid="5"/>
                                        </p:tgtEl>
                                      </p:cBhvr>
                                    </p:cmd>
                                  </p:childTnLst>
                                </p:cTn>
                              </p:par>
                            </p:childTnLst>
                          </p:cTn>
                        </p:par>
                      </p:childTnLst>
                    </p:cTn>
                  </p:par>
                  <p:par>
                    <p:cTn id="108" fill="hold">
                      <p:stCondLst>
                        <p:cond delay="indefinite"/>
                      </p:stCondLst>
                      <p:childTnLst>
                        <p:par>
                          <p:cTn id="109" fill="hold">
                            <p:stCondLst>
                              <p:cond delay="0"/>
                            </p:stCondLst>
                            <p:childTnLst>
                              <p:par>
                                <p:cTn id="110" presetID="2" presetClass="mediacall" presetSubtype="0" fill="hold" nodeType="clickEffect">
                                  <p:stCondLst>
                                    <p:cond delay="0"/>
                                  </p:stCondLst>
                                  <p:childTnLst>
                                    <p:cmd type="call" cmd="togglePause">
                                      <p:cBhvr>
                                        <p:cTn id="111" dur="1" fill="hold"/>
                                        <p:tgtEl>
                                          <p:spTgt spid="5"/>
                                        </p:tgtEl>
                                      </p:cBhvr>
                                    </p:cmd>
                                  </p:childTnLst>
                                </p:cTn>
                              </p:par>
                              <p:par>
                                <p:cTn id="112" presetID="1" presetClass="emph" presetSubtype="2" fill="hold" nodeType="withEffect">
                                  <p:stCondLst>
                                    <p:cond delay="0"/>
                                  </p:stCondLst>
                                  <p:childTnLst>
                                    <p:animClr clrSpc="rgb" dir="cw">
                                      <p:cBhvr>
                                        <p:cTn id="113" dur="10" fill="hold"/>
                                        <p:tgtEl>
                                          <p:spTgt spid="17"/>
                                        </p:tgtEl>
                                        <p:attrNameLst>
                                          <p:attrName>fillcolor</p:attrName>
                                        </p:attrNameLst>
                                      </p:cBhvr>
                                      <p:to>
                                        <a:srgbClr val="000000"/>
                                      </p:to>
                                    </p:animClr>
                                    <p:set>
                                      <p:cBhvr>
                                        <p:cTn id="114" dur="10" fill="hold"/>
                                        <p:tgtEl>
                                          <p:spTgt spid="17"/>
                                        </p:tgtEl>
                                        <p:attrNameLst>
                                          <p:attrName>fill.type</p:attrName>
                                        </p:attrNameLst>
                                      </p:cBhvr>
                                      <p:to>
                                        <p:strVal val="solid"/>
                                      </p:to>
                                    </p:set>
                                    <p:set>
                                      <p:cBhvr>
                                        <p:cTn id="115" dur="1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16" restart="whenNotActive" fill="hold" evtFilter="cancelBubble" nodeType="interactiveSeq">
                <p:stCondLst>
                  <p:cond evt="onClick" delay="0">
                    <p:tgtEl>
                      <p:spTgt spid="19"/>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fill="hold" nodeType="withEffect">
                                  <p:stCondLst>
                                    <p:cond delay="0"/>
                                  </p:stCondLst>
                                  <p:childTnLst>
                                    <p:animClr clrSpc="rgb" dir="cw">
                                      <p:cBhvr>
                                        <p:cTn id="120" dur="10" fill="hold"/>
                                        <p:tgtEl>
                                          <p:spTgt spid="19"/>
                                        </p:tgtEl>
                                        <p:attrNameLst>
                                          <p:attrName>fillcolor</p:attrName>
                                        </p:attrNameLst>
                                      </p:cBhvr>
                                      <p:to>
                                        <a:srgbClr val="00B050"/>
                                      </p:to>
                                    </p:animClr>
                                    <p:set>
                                      <p:cBhvr>
                                        <p:cTn id="121" dur="10" fill="hold"/>
                                        <p:tgtEl>
                                          <p:spTgt spid="19"/>
                                        </p:tgtEl>
                                        <p:attrNameLst>
                                          <p:attrName>fill.type</p:attrName>
                                        </p:attrNameLst>
                                      </p:cBhvr>
                                      <p:to>
                                        <p:strVal val="solid"/>
                                      </p:to>
                                    </p:set>
                                    <p:set>
                                      <p:cBhvr>
                                        <p:cTn id="122" dur="10" fill="hold"/>
                                        <p:tgtEl>
                                          <p:spTgt spid="19"/>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6" name="Ring.wav"/>
                                        </p:tgtEl>
                                      </p:cMediaNode>
                                    </p:audio>
                                  </p:subTnLst>
                                </p:cTn>
                              </p:par>
                              <p:par>
                                <p:cTn id="123" presetID="2" presetClass="mediacall" presetSubtype="0" fill="hold" nodeType="withEffect">
                                  <p:stCondLst>
                                    <p:cond delay="0"/>
                                  </p:stCondLst>
                                  <p:childTnLst>
                                    <p:cmd type="call" cmd="togglePause">
                                      <p:cBhvr>
                                        <p:cTn id="124" dur="1" fill="hold"/>
                                        <p:tgtEl>
                                          <p:spTgt spid="5"/>
                                        </p:tgtEl>
                                      </p:cBhvr>
                                    </p:cmd>
                                  </p:childTnLst>
                                </p:cTn>
                              </p:par>
                            </p:childTnLst>
                          </p:cTn>
                        </p:par>
                      </p:childTnLst>
                    </p:cTn>
                  </p:par>
                  <p:par>
                    <p:cTn id="125" fill="hold">
                      <p:stCondLst>
                        <p:cond delay="indefinite"/>
                      </p:stCondLst>
                      <p:childTnLst>
                        <p:par>
                          <p:cTn id="126" fill="hold">
                            <p:stCondLst>
                              <p:cond delay="0"/>
                            </p:stCondLst>
                            <p:childTnLst>
                              <p:par>
                                <p:cTn id="127" presetID="2" presetClass="mediacall" presetSubtype="0" fill="hold" nodeType="clickEffect">
                                  <p:stCondLst>
                                    <p:cond delay="0"/>
                                  </p:stCondLst>
                                  <p:childTnLst>
                                    <p:cmd type="call" cmd="togglePause">
                                      <p:cBhvr>
                                        <p:cTn id="128" dur="1" fill="hold"/>
                                        <p:tgtEl>
                                          <p:spTgt spid="5"/>
                                        </p:tgtEl>
                                      </p:cBhvr>
                                    </p:cmd>
                                  </p:childTnLst>
                                </p:cTn>
                              </p:par>
                              <p:par>
                                <p:cTn id="129" presetID="1" presetClass="emph" presetSubtype="2" fill="hold" nodeType="withEffect">
                                  <p:stCondLst>
                                    <p:cond delay="0"/>
                                  </p:stCondLst>
                                  <p:childTnLst>
                                    <p:animClr clrSpc="rgb" dir="cw">
                                      <p:cBhvr>
                                        <p:cTn id="130" dur="10" fill="hold"/>
                                        <p:tgtEl>
                                          <p:spTgt spid="19"/>
                                        </p:tgtEl>
                                        <p:attrNameLst>
                                          <p:attrName>fillcolor</p:attrName>
                                        </p:attrNameLst>
                                      </p:cBhvr>
                                      <p:to>
                                        <a:srgbClr val="000000"/>
                                      </p:to>
                                    </p:animClr>
                                    <p:set>
                                      <p:cBhvr>
                                        <p:cTn id="131" dur="10" fill="hold"/>
                                        <p:tgtEl>
                                          <p:spTgt spid="19"/>
                                        </p:tgtEl>
                                        <p:attrNameLst>
                                          <p:attrName>fill.type</p:attrName>
                                        </p:attrNameLst>
                                      </p:cBhvr>
                                      <p:to>
                                        <p:strVal val="solid"/>
                                      </p:to>
                                    </p:set>
                                    <p:set>
                                      <p:cBhvr>
                                        <p:cTn id="132" dur="1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33" restart="whenNotActive" fill="hold" evtFilter="cancelBubble" nodeType="interactiveSeq">
                <p:stCondLst>
                  <p:cond evt="onClick" delay="0">
                    <p:tgtEl>
                      <p:spTgt spid="20"/>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withEffect">
                                  <p:stCondLst>
                                    <p:cond delay="0"/>
                                  </p:stCondLst>
                                  <p:childTnLst>
                                    <p:animClr clrSpc="rgb" dir="cw">
                                      <p:cBhvr>
                                        <p:cTn id="137" dur="10" fill="hold"/>
                                        <p:tgtEl>
                                          <p:spTgt spid="20"/>
                                        </p:tgtEl>
                                        <p:attrNameLst>
                                          <p:attrName>fillcolor</p:attrName>
                                        </p:attrNameLst>
                                      </p:cBhvr>
                                      <p:to>
                                        <a:srgbClr val="00B050"/>
                                      </p:to>
                                    </p:animClr>
                                    <p:set>
                                      <p:cBhvr>
                                        <p:cTn id="138" dur="10" fill="hold"/>
                                        <p:tgtEl>
                                          <p:spTgt spid="20"/>
                                        </p:tgtEl>
                                        <p:attrNameLst>
                                          <p:attrName>fill.type</p:attrName>
                                        </p:attrNameLst>
                                      </p:cBhvr>
                                      <p:to>
                                        <p:strVal val="solid"/>
                                      </p:to>
                                    </p:set>
                                    <p:set>
                                      <p:cBhvr>
                                        <p:cTn id="139" dur="10" fill="hold"/>
                                        <p:tgtEl>
                                          <p:spTgt spid="20"/>
                                        </p:tgtEl>
                                        <p:attrNameLst>
                                          <p:attrName>fill.on</p:attrName>
                                        </p:attrNameLst>
                                      </p:cBhvr>
                                      <p:to>
                                        <p:strVal val="true"/>
                                      </p:to>
                                    </p:set>
                                  </p:childTnLst>
                                  <p:subTnLst>
                                    <p:audio>
                                      <p:cMediaNode>
                                        <p:cTn display="0" masterRel="sameClick">
                                          <p:stCondLst>
                                            <p:cond evt="begin" delay="0">
                                              <p:tn val="136"/>
                                            </p:cond>
                                          </p:stCondLst>
                                          <p:endCondLst>
                                            <p:cond evt="onStopAudio" delay="0">
                                              <p:tgtEl>
                                                <p:sldTgt/>
                                              </p:tgtEl>
                                            </p:cond>
                                          </p:endCondLst>
                                        </p:cTn>
                                        <p:tgtEl>
                                          <p:sndTgt r:embed="rId6" name="Ring.wav"/>
                                        </p:tgtEl>
                                      </p:cMediaNode>
                                    </p:audio>
                                  </p:subTnLst>
                                </p:cTn>
                              </p:par>
                              <p:par>
                                <p:cTn id="140" presetID="2" presetClass="mediacall" presetSubtype="0" fill="hold" nodeType="withEffect">
                                  <p:stCondLst>
                                    <p:cond delay="0"/>
                                  </p:stCondLst>
                                  <p:childTnLst>
                                    <p:cmd type="call" cmd="togglePause">
                                      <p:cBhvr>
                                        <p:cTn id="141" dur="1" fill="hold"/>
                                        <p:tgtEl>
                                          <p:spTgt spid="5"/>
                                        </p:tgtEl>
                                      </p:cBhvr>
                                    </p:cmd>
                                  </p:childTnLst>
                                </p:cTn>
                              </p:par>
                            </p:childTnLst>
                          </p:cTn>
                        </p:par>
                      </p:childTnLst>
                    </p:cTn>
                  </p:par>
                  <p:par>
                    <p:cTn id="142" fill="hold">
                      <p:stCondLst>
                        <p:cond delay="indefinite"/>
                      </p:stCondLst>
                      <p:childTnLst>
                        <p:par>
                          <p:cTn id="143" fill="hold">
                            <p:stCondLst>
                              <p:cond delay="0"/>
                            </p:stCondLst>
                            <p:childTnLst>
                              <p:par>
                                <p:cTn id="144" presetID="2" presetClass="mediacall" presetSubtype="0" fill="hold" nodeType="clickEffect">
                                  <p:stCondLst>
                                    <p:cond delay="0"/>
                                  </p:stCondLst>
                                  <p:childTnLst>
                                    <p:cmd type="call" cmd="togglePause">
                                      <p:cBhvr>
                                        <p:cTn id="145" dur="1" fill="hold"/>
                                        <p:tgtEl>
                                          <p:spTgt spid="5"/>
                                        </p:tgtEl>
                                      </p:cBhvr>
                                    </p:cmd>
                                  </p:childTnLst>
                                </p:cTn>
                              </p:par>
                              <p:par>
                                <p:cTn id="146" presetID="1" presetClass="emph" presetSubtype="2" fill="hold" nodeType="withEffect">
                                  <p:stCondLst>
                                    <p:cond delay="0"/>
                                  </p:stCondLst>
                                  <p:childTnLst>
                                    <p:animClr clrSpc="rgb" dir="cw">
                                      <p:cBhvr>
                                        <p:cTn id="147" dur="10" fill="hold"/>
                                        <p:tgtEl>
                                          <p:spTgt spid="20"/>
                                        </p:tgtEl>
                                        <p:attrNameLst>
                                          <p:attrName>fillcolor</p:attrName>
                                        </p:attrNameLst>
                                      </p:cBhvr>
                                      <p:to>
                                        <a:srgbClr val="000000"/>
                                      </p:to>
                                    </p:animClr>
                                    <p:set>
                                      <p:cBhvr>
                                        <p:cTn id="148" dur="10" fill="hold"/>
                                        <p:tgtEl>
                                          <p:spTgt spid="20"/>
                                        </p:tgtEl>
                                        <p:attrNameLst>
                                          <p:attrName>fill.type</p:attrName>
                                        </p:attrNameLst>
                                      </p:cBhvr>
                                      <p:to>
                                        <p:strVal val="solid"/>
                                      </p:to>
                                    </p:set>
                                    <p:set>
                                      <p:cBhvr>
                                        <p:cTn id="149" dur="1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7" grpId="0" animBg="1"/>
      <p:bldP spid="17" grpId="0" animBg="1"/>
      <p:bldP spid="17" grpId="1" animBg="1"/>
      <p:bldP spid="17" grpId="2" animBg="1"/>
      <p:bldP spid="18" grpId="0" animBg="1"/>
      <p:bldP spid="18" grpId="1" animBg="1"/>
      <p:bldP spid="18" grpId="2" animBg="1"/>
      <p:bldP spid="19" grpId="0" animBg="1"/>
      <p:bldP spid="19" grpId="1" animBg="1"/>
      <p:bldP spid="20" grpId="0" animBg="1"/>
      <p:bldP spid="21" grpId="0" animBg="1"/>
      <p:bldP spid="21" grpId="1" animBg="1"/>
      <p:bldP spid="21" grpId="2" animBg="1"/>
      <p:bldP spid="22" grpId="0" animBg="1"/>
      <p:bldP spid="22" grpId="1" animBg="1"/>
      <p:bldP spid="22" grpId="2" animBg="1"/>
      <p:bldP spid="23" grpId="0" animBg="1"/>
      <p:bldP spid="23" grpId="1" animBg="1"/>
      <p:bldP spid="2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istrator\AppData\Local\Microsoft\Windows\Temporary Internet Files\Content.IE5\2T1IIQXY\students-in-line-with-teacher[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96" y="3933056"/>
            <a:ext cx="3781343" cy="221208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Administrator\AppData\Local\Microsoft\Windows\Temporary Internet Files\Content.IE5\RIAATFH6\Colorful_Flowe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09" y="2909430"/>
            <a:ext cx="3521341" cy="34902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7585" y="1586015"/>
            <a:ext cx="7381743" cy="1323439"/>
          </a:xfrm>
          <a:prstGeom prst="rect">
            <a:avLst/>
          </a:prstGeom>
          <a:noFill/>
        </p:spPr>
        <p:txBody>
          <a:bodyPr wrap="square" rtlCol="0">
            <a:prstTxWarp prst="textArchUp">
              <a:avLst/>
            </a:prstTxWarp>
            <a:spAutoFit/>
          </a:bodyPr>
          <a:lstStyle/>
          <a:p>
            <a:r>
              <a:rPr lang="en-US" sz="8800" smtClean="0">
                <a:solidFill>
                  <a:srgbClr val="FF0000"/>
                </a:solidFill>
              </a:rPr>
              <a:t>THANKS YOU ! </a:t>
            </a:r>
            <a:endParaRPr lang="en-US" sz="8800">
              <a:solidFill>
                <a:srgbClr val="FF0000"/>
              </a:solidFill>
            </a:endParaRPr>
          </a:p>
        </p:txBody>
      </p:sp>
    </p:spTree>
    <p:extLst>
      <p:ext uri="{BB962C8B-B14F-4D97-AF65-F5344CB8AC3E}">
        <p14:creationId xmlns:p14="http://schemas.microsoft.com/office/powerpoint/2010/main" val="1675814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0" y="1916832"/>
            <a:ext cx="9525000" cy="2262122"/>
          </a:xfrm>
          <a:prstGeom prst="rect">
            <a:avLst/>
          </a:prstGeom>
        </p:spPr>
        <p:txBody>
          <a:bodyPr vert="horz" lIns="91440" tIns="45720" rIns="91440" bIns="45720" rtlCol="0" anchor="ctr">
            <a:normAutofit fontScale="77500" lnSpcReduction="2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cap="all" dirty="0" err="1">
                <a:ln w="0"/>
                <a:solidFill>
                  <a:srgbClr val="FFFF00"/>
                </a:solidFill>
                <a:effectLst>
                  <a:reflection blurRad="12700" stA="50000" endPos="50000" dist="5000" dir="5400000" sy="-100000" rotWithShape="0"/>
                </a:effectLst>
                <a:latin typeface="UTM Hanzel" panose="02040603050506020204" pitchFamily="18" charset="0"/>
                <a:cs typeface="Arial" panose="020B0604020202020204" pitchFamily="34" charset="0"/>
              </a:rPr>
              <a:t>Đường</a:t>
            </a:r>
            <a:r>
              <a:rPr lang="en-US" sz="7200" b="1" cap="all" dirty="0">
                <a:ln w="0"/>
                <a:solidFill>
                  <a:srgbClr val="FFFF00"/>
                </a:solidFill>
                <a:effectLst>
                  <a:reflection blurRad="12700" stA="50000" endPos="50000" dist="5000" dir="5400000" sy="-100000" rotWithShape="0"/>
                </a:effectLst>
                <a:latin typeface="UTM Hanzel" panose="02040603050506020204" pitchFamily="18" charset="0"/>
                <a:cs typeface="Arial" panose="020B0604020202020204" pitchFamily="34" charset="0"/>
              </a:rPr>
              <a:t> </a:t>
            </a:r>
            <a:r>
              <a:rPr lang="en-US" sz="7200" b="1" cap="all" dirty="0" smtClean="0">
                <a:ln w="0"/>
                <a:solidFill>
                  <a:srgbClr val="FFFF00"/>
                </a:solidFill>
                <a:effectLst>
                  <a:reflection blurRad="12700" stA="50000" endPos="50000" dist="5000" dir="5400000" sy="-100000" rotWithShape="0"/>
                </a:effectLst>
                <a:latin typeface="Times New Roman" pitchFamily="18" charset="0"/>
                <a:cs typeface="Times New Roman" pitchFamily="18" charset="0"/>
              </a:rPr>
              <a:t>ĐẾN</a:t>
            </a:r>
            <a:r>
              <a:rPr lang="en-US" sz="7200" b="1" cap="all" dirty="0" smtClean="0">
                <a:ln w="0"/>
                <a:solidFill>
                  <a:srgbClr val="FFFF00"/>
                </a:solidFill>
                <a:effectLst>
                  <a:reflection blurRad="12700" stA="50000" endPos="50000" dist="5000" dir="5400000" sy="-100000" rotWithShape="0"/>
                </a:effectLst>
                <a:latin typeface="UTM Hanzel" panose="02040603050506020204" pitchFamily="18" charset="0"/>
                <a:cs typeface="Arial" panose="020B0604020202020204" pitchFamily="34" charset="0"/>
              </a:rPr>
              <a:t> VINH QUANG</a:t>
            </a:r>
          </a:p>
          <a:p>
            <a:endParaRPr lang="en-US" sz="7200" b="1" cap="all" dirty="0" smtClean="0">
              <a:ln w="0"/>
              <a:solidFill>
                <a:srgbClr val="FFFF00"/>
              </a:solidFill>
              <a:effectLst>
                <a:reflection blurRad="12700" stA="50000" endPos="50000" dist="5000" dir="5400000" sy="-100000" rotWithShape="0"/>
              </a:effectLst>
              <a:latin typeface="UTM Hanzel" panose="02040603050506020204" pitchFamily="18" charset="0"/>
              <a:cs typeface="Arial" panose="020B0604020202020204" pitchFamily="34" charset="0"/>
            </a:endParaRPr>
          </a:p>
          <a:p>
            <a:r>
              <a:rPr lang="en-US" sz="7200" b="1" cap="all" dirty="0" smtClean="0">
                <a:ln w="0"/>
                <a:solidFill>
                  <a:srgbClr val="FFFF00"/>
                </a:solidFill>
                <a:effectLst>
                  <a:reflection blurRad="12700" stA="50000" endPos="50000" dist="5000" dir="5400000" sy="-100000" rotWithShape="0"/>
                </a:effectLst>
                <a:latin typeface="UTM Hanzel" panose="02040603050506020204" pitchFamily="18" charset="0"/>
                <a:cs typeface="Arial" panose="020B0604020202020204" pitchFamily="34" charset="0"/>
              </a:rPr>
              <a:t>LỚP </a:t>
            </a:r>
            <a:r>
              <a:rPr lang="en-US" sz="7200" b="1" cap="all" dirty="0" smtClean="0">
                <a:ln w="0"/>
                <a:solidFill>
                  <a:srgbClr val="FFFF00"/>
                </a:solidFill>
                <a:effectLst>
                  <a:reflection blurRad="12700" stA="50000" endPos="50000" dist="5000" dir="5400000" sy="-100000" rotWithShape="0"/>
                </a:effectLst>
                <a:latin typeface="UTM Hanzel" panose="02040603050506020204" pitchFamily="18" charset="0"/>
                <a:cs typeface="Arial" panose="020B0604020202020204" pitchFamily="34" charset="0"/>
              </a:rPr>
              <a:t>6A </a:t>
            </a:r>
            <a:endParaRPr lang="en-US" sz="7200" b="1" cap="all" dirty="0">
              <a:ln w="0"/>
              <a:solidFill>
                <a:srgbClr val="FFFF00"/>
              </a:solidFill>
              <a:effectLst>
                <a:reflection blurRad="12700" stA="50000" endPos="50000" dist="5000" dir="5400000" sy="-100000" rotWithShape="0"/>
              </a:effectLst>
              <a:latin typeface="UTM Hanzel" panose="02040603050506020204" pitchFamily="18" charset="0"/>
              <a:cs typeface="Arial" panose="020B0604020202020204" pitchFamily="34" charset="0"/>
            </a:endParaRPr>
          </a:p>
        </p:txBody>
      </p:sp>
      <p:pic>
        <p:nvPicPr>
          <p:cNvPr id="8" name="St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16516" y="1212801"/>
            <a:ext cx="457200" cy="609600"/>
          </a:xfrm>
          <a:prstGeom prst="rect">
            <a:avLst/>
          </a:prstGeom>
        </p:spPr>
      </p:pic>
    </p:spTree>
    <p:extLst>
      <p:ext uri="{BB962C8B-B14F-4D97-AF65-F5344CB8AC3E}">
        <p14:creationId xmlns:p14="http://schemas.microsoft.com/office/powerpoint/2010/main" val="22393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1360866" y="76200"/>
            <a:ext cx="6422268" cy="1152128"/>
          </a:xfrm>
          <a:prstGeom prst="roundRect">
            <a:avLst/>
          </a:prstGeom>
          <a:solidFill>
            <a:schemeClr val="accent2">
              <a:lumMod val="50000"/>
              <a:alpha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solidFill>
                <a:prstClr val="white"/>
              </a:solidFill>
            </a:endParaRPr>
          </a:p>
        </p:txBody>
      </p:sp>
      <p:sp>
        <p:nvSpPr>
          <p:cNvPr id="5" name="Rectangle 4"/>
          <p:cNvSpPr/>
          <p:nvPr/>
        </p:nvSpPr>
        <p:spPr>
          <a:xfrm>
            <a:off x="359532" y="1628800"/>
            <a:ext cx="8424936" cy="4536504"/>
          </a:xfrm>
          <a:prstGeom prst="rect">
            <a:avLst/>
          </a:prstGeom>
          <a:solidFill>
            <a:schemeClr val="accent2">
              <a:lumMod val="50000"/>
              <a:alpha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 name="Title 1"/>
          <p:cNvSpPr>
            <a:spLocks noGrp="1"/>
          </p:cNvSpPr>
          <p:nvPr>
            <p:ph type="title"/>
          </p:nvPr>
        </p:nvSpPr>
        <p:spPr>
          <a:xfrm>
            <a:off x="1447800" y="119199"/>
            <a:ext cx="6020864" cy="1066129"/>
          </a:xfrm>
        </p:spPr>
        <p:txBody>
          <a:bodyPr>
            <a:normAutofit/>
          </a:bodyPr>
          <a:lstStyle/>
          <a:p>
            <a:pPr algn="l"/>
            <a:r>
              <a:rPr lang="en-US" b="1" dirty="0" smtClean="0">
                <a:solidFill>
                  <a:srgbClr val="FFFF00"/>
                </a:solidFill>
                <a:latin typeface="Times New Roman" pitchFamily="18" charset="0"/>
                <a:cs typeface="Times New Roman" pitchFamily="18" charset="0"/>
              </a:rPr>
              <a:t>VÒNG 1: </a:t>
            </a:r>
            <a:r>
              <a:rPr lang="vi-VN" b="1" dirty="0" smtClean="0">
                <a:solidFill>
                  <a:srgbClr val="FFFF00"/>
                </a:solidFill>
                <a:latin typeface="Times New Roman" pitchFamily="18" charset="0"/>
                <a:cs typeface="Times New Roman" pitchFamily="18" charset="0"/>
              </a:rPr>
              <a:t>KHỞI </a:t>
            </a:r>
            <a:r>
              <a:rPr lang="vi-VN" b="1" dirty="0">
                <a:solidFill>
                  <a:srgbClr val="FFFF00"/>
                </a:solidFill>
                <a:latin typeface="Times New Roman" pitchFamily="18" charset="0"/>
                <a:cs typeface="Times New Roman" pitchFamily="18" charset="0"/>
              </a:rPr>
              <a:t>ĐỘNG</a:t>
            </a:r>
          </a:p>
        </p:txBody>
      </p:sp>
      <p:sp>
        <p:nvSpPr>
          <p:cNvPr id="3" name="Content Placeholder 2"/>
          <p:cNvSpPr>
            <a:spLocks noGrp="1"/>
          </p:cNvSpPr>
          <p:nvPr>
            <p:ph idx="1"/>
          </p:nvPr>
        </p:nvSpPr>
        <p:spPr>
          <a:xfrm>
            <a:off x="457200" y="1639346"/>
            <a:ext cx="8229600" cy="4525963"/>
          </a:xfrm>
        </p:spPr>
        <p:txBody>
          <a:bodyPr>
            <a:normAutofit/>
          </a:bodyPr>
          <a:lstStyle/>
          <a:p>
            <a:pPr marL="0" indent="0" algn="just">
              <a:buNone/>
            </a:pPr>
            <a:r>
              <a:rPr lang="vi-VN" sz="4000" b="1" dirty="0">
                <a:solidFill>
                  <a:schemeClr val="bg1"/>
                </a:solidFill>
                <a:latin typeface="Times New Roman" pitchFamily="18" charset="0"/>
                <a:cs typeface="Times New Roman" pitchFamily="18" charset="0"/>
              </a:rPr>
              <a:t>Trong vòng 1 </a:t>
            </a:r>
            <a:r>
              <a:rPr lang="vi-VN" sz="4000" b="1" dirty="0" smtClean="0">
                <a:solidFill>
                  <a:schemeClr val="bg1"/>
                </a:solidFill>
                <a:latin typeface="Times New Roman" pitchFamily="18" charset="0"/>
                <a:cs typeface="Times New Roman" pitchFamily="18" charset="0"/>
              </a:rPr>
              <a:t>phút</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mỗi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đội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sẽ</a:t>
            </a:r>
            <a:r>
              <a:rPr lang="en-US" sz="4000" b="1" dirty="0">
                <a:solidFill>
                  <a:schemeClr val="bg1"/>
                </a:solidFill>
                <a:latin typeface="Times New Roman" pitchFamily="18" charset="0"/>
                <a:cs typeface="Times New Roman" pitchFamily="18" charset="0"/>
              </a:rPr>
              <a:t> </a:t>
            </a:r>
            <a:r>
              <a:rPr lang="vi-VN" sz="4000" b="1" dirty="0" smtClean="0">
                <a:solidFill>
                  <a:schemeClr val="bg1"/>
                </a:solidFill>
                <a:latin typeface="Times New Roman" pitchFamily="18" charset="0"/>
                <a:cs typeface="Times New Roman" pitchFamily="18" charset="0"/>
              </a:rPr>
              <a:t>khởi </a:t>
            </a:r>
            <a:r>
              <a:rPr lang="vi-VN" sz="4000" b="1" dirty="0">
                <a:solidFill>
                  <a:schemeClr val="bg1"/>
                </a:solidFill>
                <a:latin typeface="Times New Roman" pitchFamily="18" charset="0"/>
                <a:cs typeface="Times New Roman" pitchFamily="18" charset="0"/>
              </a:rPr>
              <a:t>động với </a:t>
            </a:r>
            <a:r>
              <a:rPr lang="en-US" sz="4000" b="1" dirty="0" smtClean="0">
                <a:solidFill>
                  <a:schemeClr val="bg1"/>
                </a:solidFill>
                <a:latin typeface="Times New Roman" pitchFamily="18" charset="0"/>
                <a:cs typeface="Times New Roman" pitchFamily="18" charset="0"/>
              </a:rPr>
              <a:t>7</a:t>
            </a:r>
            <a:r>
              <a:rPr lang="vi-VN" sz="4000" b="1" dirty="0" smtClean="0">
                <a:solidFill>
                  <a:schemeClr val="bg1"/>
                </a:solidFill>
                <a:latin typeface="Times New Roman" pitchFamily="18" charset="0"/>
                <a:cs typeface="Times New Roman" pitchFamily="18" charset="0"/>
              </a:rPr>
              <a:t> </a:t>
            </a:r>
            <a:r>
              <a:rPr lang="vi-VN" sz="4000" b="1" dirty="0">
                <a:solidFill>
                  <a:schemeClr val="bg1"/>
                </a:solidFill>
                <a:latin typeface="Times New Roman" pitchFamily="18" charset="0"/>
                <a:cs typeface="Times New Roman" pitchFamily="18" charset="0"/>
              </a:rPr>
              <a:t>câu hỏi </a:t>
            </a:r>
            <a:r>
              <a:rPr lang="vi-VN" sz="4000" b="1" dirty="0" smtClean="0">
                <a:solidFill>
                  <a:schemeClr val="bg1"/>
                </a:solidFill>
                <a:latin typeface="Times New Roman" pitchFamily="18" charset="0"/>
                <a:cs typeface="Times New Roman" pitchFamily="18" charset="0"/>
              </a:rPr>
              <a:t>thuộc</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lĩnh</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vực</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Toán</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học</a:t>
            </a:r>
            <a:r>
              <a:rPr lang="en-US" sz="4000" b="1" dirty="0" smtClean="0">
                <a:solidFill>
                  <a:schemeClr val="bg1"/>
                </a:solidFill>
                <a:latin typeface="Times New Roman" pitchFamily="18" charset="0"/>
                <a:cs typeface="Times New Roman" pitchFamily="18" charset="0"/>
              </a:rPr>
              <a:t> </a:t>
            </a:r>
            <a:r>
              <a:rPr lang="vi-VN" sz="4000" b="1" dirty="0" smtClean="0">
                <a:solidFill>
                  <a:schemeClr val="bg1"/>
                </a:solidFill>
                <a:latin typeface="Times New Roman" pitchFamily="18" charset="0"/>
                <a:cs typeface="Times New Roman" pitchFamily="18" charset="0"/>
              </a:rPr>
              <a:t>.</a:t>
            </a:r>
            <a:endParaRPr lang="vi-VN" sz="4000" b="1" dirty="0">
              <a:solidFill>
                <a:schemeClr val="bg1"/>
              </a:solidFill>
              <a:latin typeface="Times New Roman" pitchFamily="18" charset="0"/>
              <a:cs typeface="Times New Roman" pitchFamily="18" charset="0"/>
            </a:endParaRPr>
          </a:p>
          <a:p>
            <a:pPr marL="0" indent="0" algn="just">
              <a:buNone/>
            </a:pPr>
            <a:r>
              <a:rPr lang="vi-VN" sz="4000" b="1" i="1" dirty="0">
                <a:solidFill>
                  <a:schemeClr val="bg1"/>
                </a:solidFill>
                <a:latin typeface="Times New Roman" pitchFamily="18" charset="0"/>
                <a:cs typeface="Times New Roman" pitchFamily="18" charset="0"/>
              </a:rPr>
              <a:t>Mỗi câu trả lời đúng được 10 điểm. Trả lời sai không bị trừ điểm.</a:t>
            </a:r>
          </a:p>
          <a:p>
            <a:pPr marL="0" indent="0" algn="just">
              <a:buNone/>
            </a:pPr>
            <a:endParaRPr lang="vi-VN" sz="2400" b="1" dirty="0">
              <a:solidFill>
                <a:schemeClr val="bg1"/>
              </a:solidFill>
            </a:endParaRPr>
          </a:p>
        </p:txBody>
      </p:sp>
      <p:pic>
        <p:nvPicPr>
          <p:cNvPr id="7" name="Heispirate-Dangcapnhat_3q3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9396" y="2564904"/>
            <a:ext cx="457200" cy="609600"/>
          </a:xfrm>
          <a:prstGeom prst="rect">
            <a:avLst/>
          </a:prstGeom>
        </p:spPr>
      </p:pic>
    </p:spTree>
    <p:extLst>
      <p:ext uri="{BB962C8B-B14F-4D97-AF65-F5344CB8AC3E}">
        <p14:creationId xmlns:p14="http://schemas.microsoft.com/office/powerpoint/2010/main" val="26052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615" fill="hold"/>
                                        <p:tgtEl>
                                          <p:spTgt spid="7"/>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600"/>
                                        <p:tgtEl>
                                          <p:spTgt spid="5"/>
                                        </p:tgtEl>
                                      </p:cBhvr>
                                    </p:animEffect>
                                    <p:anim calcmode="lin" valueType="num">
                                      <p:cBhvr>
                                        <p:cTn id="15" dur="600" fill="hold"/>
                                        <p:tgtEl>
                                          <p:spTgt spid="5"/>
                                        </p:tgtEl>
                                        <p:attrNameLst>
                                          <p:attrName>ppt_x</p:attrName>
                                        </p:attrNameLst>
                                      </p:cBhvr>
                                      <p:tavLst>
                                        <p:tav tm="0">
                                          <p:val>
                                            <p:strVal val="#ppt_x"/>
                                          </p:val>
                                        </p:tav>
                                        <p:tav tm="100000">
                                          <p:val>
                                            <p:strVal val="#ppt_x"/>
                                          </p:val>
                                        </p:tav>
                                      </p:tavLst>
                                    </p:anim>
                                    <p:anim calcmode="lin" valueType="num">
                                      <p:cBhvr>
                                        <p:cTn id="16" dur="600" fill="hold"/>
                                        <p:tgtEl>
                                          <p:spTgt spid="5"/>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17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400"/>
                                        <p:tgtEl>
                                          <p:spTgt spid="2"/>
                                        </p:tgtEl>
                                      </p:cBhvr>
                                    </p:animEffect>
                                  </p:childTnLst>
                                </p:cTn>
                              </p:par>
                              <p:par>
                                <p:cTn id="20" presetID="41" presetClass="entr" presetSubtype="0" fill="hold" grpId="0" nodeType="withEffect">
                                  <p:stCondLst>
                                    <p:cond delay="2100"/>
                                  </p:stCondLst>
                                  <p:iterate type="lt">
                                    <p:tmPct val="5641"/>
                                  </p:iterate>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4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4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4" dur="4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4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400" tmFilter="0,0; .5, 1; 1, 1"/>
                                        <p:tgtEl>
                                          <p:spTgt spid="3">
                                            <p:txEl>
                                              <p:pRg st="0" end="0"/>
                                            </p:txEl>
                                          </p:spTgt>
                                        </p:tgtEl>
                                      </p:cBhvr>
                                    </p:animEffect>
                                  </p:childTnLst>
                                </p:cTn>
                              </p:par>
                              <p:par>
                                <p:cTn id="27" presetID="41" presetClass="entr" presetSubtype="0" fill="hold" grpId="0" nodeType="withEffect">
                                  <p:stCondLst>
                                    <p:cond delay="5400"/>
                                  </p:stCondLst>
                                  <p:iterate type="lt">
                                    <p:tmPct val="10000"/>
                                  </p:iterate>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4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4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1" dur="4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4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4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7"/>
                </p:tgtEl>
              </p:cMediaNode>
            </p:audio>
          </p:childTnLst>
        </p:cTn>
      </p:par>
    </p:tnLst>
    <p:bldLst>
      <p:bldP spid="6" grpId="0" animBg="1"/>
      <p:bldP spid="5" grpId="0" animBg="1"/>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8" descr="200712419435657_1"/>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575" y="4650318"/>
            <a:ext cx="504825"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401862" flipH="1">
            <a:off x="9372602" y="5925278"/>
            <a:ext cx="992187"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364788" y="3124200"/>
            <a:ext cx="5334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8" descr="200712419435657_1"/>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045" y="5551722"/>
            <a:ext cx="504825"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811" y="2214502"/>
            <a:ext cx="504825" cy="6731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825940113"/>
                  </p:ext>
                </p:extLst>
              </p:nvPr>
            </p:nvGraphicFramePr>
            <p:xfrm>
              <a:off x="472582" y="1134443"/>
              <a:ext cx="8147543" cy="5130948"/>
            </p:xfrm>
            <a:graphic>
              <a:graphicData uri="http://schemas.openxmlformats.org/drawingml/2006/table">
                <a:tbl>
                  <a:tblPr firstRow="1" firstCol="1" bandRow="1">
                    <a:tableStyleId>{5940675A-B579-460E-94D1-54222C63F5DA}</a:tableStyleId>
                  </a:tblPr>
                  <a:tblGrid>
                    <a:gridCol w="647016">
                      <a:extLst>
                        <a:ext uri="{9D8B030D-6E8A-4147-A177-3AD203B41FA5}">
                          <a16:colId xmlns:a16="http://schemas.microsoft.com/office/drawing/2014/main" val="20000"/>
                        </a:ext>
                      </a:extLst>
                    </a:gridCol>
                    <a:gridCol w="5975498">
                      <a:extLst>
                        <a:ext uri="{9D8B030D-6E8A-4147-A177-3AD203B41FA5}">
                          <a16:colId xmlns:a16="http://schemas.microsoft.com/office/drawing/2014/main" val="20001"/>
                        </a:ext>
                      </a:extLst>
                    </a:gridCol>
                    <a:gridCol w="839230">
                      <a:extLst>
                        <a:ext uri="{9D8B030D-6E8A-4147-A177-3AD203B41FA5}">
                          <a16:colId xmlns:a16="http://schemas.microsoft.com/office/drawing/2014/main" val="20002"/>
                        </a:ext>
                      </a:extLst>
                    </a:gridCol>
                    <a:gridCol w="685799">
                      <a:extLst>
                        <a:ext uri="{9D8B030D-6E8A-4147-A177-3AD203B41FA5}">
                          <a16:colId xmlns:a16="http://schemas.microsoft.com/office/drawing/2014/main" val="20003"/>
                        </a:ext>
                      </a:extLst>
                    </a:gridCol>
                  </a:tblGrid>
                  <a:tr h="766497">
                    <a:tc>
                      <a:txBody>
                        <a:bodyPr/>
                        <a:lstStyle/>
                        <a:p>
                          <a:pPr algn="ctr">
                            <a:lnSpc>
                              <a:spcPct val="107000"/>
                            </a:lnSpc>
                            <a:spcAft>
                              <a:spcPts val="0"/>
                            </a:spcAft>
                          </a:pPr>
                          <a:r>
                            <a:rPr lang="en-US" sz="2000" b="1" dirty="0" err="1" smtClean="0">
                              <a:effectLst/>
                              <a:latin typeface="Times New Roman" panose="02020603050405020304" pitchFamily="18" charset="0"/>
                              <a:cs typeface="Times New Roman" panose="02020603050405020304" pitchFamily="18" charset="0"/>
                            </a:rPr>
                            <a:t>Câu</a:t>
                          </a:r>
                          <a:endParaRPr lang="en-US" sz="1800" b="1"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Nội</a:t>
                          </a:r>
                          <a:r>
                            <a:rPr lang="en-US" sz="2000" b="1" dirty="0">
                              <a:effectLst/>
                              <a:latin typeface="Times New Roman" panose="02020603050405020304" pitchFamily="18" charset="0"/>
                              <a:cs typeface="Times New Roman" panose="02020603050405020304" pitchFamily="18" charset="0"/>
                            </a:rPr>
                            <a:t> dung</a:t>
                          </a:r>
                          <a:endParaRPr lang="en-US" sz="1800" b="1"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Đúng</a:t>
                          </a:r>
                          <a:endParaRPr lang="en-US" sz="1800" b="1"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Sai</a:t>
                          </a:r>
                          <a:endParaRPr lang="en-US" sz="1800" b="1" dirty="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383249">
                    <a:tc>
                      <a:txBody>
                        <a:bodyPr/>
                        <a:lstStyle/>
                        <a:p>
                          <a:pPr algn="ctr">
                            <a:lnSpc>
                              <a:spcPct val="107000"/>
                            </a:lnSpc>
                            <a:spcAft>
                              <a:spcPts val="0"/>
                            </a:spcAft>
                          </a:pPr>
                          <a:r>
                            <a:rPr lang="en-US" sz="1900" b="1" dirty="0">
                              <a:effectLst/>
                            </a:rPr>
                            <a:t>1</a:t>
                          </a:r>
                          <a:endParaRPr lang="en-US" sz="1600" b="1" dirty="0">
                            <a:effectLst/>
                            <a:latin typeface="Times New Roman"/>
                            <a:ea typeface="Calibri"/>
                          </a:endParaRPr>
                        </a:p>
                      </a:txBody>
                      <a:tcPr marL="68580" marR="68580" marT="0" marB="0"/>
                    </a:tc>
                    <a:tc>
                      <a:txBody>
                        <a:bodyPr/>
                        <a:lstStyle/>
                        <a:p>
                          <a:pPr>
                            <a:lnSpc>
                              <a:spcPct val="107000"/>
                            </a:lnSpc>
                            <a:spcAft>
                              <a:spcPts val="0"/>
                            </a:spcAft>
                          </a:pPr>
                          <a:r>
                            <a:rPr lang="en-US" sz="1900" dirty="0" err="1">
                              <a:effectLst/>
                              <a:latin typeface="Times New Roman" pitchFamily="18" charset="0"/>
                              <a:cs typeface="Times New Roman" pitchFamily="18" charset="0"/>
                            </a:rPr>
                            <a:t>Mỗi</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góc</a:t>
                          </a:r>
                          <a:r>
                            <a:rPr lang="en-US" sz="1900" dirty="0">
                              <a:effectLst/>
                              <a:latin typeface="Times New Roman" pitchFamily="18" charset="0"/>
                              <a:cs typeface="Times New Roman" pitchFamily="18" charset="0"/>
                            </a:rPr>
                            <a:t> ( </a:t>
                          </a:r>
                          <a:r>
                            <a:rPr lang="en-US" sz="1900" dirty="0" err="1">
                              <a:effectLst/>
                              <a:latin typeface="Times New Roman" pitchFamily="18" charset="0"/>
                              <a:cs typeface="Times New Roman" pitchFamily="18" charset="0"/>
                            </a:rPr>
                            <a:t>không</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phải</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góc</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bẹt</a:t>
                          </a:r>
                          <a:r>
                            <a:rPr lang="en-US" sz="1900" dirty="0">
                              <a:effectLst/>
                              <a:latin typeface="Times New Roman" pitchFamily="18" charset="0"/>
                              <a:cs typeface="Times New Roman" pitchFamily="18" charset="0"/>
                            </a:rPr>
                            <a:t>) </a:t>
                          </a:r>
                          <a:r>
                            <a:rPr lang="en-US" sz="1900" dirty="0" err="1" smtClean="0">
                              <a:effectLst/>
                              <a:latin typeface="Times New Roman" pitchFamily="18" charset="0"/>
                              <a:cs typeface="Times New Roman" pitchFamily="18" charset="0"/>
                            </a:rPr>
                            <a:t>có</a:t>
                          </a:r>
                          <a:r>
                            <a:rPr lang="en-US" sz="1900" baseline="0" dirty="0" smtClean="0">
                              <a:effectLst/>
                              <a:latin typeface="Times New Roman" pitchFamily="18" charset="0"/>
                              <a:cs typeface="Times New Roman" pitchFamily="18" charset="0"/>
                            </a:rPr>
                            <a:t> </a:t>
                          </a:r>
                          <a:r>
                            <a:rPr lang="en-US" sz="1900" baseline="0" dirty="0" err="1" smtClean="0">
                              <a:effectLst/>
                              <a:latin typeface="Times New Roman" pitchFamily="18" charset="0"/>
                              <a:cs typeface="Times New Roman" pitchFamily="18" charset="0"/>
                            </a:rPr>
                            <a:t>ít</a:t>
                          </a:r>
                          <a:r>
                            <a:rPr lang="en-US" sz="1900" baseline="0" dirty="0" smtClean="0">
                              <a:effectLst/>
                              <a:latin typeface="Times New Roman" pitchFamily="18" charset="0"/>
                              <a:cs typeface="Times New Roman" pitchFamily="18" charset="0"/>
                            </a:rPr>
                            <a:t> </a:t>
                          </a:r>
                          <a:r>
                            <a:rPr lang="en-US" sz="1900" baseline="0" dirty="0" err="1" smtClean="0">
                              <a:effectLst/>
                              <a:latin typeface="Times New Roman" pitchFamily="18" charset="0"/>
                              <a:cs typeface="Times New Roman" pitchFamily="18" charset="0"/>
                            </a:rPr>
                            <a:t>nhất</a:t>
                          </a:r>
                          <a:r>
                            <a:rPr lang="en-US" sz="1900" dirty="0" smtClean="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một</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tia</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phân</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giác</a:t>
                          </a:r>
                          <a:r>
                            <a:rPr lang="en-US" sz="1900" dirty="0">
                              <a:effectLst/>
                              <a:latin typeface="Times New Roman" pitchFamily="18" charset="0"/>
                              <a:cs typeface="Times New Roman" pitchFamily="18" charset="0"/>
                            </a:rPr>
                            <a:t>.</a:t>
                          </a:r>
                          <a:endParaRPr lang="en-US" sz="1600" dirty="0">
                            <a:effectLst/>
                            <a:latin typeface="Times New Roman" pitchFamily="18" charset="0"/>
                            <a:ea typeface="Calibri"/>
                            <a:cs typeface="Times New Roman" pitchFamily="18" charset="0"/>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1"/>
                      </a:ext>
                    </a:extLst>
                  </a:tr>
                  <a:tr h="779397">
                    <a:tc>
                      <a:txBody>
                        <a:bodyPr/>
                        <a:lstStyle/>
                        <a:p>
                          <a:pPr algn="ctr">
                            <a:lnSpc>
                              <a:spcPct val="107000"/>
                            </a:lnSpc>
                            <a:spcAft>
                              <a:spcPts val="0"/>
                            </a:spcAft>
                          </a:pPr>
                          <a:r>
                            <a:rPr lang="en-US" sz="1900" b="1" dirty="0">
                              <a:effectLst/>
                            </a:rPr>
                            <a:t>2</a:t>
                          </a:r>
                          <a:endParaRPr lang="en-US" sz="1600" b="1" dirty="0">
                            <a:effectLst/>
                            <a:latin typeface="Times New Roman"/>
                            <a:ea typeface="Calibri"/>
                          </a:endParaRPr>
                        </a:p>
                      </a:txBody>
                      <a:tcPr marL="68580" marR="68580" marT="0" marB="0"/>
                    </a:tc>
                    <a:tc>
                      <a:txBody>
                        <a:bodyPr/>
                        <a:lstStyle/>
                        <a:p>
                          <a:pPr>
                            <a:lnSpc>
                              <a:spcPct val="107000"/>
                            </a:lnSpc>
                            <a:spcAft>
                              <a:spcPts val="0"/>
                            </a:spcAft>
                          </a:pPr>
                          <a:r>
                            <a:rPr lang="en-US" sz="1900" dirty="0" err="1">
                              <a:effectLst/>
                              <a:latin typeface="Times New Roman" pitchFamily="18" charset="0"/>
                              <a:cs typeface="Times New Roman" pitchFamily="18" charset="0"/>
                            </a:rPr>
                            <a:t>Nếu</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tia</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Ot</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là</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tia</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phân</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giác</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của</a:t>
                          </a:r>
                          <a:r>
                            <a:rPr lang="en-US" sz="1900" dirty="0">
                              <a:effectLst/>
                              <a:latin typeface="Times New Roman" pitchFamily="18" charset="0"/>
                              <a:cs typeface="Times New Roman" pitchFamily="18" charset="0"/>
                            </a:rPr>
                            <a:t> </a:t>
                          </a:r>
                          <a14:m>
                            <m:oMath xmlns:m="http://schemas.openxmlformats.org/officeDocument/2006/math">
                              <m:acc>
                                <m:accPr>
                                  <m:chr m:val="̂"/>
                                  <m:ctrlPr>
                                    <a:rPr lang="en-US" sz="1900" i="1">
                                      <a:effectLst/>
                                      <a:latin typeface="Cambria Math" panose="02040503050406030204" pitchFamily="18" charset="0"/>
                                    </a:rPr>
                                  </m:ctrlPr>
                                </m:accPr>
                                <m:e>
                                  <m:r>
                                    <m:rPr>
                                      <m:sty m:val="p"/>
                                    </m:rPr>
                                    <a:rPr lang="en-US" sz="1900">
                                      <a:effectLst/>
                                      <a:latin typeface="Cambria Math"/>
                                    </a:rPr>
                                    <m:t>xOy</m:t>
                                  </m:r>
                                  <m:r>
                                    <a:rPr lang="en-US" sz="1900">
                                      <a:effectLst/>
                                      <a:latin typeface="Cambria Math"/>
                                    </a:rPr>
                                    <m:t> </m:t>
                                  </m:r>
                                </m:e>
                              </m:acc>
                            </m:oMath>
                          </a14:m>
                          <a:r>
                            <a:rPr lang="en-US" sz="1900" dirty="0" err="1">
                              <a:effectLst/>
                              <a:latin typeface="Times New Roman" pitchFamily="18" charset="0"/>
                              <a:cs typeface="Times New Roman" pitchFamily="18" charset="0"/>
                            </a:rPr>
                            <a:t>thì</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tia</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Ot</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nằm</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giữa</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hai</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tia</a:t>
                          </a:r>
                          <a:r>
                            <a:rPr lang="en-US" sz="1900" dirty="0">
                              <a:effectLst/>
                              <a:latin typeface="Times New Roman" pitchFamily="18" charset="0"/>
                              <a:cs typeface="Times New Roman" pitchFamily="18" charset="0"/>
                            </a:rPr>
                            <a:t> Ox </a:t>
                          </a:r>
                          <a:r>
                            <a:rPr lang="en-US" sz="1900" dirty="0" err="1">
                              <a:effectLst/>
                              <a:latin typeface="Times New Roman" pitchFamily="18" charset="0"/>
                              <a:cs typeface="Times New Roman" pitchFamily="18" charset="0"/>
                            </a:rPr>
                            <a:t>và</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Oy</a:t>
                          </a:r>
                          <a:r>
                            <a:rPr lang="en-US" sz="1900" dirty="0">
                              <a:effectLst/>
                              <a:latin typeface="Times New Roman" pitchFamily="18" charset="0"/>
                              <a:cs typeface="Times New Roman" pitchFamily="18" charset="0"/>
                            </a:rPr>
                            <a:t>.</a:t>
                          </a:r>
                          <a:endParaRPr lang="en-US" sz="1600" dirty="0">
                            <a:effectLst/>
                            <a:latin typeface="Times New Roman" pitchFamily="18" charset="0"/>
                            <a:ea typeface="Calibri"/>
                            <a:cs typeface="Times New Roman" pitchFamily="18" charset="0"/>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2"/>
                      </a:ext>
                    </a:extLst>
                  </a:tr>
                  <a:tr h="395829">
                    <a:tc>
                      <a:txBody>
                        <a:bodyPr/>
                        <a:lstStyle/>
                        <a:p>
                          <a:pPr algn="ctr">
                            <a:lnSpc>
                              <a:spcPct val="107000"/>
                            </a:lnSpc>
                            <a:spcAft>
                              <a:spcPts val="0"/>
                            </a:spcAft>
                          </a:pPr>
                          <a:r>
                            <a:rPr lang="en-US" sz="1900" b="1" dirty="0">
                              <a:effectLst/>
                            </a:rPr>
                            <a:t>3</a:t>
                          </a:r>
                          <a:endParaRPr lang="en-US" sz="1600" b="1" dirty="0">
                            <a:effectLst/>
                            <a:latin typeface="Times New Roman"/>
                            <a:ea typeface="Calibri"/>
                          </a:endParaRPr>
                        </a:p>
                      </a:txBody>
                      <a:tcPr marL="68580" marR="68580" marT="0" marB="0"/>
                    </a:tc>
                    <a:tc>
                      <a:txBody>
                        <a:bodyPr/>
                        <a:lstStyle/>
                        <a:p>
                          <a:pPr>
                            <a:lnSpc>
                              <a:spcPct val="107000"/>
                            </a:lnSpc>
                            <a:spcAft>
                              <a:spcPts val="0"/>
                            </a:spcAft>
                          </a:pPr>
                          <a:r>
                            <a:rPr lang="en-US" sz="1900" dirty="0" err="1">
                              <a:effectLst/>
                              <a:latin typeface="Times New Roman" pitchFamily="18" charset="0"/>
                              <a:cs typeface="Times New Roman" pitchFamily="18" charset="0"/>
                            </a:rPr>
                            <a:t>Nếu</a:t>
                          </a:r>
                          <a:r>
                            <a:rPr lang="en-US" sz="1900" dirty="0">
                              <a:effectLst/>
                              <a:latin typeface="Times New Roman" pitchFamily="18" charset="0"/>
                              <a:cs typeface="Times New Roman" pitchFamily="18" charset="0"/>
                            </a:rPr>
                            <a:t> </a:t>
                          </a:r>
                          <a14:m>
                            <m:oMath xmlns:m="http://schemas.openxmlformats.org/officeDocument/2006/math">
                              <m:acc>
                                <m:accPr>
                                  <m:chr m:val="̂"/>
                                  <m:ctrlPr>
                                    <a:rPr lang="en-US" sz="1900" i="1">
                                      <a:effectLst/>
                                      <a:latin typeface="Cambria Math" panose="02040503050406030204" pitchFamily="18" charset="0"/>
                                    </a:rPr>
                                  </m:ctrlPr>
                                </m:accPr>
                                <m:e>
                                  <m:r>
                                    <a:rPr lang="en-US" sz="1900">
                                      <a:effectLst/>
                                      <a:latin typeface="Cambria Math"/>
                                    </a:rPr>
                                    <m:t>𝑥𝑂𝑡</m:t>
                                  </m:r>
                                </m:e>
                              </m:acc>
                              <m:r>
                                <a:rPr lang="en-US" sz="1900">
                                  <a:effectLst/>
                                  <a:latin typeface="Cambria Math"/>
                                </a:rPr>
                                <m:t>=</m:t>
                              </m:r>
                              <m:acc>
                                <m:accPr>
                                  <m:chr m:val="̂"/>
                                  <m:ctrlPr>
                                    <a:rPr lang="en-US" sz="1900" i="1">
                                      <a:effectLst/>
                                      <a:latin typeface="Cambria Math" panose="02040503050406030204" pitchFamily="18" charset="0"/>
                                    </a:rPr>
                                  </m:ctrlPr>
                                </m:accPr>
                                <m:e>
                                  <m:r>
                                    <a:rPr lang="en-US" sz="1900">
                                      <a:effectLst/>
                                      <a:latin typeface="Cambria Math"/>
                                    </a:rPr>
                                    <m:t>𝑦𝑂𝑡</m:t>
                                  </m:r>
                                </m:e>
                              </m:acc>
                            </m:oMath>
                          </a14:m>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thì</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Ot</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là</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tia</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phân</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giác</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của</a:t>
                          </a:r>
                          <a:r>
                            <a:rPr lang="en-US" sz="1900" dirty="0">
                              <a:effectLst/>
                              <a:latin typeface="Times New Roman" pitchFamily="18" charset="0"/>
                              <a:cs typeface="Times New Roman" pitchFamily="18" charset="0"/>
                            </a:rPr>
                            <a:t> </a:t>
                          </a:r>
                          <a14:m>
                            <m:oMath xmlns:m="http://schemas.openxmlformats.org/officeDocument/2006/math">
                              <m:acc>
                                <m:accPr>
                                  <m:chr m:val="̂"/>
                                  <m:ctrlPr>
                                    <a:rPr lang="en-US" sz="1900" i="1">
                                      <a:effectLst/>
                                      <a:latin typeface="Cambria Math" panose="02040503050406030204" pitchFamily="18" charset="0"/>
                                    </a:rPr>
                                  </m:ctrlPr>
                                </m:accPr>
                                <m:e>
                                  <m:r>
                                    <a:rPr lang="en-US" sz="1900">
                                      <a:effectLst/>
                                      <a:latin typeface="Cambria Math"/>
                                    </a:rPr>
                                    <m:t>𝑥𝑂𝑦</m:t>
                                  </m:r>
                                </m:e>
                              </m:acc>
                            </m:oMath>
                          </a14:m>
                          <a:r>
                            <a:rPr lang="en-US" sz="1900" dirty="0">
                              <a:effectLst/>
                              <a:latin typeface="Times New Roman" pitchFamily="18" charset="0"/>
                              <a:cs typeface="Times New Roman" pitchFamily="18" charset="0"/>
                            </a:rPr>
                            <a:t>.</a:t>
                          </a:r>
                          <a:endParaRPr lang="en-US" sz="1600" dirty="0">
                            <a:effectLst/>
                            <a:latin typeface="Times New Roman" pitchFamily="18" charset="0"/>
                            <a:ea typeface="Calibri"/>
                            <a:cs typeface="Times New Roman" pitchFamily="18" charset="0"/>
                          </a:endParaRPr>
                        </a:p>
                      </a:txBody>
                      <a:tcPr marL="68580" marR="68580" marT="0" marB="0"/>
                    </a:tc>
                    <a:tc>
                      <a:txBody>
                        <a:bodyPr/>
                        <a:lstStyle/>
                        <a:p>
                          <a:pPr>
                            <a:lnSpc>
                              <a:spcPct val="107000"/>
                            </a:lnSpc>
                            <a:spcAft>
                              <a:spcPts val="0"/>
                            </a:spcAft>
                          </a:pPr>
                          <a:r>
                            <a:rPr lang="en-US" sz="1900">
                              <a:effectLst/>
                            </a:rPr>
                            <a:t> </a:t>
                          </a:r>
                          <a:endParaRPr lang="en-US" sz="1600">
                            <a:effectLst/>
                            <a:latin typeface="Times New Roman"/>
                            <a:ea typeface="Calibri"/>
                          </a:endParaRPr>
                        </a:p>
                      </a:txBody>
                      <a:tcPr marL="68580" marR="68580" marT="0" marB="0"/>
                    </a:tc>
                    <a:tc>
                      <a:txBody>
                        <a:bodyPr/>
                        <a:lstStyle/>
                        <a:p>
                          <a:pPr>
                            <a:lnSpc>
                              <a:spcPct val="107000"/>
                            </a:lnSpc>
                            <a:spcAft>
                              <a:spcPts val="0"/>
                            </a:spcAft>
                          </a:pPr>
                          <a:r>
                            <a:rPr lang="en-US" sz="1900">
                              <a:effectLst/>
                            </a:rPr>
                            <a:t> </a:t>
                          </a:r>
                          <a:endParaRPr lang="en-US" sz="1600">
                            <a:effectLst/>
                            <a:latin typeface="Times New Roman"/>
                            <a:ea typeface="Calibri"/>
                          </a:endParaRPr>
                        </a:p>
                      </a:txBody>
                      <a:tcPr marL="68580" marR="68580" marT="0" marB="0"/>
                    </a:tc>
                    <a:extLst>
                      <a:ext uri="{0D108BD9-81ED-4DB2-BD59-A6C34878D82A}">
                        <a16:rowId xmlns:a16="http://schemas.microsoft.com/office/drawing/2014/main" val="10003"/>
                      </a:ext>
                    </a:extLst>
                  </a:tr>
                  <a:tr h="426319">
                    <a:tc>
                      <a:txBody>
                        <a:bodyPr/>
                        <a:lstStyle/>
                        <a:p>
                          <a:pPr algn="ctr">
                            <a:lnSpc>
                              <a:spcPct val="107000"/>
                            </a:lnSpc>
                            <a:spcAft>
                              <a:spcPts val="0"/>
                            </a:spcAft>
                          </a:pPr>
                          <a:r>
                            <a:rPr lang="en-US" sz="1900" b="1" dirty="0">
                              <a:effectLst/>
                            </a:rPr>
                            <a:t>4</a:t>
                          </a:r>
                          <a:endParaRPr lang="en-US" sz="1600" b="1"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latin typeface="Times New Roman" pitchFamily="18" charset="0"/>
                              <a:cs typeface="Times New Roman" pitchFamily="18" charset="0"/>
                            </a:rPr>
                            <a:t>Cho </a:t>
                          </a:r>
                          <a:r>
                            <a:rPr lang="en-US" sz="1900" dirty="0" err="1">
                              <a:effectLst/>
                              <a:latin typeface="Times New Roman" pitchFamily="18" charset="0"/>
                              <a:cs typeface="Times New Roman" pitchFamily="18" charset="0"/>
                            </a:rPr>
                            <a:t>Ot</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là</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tia</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phân</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giác</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của</a:t>
                          </a:r>
                          <a:r>
                            <a:rPr lang="en-US" sz="1900" dirty="0">
                              <a:effectLst/>
                              <a:latin typeface="Times New Roman" pitchFamily="18" charset="0"/>
                              <a:cs typeface="Times New Roman" pitchFamily="18" charset="0"/>
                            </a:rPr>
                            <a:t> </a:t>
                          </a:r>
                          <a14:m>
                            <m:oMath xmlns:m="http://schemas.openxmlformats.org/officeDocument/2006/math">
                              <m:acc>
                                <m:accPr>
                                  <m:chr m:val="̂"/>
                                  <m:ctrlPr>
                                    <a:rPr lang="en-US" sz="1900" i="1">
                                      <a:effectLst/>
                                      <a:latin typeface="Cambria Math" panose="02040503050406030204" pitchFamily="18" charset="0"/>
                                    </a:rPr>
                                  </m:ctrlPr>
                                </m:accPr>
                                <m:e>
                                  <m:r>
                                    <a:rPr lang="en-US" sz="1900">
                                      <a:effectLst/>
                                      <a:latin typeface="Cambria Math"/>
                                    </a:rPr>
                                    <m:t>𝑥𝑂𝑦</m:t>
                                  </m:r>
                                </m:e>
                              </m:acc>
                            </m:oMath>
                          </a14:m>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Biết</a:t>
                          </a:r>
                          <a:r>
                            <a:rPr lang="en-US" sz="1900" dirty="0">
                              <a:effectLst/>
                              <a:latin typeface="Times New Roman" pitchFamily="18" charset="0"/>
                              <a:cs typeface="Times New Roman" pitchFamily="18" charset="0"/>
                            </a:rPr>
                            <a:t> </a:t>
                          </a:r>
                          <a14:m>
                            <m:oMath xmlns:m="http://schemas.openxmlformats.org/officeDocument/2006/math">
                              <m:acc>
                                <m:accPr>
                                  <m:chr m:val="̂"/>
                                  <m:ctrlPr>
                                    <a:rPr lang="en-US" sz="1900" i="1">
                                      <a:effectLst/>
                                      <a:latin typeface="Cambria Math" panose="02040503050406030204" pitchFamily="18" charset="0"/>
                                    </a:rPr>
                                  </m:ctrlPr>
                                </m:accPr>
                                <m:e>
                                  <m:r>
                                    <a:rPr lang="en-US" sz="1900">
                                      <a:effectLst/>
                                      <a:latin typeface="Cambria Math"/>
                                    </a:rPr>
                                    <m:t>𝑥𝑂𝑦</m:t>
                                  </m:r>
                                </m:e>
                              </m:acc>
                              <m:r>
                                <a:rPr lang="en-US" sz="1900">
                                  <a:effectLst/>
                                  <a:latin typeface="Cambria Math"/>
                                </a:rPr>
                                <m:t>=</m:t>
                              </m:r>
                              <m:sSup>
                                <m:sSupPr>
                                  <m:ctrlPr>
                                    <a:rPr lang="en-US" sz="1900" i="1">
                                      <a:effectLst/>
                                      <a:latin typeface="Cambria Math" panose="02040503050406030204" pitchFamily="18" charset="0"/>
                                    </a:rPr>
                                  </m:ctrlPr>
                                </m:sSupPr>
                                <m:e>
                                  <m:r>
                                    <a:rPr lang="en-US" sz="1900">
                                      <a:effectLst/>
                                      <a:latin typeface="Cambria Math"/>
                                    </a:rPr>
                                    <m:t>100</m:t>
                                  </m:r>
                                </m:e>
                                <m:sup>
                                  <m:r>
                                    <a:rPr lang="en-US" sz="1900">
                                      <a:effectLst/>
                                      <a:latin typeface="Cambria Math"/>
                                    </a:rPr>
                                    <m:t>0</m:t>
                                  </m:r>
                                </m:sup>
                              </m:sSup>
                            </m:oMath>
                          </a14:m>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thì</a:t>
                          </a:r>
                          <a:r>
                            <a:rPr lang="en-US" sz="1900" dirty="0">
                              <a:effectLst/>
                              <a:latin typeface="Times New Roman" pitchFamily="18" charset="0"/>
                              <a:cs typeface="Times New Roman" pitchFamily="18" charset="0"/>
                            </a:rPr>
                            <a:t> </a:t>
                          </a:r>
                          <a14:m>
                            <m:oMath xmlns:m="http://schemas.openxmlformats.org/officeDocument/2006/math">
                              <m:acc>
                                <m:accPr>
                                  <m:chr m:val="̂"/>
                                  <m:ctrlPr>
                                    <a:rPr lang="en-US" sz="1900" i="1">
                                      <a:effectLst/>
                                      <a:latin typeface="Cambria Math" panose="02040503050406030204" pitchFamily="18" charset="0"/>
                                    </a:rPr>
                                  </m:ctrlPr>
                                </m:accPr>
                                <m:e>
                                  <m:r>
                                    <a:rPr lang="en-US" sz="1900">
                                      <a:effectLst/>
                                      <a:latin typeface="Cambria Math"/>
                                    </a:rPr>
                                    <m:t>𝑥𝑂𝑡</m:t>
                                  </m:r>
                                </m:e>
                              </m:acc>
                              <m:r>
                                <a:rPr lang="en-US" sz="1900">
                                  <a:effectLst/>
                                  <a:latin typeface="Cambria Math"/>
                                </a:rPr>
                                <m:t>=</m:t>
                              </m:r>
                              <m:sSup>
                                <m:sSupPr>
                                  <m:ctrlPr>
                                    <a:rPr lang="en-US" sz="1900" i="1">
                                      <a:effectLst/>
                                      <a:latin typeface="Cambria Math" panose="02040503050406030204" pitchFamily="18" charset="0"/>
                                    </a:rPr>
                                  </m:ctrlPr>
                                </m:sSupPr>
                                <m:e>
                                  <m:r>
                                    <a:rPr lang="en-US" sz="1900">
                                      <a:effectLst/>
                                      <a:latin typeface="Cambria Math"/>
                                    </a:rPr>
                                    <m:t>50</m:t>
                                  </m:r>
                                </m:e>
                                <m:sup>
                                  <m:r>
                                    <a:rPr lang="en-US" sz="1900">
                                      <a:effectLst/>
                                      <a:latin typeface="Cambria Math"/>
                                    </a:rPr>
                                    <m:t>0</m:t>
                                  </m:r>
                                </m:sup>
                              </m:sSup>
                            </m:oMath>
                          </a14:m>
                          <a:r>
                            <a:rPr lang="en-US" sz="1900" dirty="0">
                              <a:effectLst/>
                              <a:latin typeface="Times New Roman" pitchFamily="18" charset="0"/>
                              <a:cs typeface="Times New Roman" pitchFamily="18" charset="0"/>
                            </a:rPr>
                            <a:t>.</a:t>
                          </a:r>
                          <a:endParaRPr lang="en-US" sz="1600" dirty="0">
                            <a:effectLst/>
                            <a:latin typeface="Times New Roman" pitchFamily="18" charset="0"/>
                            <a:ea typeface="Calibri"/>
                            <a:cs typeface="Times New Roman" pitchFamily="18" charset="0"/>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4"/>
                      </a:ext>
                    </a:extLst>
                  </a:tr>
                  <a:tr h="766497">
                    <a:tc>
                      <a:txBody>
                        <a:bodyPr/>
                        <a:lstStyle/>
                        <a:p>
                          <a:pPr algn="ctr">
                            <a:lnSpc>
                              <a:spcPct val="107000"/>
                            </a:lnSpc>
                            <a:spcAft>
                              <a:spcPts val="0"/>
                            </a:spcAft>
                          </a:pPr>
                          <a:r>
                            <a:rPr lang="en-US" sz="1900" b="1" dirty="0">
                              <a:effectLst/>
                            </a:rPr>
                            <a:t>5</a:t>
                          </a:r>
                          <a:endParaRPr lang="en-US" sz="1600" b="1" dirty="0">
                            <a:effectLst/>
                            <a:latin typeface="Times New Roman"/>
                            <a:ea typeface="Calibri"/>
                          </a:endParaRPr>
                        </a:p>
                      </a:txBody>
                      <a:tcPr marL="68580" marR="68580"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900" kern="1200" dirty="0" smtClean="0">
                              <a:solidFill>
                                <a:schemeClr val="tx1"/>
                              </a:solidFill>
                              <a:effectLst/>
                              <a:latin typeface="Times New Roman" panose="02020603050405020304" pitchFamily="18" charset="0"/>
                              <a:ea typeface="+mn-ea"/>
                              <a:cs typeface="Times New Roman" panose="02020603050405020304" pitchFamily="18" charset="0"/>
                            </a:rPr>
                            <a:t>Cho </a:t>
                          </a:r>
                          <a14:m>
                            <m:oMath xmlns:m="http://schemas.openxmlformats.org/officeDocument/2006/math">
                              <m:acc>
                                <m:accPr>
                                  <m:chr m:val="̂"/>
                                  <m:ctrlPr>
                                    <a:rPr lang="en-US" sz="1900" i="1" kern="1200">
                                      <a:solidFill>
                                        <a:schemeClr val="tx1"/>
                                      </a:solidFill>
                                      <a:effectLst/>
                                      <a:latin typeface="Cambria Math" panose="02040503050406030204" pitchFamily="18" charset="0"/>
                                      <a:ea typeface="+mn-ea"/>
                                      <a:cs typeface="+mn-cs"/>
                                    </a:rPr>
                                  </m:ctrlPr>
                                </m:accPr>
                                <m:e>
                                  <m:r>
                                    <m:rPr>
                                      <m:sty m:val="p"/>
                                    </m:rPr>
                                    <a:rPr lang="en-US" sz="1900" kern="1200">
                                      <a:solidFill>
                                        <a:schemeClr val="tx1"/>
                                      </a:solidFill>
                                      <a:effectLst/>
                                      <a:latin typeface="Cambria Math"/>
                                      <a:ea typeface="+mn-ea"/>
                                      <a:cs typeface="+mn-cs"/>
                                    </a:rPr>
                                    <m:t>xOy</m:t>
                                  </m:r>
                                </m:e>
                              </m:acc>
                            </m:oMath>
                          </a14:m>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tx1"/>
                              </a:solidFill>
                              <a:effectLst/>
                              <a:latin typeface="Times New Roman" panose="02020603050405020304" pitchFamily="18" charset="0"/>
                              <a:ea typeface="+mn-ea"/>
                              <a:cs typeface="Times New Roman" panose="02020603050405020304" pitchFamily="18" charset="0"/>
                            </a:rPr>
                            <a:t>góc</a:t>
                          </a:r>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tx1"/>
                              </a:solidFill>
                              <a:effectLst/>
                              <a:latin typeface="Times New Roman" panose="02020603050405020304" pitchFamily="18" charset="0"/>
                              <a:ea typeface="+mn-ea"/>
                              <a:cs typeface="Times New Roman" panose="02020603050405020304" pitchFamily="18" charset="0"/>
                            </a:rPr>
                            <a:t>vuông</a:t>
                          </a:r>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tx1"/>
                              </a:solidFill>
                              <a:effectLst/>
                              <a:latin typeface="Times New Roman" panose="02020603050405020304" pitchFamily="18" charset="0"/>
                              <a:ea typeface="+mn-ea"/>
                              <a:cs typeface="Times New Roman" panose="02020603050405020304" pitchFamily="18" charset="0"/>
                            </a:rPr>
                            <a:t>tia</a:t>
                          </a:r>
                          <a:r>
                            <a:rPr lang="en-US" sz="1900" kern="1200" dirty="0">
                              <a:solidFill>
                                <a:schemeClr val="tx1"/>
                              </a:solidFill>
                              <a:effectLst/>
                              <a:latin typeface="Times New Roman" panose="02020603050405020304" pitchFamily="18" charset="0"/>
                              <a:ea typeface="+mn-ea"/>
                              <a:cs typeface="Times New Roman" panose="02020603050405020304" pitchFamily="18" charset="0"/>
                            </a:rPr>
                            <a:t> On </a:t>
                          </a:r>
                          <a:r>
                            <a:rPr lang="en-US" sz="19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tx1"/>
                              </a:solidFill>
                              <a:effectLst/>
                              <a:latin typeface="Times New Roman" panose="02020603050405020304" pitchFamily="18" charset="0"/>
                              <a:ea typeface="+mn-ea"/>
                              <a:cs typeface="Times New Roman" panose="02020603050405020304" pitchFamily="18" charset="0"/>
                            </a:rPr>
                            <a:t>phân</a:t>
                          </a:r>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tx1"/>
                              </a:solidFill>
                              <a:effectLst/>
                              <a:latin typeface="Times New Roman" panose="02020603050405020304" pitchFamily="18" charset="0"/>
                              <a:ea typeface="+mn-ea"/>
                              <a:cs typeface="Times New Roman" panose="02020603050405020304" pitchFamily="18" charset="0"/>
                            </a:rPr>
                            <a:t>giác</a:t>
                          </a:r>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tx1"/>
                              </a:solidFill>
                              <a:effectLst/>
                              <a:latin typeface="Times New Roman" panose="02020603050405020304" pitchFamily="18" charset="0"/>
                              <a:ea typeface="+mn-ea"/>
                              <a:cs typeface="Times New Roman" panose="02020603050405020304" pitchFamily="18" charset="0"/>
                            </a:rPr>
                            <a:t>đo</a:t>
                          </a:r>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acc>
                                <m:accPr>
                                  <m:chr m:val="̂"/>
                                  <m:ctrlPr>
                                    <a:rPr lang="en-US" sz="1900" i="1" kern="1200">
                                      <a:solidFill>
                                        <a:schemeClr val="tx1"/>
                                      </a:solidFill>
                                      <a:effectLst/>
                                      <a:latin typeface="Cambria Math" panose="02040503050406030204" pitchFamily="18" charset="0"/>
                                      <a:ea typeface="+mn-ea"/>
                                      <a:cs typeface="+mn-cs"/>
                                    </a:rPr>
                                  </m:ctrlPr>
                                </m:accPr>
                                <m:e>
                                  <m:r>
                                    <m:rPr>
                                      <m:sty m:val="p"/>
                                    </m:rPr>
                                    <a:rPr lang="en-US" sz="1900" kern="1200">
                                      <a:solidFill>
                                        <a:schemeClr val="tx1"/>
                                      </a:solidFill>
                                      <a:effectLst/>
                                      <a:latin typeface="Cambria Math"/>
                                      <a:ea typeface="+mn-ea"/>
                                      <a:cs typeface="+mn-cs"/>
                                    </a:rPr>
                                    <m:t>xOn</m:t>
                                  </m:r>
                                </m:e>
                              </m:acc>
                            </m:oMath>
                          </a14:m>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1900" kern="1200" dirty="0">
                              <a:solidFill>
                                <a:schemeClr val="tx1"/>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sSup>
                                <m:sSupPr>
                                  <m:ctrlPr>
                                    <a:rPr lang="en-US" sz="1900" i="1" kern="1200">
                                      <a:solidFill>
                                        <a:schemeClr val="tx1"/>
                                      </a:solidFill>
                                      <a:effectLst/>
                                      <a:latin typeface="Cambria Math" panose="02040503050406030204" pitchFamily="18" charset="0"/>
                                      <a:ea typeface="+mn-ea"/>
                                      <a:cs typeface="+mn-cs"/>
                                    </a:rPr>
                                  </m:ctrlPr>
                                </m:sSupPr>
                                <m:e>
                                  <m:r>
                                    <a:rPr lang="en-US" sz="1900" kern="1200">
                                      <a:solidFill>
                                        <a:schemeClr val="tx1"/>
                                      </a:solidFill>
                                      <a:effectLst/>
                                      <a:latin typeface="Cambria Math"/>
                                      <a:ea typeface="+mn-ea"/>
                                      <a:cs typeface="+mn-cs"/>
                                    </a:rPr>
                                    <m:t>45</m:t>
                                  </m:r>
                                </m:e>
                                <m:sup>
                                  <m:r>
                                    <a:rPr lang="en-US" sz="1900" kern="1200">
                                      <a:solidFill>
                                        <a:schemeClr val="tx1"/>
                                      </a:solidFill>
                                      <a:effectLst/>
                                      <a:latin typeface="Cambria Math"/>
                                      <a:ea typeface="+mn-ea"/>
                                      <a:cs typeface="+mn-cs"/>
                                    </a:rPr>
                                    <m:t>0</m:t>
                                  </m:r>
                                </m:sup>
                              </m:sSup>
                            </m:oMath>
                          </a14:m>
                          <a:r>
                            <a:rPr lang="en-US" sz="1900" kern="1200" dirty="0">
                              <a:solidFill>
                                <a:schemeClr val="tx1"/>
                              </a:solidFill>
                              <a:effectLst/>
                              <a:latin typeface="+mn-lt"/>
                              <a:ea typeface="+mn-ea"/>
                              <a:cs typeface="+mn-cs"/>
                            </a:rPr>
                            <a:t>.</a:t>
                          </a:r>
                          <a:endParaRPr lang="en-US" sz="1900" dirty="0">
                            <a:effectLst/>
                            <a:latin typeface="Times New Roman" pitchFamily="18" charset="0"/>
                            <a:ea typeface="Calibri"/>
                            <a:cs typeface="Times New Roman" pitchFamily="18" charset="0"/>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5"/>
                      </a:ext>
                    </a:extLst>
                  </a:tr>
                  <a:tr h="597741">
                    <a:tc>
                      <a:txBody>
                        <a:bodyPr/>
                        <a:lstStyle/>
                        <a:p>
                          <a:pPr algn="ctr">
                            <a:lnSpc>
                              <a:spcPct val="107000"/>
                            </a:lnSpc>
                            <a:spcAft>
                              <a:spcPts val="0"/>
                            </a:spcAft>
                          </a:pPr>
                          <a:r>
                            <a:rPr lang="en-US" sz="1900" b="1" dirty="0">
                              <a:effectLst/>
                            </a:rPr>
                            <a:t>6</a:t>
                          </a:r>
                          <a:endParaRPr lang="en-US" sz="1600" b="1" dirty="0">
                            <a:effectLst/>
                            <a:latin typeface="Times New Roman"/>
                            <a:ea typeface="Calibri"/>
                          </a:endParaRPr>
                        </a:p>
                      </a:txBody>
                      <a:tcPr marL="68580" marR="68580" marT="0" marB="0"/>
                    </a:tc>
                    <a:tc>
                      <a:txBody>
                        <a:bodyPr/>
                        <a:lstStyle/>
                        <a:p>
                          <a:pPr>
                            <a:lnSpc>
                              <a:spcPct val="107000"/>
                            </a:lnSpc>
                            <a:spcAft>
                              <a:spcPts val="0"/>
                            </a:spcAft>
                          </a:pPr>
                          <a:r>
                            <a:rPr lang="en-US" sz="1900" dirty="0" err="1">
                              <a:effectLst/>
                              <a:latin typeface="Times New Roman" pitchFamily="18" charset="0"/>
                              <a:cs typeface="Times New Roman" pitchFamily="18" charset="0"/>
                            </a:rPr>
                            <a:t>Nếu</a:t>
                          </a:r>
                          <a:r>
                            <a:rPr lang="en-US" sz="1900" dirty="0">
                              <a:effectLst/>
                              <a:latin typeface="Times New Roman" pitchFamily="18" charset="0"/>
                              <a:cs typeface="Times New Roman" pitchFamily="18" charset="0"/>
                            </a:rPr>
                            <a:t> </a:t>
                          </a:r>
                          <a14:m>
                            <m:oMath xmlns:m="http://schemas.openxmlformats.org/officeDocument/2006/math">
                              <m:acc>
                                <m:accPr>
                                  <m:chr m:val="̂"/>
                                  <m:ctrlPr>
                                    <a:rPr lang="en-US" sz="1900" i="1">
                                      <a:effectLst/>
                                      <a:latin typeface="Cambria Math" panose="02040503050406030204" pitchFamily="18" charset="0"/>
                                    </a:rPr>
                                  </m:ctrlPr>
                                </m:accPr>
                                <m:e>
                                  <m:r>
                                    <a:rPr lang="en-US" sz="1900">
                                      <a:effectLst/>
                                      <a:latin typeface="Cambria Math"/>
                                    </a:rPr>
                                    <m:t>𝑥𝑂𝑦</m:t>
                                  </m:r>
                                </m:e>
                              </m:acc>
                              <m:r>
                                <a:rPr lang="en-US" sz="1900">
                                  <a:effectLst/>
                                  <a:latin typeface="Cambria Math"/>
                                </a:rPr>
                                <m:t>=</m:t>
                              </m:r>
                              <m:acc>
                                <m:accPr>
                                  <m:chr m:val="̂"/>
                                  <m:ctrlPr>
                                    <a:rPr lang="en-US" sz="1900" i="1">
                                      <a:effectLst/>
                                      <a:latin typeface="Cambria Math" panose="02040503050406030204" pitchFamily="18" charset="0"/>
                                    </a:rPr>
                                  </m:ctrlPr>
                                </m:accPr>
                                <m:e>
                                  <m:r>
                                    <a:rPr lang="en-US" sz="1900">
                                      <a:effectLst/>
                                      <a:latin typeface="Cambria Math"/>
                                    </a:rPr>
                                    <m:t>𝑦𝑂𝑧</m:t>
                                  </m:r>
                                </m:e>
                              </m:acc>
                              <m:r>
                                <a:rPr lang="en-US" sz="1900">
                                  <a:effectLst/>
                                  <a:latin typeface="Cambria Math"/>
                                </a:rPr>
                                <m:t>=</m:t>
                              </m:r>
                              <m:f>
                                <m:fPr>
                                  <m:ctrlPr>
                                    <a:rPr lang="en-US" sz="1900" i="1">
                                      <a:effectLst/>
                                      <a:latin typeface="Cambria Math" panose="02040503050406030204" pitchFamily="18" charset="0"/>
                                    </a:rPr>
                                  </m:ctrlPr>
                                </m:fPr>
                                <m:num>
                                  <m:acc>
                                    <m:accPr>
                                      <m:chr m:val="̂"/>
                                      <m:ctrlPr>
                                        <a:rPr lang="en-US" sz="1900" i="1">
                                          <a:effectLst/>
                                          <a:latin typeface="Cambria Math" panose="02040503050406030204" pitchFamily="18" charset="0"/>
                                        </a:rPr>
                                      </m:ctrlPr>
                                    </m:accPr>
                                    <m:e>
                                      <m:r>
                                        <a:rPr lang="en-US" sz="1900">
                                          <a:effectLst/>
                                          <a:latin typeface="Cambria Math"/>
                                        </a:rPr>
                                        <m:t>𝑥𝑂𝑧</m:t>
                                      </m:r>
                                    </m:e>
                                  </m:acc>
                                </m:num>
                                <m:den>
                                  <m:r>
                                    <a:rPr lang="en-US" sz="1900">
                                      <a:effectLst/>
                                      <a:latin typeface="Cambria Math"/>
                                    </a:rPr>
                                    <m:t>2</m:t>
                                  </m:r>
                                </m:den>
                              </m:f>
                            </m:oMath>
                          </a14:m>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thì</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tia</a:t>
                          </a:r>
                          <a:r>
                            <a:rPr lang="en-US" sz="1900" dirty="0">
                              <a:effectLst/>
                              <a:latin typeface="Times New Roman" pitchFamily="18" charset="0"/>
                              <a:cs typeface="Times New Roman" pitchFamily="18" charset="0"/>
                            </a:rPr>
                            <a:t> Oz </a:t>
                          </a:r>
                          <a:r>
                            <a:rPr lang="en-US" sz="1900" dirty="0" err="1">
                              <a:effectLst/>
                              <a:latin typeface="Times New Roman" pitchFamily="18" charset="0"/>
                              <a:cs typeface="Times New Roman" pitchFamily="18" charset="0"/>
                            </a:rPr>
                            <a:t>là</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tia</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phân</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giác</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của</a:t>
                          </a:r>
                          <a:r>
                            <a:rPr lang="en-US" sz="1900" dirty="0">
                              <a:effectLst/>
                              <a:latin typeface="Times New Roman" pitchFamily="18" charset="0"/>
                              <a:cs typeface="Times New Roman" pitchFamily="18" charset="0"/>
                            </a:rPr>
                            <a:t>  </a:t>
                          </a:r>
                          <a14:m>
                            <m:oMath xmlns:m="http://schemas.openxmlformats.org/officeDocument/2006/math">
                              <m:acc>
                                <m:accPr>
                                  <m:chr m:val="̂"/>
                                  <m:ctrlPr>
                                    <a:rPr lang="en-US" sz="1900" i="1">
                                      <a:effectLst/>
                                      <a:latin typeface="Cambria Math" panose="02040503050406030204" pitchFamily="18" charset="0"/>
                                    </a:rPr>
                                  </m:ctrlPr>
                                </m:accPr>
                                <m:e>
                                  <m:r>
                                    <m:rPr>
                                      <m:sty m:val="p"/>
                                    </m:rPr>
                                    <a:rPr lang="en-US" sz="1900">
                                      <a:effectLst/>
                                      <a:latin typeface="Cambria Math"/>
                                    </a:rPr>
                                    <m:t>xOy</m:t>
                                  </m:r>
                                  <m:r>
                                    <a:rPr lang="en-US" sz="1900">
                                      <a:effectLst/>
                                      <a:latin typeface="Cambria Math"/>
                                    </a:rPr>
                                    <m:t>. </m:t>
                                  </m:r>
                                </m:e>
                              </m:acc>
                            </m:oMath>
                          </a14:m>
                          <a:endParaRPr lang="en-US" sz="1600" dirty="0">
                            <a:effectLst/>
                            <a:latin typeface="Times New Roman" pitchFamily="18" charset="0"/>
                            <a:ea typeface="Calibri"/>
                            <a:cs typeface="Times New Roman" pitchFamily="18" charset="0"/>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6"/>
                      </a:ext>
                    </a:extLst>
                  </a:tr>
                  <a:tr h="801785">
                    <a:tc>
                      <a:txBody>
                        <a:bodyPr/>
                        <a:lstStyle/>
                        <a:p>
                          <a:pPr algn="ctr">
                            <a:lnSpc>
                              <a:spcPct val="107000"/>
                            </a:lnSpc>
                            <a:spcAft>
                              <a:spcPts val="0"/>
                            </a:spcAft>
                          </a:pPr>
                          <a:r>
                            <a:rPr lang="en-US" sz="1900" b="1" dirty="0">
                              <a:effectLst/>
                            </a:rPr>
                            <a:t>7</a:t>
                          </a:r>
                          <a:endParaRPr lang="en-US" sz="1600" b="1" dirty="0">
                            <a:effectLst/>
                            <a:latin typeface="Times New Roman"/>
                            <a:ea typeface="Calibri"/>
                          </a:endParaRPr>
                        </a:p>
                      </a:txBody>
                      <a:tcPr marL="68580" marR="68580" marT="0" marB="0"/>
                    </a:tc>
                    <a:tc>
                      <a:txBody>
                        <a:bodyPr/>
                        <a:lstStyle/>
                        <a:p>
                          <a:pPr>
                            <a:lnSpc>
                              <a:spcPct val="107000"/>
                            </a:lnSpc>
                            <a:spcAft>
                              <a:spcPts val="0"/>
                            </a:spcAft>
                          </a:pPr>
                          <a:r>
                            <a:rPr lang="en-US" sz="1900" dirty="0" smtClean="0">
                              <a:effectLst/>
                              <a:latin typeface="Times New Roman" pitchFamily="18" charset="0"/>
                              <a:cs typeface="Times New Roman" pitchFamily="18" charset="0"/>
                            </a:rPr>
                            <a:t>Cho </a:t>
                          </a:r>
                          <a:r>
                            <a:rPr lang="en-US" sz="1900" dirty="0" err="1">
                              <a:effectLst/>
                              <a:latin typeface="Times New Roman" pitchFamily="18" charset="0"/>
                              <a:cs typeface="Times New Roman" pitchFamily="18" charset="0"/>
                            </a:rPr>
                            <a:t>tia</a:t>
                          </a:r>
                          <a:r>
                            <a:rPr lang="en-US" sz="1900" dirty="0">
                              <a:effectLst/>
                              <a:latin typeface="Times New Roman" pitchFamily="18" charset="0"/>
                              <a:cs typeface="Times New Roman" pitchFamily="18" charset="0"/>
                            </a:rPr>
                            <a:t> On </a:t>
                          </a:r>
                          <a:r>
                            <a:rPr lang="en-US" sz="1900" dirty="0" err="1">
                              <a:effectLst/>
                              <a:latin typeface="Times New Roman" pitchFamily="18" charset="0"/>
                              <a:cs typeface="Times New Roman" pitchFamily="18" charset="0"/>
                            </a:rPr>
                            <a:t>là</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phân</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giác</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của</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góc</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mOt</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Biết</a:t>
                          </a:r>
                          <a:r>
                            <a:rPr lang="en-US" sz="1900" dirty="0">
                              <a:effectLst/>
                              <a:latin typeface="Times New Roman" pitchFamily="18" charset="0"/>
                              <a:cs typeface="Times New Roman" pitchFamily="18" charset="0"/>
                            </a:rPr>
                            <a:t> </a:t>
                          </a:r>
                          <a14:m>
                            <m:oMath xmlns:m="http://schemas.openxmlformats.org/officeDocument/2006/math">
                              <m:acc>
                                <m:accPr>
                                  <m:chr m:val="̂"/>
                                  <m:ctrlPr>
                                    <a:rPr lang="en-US" sz="1900" i="1">
                                      <a:effectLst/>
                                      <a:latin typeface="Cambria Math" panose="02040503050406030204" pitchFamily="18" charset="0"/>
                                    </a:rPr>
                                  </m:ctrlPr>
                                </m:accPr>
                                <m:e>
                                  <m:r>
                                    <a:rPr lang="en-US" sz="1900">
                                      <a:effectLst/>
                                      <a:latin typeface="Cambria Math"/>
                                    </a:rPr>
                                    <m:t>𝑚𝑂𝑛</m:t>
                                  </m:r>
                                </m:e>
                              </m:acc>
                              <m:r>
                                <a:rPr lang="en-US" sz="1900">
                                  <a:effectLst/>
                                  <a:latin typeface="Cambria Math"/>
                                </a:rPr>
                                <m:t>=</m:t>
                              </m:r>
                              <m:sSup>
                                <m:sSupPr>
                                  <m:ctrlPr>
                                    <a:rPr lang="en-US" sz="1900" i="1">
                                      <a:effectLst/>
                                      <a:latin typeface="Cambria Math" panose="02040503050406030204" pitchFamily="18" charset="0"/>
                                    </a:rPr>
                                  </m:ctrlPr>
                                </m:sSupPr>
                                <m:e>
                                  <m:r>
                                    <a:rPr lang="en-US" sz="1900">
                                      <a:effectLst/>
                                      <a:latin typeface="Cambria Math"/>
                                    </a:rPr>
                                    <m:t>70</m:t>
                                  </m:r>
                                </m:e>
                                <m:sup>
                                  <m:r>
                                    <a:rPr lang="en-US" sz="1900">
                                      <a:effectLst/>
                                      <a:latin typeface="Cambria Math"/>
                                    </a:rPr>
                                    <m:t>0</m:t>
                                  </m:r>
                                </m:sup>
                              </m:sSup>
                            </m:oMath>
                          </a14:m>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thì</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số</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đo</a:t>
                          </a:r>
                          <a:r>
                            <a:rPr lang="en-US" sz="1900" dirty="0">
                              <a:effectLst/>
                              <a:latin typeface="Times New Roman" pitchFamily="18" charset="0"/>
                              <a:cs typeface="Times New Roman" pitchFamily="18" charset="0"/>
                            </a:rPr>
                            <a:t> </a:t>
                          </a:r>
                          <a14:m>
                            <m:oMath xmlns:m="http://schemas.openxmlformats.org/officeDocument/2006/math">
                              <m:acc>
                                <m:accPr>
                                  <m:chr m:val="̂"/>
                                  <m:ctrlPr>
                                    <a:rPr lang="en-US" sz="1900" i="1">
                                      <a:effectLst/>
                                      <a:latin typeface="Cambria Math" panose="02040503050406030204" pitchFamily="18" charset="0"/>
                                    </a:rPr>
                                  </m:ctrlPr>
                                </m:accPr>
                                <m:e>
                                  <m:r>
                                    <m:rPr>
                                      <m:sty m:val="p"/>
                                    </m:rPr>
                                    <a:rPr lang="en-US" sz="1900">
                                      <a:effectLst/>
                                      <a:latin typeface="Cambria Math"/>
                                    </a:rPr>
                                    <m:t>mOt</m:t>
                                  </m:r>
                                </m:e>
                              </m:acc>
                            </m:oMath>
                          </a14:m>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là</a:t>
                          </a:r>
                          <a:r>
                            <a:rPr lang="en-US" sz="1900" dirty="0">
                              <a:effectLst/>
                              <a:latin typeface="Times New Roman" pitchFamily="18" charset="0"/>
                              <a:cs typeface="Times New Roman" pitchFamily="18" charset="0"/>
                            </a:rPr>
                            <a:t> </a:t>
                          </a:r>
                          <a14:m>
                            <m:oMath xmlns:m="http://schemas.openxmlformats.org/officeDocument/2006/math">
                              <m:sSup>
                                <m:sSupPr>
                                  <m:ctrlPr>
                                    <a:rPr lang="en-US" sz="1900" i="1" smtClean="0">
                                      <a:effectLst/>
                                      <a:latin typeface="Cambria Math" panose="02040503050406030204" pitchFamily="18" charset="0"/>
                                      <a:cs typeface="Times New Roman" pitchFamily="18" charset="0"/>
                                    </a:rPr>
                                  </m:ctrlPr>
                                </m:sSupPr>
                                <m:e>
                                  <m:r>
                                    <a:rPr lang="en-US" sz="1900" b="0" i="1" smtClean="0">
                                      <a:effectLst/>
                                      <a:latin typeface="Cambria Math" panose="02040503050406030204" pitchFamily="18" charset="0"/>
                                      <a:cs typeface="Times New Roman" pitchFamily="18" charset="0"/>
                                    </a:rPr>
                                    <m:t>120</m:t>
                                  </m:r>
                                </m:e>
                                <m:sup>
                                  <m:r>
                                    <a:rPr lang="en-US" sz="1900" b="0" i="1" smtClean="0">
                                      <a:effectLst/>
                                      <a:latin typeface="Cambria Math" panose="02040503050406030204" pitchFamily="18" charset="0"/>
                                      <a:cs typeface="Times New Roman" pitchFamily="18" charset="0"/>
                                    </a:rPr>
                                    <m:t>0</m:t>
                                  </m:r>
                                </m:sup>
                              </m:sSup>
                            </m:oMath>
                          </a14:m>
                          <a:endParaRPr lang="en-US" sz="1600" dirty="0">
                            <a:effectLst/>
                            <a:latin typeface="Times New Roman" pitchFamily="18" charset="0"/>
                            <a:ea typeface="Calibri"/>
                            <a:cs typeface="Times New Roman" pitchFamily="18" charset="0"/>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7"/>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825940113"/>
                  </p:ext>
                </p:extLst>
              </p:nvPr>
            </p:nvGraphicFramePr>
            <p:xfrm>
              <a:off x="472582" y="1134443"/>
              <a:ext cx="8147543" cy="5130948"/>
            </p:xfrm>
            <a:graphic>
              <a:graphicData uri="http://schemas.openxmlformats.org/drawingml/2006/table">
                <a:tbl>
                  <a:tblPr firstRow="1" firstCol="1" bandRow="1">
                    <a:tableStyleId>{5940675A-B579-460E-94D1-54222C63F5DA}</a:tableStyleId>
                  </a:tblPr>
                  <a:tblGrid>
                    <a:gridCol w="647016">
                      <a:extLst>
                        <a:ext uri="{9D8B030D-6E8A-4147-A177-3AD203B41FA5}">
                          <a16:colId xmlns:a16="http://schemas.microsoft.com/office/drawing/2014/main" val="20000"/>
                        </a:ext>
                      </a:extLst>
                    </a:gridCol>
                    <a:gridCol w="5975498">
                      <a:extLst>
                        <a:ext uri="{9D8B030D-6E8A-4147-A177-3AD203B41FA5}">
                          <a16:colId xmlns:a16="http://schemas.microsoft.com/office/drawing/2014/main" val="20001"/>
                        </a:ext>
                      </a:extLst>
                    </a:gridCol>
                    <a:gridCol w="839230">
                      <a:extLst>
                        <a:ext uri="{9D8B030D-6E8A-4147-A177-3AD203B41FA5}">
                          <a16:colId xmlns:a16="http://schemas.microsoft.com/office/drawing/2014/main" val="20002"/>
                        </a:ext>
                      </a:extLst>
                    </a:gridCol>
                    <a:gridCol w="685799">
                      <a:extLst>
                        <a:ext uri="{9D8B030D-6E8A-4147-A177-3AD203B41FA5}">
                          <a16:colId xmlns:a16="http://schemas.microsoft.com/office/drawing/2014/main" val="20003"/>
                        </a:ext>
                      </a:extLst>
                    </a:gridCol>
                  </a:tblGrid>
                  <a:tr h="766497">
                    <a:tc>
                      <a:txBody>
                        <a:bodyPr/>
                        <a:lstStyle/>
                        <a:p>
                          <a:pPr algn="ctr">
                            <a:lnSpc>
                              <a:spcPct val="107000"/>
                            </a:lnSpc>
                            <a:spcAft>
                              <a:spcPts val="0"/>
                            </a:spcAft>
                          </a:pPr>
                          <a:r>
                            <a:rPr lang="en-US" sz="2000" b="1" dirty="0" err="1" smtClean="0">
                              <a:effectLst/>
                              <a:latin typeface="Times New Roman" panose="02020603050405020304" pitchFamily="18" charset="0"/>
                              <a:cs typeface="Times New Roman" panose="02020603050405020304" pitchFamily="18" charset="0"/>
                            </a:rPr>
                            <a:t>Câu</a:t>
                          </a:r>
                          <a:endParaRPr lang="en-US" sz="1800" b="1"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Nội</a:t>
                          </a:r>
                          <a:r>
                            <a:rPr lang="en-US" sz="2000" b="1" dirty="0">
                              <a:effectLst/>
                              <a:latin typeface="Times New Roman" panose="02020603050405020304" pitchFamily="18" charset="0"/>
                              <a:cs typeface="Times New Roman" panose="02020603050405020304" pitchFamily="18" charset="0"/>
                            </a:rPr>
                            <a:t> dung</a:t>
                          </a:r>
                          <a:endParaRPr lang="en-US" sz="1800" b="1"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Đúng</a:t>
                          </a:r>
                          <a:endParaRPr lang="en-US" sz="1800" b="1"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Sai</a:t>
                          </a:r>
                          <a:endParaRPr lang="en-US" sz="1800" b="1" dirty="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383249">
                    <a:tc>
                      <a:txBody>
                        <a:bodyPr/>
                        <a:lstStyle/>
                        <a:p>
                          <a:pPr algn="ctr">
                            <a:lnSpc>
                              <a:spcPct val="107000"/>
                            </a:lnSpc>
                            <a:spcAft>
                              <a:spcPts val="0"/>
                            </a:spcAft>
                          </a:pPr>
                          <a:r>
                            <a:rPr lang="en-US" sz="1900" b="1" dirty="0">
                              <a:effectLst/>
                            </a:rPr>
                            <a:t>1</a:t>
                          </a:r>
                          <a:endParaRPr lang="en-US" sz="1600" b="1" dirty="0">
                            <a:effectLst/>
                            <a:latin typeface="Times New Roman"/>
                            <a:ea typeface="Calibri"/>
                          </a:endParaRPr>
                        </a:p>
                      </a:txBody>
                      <a:tcPr marL="68580" marR="68580" marT="0" marB="0"/>
                    </a:tc>
                    <a:tc>
                      <a:txBody>
                        <a:bodyPr/>
                        <a:lstStyle/>
                        <a:p>
                          <a:pPr>
                            <a:lnSpc>
                              <a:spcPct val="107000"/>
                            </a:lnSpc>
                            <a:spcAft>
                              <a:spcPts val="0"/>
                            </a:spcAft>
                          </a:pPr>
                          <a:r>
                            <a:rPr lang="en-US" sz="1900" dirty="0" err="1">
                              <a:effectLst/>
                              <a:latin typeface="Times New Roman" pitchFamily="18" charset="0"/>
                              <a:cs typeface="Times New Roman" pitchFamily="18" charset="0"/>
                            </a:rPr>
                            <a:t>Mỗi</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góc</a:t>
                          </a:r>
                          <a:r>
                            <a:rPr lang="en-US" sz="1900" dirty="0">
                              <a:effectLst/>
                              <a:latin typeface="Times New Roman" pitchFamily="18" charset="0"/>
                              <a:cs typeface="Times New Roman" pitchFamily="18" charset="0"/>
                            </a:rPr>
                            <a:t> ( </a:t>
                          </a:r>
                          <a:r>
                            <a:rPr lang="en-US" sz="1900" dirty="0" err="1">
                              <a:effectLst/>
                              <a:latin typeface="Times New Roman" pitchFamily="18" charset="0"/>
                              <a:cs typeface="Times New Roman" pitchFamily="18" charset="0"/>
                            </a:rPr>
                            <a:t>không</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phải</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góc</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bẹt</a:t>
                          </a:r>
                          <a:r>
                            <a:rPr lang="en-US" sz="1900" dirty="0">
                              <a:effectLst/>
                              <a:latin typeface="Times New Roman" pitchFamily="18" charset="0"/>
                              <a:cs typeface="Times New Roman" pitchFamily="18" charset="0"/>
                            </a:rPr>
                            <a:t>) </a:t>
                          </a:r>
                          <a:r>
                            <a:rPr lang="en-US" sz="1900" dirty="0" err="1" smtClean="0">
                              <a:effectLst/>
                              <a:latin typeface="Times New Roman" pitchFamily="18" charset="0"/>
                              <a:cs typeface="Times New Roman" pitchFamily="18" charset="0"/>
                            </a:rPr>
                            <a:t>có</a:t>
                          </a:r>
                          <a:r>
                            <a:rPr lang="en-US" sz="1900" baseline="0" dirty="0" smtClean="0">
                              <a:effectLst/>
                              <a:latin typeface="Times New Roman" pitchFamily="18" charset="0"/>
                              <a:cs typeface="Times New Roman" pitchFamily="18" charset="0"/>
                            </a:rPr>
                            <a:t> </a:t>
                          </a:r>
                          <a:r>
                            <a:rPr lang="en-US" sz="1900" baseline="0" dirty="0" err="1" smtClean="0">
                              <a:effectLst/>
                              <a:latin typeface="Times New Roman" pitchFamily="18" charset="0"/>
                              <a:cs typeface="Times New Roman" pitchFamily="18" charset="0"/>
                            </a:rPr>
                            <a:t>ít</a:t>
                          </a:r>
                          <a:r>
                            <a:rPr lang="en-US" sz="1900" baseline="0" dirty="0" smtClean="0">
                              <a:effectLst/>
                              <a:latin typeface="Times New Roman" pitchFamily="18" charset="0"/>
                              <a:cs typeface="Times New Roman" pitchFamily="18" charset="0"/>
                            </a:rPr>
                            <a:t> </a:t>
                          </a:r>
                          <a:r>
                            <a:rPr lang="en-US" sz="1900" baseline="0" dirty="0" err="1" smtClean="0">
                              <a:effectLst/>
                              <a:latin typeface="Times New Roman" pitchFamily="18" charset="0"/>
                              <a:cs typeface="Times New Roman" pitchFamily="18" charset="0"/>
                            </a:rPr>
                            <a:t>nhất</a:t>
                          </a:r>
                          <a:r>
                            <a:rPr lang="en-US" sz="1900" dirty="0" smtClean="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một</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tia</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phân</a:t>
                          </a:r>
                          <a:r>
                            <a:rPr lang="en-US" sz="1900" dirty="0">
                              <a:effectLst/>
                              <a:latin typeface="Times New Roman" pitchFamily="18" charset="0"/>
                              <a:cs typeface="Times New Roman" pitchFamily="18" charset="0"/>
                            </a:rPr>
                            <a:t> </a:t>
                          </a:r>
                          <a:r>
                            <a:rPr lang="en-US" sz="1900" dirty="0" err="1">
                              <a:effectLst/>
                              <a:latin typeface="Times New Roman" pitchFamily="18" charset="0"/>
                              <a:cs typeface="Times New Roman" pitchFamily="18" charset="0"/>
                            </a:rPr>
                            <a:t>giác</a:t>
                          </a:r>
                          <a:r>
                            <a:rPr lang="en-US" sz="1900" dirty="0">
                              <a:effectLst/>
                              <a:latin typeface="Times New Roman" pitchFamily="18" charset="0"/>
                              <a:cs typeface="Times New Roman" pitchFamily="18" charset="0"/>
                            </a:rPr>
                            <a:t>.</a:t>
                          </a:r>
                          <a:endParaRPr lang="en-US" sz="1600" dirty="0">
                            <a:effectLst/>
                            <a:latin typeface="Times New Roman" pitchFamily="18" charset="0"/>
                            <a:ea typeface="Calibri"/>
                            <a:cs typeface="Times New Roman" pitchFamily="18" charset="0"/>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1"/>
                      </a:ext>
                    </a:extLst>
                  </a:tr>
                  <a:tr h="779397">
                    <a:tc>
                      <a:txBody>
                        <a:bodyPr/>
                        <a:lstStyle/>
                        <a:p>
                          <a:pPr algn="ctr">
                            <a:lnSpc>
                              <a:spcPct val="107000"/>
                            </a:lnSpc>
                            <a:spcAft>
                              <a:spcPts val="0"/>
                            </a:spcAft>
                          </a:pPr>
                          <a:r>
                            <a:rPr lang="en-US" sz="1900" b="1" dirty="0">
                              <a:effectLst/>
                            </a:rPr>
                            <a:t>2</a:t>
                          </a:r>
                          <a:endParaRPr lang="en-US" sz="1600" b="1" dirty="0">
                            <a:effectLst/>
                            <a:latin typeface="Times New Roman"/>
                            <a:ea typeface="Calibri"/>
                          </a:endParaRPr>
                        </a:p>
                      </a:txBody>
                      <a:tcPr marL="68580" marR="68580" marT="0" marB="0"/>
                    </a:tc>
                    <a:tc>
                      <a:txBody>
                        <a:bodyPr/>
                        <a:lstStyle/>
                        <a:p>
                          <a:endParaRPr lang="en-US"/>
                        </a:p>
                      </a:txBody>
                      <a:tcPr marL="68580" marR="68580" marT="0" marB="0">
                        <a:blipFill>
                          <a:blip r:embed="rId7"/>
                          <a:stretch>
                            <a:fillRect l="-10896" t="-157813" r="-25662" b="-411719"/>
                          </a:stretch>
                        </a:blipFill>
                      </a:tcPr>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2"/>
                      </a:ext>
                    </a:extLst>
                  </a:tr>
                  <a:tr h="395829">
                    <a:tc>
                      <a:txBody>
                        <a:bodyPr/>
                        <a:lstStyle/>
                        <a:p>
                          <a:pPr algn="ctr">
                            <a:lnSpc>
                              <a:spcPct val="107000"/>
                            </a:lnSpc>
                            <a:spcAft>
                              <a:spcPts val="0"/>
                            </a:spcAft>
                          </a:pPr>
                          <a:r>
                            <a:rPr lang="en-US" sz="1900" b="1" dirty="0">
                              <a:effectLst/>
                            </a:rPr>
                            <a:t>3</a:t>
                          </a:r>
                          <a:endParaRPr lang="en-US" sz="1600" b="1" dirty="0">
                            <a:effectLst/>
                            <a:latin typeface="Times New Roman"/>
                            <a:ea typeface="Calibri"/>
                          </a:endParaRPr>
                        </a:p>
                      </a:txBody>
                      <a:tcPr marL="68580" marR="68580" marT="0" marB="0"/>
                    </a:tc>
                    <a:tc>
                      <a:txBody>
                        <a:bodyPr/>
                        <a:lstStyle/>
                        <a:p>
                          <a:endParaRPr lang="en-US"/>
                        </a:p>
                      </a:txBody>
                      <a:tcPr marL="68580" marR="68580" marT="0" marB="0">
                        <a:blipFill>
                          <a:blip r:embed="rId7"/>
                          <a:stretch>
                            <a:fillRect l="-10896" t="-507692" r="-25662" b="-710769"/>
                          </a:stretch>
                        </a:blipFill>
                      </a:tcPr>
                    </a:tc>
                    <a:tc>
                      <a:txBody>
                        <a:bodyPr/>
                        <a:lstStyle/>
                        <a:p>
                          <a:pPr>
                            <a:lnSpc>
                              <a:spcPct val="107000"/>
                            </a:lnSpc>
                            <a:spcAft>
                              <a:spcPts val="0"/>
                            </a:spcAft>
                          </a:pPr>
                          <a:r>
                            <a:rPr lang="en-US" sz="1900">
                              <a:effectLst/>
                            </a:rPr>
                            <a:t> </a:t>
                          </a:r>
                          <a:endParaRPr lang="en-US" sz="1600">
                            <a:effectLst/>
                            <a:latin typeface="Times New Roman"/>
                            <a:ea typeface="Calibri"/>
                          </a:endParaRPr>
                        </a:p>
                      </a:txBody>
                      <a:tcPr marL="68580" marR="68580" marT="0" marB="0"/>
                    </a:tc>
                    <a:tc>
                      <a:txBody>
                        <a:bodyPr/>
                        <a:lstStyle/>
                        <a:p>
                          <a:pPr>
                            <a:lnSpc>
                              <a:spcPct val="107000"/>
                            </a:lnSpc>
                            <a:spcAft>
                              <a:spcPts val="0"/>
                            </a:spcAft>
                          </a:pPr>
                          <a:r>
                            <a:rPr lang="en-US" sz="1900">
                              <a:effectLst/>
                            </a:rPr>
                            <a:t> </a:t>
                          </a:r>
                          <a:endParaRPr lang="en-US" sz="1600">
                            <a:effectLst/>
                            <a:latin typeface="Times New Roman"/>
                            <a:ea typeface="Calibri"/>
                          </a:endParaRPr>
                        </a:p>
                      </a:txBody>
                      <a:tcPr marL="68580" marR="68580" marT="0" marB="0"/>
                    </a:tc>
                    <a:extLst>
                      <a:ext uri="{0D108BD9-81ED-4DB2-BD59-A6C34878D82A}">
                        <a16:rowId xmlns:a16="http://schemas.microsoft.com/office/drawing/2014/main" val="10003"/>
                      </a:ext>
                    </a:extLst>
                  </a:tr>
                  <a:tr h="639953">
                    <a:tc>
                      <a:txBody>
                        <a:bodyPr/>
                        <a:lstStyle/>
                        <a:p>
                          <a:pPr algn="ctr">
                            <a:lnSpc>
                              <a:spcPct val="107000"/>
                            </a:lnSpc>
                            <a:spcAft>
                              <a:spcPts val="0"/>
                            </a:spcAft>
                          </a:pPr>
                          <a:r>
                            <a:rPr lang="en-US" sz="1900" b="1" dirty="0">
                              <a:effectLst/>
                            </a:rPr>
                            <a:t>4</a:t>
                          </a:r>
                          <a:endParaRPr lang="en-US" sz="1600" b="1" dirty="0">
                            <a:effectLst/>
                            <a:latin typeface="Times New Roman"/>
                            <a:ea typeface="Calibri"/>
                          </a:endParaRPr>
                        </a:p>
                      </a:txBody>
                      <a:tcPr marL="68580" marR="68580" marT="0" marB="0"/>
                    </a:tc>
                    <a:tc>
                      <a:txBody>
                        <a:bodyPr/>
                        <a:lstStyle/>
                        <a:p>
                          <a:endParaRPr lang="en-US"/>
                        </a:p>
                      </a:txBody>
                      <a:tcPr marL="68580" marR="68580" marT="0" marB="0">
                        <a:blipFill>
                          <a:blip r:embed="rId7"/>
                          <a:stretch>
                            <a:fillRect l="-10896" t="-376190" r="-25662" b="-340000"/>
                          </a:stretch>
                        </a:blipFill>
                      </a:tcPr>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4"/>
                      </a:ext>
                    </a:extLst>
                  </a:tr>
                  <a:tr h="766497">
                    <a:tc>
                      <a:txBody>
                        <a:bodyPr/>
                        <a:lstStyle/>
                        <a:p>
                          <a:pPr algn="ctr">
                            <a:lnSpc>
                              <a:spcPct val="107000"/>
                            </a:lnSpc>
                            <a:spcAft>
                              <a:spcPts val="0"/>
                            </a:spcAft>
                          </a:pPr>
                          <a:r>
                            <a:rPr lang="en-US" sz="1900" b="1" dirty="0">
                              <a:effectLst/>
                            </a:rPr>
                            <a:t>5</a:t>
                          </a:r>
                          <a:endParaRPr lang="en-US" sz="1600" b="1" dirty="0">
                            <a:effectLst/>
                            <a:latin typeface="Times New Roman"/>
                            <a:ea typeface="Calibri"/>
                          </a:endParaRPr>
                        </a:p>
                      </a:txBody>
                      <a:tcPr marL="68580" marR="68580" marT="0" marB="0"/>
                    </a:tc>
                    <a:tc>
                      <a:txBody>
                        <a:bodyPr/>
                        <a:lstStyle/>
                        <a:p>
                          <a:endParaRPr lang="en-US"/>
                        </a:p>
                      </a:txBody>
                      <a:tcPr marL="68580" marR="68580" marT="0" marB="0">
                        <a:blipFill>
                          <a:blip r:embed="rId7"/>
                          <a:stretch>
                            <a:fillRect l="-10896" t="-400000" r="-25662" b="-185600"/>
                          </a:stretch>
                        </a:blipFill>
                      </a:tcPr>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5"/>
                      </a:ext>
                    </a:extLst>
                  </a:tr>
                  <a:tr h="597741">
                    <a:tc>
                      <a:txBody>
                        <a:bodyPr/>
                        <a:lstStyle/>
                        <a:p>
                          <a:pPr algn="ctr">
                            <a:lnSpc>
                              <a:spcPct val="107000"/>
                            </a:lnSpc>
                            <a:spcAft>
                              <a:spcPts val="0"/>
                            </a:spcAft>
                          </a:pPr>
                          <a:r>
                            <a:rPr lang="en-US" sz="1900" b="1" dirty="0">
                              <a:effectLst/>
                            </a:rPr>
                            <a:t>6</a:t>
                          </a:r>
                          <a:endParaRPr lang="en-US" sz="1600" b="1" dirty="0">
                            <a:effectLst/>
                            <a:latin typeface="Times New Roman"/>
                            <a:ea typeface="Calibri"/>
                          </a:endParaRPr>
                        </a:p>
                      </a:txBody>
                      <a:tcPr marL="68580" marR="68580" marT="0" marB="0"/>
                    </a:tc>
                    <a:tc>
                      <a:txBody>
                        <a:bodyPr/>
                        <a:lstStyle/>
                        <a:p>
                          <a:endParaRPr lang="en-US"/>
                        </a:p>
                      </a:txBody>
                      <a:tcPr marL="68580" marR="68580" marT="0" marB="0">
                        <a:blipFill>
                          <a:blip r:embed="rId7"/>
                          <a:stretch>
                            <a:fillRect l="-10896" t="-637755" r="-25662" b="-136735"/>
                          </a:stretch>
                        </a:blipFill>
                      </a:tcPr>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6"/>
                      </a:ext>
                    </a:extLst>
                  </a:tr>
                  <a:tr h="801785">
                    <a:tc>
                      <a:txBody>
                        <a:bodyPr/>
                        <a:lstStyle/>
                        <a:p>
                          <a:pPr algn="ctr">
                            <a:lnSpc>
                              <a:spcPct val="107000"/>
                            </a:lnSpc>
                            <a:spcAft>
                              <a:spcPts val="0"/>
                            </a:spcAft>
                          </a:pPr>
                          <a:r>
                            <a:rPr lang="en-US" sz="1900" b="1" dirty="0">
                              <a:effectLst/>
                            </a:rPr>
                            <a:t>7</a:t>
                          </a:r>
                          <a:endParaRPr lang="en-US" sz="1600" b="1" dirty="0">
                            <a:effectLst/>
                            <a:latin typeface="Times New Roman"/>
                            <a:ea typeface="Calibri"/>
                          </a:endParaRPr>
                        </a:p>
                      </a:txBody>
                      <a:tcPr marL="68580" marR="68580" marT="0" marB="0"/>
                    </a:tc>
                    <a:tc>
                      <a:txBody>
                        <a:bodyPr/>
                        <a:lstStyle/>
                        <a:p>
                          <a:endParaRPr lang="en-US"/>
                        </a:p>
                      </a:txBody>
                      <a:tcPr marL="68580" marR="68580" marT="0" marB="0">
                        <a:blipFill>
                          <a:blip r:embed="rId7"/>
                          <a:stretch>
                            <a:fillRect l="-10896" t="-547727" r="-25662" b="-1515"/>
                          </a:stretch>
                        </a:blipFill>
                      </a:tcPr>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tc>
                      <a:txBody>
                        <a:bodyPr/>
                        <a:lstStyle/>
                        <a:p>
                          <a:pPr>
                            <a:lnSpc>
                              <a:spcPct val="107000"/>
                            </a:lnSpc>
                            <a:spcAft>
                              <a:spcPts val="0"/>
                            </a:spcAft>
                          </a:pPr>
                          <a:r>
                            <a:rPr lang="en-US" sz="1900" dirty="0">
                              <a:effectLst/>
                            </a:rPr>
                            <a:t> </a:t>
                          </a:r>
                          <a:endParaRPr lang="en-US" sz="1600" dirty="0">
                            <a:effectLst/>
                            <a:latin typeface="Times New Roman"/>
                            <a:ea typeface="Calibri"/>
                          </a:endParaRPr>
                        </a:p>
                      </a:txBody>
                      <a:tcPr marL="68580" marR="68580" marT="0" marB="0"/>
                    </a:tc>
                    <a:extLst>
                      <a:ext uri="{0D108BD9-81ED-4DB2-BD59-A6C34878D82A}">
                        <a16:rowId xmlns:a16="http://schemas.microsoft.com/office/drawing/2014/main" val="10007"/>
                      </a:ext>
                    </a:extLst>
                  </a:tr>
                </a:tbl>
              </a:graphicData>
            </a:graphic>
          </p:graphicFrame>
        </mc:Fallback>
      </mc:AlternateContent>
      <p:sp>
        <p:nvSpPr>
          <p:cNvPr id="6" name="Rectangle 1"/>
          <p:cNvSpPr>
            <a:spLocks noChangeArrowheads="1"/>
          </p:cNvSpPr>
          <p:nvPr/>
        </p:nvSpPr>
        <p:spPr bwMode="auto">
          <a:xfrm>
            <a:off x="976313" y="250985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2209800" y="228600"/>
            <a:ext cx="4335418"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US" altLang="zh-CN" sz="3600" b="1" dirty="0" smtClean="0">
                <a:ln w="9525">
                  <a:noFill/>
                </a:ln>
                <a:solidFill>
                  <a:schemeClr val="accent1"/>
                </a:solidFill>
                <a:effectLst>
                  <a:outerShdw blurRad="50800" dist="38100" dir="5400000" algn="t" rotWithShape="0">
                    <a:prstClr val="black">
                      <a:alpha val="40000"/>
                    </a:prstClr>
                  </a:outerShdw>
                </a:effectLst>
                <a:latin typeface="+mj-lt"/>
                <a:ea typeface="方正卡通简体" pitchFamily="65" charset="-122"/>
              </a:rPr>
              <a:t>VÒNG 1: KHỞI ĐỘNG </a:t>
            </a:r>
            <a:endParaRPr lang="zh-CN" altLang="en-US" sz="3600" b="1" dirty="0">
              <a:ln w="9525">
                <a:noFill/>
              </a:ln>
              <a:solidFill>
                <a:schemeClr val="accent1"/>
              </a:solidFill>
              <a:effectLst>
                <a:outerShdw blurRad="50800" dist="38100" dir="5400000" algn="t" rotWithShape="0">
                  <a:prstClr val="black">
                    <a:alpha val="40000"/>
                  </a:prstClr>
                </a:outerShdw>
              </a:effectLst>
              <a:latin typeface="+mj-lt"/>
              <a:ea typeface="方正卡通简体" pitchFamily="65" charset="-122"/>
            </a:endParaRPr>
          </a:p>
        </p:txBody>
      </p:sp>
      <p:pic>
        <p:nvPicPr>
          <p:cNvPr id="26" name="StartStartQuestion-O9">
            <a:hlinkClick r:id="" action="ppaction://media"/>
            <a:extLst>
              <a:ext uri="{FF2B5EF4-FFF2-40B4-BE49-F238E27FC236}">
                <a16:creationId xmlns:a16="http://schemas.microsoft.com/office/drawing/2014/main" id="{B6FFDEF5-DE25-4D18-96BE-10A6828CDE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8695" y="838200"/>
            <a:ext cx="609600" cy="609600"/>
          </a:xfrm>
          <a:prstGeom prst="rect">
            <a:avLst/>
          </a:prstGeom>
        </p:spPr>
      </p:pic>
      <p:grpSp>
        <p:nvGrpSpPr>
          <p:cNvPr id="5" name="Group 4"/>
          <p:cNvGrpSpPr/>
          <p:nvPr/>
        </p:nvGrpSpPr>
        <p:grpSpPr>
          <a:xfrm>
            <a:off x="7315200" y="1845457"/>
            <a:ext cx="1281834" cy="3531890"/>
            <a:chOff x="7315200" y="1845457"/>
            <a:chExt cx="1281834" cy="3531890"/>
          </a:xfrm>
        </p:grpSpPr>
        <p:sp>
          <p:nvSpPr>
            <p:cNvPr id="3" name="TextBox 2"/>
            <p:cNvSpPr txBox="1"/>
            <p:nvPr/>
          </p:nvSpPr>
          <p:spPr>
            <a:xfrm>
              <a:off x="8102889" y="1845457"/>
              <a:ext cx="457200" cy="461665"/>
            </a:xfrm>
            <a:prstGeom prst="rect">
              <a:avLst/>
            </a:prstGeom>
            <a:noFill/>
          </p:spPr>
          <p:txBody>
            <a:bodyPr wrap="square" rtlCol="0">
              <a:spAutoFit/>
            </a:bodyPr>
            <a:lstStyle/>
            <a:p>
              <a:r>
                <a:rPr lang="en-US" sz="2400" b="1" dirty="0" smtClean="0">
                  <a:solidFill>
                    <a:srgbClr val="FF0000"/>
                  </a:solidFill>
                </a:rPr>
                <a:t>x</a:t>
              </a:r>
              <a:endParaRPr lang="en-US" sz="2400" b="1" dirty="0">
                <a:solidFill>
                  <a:srgbClr val="FF0000"/>
                </a:solidFill>
              </a:endParaRPr>
            </a:p>
          </p:txBody>
        </p:sp>
        <p:sp>
          <p:nvSpPr>
            <p:cNvPr id="28" name="TextBox 27"/>
            <p:cNvSpPr txBox="1"/>
            <p:nvPr/>
          </p:nvSpPr>
          <p:spPr>
            <a:xfrm>
              <a:off x="7315200" y="2425937"/>
              <a:ext cx="457200" cy="461665"/>
            </a:xfrm>
            <a:prstGeom prst="rect">
              <a:avLst/>
            </a:prstGeom>
            <a:noFill/>
          </p:spPr>
          <p:txBody>
            <a:bodyPr wrap="square" rtlCol="0">
              <a:spAutoFit/>
            </a:bodyPr>
            <a:lstStyle/>
            <a:p>
              <a:r>
                <a:rPr lang="en-US" sz="2400" b="1" dirty="0" smtClean="0">
                  <a:solidFill>
                    <a:srgbClr val="FF0000"/>
                  </a:solidFill>
                </a:rPr>
                <a:t>x</a:t>
              </a:r>
              <a:endParaRPr lang="en-US" sz="2400" b="1" dirty="0">
                <a:solidFill>
                  <a:srgbClr val="FF0000"/>
                </a:solidFill>
              </a:endParaRPr>
            </a:p>
          </p:txBody>
        </p:sp>
        <p:sp>
          <p:nvSpPr>
            <p:cNvPr id="29" name="TextBox 28"/>
            <p:cNvSpPr txBox="1"/>
            <p:nvPr/>
          </p:nvSpPr>
          <p:spPr>
            <a:xfrm>
              <a:off x="8139834" y="3018135"/>
              <a:ext cx="457200" cy="461665"/>
            </a:xfrm>
            <a:prstGeom prst="rect">
              <a:avLst/>
            </a:prstGeom>
            <a:noFill/>
          </p:spPr>
          <p:txBody>
            <a:bodyPr wrap="square" rtlCol="0">
              <a:spAutoFit/>
            </a:bodyPr>
            <a:lstStyle/>
            <a:p>
              <a:r>
                <a:rPr lang="en-US" sz="2400" b="1" dirty="0" smtClean="0">
                  <a:solidFill>
                    <a:srgbClr val="FF0000"/>
                  </a:solidFill>
                </a:rPr>
                <a:t>x</a:t>
              </a:r>
              <a:endParaRPr lang="en-US" sz="2400" b="1" dirty="0">
                <a:solidFill>
                  <a:srgbClr val="FF0000"/>
                </a:solidFill>
              </a:endParaRPr>
            </a:p>
          </p:txBody>
        </p:sp>
        <p:sp>
          <p:nvSpPr>
            <p:cNvPr id="30" name="TextBox 29"/>
            <p:cNvSpPr txBox="1"/>
            <p:nvPr/>
          </p:nvSpPr>
          <p:spPr>
            <a:xfrm>
              <a:off x="7315200" y="3544377"/>
              <a:ext cx="457200" cy="461665"/>
            </a:xfrm>
            <a:prstGeom prst="rect">
              <a:avLst/>
            </a:prstGeom>
            <a:noFill/>
          </p:spPr>
          <p:txBody>
            <a:bodyPr wrap="square" rtlCol="0">
              <a:spAutoFit/>
            </a:bodyPr>
            <a:lstStyle/>
            <a:p>
              <a:r>
                <a:rPr lang="en-US" sz="2400" b="1" dirty="0" smtClean="0">
                  <a:solidFill>
                    <a:srgbClr val="FF0000"/>
                  </a:solidFill>
                </a:rPr>
                <a:t>x</a:t>
              </a:r>
              <a:endParaRPr lang="en-US" sz="2400" b="1" dirty="0">
                <a:solidFill>
                  <a:srgbClr val="FF0000"/>
                </a:solidFill>
              </a:endParaRPr>
            </a:p>
          </p:txBody>
        </p:sp>
        <p:sp>
          <p:nvSpPr>
            <p:cNvPr id="31" name="TextBox 30"/>
            <p:cNvSpPr txBox="1"/>
            <p:nvPr/>
          </p:nvSpPr>
          <p:spPr>
            <a:xfrm>
              <a:off x="7315200" y="4235024"/>
              <a:ext cx="457200" cy="461665"/>
            </a:xfrm>
            <a:prstGeom prst="rect">
              <a:avLst/>
            </a:prstGeom>
            <a:noFill/>
          </p:spPr>
          <p:txBody>
            <a:bodyPr wrap="square" rtlCol="0">
              <a:spAutoFit/>
            </a:bodyPr>
            <a:lstStyle/>
            <a:p>
              <a:r>
                <a:rPr lang="en-US" sz="2400" b="1" dirty="0" smtClean="0">
                  <a:solidFill>
                    <a:srgbClr val="FF0000"/>
                  </a:solidFill>
                </a:rPr>
                <a:t>x</a:t>
              </a:r>
              <a:endParaRPr lang="en-US" sz="2400" b="1" dirty="0">
                <a:solidFill>
                  <a:srgbClr val="FF0000"/>
                </a:solidFill>
              </a:endParaRPr>
            </a:p>
          </p:txBody>
        </p:sp>
        <p:sp>
          <p:nvSpPr>
            <p:cNvPr id="32" name="TextBox 31"/>
            <p:cNvSpPr txBox="1"/>
            <p:nvPr/>
          </p:nvSpPr>
          <p:spPr>
            <a:xfrm>
              <a:off x="8079798" y="4915682"/>
              <a:ext cx="457200" cy="461665"/>
            </a:xfrm>
            <a:prstGeom prst="rect">
              <a:avLst/>
            </a:prstGeom>
            <a:noFill/>
          </p:spPr>
          <p:txBody>
            <a:bodyPr wrap="square" rtlCol="0">
              <a:spAutoFit/>
            </a:bodyPr>
            <a:lstStyle/>
            <a:p>
              <a:r>
                <a:rPr lang="en-US" sz="2400" b="1" dirty="0" smtClean="0">
                  <a:solidFill>
                    <a:srgbClr val="FF0000"/>
                  </a:solidFill>
                </a:rPr>
                <a:t>x</a:t>
              </a:r>
              <a:endParaRPr lang="en-US" sz="2400" b="1" dirty="0">
                <a:solidFill>
                  <a:srgbClr val="FF0000"/>
                </a:solidFill>
              </a:endParaRPr>
            </a:p>
          </p:txBody>
        </p:sp>
      </p:grpSp>
      <p:sp>
        <p:nvSpPr>
          <p:cNvPr id="33" name="TextBox 32"/>
          <p:cNvSpPr txBox="1"/>
          <p:nvPr/>
        </p:nvSpPr>
        <p:spPr>
          <a:xfrm>
            <a:off x="8102889" y="5590536"/>
            <a:ext cx="457200" cy="461665"/>
          </a:xfrm>
          <a:prstGeom prst="rect">
            <a:avLst/>
          </a:prstGeom>
          <a:noFill/>
        </p:spPr>
        <p:txBody>
          <a:bodyPr wrap="square" rtlCol="0">
            <a:spAutoFit/>
          </a:bodyPr>
          <a:lstStyle/>
          <a:p>
            <a:r>
              <a:rPr lang="en-US" sz="2400" b="1" dirty="0" smtClean="0">
                <a:solidFill>
                  <a:srgbClr val="FF0000"/>
                </a:solidFill>
              </a:rPr>
              <a:t>x</a:t>
            </a:r>
            <a:endParaRPr lang="en-US" sz="2400" b="1" dirty="0">
              <a:solidFill>
                <a:srgbClr val="FF0000"/>
              </a:solidFill>
            </a:endParaRPr>
          </a:p>
        </p:txBody>
      </p:sp>
      <p:pic>
        <p:nvPicPr>
          <p:cNvPr id="19" name="Picture 12" descr="Digit 60"/>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8569" y="206325"/>
            <a:ext cx="1208465" cy="66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459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
                                        </p:tgtEl>
                                      </p:cBhvr>
                                    </p:cmd>
                                  </p:childTnLst>
                                </p:cTn>
                              </p:par>
                              <p:par>
                                <p:cTn id="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8" dur="4500" fill="hold"/>
                                        <p:tgtEl>
                                          <p:spTgt spid="9"/>
                                        </p:tgtEl>
                                        <p:attrNameLst>
                                          <p:attrName>ppt_x</p:attrName>
                                          <p:attrName>ppt_y</p:attrName>
                                        </p:attrNameLst>
                                      </p:cBhvr>
                                      <p:rCtr x="53819" y="-39321"/>
                                    </p:animMotion>
                                  </p:childTnLst>
                                </p:cTn>
                              </p:par>
                              <p:par>
                                <p:cTn id="9"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10" dur="4900" fill="hold"/>
                                        <p:tgtEl>
                                          <p:spTgt spid="11"/>
                                        </p:tgtEl>
                                        <p:attrNameLst>
                                          <p:attrName>ppt_x</p:attrName>
                                          <p:attrName>ppt_y</p:attrName>
                                        </p:attrNameLst>
                                      </p:cBhvr>
                                      <p:rCtr x="-63125" y="-1204"/>
                                    </p:animMotion>
                                  </p:childTnLst>
                                </p:cTn>
                              </p:par>
                              <p:par>
                                <p:cTn id="11"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12" dur="5000" fill="hold"/>
                                        <p:tgtEl>
                                          <p:spTgt spid="10"/>
                                        </p:tgtEl>
                                        <p:attrNameLst>
                                          <p:attrName>ppt_x</p:attrName>
                                          <p:attrName>ppt_y</p:attrName>
                                        </p:attrNameLst>
                                      </p:cBhvr>
                                      <p:rCtr x="-48125" y="-50401"/>
                                    </p:animMotion>
                                  </p:childTnLst>
                                </p:cTn>
                              </p:par>
                              <p:par>
                                <p:cTn id="13" presetID="0" presetClass="path" presetSubtype="0" accel="50000" decel="50000" fill="hold" nodeType="withEffect">
                                  <p:stCondLst>
                                    <p:cond delay="0"/>
                                  </p:stCondLst>
                                  <p:childTnLst>
                                    <p:animMotion origin="layout" path="M -0.00712 0.00556 C 0.03767 -0.01597 0.07534 -0.08148 0.12343 -0.10208 C 0.17239 -0.12222 0.21822 -0.12013 0.28507 -0.11782 C 0.35225 -0.11574 0.44427 -0.08055 0.52534 -0.08958 C 0.60677 -0.09837 0.70364 -0.12129 0.77187 -0.17152 C 0.8401 -0.22199 0.88541 -0.28912 0.93507 -0.39074 C 0.98472 -0.49236 1.04149 -0.69976 1.06944 -0.78078 " pathEditMode="relative" rAng="0" ptsTypes="aaaaaaa">
                                      <p:cBhvr>
                                        <p:cTn id="14" dur="4500" fill="hold"/>
                                        <p:tgtEl>
                                          <p:spTgt spid="15"/>
                                        </p:tgtEl>
                                        <p:attrNameLst>
                                          <p:attrName>ppt_x</p:attrName>
                                          <p:attrName>ppt_y</p:attrName>
                                        </p:attrNameLst>
                                      </p:cBhvr>
                                      <p:rCtr x="53819" y="-39329"/>
                                    </p:animMotion>
                                  </p:childTnLst>
                                </p:cTn>
                              </p:par>
                              <p:par>
                                <p:cTn id="15" presetID="0" presetClass="path" presetSubtype="0" accel="50000" decel="50000" fill="hold" nodeType="withEffect">
                                  <p:stCondLst>
                                    <p:cond delay="0"/>
                                  </p:stCondLst>
                                  <p:childTnLst>
                                    <p:animMotion origin="layout" path="M -0.01181 -0.00787 C 0.03299 -0.0294 0.07066 -0.09491 0.11875 -0.11551 C 0.16771 -0.13565 0.21354 -0.13356 0.28038 -0.13125 C 0.34757 -0.12917 0.43958 -0.09398 0.52066 -0.10301 C 0.60208 -0.1118 0.69896 -0.13472 0.76719 -0.18495 C 0.83542 -0.23542 0.88073 -0.30255 0.93038 -0.40417 C 0.98003 -0.50579 1.0368 -0.71319 1.06476 -0.79421 " pathEditMode="relative" rAng="0" ptsTypes="aaaaaaa">
                                      <p:cBhvr>
                                        <p:cTn id="16" dur="4500" fill="hold"/>
                                        <p:tgtEl>
                                          <p:spTgt spid="16"/>
                                        </p:tgtEl>
                                        <p:attrNameLst>
                                          <p:attrName>ppt_x</p:attrName>
                                          <p:attrName>ppt_y</p:attrName>
                                        </p:attrNameLst>
                                      </p:cBhvr>
                                      <p:rCtr x="53819" y="-39306"/>
                                    </p:animMotion>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par>
                                <p:cTn id="31" presetID="31" presetClass="exit" presetSubtype="0" fill="hold" nodeType="withEffect">
                                  <p:stCondLst>
                                    <p:cond delay="63000"/>
                                  </p:stCondLst>
                                  <p:iterate type="lt">
                                    <p:tmPct val="5000"/>
                                  </p:iterate>
                                  <p:childTnLst>
                                    <p:anim calcmode="lin" valueType="num">
                                      <p:cBhvr>
                                        <p:cTn id="32" dur="1000"/>
                                        <p:tgtEl>
                                          <p:spTgt spid="19"/>
                                        </p:tgtEl>
                                        <p:attrNameLst>
                                          <p:attrName>ppt_w</p:attrName>
                                        </p:attrNameLst>
                                      </p:cBhvr>
                                      <p:tavLst>
                                        <p:tav tm="0">
                                          <p:val>
                                            <p:strVal val="ppt_w"/>
                                          </p:val>
                                        </p:tav>
                                        <p:tav tm="100000">
                                          <p:val>
                                            <p:fltVal val="0"/>
                                          </p:val>
                                        </p:tav>
                                      </p:tavLst>
                                    </p:anim>
                                    <p:anim calcmode="lin" valueType="num">
                                      <p:cBhvr>
                                        <p:cTn id="33" dur="1000"/>
                                        <p:tgtEl>
                                          <p:spTgt spid="19"/>
                                        </p:tgtEl>
                                        <p:attrNameLst>
                                          <p:attrName>ppt_h</p:attrName>
                                        </p:attrNameLst>
                                      </p:cBhvr>
                                      <p:tavLst>
                                        <p:tav tm="0">
                                          <p:val>
                                            <p:strVal val="ppt_h"/>
                                          </p:val>
                                        </p:tav>
                                        <p:tav tm="100000">
                                          <p:val>
                                            <p:fltVal val="0"/>
                                          </p:val>
                                        </p:tav>
                                      </p:tavLst>
                                    </p:anim>
                                    <p:anim calcmode="lin" valueType="num">
                                      <p:cBhvr>
                                        <p:cTn id="34" dur="1000"/>
                                        <p:tgtEl>
                                          <p:spTgt spid="19"/>
                                        </p:tgtEl>
                                        <p:attrNameLst>
                                          <p:attrName>style.rotation</p:attrName>
                                        </p:attrNameLst>
                                      </p:cBhvr>
                                      <p:tavLst>
                                        <p:tav tm="0">
                                          <p:val>
                                            <p:fltVal val="0"/>
                                          </p:val>
                                        </p:tav>
                                        <p:tav tm="100000">
                                          <p:val>
                                            <p:fltVal val="90"/>
                                          </p:val>
                                        </p:tav>
                                      </p:tavLst>
                                    </p:anim>
                                    <p:animEffect transition="out" filter="fade">
                                      <p:cBhvr>
                                        <p:cTn id="35" dur="1000"/>
                                        <p:tgtEl>
                                          <p:spTgt spid="19"/>
                                        </p:tgtEl>
                                      </p:cBhvr>
                                    </p:animEffect>
                                    <p:set>
                                      <p:cBhvr>
                                        <p:cTn id="36"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3">
                <p:cTn id="37" fill="hold" display="0">
                  <p:stCondLst>
                    <p:cond delay="indefinite"/>
                  </p:stCondLst>
                  <p:endCondLst>
                    <p:cond evt="onStopAudio" delay="0">
                      <p:tgtEl>
                        <p:sldTgt/>
                      </p:tgtEl>
                    </p:cond>
                  </p:endCondLst>
                </p:cTn>
                <p:tgtEl>
                  <p:spTgt spid="26"/>
                </p:tgtEl>
              </p:cMediaNode>
            </p:audio>
          </p:childTnLst>
        </p:cTn>
      </p:par>
    </p:tnLst>
    <p:bldLst>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ongngaiva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1"/>
          </a:xfrm>
          <a:prstGeom prst="rect">
            <a:avLst/>
          </a:prstGeom>
        </p:spPr>
      </p:pic>
    </p:spTree>
    <p:extLst>
      <p:ext uri="{BB962C8B-B14F-4D97-AF65-F5344CB8AC3E}">
        <p14:creationId xmlns:p14="http://schemas.microsoft.com/office/powerpoint/2010/main" val="272793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457200" y="76200"/>
            <a:ext cx="8610600" cy="1152128"/>
          </a:xfrm>
          <a:prstGeom prst="roundRect">
            <a:avLst/>
          </a:prstGeom>
          <a:solidFill>
            <a:schemeClr val="accent2">
              <a:lumMod val="50000"/>
              <a:alpha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solidFill>
                <a:prstClr val="white"/>
              </a:solidFill>
            </a:endParaRPr>
          </a:p>
        </p:txBody>
      </p:sp>
      <p:sp>
        <p:nvSpPr>
          <p:cNvPr id="5" name="Rectangle 4"/>
          <p:cNvSpPr/>
          <p:nvPr/>
        </p:nvSpPr>
        <p:spPr>
          <a:xfrm>
            <a:off x="359532" y="1628800"/>
            <a:ext cx="8424936" cy="4536504"/>
          </a:xfrm>
          <a:prstGeom prst="rect">
            <a:avLst/>
          </a:prstGeom>
          <a:solidFill>
            <a:schemeClr val="accent2">
              <a:lumMod val="50000"/>
              <a:alpha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 name="Title 1"/>
          <p:cNvSpPr>
            <a:spLocks noGrp="1"/>
          </p:cNvSpPr>
          <p:nvPr>
            <p:ph type="title"/>
          </p:nvPr>
        </p:nvSpPr>
        <p:spPr>
          <a:xfrm>
            <a:off x="685800" y="119199"/>
            <a:ext cx="8229600" cy="1066129"/>
          </a:xfrm>
        </p:spPr>
        <p:txBody>
          <a:bodyPr>
            <a:noAutofit/>
          </a:bodyPr>
          <a:lstStyle/>
          <a:p>
            <a:pPr algn="l"/>
            <a:r>
              <a:rPr lang="en-US" sz="3600" b="1" dirty="0" smtClean="0">
                <a:solidFill>
                  <a:srgbClr val="FFFF00"/>
                </a:solidFill>
                <a:latin typeface="Times New Roman" pitchFamily="18" charset="0"/>
                <a:cs typeface="Times New Roman" pitchFamily="18" charset="0"/>
              </a:rPr>
              <a:t>VÒNG 2: VƯỢT CHƯỚNG NGẠI VẬT </a:t>
            </a:r>
            <a:endParaRPr lang="vi-VN" sz="3600" b="1"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39346"/>
            <a:ext cx="8229600" cy="4525963"/>
          </a:xfrm>
        </p:spPr>
        <p:txBody>
          <a:bodyPr>
            <a:normAutofit/>
          </a:bodyPr>
          <a:lstStyle/>
          <a:p>
            <a:pPr marL="0" lvl="0" indent="0">
              <a:buNone/>
            </a:pP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Mỗi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đội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sẽ</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cử</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đại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diện</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lên</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bốc</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thăm</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mật</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thư</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sau</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đó</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cả</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đội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sẽ</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giải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đáp</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mật</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thư</a:t>
            </a:r>
            <a:r>
              <a:rPr lang="en-US" sz="4000" b="1" dirty="0" smtClean="0">
                <a:solidFill>
                  <a:schemeClr val="bg1"/>
                </a:solidFill>
                <a:latin typeface="Times New Roman" pitchFamily="18" charset="0"/>
                <a:cs typeface="Times New Roman" pitchFamily="18" charset="0"/>
              </a:rPr>
              <a:t>.                                                       </a:t>
            </a:r>
            <a:r>
              <a:rPr lang="en-US" sz="4000" b="1" dirty="0" smtClean="0">
                <a:solidFill>
                  <a:prstClr val="white"/>
                </a:solidFill>
                <a:latin typeface="Times New Roman" pitchFamily="18" charset="0"/>
                <a:cs typeface="Times New Roman" pitchFamily="18" charset="0"/>
              </a:rPr>
              <a:t> </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Mỗi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cá</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nhân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làm</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đúng</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đội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sẽ</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được</a:t>
            </a:r>
            <a:r>
              <a:rPr lang="en-US" sz="4000" b="1" dirty="0">
                <a:solidFill>
                  <a:prstClr val="white"/>
                </a:solidFill>
                <a:latin typeface="Times New Roman" pitchFamily="18" charset="0"/>
                <a:cs typeface="Times New Roman" pitchFamily="18" charset="0"/>
              </a:rPr>
              <a:t> 5 </a:t>
            </a:r>
            <a:r>
              <a:rPr lang="en-US" sz="4000" b="1" dirty="0" err="1">
                <a:solidFill>
                  <a:prstClr val="white"/>
                </a:solidFill>
                <a:latin typeface="Times New Roman" pitchFamily="18" charset="0"/>
                <a:cs typeface="Times New Roman" pitchFamily="18" charset="0"/>
              </a:rPr>
              <a:t>điểm</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làm</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sai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không</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bị</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trừ</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điểm</a:t>
            </a:r>
            <a:r>
              <a:rPr lang="en-US" sz="4000" b="1" dirty="0">
                <a:solidFill>
                  <a:prstClr val="white"/>
                </a:solidFill>
                <a:latin typeface="Times New Roman" pitchFamily="18" charset="0"/>
                <a:cs typeface="Times New Roman" pitchFamily="18" charset="0"/>
              </a:rPr>
              <a:t>. </a:t>
            </a:r>
            <a:endParaRPr lang="vi-VN" sz="4000" b="1" dirty="0">
              <a:solidFill>
                <a:prstClr val="white"/>
              </a:solidFill>
              <a:latin typeface="Times New Roman" pitchFamily="18" charset="0"/>
              <a:cs typeface="Times New Roman" pitchFamily="18" charset="0"/>
            </a:endParaRPr>
          </a:p>
          <a:p>
            <a:pPr marL="0" indent="0" algn="just">
              <a:buNone/>
            </a:pPr>
            <a:r>
              <a:rPr lang="en-US" sz="4000" b="1" dirty="0" smtClean="0">
                <a:solidFill>
                  <a:schemeClr val="bg1"/>
                </a:solidFill>
                <a:latin typeface="Times New Roman" pitchFamily="18" charset="0"/>
                <a:cs typeface="Times New Roman" pitchFamily="18" charset="0"/>
              </a:rPr>
              <a:t> </a:t>
            </a:r>
          </a:p>
          <a:p>
            <a:pPr marL="0" indent="0" algn="just">
              <a:buNone/>
            </a:pPr>
            <a:endParaRPr lang="en-US" sz="4000" b="1" dirty="0" smtClean="0">
              <a:solidFill>
                <a:schemeClr val="bg1"/>
              </a:solidFill>
              <a:latin typeface="Times New Roman" pitchFamily="18" charset="0"/>
              <a:cs typeface="Times New Roman" pitchFamily="18" charset="0"/>
            </a:endParaRPr>
          </a:p>
          <a:p>
            <a:pPr marL="0" indent="0" algn="just">
              <a:buNone/>
            </a:pPr>
            <a:endParaRPr lang="vi-VN" sz="2400" b="1" dirty="0">
              <a:solidFill>
                <a:srgbClr val="FF0000"/>
              </a:solidFill>
            </a:endParaRPr>
          </a:p>
        </p:txBody>
      </p:sp>
      <p:pic>
        <p:nvPicPr>
          <p:cNvPr id="7" name="Heispirate-Dangcapnhat_3q3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9396" y="2564904"/>
            <a:ext cx="457200" cy="609600"/>
          </a:xfrm>
          <a:prstGeom prst="rect">
            <a:avLst/>
          </a:prstGeom>
        </p:spPr>
      </p:pic>
    </p:spTree>
    <p:extLst>
      <p:ext uri="{BB962C8B-B14F-4D97-AF65-F5344CB8AC3E}">
        <p14:creationId xmlns:p14="http://schemas.microsoft.com/office/powerpoint/2010/main" val="3377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615" fill="hold"/>
                                        <p:tgtEl>
                                          <p:spTgt spid="7"/>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600"/>
                                        <p:tgtEl>
                                          <p:spTgt spid="5"/>
                                        </p:tgtEl>
                                      </p:cBhvr>
                                    </p:animEffect>
                                    <p:anim calcmode="lin" valueType="num">
                                      <p:cBhvr>
                                        <p:cTn id="15" dur="600" fill="hold"/>
                                        <p:tgtEl>
                                          <p:spTgt spid="5"/>
                                        </p:tgtEl>
                                        <p:attrNameLst>
                                          <p:attrName>ppt_x</p:attrName>
                                        </p:attrNameLst>
                                      </p:cBhvr>
                                      <p:tavLst>
                                        <p:tav tm="0">
                                          <p:val>
                                            <p:strVal val="#ppt_x"/>
                                          </p:val>
                                        </p:tav>
                                        <p:tav tm="100000">
                                          <p:val>
                                            <p:strVal val="#ppt_x"/>
                                          </p:val>
                                        </p:tav>
                                      </p:tavLst>
                                    </p:anim>
                                    <p:anim calcmode="lin" valueType="num">
                                      <p:cBhvr>
                                        <p:cTn id="16" dur="600" fill="hold"/>
                                        <p:tgtEl>
                                          <p:spTgt spid="5"/>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17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400"/>
                                        <p:tgtEl>
                                          <p:spTgt spid="2"/>
                                        </p:tgtEl>
                                      </p:cBhvr>
                                    </p:animEffect>
                                  </p:childTnLst>
                                </p:cTn>
                              </p:par>
                              <p:par>
                                <p:cTn id="20" presetID="41" presetClass="entr" presetSubtype="0" fill="hold" grpId="0" nodeType="withEffect">
                                  <p:stCondLst>
                                    <p:cond delay="5400"/>
                                  </p:stCondLst>
                                  <p:iterate type="lt">
                                    <p:tmPct val="10000"/>
                                  </p:iterate>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4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4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4" dur="4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4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400" tmFilter="0,0; .5, 1; 1, 1"/>
                                        <p:tgtEl>
                                          <p:spTgt spid="3">
                                            <p:txEl>
                                              <p:pRg st="0" end="0"/>
                                            </p:txEl>
                                          </p:spTgt>
                                        </p:tgtEl>
                                      </p:cBhvr>
                                    </p:animEffect>
                                  </p:childTnLst>
                                </p:cTn>
                              </p:par>
                              <p:par>
                                <p:cTn id="27" presetID="41" presetClass="entr" presetSubtype="0" fill="hold" grpId="0" nodeType="withEffect">
                                  <p:stCondLst>
                                    <p:cond delay="5400"/>
                                  </p:stCondLst>
                                  <p:iterate type="lt">
                                    <p:tmPct val="10000"/>
                                  </p:iterate>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4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4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1" dur="4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4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4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7"/>
                </p:tgtEl>
              </p:cMediaNode>
            </p:audio>
          </p:childTnLst>
        </p:cTn>
      </p:par>
    </p:tnLst>
    <p:bldLst>
      <p:bldP spid="6" grpId="0" animBg="1"/>
      <p:bldP spid="5" grpId="0" animBg="1"/>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Diagram 3"/>
              <p:cNvGraphicFramePr/>
              <p:nvPr>
                <p:extLst>
                  <p:ext uri="{D42A27DB-BD31-4B8C-83A1-F6EECF244321}">
                    <p14:modId xmlns:p14="http://schemas.microsoft.com/office/powerpoint/2010/main" val="1466180361"/>
                  </p:ext>
                </p:extLst>
              </p:nvPr>
            </p:nvGraphicFramePr>
            <p:xfrm>
              <a:off x="0" y="0"/>
              <a:ext cx="9067800" cy="678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Diagram 3"/>
              <p:cNvGraphicFramePr/>
              <p:nvPr>
                <p:extLst>
                  <p:ext uri="{D42A27DB-BD31-4B8C-83A1-F6EECF244321}">
                    <p14:modId xmlns:p14="http://schemas.microsoft.com/office/powerpoint/2010/main" val="1466180361"/>
                  </p:ext>
                </p:extLst>
              </p:nvPr>
            </p:nvGraphicFramePr>
            <p:xfrm>
              <a:off x="0" y="0"/>
              <a:ext cx="9067800" cy="6781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5" name="TextBox 4"/>
          <p:cNvSpPr txBox="1"/>
          <p:nvPr/>
        </p:nvSpPr>
        <p:spPr>
          <a:xfrm>
            <a:off x="800100" y="52715"/>
            <a:ext cx="2590800" cy="461665"/>
          </a:xfrm>
          <a:prstGeom prst="rect">
            <a:avLst/>
          </a:prstGeom>
          <a:noFill/>
        </p:spPr>
        <p:txBody>
          <a:bodyPr wrap="square" rtlCol="0">
            <a:spAutoFit/>
          </a:bodyPr>
          <a:lstStyle/>
          <a:p>
            <a:pPr algn="ctr"/>
            <a:r>
              <a:rPr lang="en-US" sz="2400" b="1" dirty="0" smtClean="0">
                <a:solidFill>
                  <a:srgbClr val="FF0000"/>
                </a:solidFill>
                <a:latin typeface="Times New Roman" pitchFamily="18" charset="0"/>
                <a:cs typeface="Times New Roman" pitchFamily="18" charset="0"/>
              </a:rPr>
              <a:t>MẬT THƯ 1 </a:t>
            </a:r>
            <a:endParaRPr lang="en-US" sz="2400" b="1" dirty="0">
              <a:solidFill>
                <a:srgbClr val="FF0000"/>
              </a:solidFill>
              <a:latin typeface="Times New Roman" pitchFamily="18" charset="0"/>
              <a:cs typeface="Times New Roman" pitchFamily="18" charset="0"/>
            </a:endParaRPr>
          </a:p>
        </p:txBody>
      </p:sp>
      <p:sp>
        <p:nvSpPr>
          <p:cNvPr id="6" name="TextBox 5"/>
          <p:cNvSpPr txBox="1"/>
          <p:nvPr/>
        </p:nvSpPr>
        <p:spPr>
          <a:xfrm>
            <a:off x="5715000" y="152400"/>
            <a:ext cx="24384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MẬT THƯ  2 </a:t>
            </a:r>
            <a:endParaRPr lang="en-US" sz="2400" b="1" dirty="0">
              <a:solidFill>
                <a:srgbClr val="FF0000"/>
              </a:solidFill>
              <a:latin typeface="Times New Roman" pitchFamily="18" charset="0"/>
              <a:cs typeface="Times New Roman" pitchFamily="18" charset="0"/>
            </a:endParaRPr>
          </a:p>
        </p:txBody>
      </p:sp>
      <p:sp>
        <p:nvSpPr>
          <p:cNvPr id="2" name="TextBox 1"/>
          <p:cNvSpPr txBox="1"/>
          <p:nvPr/>
        </p:nvSpPr>
        <p:spPr>
          <a:xfrm>
            <a:off x="914400" y="3400425"/>
            <a:ext cx="21336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MẬT THƯ 3 </a:t>
            </a:r>
            <a:endParaRPr lang="en-US" sz="2400" b="1" dirty="0">
              <a:solidFill>
                <a:srgbClr val="FF0000"/>
              </a:solidFill>
              <a:latin typeface="Times New Roman" pitchFamily="18" charset="0"/>
              <a:cs typeface="Times New Roman" pitchFamily="18" charset="0"/>
            </a:endParaRPr>
          </a:p>
        </p:txBody>
      </p:sp>
      <p:sp>
        <p:nvSpPr>
          <p:cNvPr id="3" name="TextBox 2"/>
          <p:cNvSpPr txBox="1"/>
          <p:nvPr/>
        </p:nvSpPr>
        <p:spPr>
          <a:xfrm>
            <a:off x="6172200" y="3382833"/>
            <a:ext cx="21336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MẬT THƯ 4 </a:t>
            </a:r>
            <a:endParaRPr lang="en-US" sz="2400" b="1" dirty="0">
              <a:solidFill>
                <a:srgbClr val="FF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TextBox 6"/>
              <p:cNvSpPr txBox="1"/>
              <p:nvPr/>
            </p:nvSpPr>
            <p:spPr>
              <a:xfrm>
                <a:off x="152400" y="514380"/>
                <a:ext cx="4343400" cy="843051"/>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Dùng </a:t>
                </a:r>
                <a:r>
                  <a:rPr lang="en-US" sz="2400" b="1" dirty="0" err="1" smtClean="0">
                    <a:latin typeface="Times New Roman" pitchFamily="18" charset="0"/>
                    <a:cs typeface="Times New Roman" pitchFamily="18" charset="0"/>
                  </a:rPr>
                  <a:t>thước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để</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vẽ</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tia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Ot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14:m>
                  <m:oMath xmlns:m="http://schemas.openxmlformats.org/officeDocument/2006/math">
                    <m:acc>
                      <m:accPr>
                        <m:chr m:val="̂"/>
                        <m:ctrlPr>
                          <a:rPr lang="en-US" sz="2400" b="1" i="1" smtClean="0">
                            <a:latin typeface="Cambria Math" panose="02040503050406030204" pitchFamily="18" charset="0"/>
                          </a:rPr>
                        </m:ctrlPr>
                      </m:accPr>
                      <m:e>
                        <m:r>
                          <a:rPr lang="en-US" sz="2400" b="1" i="1" smtClean="0">
                            <a:latin typeface="Cambria Math"/>
                          </a:rPr>
                          <m:t>𝒙𝑶𝒚</m:t>
                        </m:r>
                      </m:e>
                    </m:acc>
                  </m:oMath>
                </a14:m>
                <a:endParaRPr lang="en-US" sz="2400" b="1" dirty="0">
                  <a:latin typeface="Times New Roman" pitchFamily="18" charset="0"/>
                  <a:cs typeface="Times New Roman"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2400" y="514380"/>
                <a:ext cx="4343400" cy="843051"/>
              </a:xfrm>
              <a:prstGeom prst="rect">
                <a:avLst/>
              </a:prstGeom>
              <a:blipFill>
                <a:blip r:embed="rId12"/>
                <a:stretch>
                  <a:fillRect l="-2104" t="-5755" b="-15108"/>
                </a:stretch>
              </a:blipFill>
            </p:spPr>
            <p:txBody>
              <a:bodyPr/>
              <a:lstStyle/>
              <a:p>
                <a:r>
                  <a:rPr lang="en-US">
                    <a:noFill/>
                  </a:rPr>
                  <a:t> </a:t>
                </a:r>
              </a:p>
            </p:txBody>
          </p:sp>
        </mc:Fallback>
      </mc:AlternateContent>
      <p:sp>
        <p:nvSpPr>
          <p:cNvPr id="8" name="TextBox 7"/>
          <p:cNvSpPr txBox="1"/>
          <p:nvPr/>
        </p:nvSpPr>
        <p:spPr>
          <a:xfrm>
            <a:off x="914400" y="1357431"/>
            <a:ext cx="2133600" cy="369332"/>
          </a:xfrm>
          <a:prstGeom prst="rect">
            <a:avLst/>
          </a:prstGeom>
          <a:noFill/>
        </p:spPr>
        <p:txBody>
          <a:bodyPr wrap="square" rtlCol="0">
            <a:spAutoFit/>
          </a:bodyPr>
          <a:lstStyle/>
          <a:p>
            <a:endParaRPr lang="en-US" dirty="0"/>
          </a:p>
        </p:txBody>
      </p:sp>
      <p:pic>
        <p:nvPicPr>
          <p:cNvPr id="9" name="Picture 8"/>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7700" y="1542095"/>
            <a:ext cx="2400300" cy="1582103"/>
          </a:xfrm>
          <a:prstGeom prst="rect">
            <a:avLst/>
          </a:prstGeom>
          <a:noFill/>
          <a:ln>
            <a:noFill/>
          </a:ln>
        </p:spPr>
      </p:pic>
      <p:sp>
        <p:nvSpPr>
          <p:cNvPr id="11" name="TextBox 10"/>
          <p:cNvSpPr txBox="1"/>
          <p:nvPr/>
        </p:nvSpPr>
        <p:spPr>
          <a:xfrm>
            <a:off x="6172200" y="1828800"/>
            <a:ext cx="2133600" cy="369332"/>
          </a:xfrm>
          <a:prstGeom prst="rect">
            <a:avLst/>
          </a:prstGeom>
          <a:noFill/>
        </p:spPr>
        <p:txBody>
          <a:bodyPr wrap="square" rtlCol="0">
            <a:spAutoFit/>
          </a:bodyPr>
          <a:lstStyle/>
          <a:p>
            <a:endParaRPr lang="en-US" dirty="0"/>
          </a:p>
        </p:txBody>
      </p:sp>
      <p:pic>
        <p:nvPicPr>
          <p:cNvPr id="12" name="Picture 1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40704" y="1542098"/>
            <a:ext cx="2436495" cy="1345884"/>
          </a:xfrm>
          <a:prstGeom prst="rect">
            <a:avLst/>
          </a:prstGeom>
          <a:noFill/>
          <a:ln>
            <a:noFill/>
          </a:ln>
        </p:spPr>
      </p:pic>
      <mc:AlternateContent xmlns:mc="http://schemas.openxmlformats.org/markup-compatibility/2006" xmlns:a14="http://schemas.microsoft.com/office/drawing/2010/main">
        <mc:Choice Requires="a14">
          <p:sp>
            <p:nvSpPr>
              <p:cNvPr id="13" name="TextBox 12"/>
              <p:cNvSpPr txBox="1"/>
              <p:nvPr/>
            </p:nvSpPr>
            <p:spPr>
              <a:xfrm>
                <a:off x="228600" y="4038600"/>
                <a:ext cx="3962400" cy="843308"/>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Dùng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thước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thẳng</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vẽ</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Ot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a:rPr>
                          <m:t>𝒎𝑶𝒏</m:t>
                        </m:r>
                      </m:e>
                    </m:acc>
                  </m:oMath>
                </a14:m>
                <a:r>
                  <a:rPr lang="en-US" sz="2400" b="1" dirty="0">
                    <a:latin typeface="Times New Roman" pitchFamily="18" charset="0"/>
                    <a:cs typeface="Times New Roman" pitchFamily="18" charset="0"/>
                  </a:rPr>
                  <a:t>.</a:t>
                </a:r>
              </a:p>
            </p:txBody>
          </p:sp>
        </mc:Choice>
        <mc:Fallback xmlns="">
          <p:sp>
            <p:nvSpPr>
              <p:cNvPr id="13" name="TextBox 12"/>
              <p:cNvSpPr txBox="1">
                <a:spLocks noRot="1" noChangeAspect="1" noMove="1" noResize="1" noEditPoints="1" noAdjustHandles="1" noChangeArrowheads="1" noChangeShapeType="1" noTextEdit="1"/>
              </p:cNvSpPr>
              <p:nvPr/>
            </p:nvSpPr>
            <p:spPr>
              <a:xfrm>
                <a:off x="228600" y="4038600"/>
                <a:ext cx="3962400" cy="843308"/>
              </a:xfrm>
              <a:prstGeom prst="rect">
                <a:avLst/>
              </a:prstGeom>
              <a:blipFill>
                <a:blip r:embed="rId15"/>
                <a:stretch>
                  <a:fillRect l="-2462" t="-5797" b="-15217"/>
                </a:stretch>
              </a:blipFill>
            </p:spPr>
            <p:txBody>
              <a:bodyPr/>
              <a:lstStyle/>
              <a:p>
                <a:r>
                  <a:rPr lang="en-US">
                    <a:noFill/>
                  </a:rPr>
                  <a:t> </a:t>
                </a:r>
              </a:p>
            </p:txBody>
          </p:sp>
        </mc:Fallback>
      </mc:AlternateContent>
      <p:pic>
        <p:nvPicPr>
          <p:cNvPr id="15" name="Picture 14"/>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71600" y="4800600"/>
            <a:ext cx="2247900" cy="1743075"/>
          </a:xfrm>
          <a:prstGeom prst="rect">
            <a:avLst/>
          </a:prstGeom>
          <a:noFill/>
          <a:ln>
            <a:noFill/>
          </a:ln>
        </p:spPr>
      </p:pic>
      <p:pic>
        <p:nvPicPr>
          <p:cNvPr id="17" name="Picture 16"/>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40704" y="5486400"/>
            <a:ext cx="3046095" cy="838200"/>
          </a:xfrm>
          <a:prstGeom prst="rect">
            <a:avLst/>
          </a:prstGeom>
          <a:noFill/>
          <a:ln>
            <a:noFill/>
          </a:ln>
        </p:spPr>
      </p:pic>
      <mc:AlternateContent xmlns:mc="http://schemas.openxmlformats.org/markup-compatibility/2006" xmlns:a14="http://schemas.microsoft.com/office/drawing/2010/main">
        <mc:Choice Requires="a14">
          <p:sp>
            <p:nvSpPr>
              <p:cNvPr id="18" name="TextBox 17"/>
              <p:cNvSpPr txBox="1"/>
              <p:nvPr/>
            </p:nvSpPr>
            <p:spPr>
              <a:xfrm>
                <a:off x="5105400" y="4229100"/>
                <a:ext cx="3886200" cy="850426"/>
              </a:xfrm>
              <a:prstGeom prst="rect">
                <a:avLst/>
              </a:prstGeom>
              <a:noFill/>
            </p:spPr>
            <p:txBody>
              <a:bodyPr wrap="square" rtlCol="0">
                <a:spAutoFit/>
              </a:bodyPr>
              <a:lstStyle/>
              <a:p>
                <a:r>
                  <a:rPr lang="en-US" sz="2400" b="1" dirty="0" err="1">
                    <a:latin typeface="Times New Roman" pitchFamily="18" charset="0"/>
                    <a:cs typeface="Times New Roman" pitchFamily="18" charset="0"/>
                  </a:rPr>
                  <a:t>Dùng</a:t>
                </a:r>
                <a:r>
                  <a:rPr lang="en-US" sz="2400" b="1" dirty="0">
                    <a:latin typeface="Times New Roman" pitchFamily="18" charset="0"/>
                    <a:cs typeface="Times New Roman" pitchFamily="18" charset="0"/>
                  </a:rPr>
                  <a:t> eke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vẽ</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giác</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Ot</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𝒂𝑶𝒃</m:t>
                        </m:r>
                      </m:e>
                    </m:acc>
                  </m:oMath>
                </a14:m>
                <a:r>
                  <a:rPr lang="en-US" sz="2400" b="1" dirty="0">
                    <a:latin typeface="Times New Roman" pitchFamily="18" charset="0"/>
                    <a:cs typeface="Times New Roman" pitchFamily="18" charset="0"/>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5105400" y="4229100"/>
                <a:ext cx="3886200" cy="850426"/>
              </a:xfrm>
              <a:prstGeom prst="rect">
                <a:avLst/>
              </a:prstGeom>
              <a:blipFill>
                <a:blip r:embed="rId18"/>
                <a:stretch>
                  <a:fillRect l="-2512" t="-5755" b="-16547"/>
                </a:stretch>
              </a:blipFill>
            </p:spPr>
            <p:txBody>
              <a:bodyPr/>
              <a:lstStyle/>
              <a:p>
                <a:r>
                  <a:rPr lang="en-US">
                    <a:noFill/>
                  </a:rPr>
                  <a:t> </a:t>
                </a:r>
              </a:p>
            </p:txBody>
          </p:sp>
        </mc:Fallback>
      </mc:AlternateContent>
    </p:spTree>
    <p:extLst>
      <p:ext uri="{BB962C8B-B14F-4D97-AF65-F5344CB8AC3E}">
        <p14:creationId xmlns:p14="http://schemas.microsoft.com/office/powerpoint/2010/main" val="766605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ng toc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1"/>
          </a:xfrm>
          <a:prstGeom prst="rect">
            <a:avLst/>
          </a:prstGeom>
        </p:spPr>
      </p:pic>
    </p:spTree>
    <p:extLst>
      <p:ext uri="{BB962C8B-B14F-4D97-AF65-F5344CB8AC3E}">
        <p14:creationId xmlns:p14="http://schemas.microsoft.com/office/powerpoint/2010/main" val="319640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4014</TotalTime>
  <Words>1370</Words>
  <PresentationFormat>On-screen Show (4:3)</PresentationFormat>
  <Paragraphs>237</Paragraphs>
  <Slides>25</Slides>
  <Notes>9</Notes>
  <HiddenSlides>0</HiddenSlides>
  <MMClips>108</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宋体</vt:lpstr>
      <vt:lpstr>Arial</vt:lpstr>
      <vt:lpstr>Calibri</vt:lpstr>
      <vt:lpstr>Cambria</vt:lpstr>
      <vt:lpstr>Cambria Math</vt:lpstr>
      <vt:lpstr>Corbel</vt:lpstr>
      <vt:lpstr>Courier New</vt:lpstr>
      <vt:lpstr>Times New Roman</vt:lpstr>
      <vt:lpstr>UTM Hanzel</vt:lpstr>
      <vt:lpstr>方正卡通简体</vt:lpstr>
      <vt:lpstr>Office Theme</vt:lpstr>
      <vt:lpstr>1_Office Theme</vt:lpstr>
      <vt:lpstr>2_Office Theme</vt:lpstr>
      <vt:lpstr>3_Office Theme</vt:lpstr>
      <vt:lpstr>PowerPoint Presentation</vt:lpstr>
      <vt:lpstr>PowerPoint Presentation</vt:lpstr>
      <vt:lpstr>PowerPoint Presentation</vt:lpstr>
      <vt:lpstr>VÒNG 1: KHỞI ĐỘNG</vt:lpstr>
      <vt:lpstr>PowerPoint Presentation</vt:lpstr>
      <vt:lpstr>PowerPoint Presentation</vt:lpstr>
      <vt:lpstr>VÒNG 2: VƯỢT CHƯỚNG NGẠI VẬT </vt:lpstr>
      <vt:lpstr>PowerPoint Presentation</vt:lpstr>
      <vt:lpstr>PowerPoint Presentation</vt:lpstr>
      <vt:lpstr>VÒNG 3: TĂNG TỐC </vt:lpstr>
      <vt:lpstr>VÒNG 3: TĂNG TỐC </vt:lpstr>
      <vt:lpstr>VÒNG 3: TĂNG TỐC </vt:lpstr>
      <vt:lpstr>PowerPoint Presentation</vt:lpstr>
      <vt:lpstr>VỀ ĐÍCH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2021-03-19T17:03:38Z</dcterms:created>
  <dcterms:modified xsi:type="dcterms:W3CDTF">2022-10-16T02:51:59Z</dcterms:modified>
</cp:coreProperties>
</file>