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6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jp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6.xml"/><Relationship Id="rId18" Type="http://schemas.microsoft.com/office/2007/relationships/hdphoto" Target="../media/hdphoto9.wdp"/><Relationship Id="rId26" Type="http://schemas.openxmlformats.org/officeDocument/2006/relationships/image" Target="../media/image16.gif"/><Relationship Id="rId3" Type="http://schemas.openxmlformats.org/officeDocument/2006/relationships/image" Target="../media/image9.png"/><Relationship Id="rId21" Type="http://schemas.openxmlformats.org/officeDocument/2006/relationships/slide" Target="slide8.xml"/><Relationship Id="rId7" Type="http://schemas.openxmlformats.org/officeDocument/2006/relationships/slide" Target="slide4.xml"/><Relationship Id="rId12" Type="http://schemas.microsoft.com/office/2007/relationships/hdphoto" Target="../media/hdphoto7.wdp"/><Relationship Id="rId17" Type="http://schemas.openxmlformats.org/officeDocument/2006/relationships/image" Target="../media/image14.png"/><Relationship Id="rId25" Type="http://schemas.openxmlformats.org/officeDocument/2006/relationships/slide" Target="slide12.xml"/><Relationship Id="rId2" Type="http://schemas.openxmlformats.org/officeDocument/2006/relationships/image" Target="../media/image8.png"/><Relationship Id="rId16" Type="http://schemas.openxmlformats.org/officeDocument/2006/relationships/slide" Target="slide7.xml"/><Relationship Id="rId20" Type="http://schemas.microsoft.com/office/2007/relationships/hdphoto" Target="../media/hdphoto10.wdp"/><Relationship Id="rId29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12.png"/><Relationship Id="rId24" Type="http://schemas.openxmlformats.org/officeDocument/2006/relationships/slide" Target="slide11.xml"/><Relationship Id="rId5" Type="http://schemas.openxmlformats.org/officeDocument/2006/relationships/image" Target="../media/image10.png"/><Relationship Id="rId15" Type="http://schemas.microsoft.com/office/2007/relationships/hdphoto" Target="../media/hdphoto8.wdp"/><Relationship Id="rId23" Type="http://schemas.openxmlformats.org/officeDocument/2006/relationships/slide" Target="slide10.xml"/><Relationship Id="rId28" Type="http://schemas.openxmlformats.org/officeDocument/2006/relationships/image" Target="../media/image18.png"/><Relationship Id="rId10" Type="http://schemas.openxmlformats.org/officeDocument/2006/relationships/slide" Target="slide5.xml"/><Relationship Id="rId19" Type="http://schemas.openxmlformats.org/officeDocument/2006/relationships/image" Target="../media/image15.png"/><Relationship Id="rId4" Type="http://schemas.openxmlformats.org/officeDocument/2006/relationships/slide" Target="slide3.xml"/><Relationship Id="rId9" Type="http://schemas.microsoft.com/office/2007/relationships/hdphoto" Target="../media/hdphoto6.wdp"/><Relationship Id="rId14" Type="http://schemas.openxmlformats.org/officeDocument/2006/relationships/image" Target="../media/image13.png"/><Relationship Id="rId22" Type="http://schemas.openxmlformats.org/officeDocument/2006/relationships/slide" Target="slide9.xml"/><Relationship Id="rId27" Type="http://schemas.openxmlformats.org/officeDocument/2006/relationships/image" Target="../media/image17.png"/><Relationship Id="rId30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41" y="-383191"/>
            <a:ext cx="4343397" cy="20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644664"/>
            <a:ext cx="493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2" name="Picture 3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6" y="4207644"/>
            <a:ext cx="2124074" cy="8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Loonbo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53538" y="4613910"/>
            <a:ext cx="609600" cy="548640"/>
          </a:xfrm>
          <a:prstGeom prst="rect">
            <a:avLst/>
          </a:prstGeom>
        </p:spPr>
      </p:pic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138043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55546"/>
            <a:ext cx="2319337" cy="2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685800" y="58441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hlinkClick r:id="rId2"/>
              </a:rPr>
              <a:t>azota.vn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56014"/>
            <a:ext cx="4511288" cy="26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7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"/>
            <a:ext cx="9124950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7" y="315971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7" y="2468202"/>
            <a:ext cx="1061293" cy="79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17420"/>
            <a:ext cx="990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68152"/>
            <a:ext cx="1066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45177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4" y="3775606"/>
            <a:ext cx="822126" cy="7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40" y="412025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6628"/>
            <a:ext cx="1175593" cy="8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84" y="3582182"/>
            <a:ext cx="1158522" cy="8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3782"/>
            <a:ext cx="1164735" cy="8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88" y="1785455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13" y="-97820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457" y="-11455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6822542" y="-400050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6033663" y="-578479"/>
            <a:ext cx="1673636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88" y="4056390"/>
            <a:ext cx="693215" cy="9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7714422" y="-567966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8350011" y="-275764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904999" y="17335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05000" y="1667923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010600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65" y="2034648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6513 L -0.03316 -0.11883 C -0.03715 -0.12963 -0.03576 -0.14043 -0.03108 -0.14908 C -0.02413 -0.15864 -0.01441 -0.16235 -0.00226 -0.1605 L 0.05191 -0.15679 " pathEditMode="relative" rAng="-3854564" ptsTypes="FffFF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1571 L 0.04774 -0.2959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29599 L 0.17274 -0.3552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-0.35524 L 0.29774 -0.384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-0.38488 L 0.41441 -0.4441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1 -0.42932 L 0.33108 -0.5478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4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65 L 0.32587 -0.0888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-0.08889 L 0.47587 -0.2074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87 -0.20741 L 0.4842 -0.4080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0.40802 L 0.4092 -0.5561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152</Words>
  <PresentationFormat>On-screen Show (16:9)</PresentationFormat>
  <Paragraphs>44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2017-12-31T23:29:53Z</dcterms:created>
  <dcterms:modified xsi:type="dcterms:W3CDTF">2021-01-21T08:06:08Z</dcterms:modified>
</cp:coreProperties>
</file>