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4" r:id="rId8"/>
    <p:sldId id="265" r:id="rId9"/>
    <p:sldId id="268" r:id="rId10"/>
    <p:sldId id="266" r:id="rId11"/>
    <p:sldId id="267" r:id="rId12"/>
    <p:sldId id="283" r:id="rId13"/>
    <p:sldId id="285" r:id="rId14"/>
    <p:sldId id="269" r:id="rId15"/>
    <p:sldId id="286" r:id="rId16"/>
    <p:sldId id="278" r:id="rId17"/>
    <p:sldId id="270" r:id="rId18"/>
    <p:sldId id="28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15142A"/>
    <a:srgbClr val="FAED3B"/>
    <a:srgbClr val="70AD47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03" y="2721937"/>
            <a:ext cx="11372592" cy="57037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MỘT SỐ RA THỪA SỐ NGUYÊN TỐ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580600" y="1696751"/>
            <a:ext cx="251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B11-C1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DF7563A-5674-449C-8578-77A0AEABFA96}"/>
              </a:ext>
            </a:extLst>
          </p:cNvPr>
          <p:cNvGrpSpPr/>
          <p:nvPr/>
        </p:nvGrpSpPr>
        <p:grpSpPr>
          <a:xfrm>
            <a:off x="655098" y="2342634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ABD0FBD-74B9-488B-AFC7-A257C1FFDC45}"/>
              </a:ext>
            </a:extLst>
          </p:cNvPr>
          <p:cNvGrpSpPr/>
          <p:nvPr/>
        </p:nvGrpSpPr>
        <p:grpSpPr>
          <a:xfrm>
            <a:off x="1121158" y="3098489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9351BA9-5E58-445A-9F67-6E05A42D3DCC}"/>
              </a:ext>
            </a:extLst>
          </p:cNvPr>
          <p:cNvGrpSpPr/>
          <p:nvPr/>
        </p:nvGrpSpPr>
        <p:grpSpPr>
          <a:xfrm>
            <a:off x="1485309" y="3934267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BF5185-F61C-46A6-AE0D-B9191594A06C}"/>
              </a:ext>
            </a:extLst>
          </p:cNvPr>
          <p:cNvGrpSpPr/>
          <p:nvPr/>
        </p:nvGrpSpPr>
        <p:grpSpPr>
          <a:xfrm>
            <a:off x="1813940" y="4663556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0128AB-08A7-430C-90C7-88B92B339332}"/>
              </a:ext>
            </a:extLst>
          </p:cNvPr>
          <p:cNvSpPr txBox="1"/>
          <p:nvPr/>
        </p:nvSpPr>
        <p:spPr>
          <a:xfrm>
            <a:off x="4163481" y="2429743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7E3B2B7-FEA5-491C-867F-39742652789D}"/>
              </a:ext>
            </a:extLst>
          </p:cNvPr>
          <p:cNvSpPr txBox="1"/>
          <p:nvPr/>
        </p:nvSpPr>
        <p:spPr>
          <a:xfrm>
            <a:off x="4141140" y="3034506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19C126D-C64E-4840-8FBD-CE49507FC760}"/>
              </a:ext>
            </a:extLst>
          </p:cNvPr>
          <p:cNvSpPr txBox="1"/>
          <p:nvPr/>
        </p:nvSpPr>
        <p:spPr>
          <a:xfrm>
            <a:off x="4136934" y="36374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42353A-DA5F-453E-9D86-0F79B5B8866C}"/>
              </a:ext>
            </a:extLst>
          </p:cNvPr>
          <p:cNvSpPr txBox="1"/>
          <p:nvPr/>
        </p:nvSpPr>
        <p:spPr>
          <a:xfrm>
            <a:off x="4121232" y="420625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06523A-F288-4954-9B88-04828489F28A}"/>
              </a:ext>
            </a:extLst>
          </p:cNvPr>
          <p:cNvSpPr txBox="1"/>
          <p:nvPr/>
        </p:nvSpPr>
        <p:spPr>
          <a:xfrm>
            <a:off x="4272920" y="477850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F49A3E-2D26-4AE5-A2A3-743B1AA32886}"/>
              </a:ext>
            </a:extLst>
          </p:cNvPr>
          <p:cNvSpPr txBox="1"/>
          <p:nvPr/>
        </p:nvSpPr>
        <p:spPr>
          <a:xfrm>
            <a:off x="4272920" y="535098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0503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D3176F0-79CE-44F3-9334-D7994838A7B0}"/>
              </a:ext>
            </a:extLst>
          </p:cNvPr>
          <p:cNvSpPr txBox="1"/>
          <p:nvPr/>
        </p:nvSpPr>
        <p:spPr>
          <a:xfrm>
            <a:off x="867788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5E74E35-6FE7-4FFE-A640-1B55F697023C}"/>
              </a:ext>
            </a:extLst>
          </p:cNvPr>
          <p:cNvSpPr txBox="1"/>
          <p:nvPr/>
        </p:nvSpPr>
        <p:spPr>
          <a:xfrm>
            <a:off x="3584289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1B36263-457E-43D5-B859-C45377D667FC}"/>
              </a:ext>
            </a:extLst>
          </p:cNvPr>
          <p:cNvSpPr txBox="1"/>
          <p:nvPr/>
        </p:nvSpPr>
        <p:spPr>
          <a:xfrm>
            <a:off x="5830342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DF7563A-5674-449C-8578-77A0AEABFA96}"/>
              </a:ext>
            </a:extLst>
          </p:cNvPr>
          <p:cNvGrpSpPr/>
          <p:nvPr/>
        </p:nvGrpSpPr>
        <p:grpSpPr>
          <a:xfrm>
            <a:off x="618701" y="2166615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ABD0FBD-74B9-488B-AFC7-A257C1FFDC45}"/>
              </a:ext>
            </a:extLst>
          </p:cNvPr>
          <p:cNvGrpSpPr/>
          <p:nvPr/>
        </p:nvGrpSpPr>
        <p:grpSpPr>
          <a:xfrm>
            <a:off x="1574791" y="2968547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9351BA9-5E58-445A-9F67-6E05A42D3DCC}"/>
              </a:ext>
            </a:extLst>
          </p:cNvPr>
          <p:cNvGrpSpPr/>
          <p:nvPr/>
        </p:nvGrpSpPr>
        <p:grpSpPr>
          <a:xfrm>
            <a:off x="168917" y="2959407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3513" y="4144014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4E33B0F-46D4-4422-B78C-6CC4914D861B}"/>
              </a:ext>
            </a:extLst>
          </p:cNvPr>
          <p:cNvGrpSpPr/>
          <p:nvPr/>
        </p:nvGrpSpPr>
        <p:grpSpPr>
          <a:xfrm>
            <a:off x="2428105" y="3742927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0128AB-08A7-430C-90C7-88B92B339332}"/>
              </a:ext>
            </a:extLst>
          </p:cNvPr>
          <p:cNvSpPr txBox="1"/>
          <p:nvPr/>
        </p:nvSpPr>
        <p:spPr>
          <a:xfrm>
            <a:off x="8921818" y="1323480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7E3B2B7-FEA5-491C-867F-39742652789D}"/>
              </a:ext>
            </a:extLst>
          </p:cNvPr>
          <p:cNvSpPr txBox="1"/>
          <p:nvPr/>
        </p:nvSpPr>
        <p:spPr>
          <a:xfrm>
            <a:off x="9082346" y="196954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19C126D-C64E-4840-8FBD-CE49507FC760}"/>
              </a:ext>
            </a:extLst>
          </p:cNvPr>
          <p:cNvSpPr txBox="1"/>
          <p:nvPr/>
        </p:nvSpPr>
        <p:spPr>
          <a:xfrm>
            <a:off x="9078140" y="25724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42353A-DA5F-453E-9D86-0F79B5B8866C}"/>
              </a:ext>
            </a:extLst>
          </p:cNvPr>
          <p:cNvSpPr txBox="1"/>
          <p:nvPr/>
        </p:nvSpPr>
        <p:spPr>
          <a:xfrm>
            <a:off x="8899788" y="3175349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06523A-F288-4954-9B88-04828489F28A}"/>
              </a:ext>
            </a:extLst>
          </p:cNvPr>
          <p:cNvSpPr txBox="1"/>
          <p:nvPr/>
        </p:nvSpPr>
        <p:spPr>
          <a:xfrm>
            <a:off x="9214126" y="376861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F49A3E-2D26-4AE5-A2A3-743B1AA32886}"/>
              </a:ext>
            </a:extLst>
          </p:cNvPr>
          <p:cNvSpPr txBox="1"/>
          <p:nvPr/>
        </p:nvSpPr>
        <p:spPr>
          <a:xfrm>
            <a:off x="9214126" y="428603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D3176F0-79CE-44F3-9334-D7994838A7B0}"/>
              </a:ext>
            </a:extLst>
          </p:cNvPr>
          <p:cNvSpPr txBox="1"/>
          <p:nvPr/>
        </p:nvSpPr>
        <p:spPr>
          <a:xfrm>
            <a:off x="380261" y="5036744"/>
            <a:ext cx="340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0CFFFC6-756F-4ED1-82BE-47686A1CF642}"/>
              </a:ext>
            </a:extLst>
          </p:cNvPr>
          <p:cNvGrpSpPr/>
          <p:nvPr/>
        </p:nvGrpSpPr>
        <p:grpSpPr>
          <a:xfrm>
            <a:off x="4905603" y="2059401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2CC7341-1846-40C1-9D07-EBB93994CA14}"/>
              </a:ext>
            </a:extLst>
          </p:cNvPr>
          <p:cNvGrpSpPr/>
          <p:nvPr/>
        </p:nvGrpSpPr>
        <p:grpSpPr>
          <a:xfrm>
            <a:off x="5718137" y="2841813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7E8B7AFC-0A29-439C-BB40-FA58DBF3FD7C}"/>
              </a:ext>
            </a:extLst>
          </p:cNvPr>
          <p:cNvGrpSpPr/>
          <p:nvPr/>
        </p:nvGrpSpPr>
        <p:grpSpPr>
          <a:xfrm>
            <a:off x="4374169" y="2826988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3841" y="4050349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9FF64B2-2F6D-4A29-B641-4F6F2A885BAE}"/>
              </a:ext>
            </a:extLst>
          </p:cNvPr>
          <p:cNvGrpSpPr/>
          <p:nvPr/>
        </p:nvGrpSpPr>
        <p:grpSpPr>
          <a:xfrm>
            <a:off x="6530159" y="3650922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AAFA290-05AA-49EF-9AD5-F7B6759660CE}"/>
              </a:ext>
            </a:extLst>
          </p:cNvPr>
          <p:cNvSpPr txBox="1"/>
          <p:nvPr/>
        </p:nvSpPr>
        <p:spPr>
          <a:xfrm>
            <a:off x="4048491" y="5075520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72E4292D-67B1-495F-B8F0-22AA160DA81B}"/>
              </a:ext>
            </a:extLst>
          </p:cNvPr>
          <p:cNvCxnSpPr/>
          <p:nvPr/>
        </p:nvCxnSpPr>
        <p:spPr>
          <a:xfrm>
            <a:off x="9710374" y="1323480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E36E19C-94C2-4D2B-AC12-B990D0895AE1}"/>
              </a:ext>
            </a:extLst>
          </p:cNvPr>
          <p:cNvSpPr txBox="1"/>
          <p:nvPr/>
        </p:nvSpPr>
        <p:spPr>
          <a:xfrm>
            <a:off x="7833942" y="5051306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09346-BD30-4F98-B1BF-ED193573095F}"/>
              </a:ext>
            </a:extLst>
          </p:cNvPr>
          <p:cNvSpPr txBox="1"/>
          <p:nvPr/>
        </p:nvSpPr>
        <p:spPr>
          <a:xfrm>
            <a:off x="2369093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xmlns="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2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657C2195-49EB-4C57-BDA7-64C18D91CC53}"/>
              </a:ext>
            </a:extLst>
          </p:cNvPr>
          <p:cNvSpPr/>
          <p:nvPr/>
        </p:nvSpPr>
        <p:spPr>
          <a:xfrm>
            <a:off x="3665256" y="142381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7D80FE-A396-4B23-B66A-D8CAAD81B4FE}"/>
              </a:ext>
            </a:extLst>
          </p:cNvPr>
          <p:cNvSpPr txBox="1"/>
          <p:nvPr/>
        </p:nvSpPr>
        <p:spPr>
          <a:xfrm>
            <a:off x="281918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4576B-8801-48EA-9EE7-4BD4B1049144}"/>
              </a:ext>
            </a:extLst>
          </p:cNvPr>
          <p:cNvSpPr txBox="1"/>
          <p:nvPr/>
        </p:nvSpPr>
        <p:spPr>
          <a:xfrm>
            <a:off x="2369093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BẠN CÓ BIẾT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8FDC3A2-3906-42FD-92AD-F741DADF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69" y="953401"/>
            <a:ext cx="1136066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90: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FFD7B2B-6287-4B72-8FDE-230E109A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56" y="3041369"/>
            <a:ext cx="1136066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90=2.3</a:t>
            </a:r>
            <a:r>
              <a:rPr kumimoji="0" lang="en-US" altLang="en-US" sz="3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endParaRPr kumimoji="0" lang="en-US" altLang="en-US" sz="30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2C08A2-5BFC-49F3-9FBF-6680197A5AB0}"/>
              </a:ext>
            </a:extLst>
          </p:cNvPr>
          <p:cNvSpPr txBox="1"/>
          <p:nvPr/>
        </p:nvSpPr>
        <p:spPr>
          <a:xfrm>
            <a:off x="415669" y="3744343"/>
            <a:ext cx="11360662" cy="1477328"/>
          </a:xfrm>
          <a:prstGeom prst="rect">
            <a:avLst/>
          </a:prstGeom>
          <a:solidFill>
            <a:srgbClr val="A7FD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0,1,2;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B2B087-11F2-4C1B-B933-36CB59AF9941}"/>
              </a:ext>
            </a:extLst>
          </p:cNvPr>
          <p:cNvSpPr txBox="1"/>
          <p:nvPr/>
        </p:nvSpPr>
        <p:spPr>
          <a:xfrm>
            <a:off x="415669" y="5350601"/>
            <a:ext cx="11360662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2.3.2=12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DA6543-D5A7-4C32-AD3C-0592E52B9142}"/>
              </a:ext>
            </a:extLst>
          </p:cNvPr>
          <p:cNvGrpSpPr/>
          <p:nvPr/>
        </p:nvGrpSpPr>
        <p:grpSpPr>
          <a:xfrm>
            <a:off x="408857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A1832E5-0274-4A70-A73B-CEB14BC517C5}"/>
              </a:ext>
            </a:extLst>
          </p:cNvPr>
          <p:cNvSpPr/>
          <p:nvPr/>
        </p:nvSpPr>
        <p:spPr>
          <a:xfrm>
            <a:off x="369995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26C4B2D-5C63-47DE-BC01-68F9DCB4250D}"/>
              </a:ext>
            </a:extLst>
          </p:cNvPr>
          <p:cNvSpPr/>
          <p:nvPr/>
        </p:nvSpPr>
        <p:spPr>
          <a:xfrm>
            <a:off x="965245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DE77F7-D9D3-4410-9C75-277C5AB36945}"/>
              </a:ext>
            </a:extLst>
          </p:cNvPr>
          <p:cNvGrpSpPr/>
          <p:nvPr/>
        </p:nvGrpSpPr>
        <p:grpSpPr>
          <a:xfrm>
            <a:off x="36141" y="516443"/>
            <a:ext cx="11763721" cy="913415"/>
            <a:chOff x="36141" y="727794"/>
            <a:chExt cx="11763721" cy="7020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xmlns="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97986"/>
                  <a:chOff x="2028795" y="4418277"/>
                  <a:chExt cx="3717797" cy="897986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xmlns="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74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xmlns="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F80BEBF-E635-45BD-BCE7-67AB62894A1D}"/>
              </a:ext>
            </a:extLst>
          </p:cNvPr>
          <p:cNvSpPr/>
          <p:nvPr/>
        </p:nvSpPr>
        <p:spPr>
          <a:xfrm>
            <a:off x="380394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CB6E8D6-C226-43C6-8CE6-CD705A670A0E}"/>
              </a:ext>
            </a:extLst>
          </p:cNvPr>
          <p:cNvSpPr/>
          <p:nvPr/>
        </p:nvSpPr>
        <p:spPr>
          <a:xfrm>
            <a:off x="664072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1A2F6ECD-8CB8-4472-A466-4AFE48A24359}"/>
              </a:ext>
            </a:extLst>
          </p:cNvPr>
          <p:cNvSpPr/>
          <p:nvPr/>
        </p:nvSpPr>
        <p:spPr>
          <a:xfrm>
            <a:off x="9494612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B019C61-FFF8-47A9-9208-1BAE609CE29B}"/>
              </a:ext>
            </a:extLst>
          </p:cNvPr>
          <p:cNvGrpSpPr/>
          <p:nvPr/>
        </p:nvGrpSpPr>
        <p:grpSpPr>
          <a:xfrm>
            <a:off x="428238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84743F8-E11D-4465-915E-1FEE54DD1E4B}"/>
              </a:ext>
            </a:extLst>
          </p:cNvPr>
          <p:cNvSpPr/>
          <p:nvPr/>
        </p:nvSpPr>
        <p:spPr>
          <a:xfrm>
            <a:off x="6123310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B30E89-6452-45D2-B1F8-81EB072EB9B0}"/>
              </a:ext>
            </a:extLst>
          </p:cNvPr>
          <p:cNvSpPr/>
          <p:nvPr/>
        </p:nvSpPr>
        <p:spPr>
          <a:xfrm>
            <a:off x="984626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A4FCA0-B6B9-4CE1-8D73-3EC5A0612005}"/>
              </a:ext>
            </a:extLst>
          </p:cNvPr>
          <p:cNvGrpSpPr/>
          <p:nvPr/>
        </p:nvGrpSpPr>
        <p:grpSpPr>
          <a:xfrm>
            <a:off x="43291" y="3272370"/>
            <a:ext cx="11756571" cy="1626435"/>
            <a:chOff x="81215" y="3169305"/>
            <a:chExt cx="1175657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xmlns="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xmlns="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xmlns="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556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xmlns="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AF4E94D-6FEB-49DD-99E8-F673742F84BA}"/>
              </a:ext>
            </a:extLst>
          </p:cNvPr>
          <p:cNvSpPr/>
          <p:nvPr/>
        </p:nvSpPr>
        <p:spPr>
          <a:xfrm>
            <a:off x="3823325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065DB6-ED92-42DA-88BA-3A9B65A2F73C}"/>
              </a:ext>
            </a:extLst>
          </p:cNvPr>
          <p:cNvSpPr/>
          <p:nvPr/>
        </p:nvSpPr>
        <p:spPr>
          <a:xfrm>
            <a:off x="6660105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38A6565-59F9-4816-8225-6ADB2E202B49}"/>
              </a:ext>
            </a:extLst>
          </p:cNvPr>
          <p:cNvSpPr/>
          <p:nvPr/>
        </p:nvSpPr>
        <p:spPr>
          <a:xfrm>
            <a:off x="9513993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xmlns="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426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xmlns="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670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B019C61-FFF8-47A9-9208-1BAE609CE29B}"/>
              </a:ext>
            </a:extLst>
          </p:cNvPr>
          <p:cNvGrpSpPr/>
          <p:nvPr/>
        </p:nvGrpSpPr>
        <p:grpSpPr>
          <a:xfrm>
            <a:off x="421088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84743F8-E11D-4465-915E-1FEE54DD1E4B}"/>
              </a:ext>
            </a:extLst>
          </p:cNvPr>
          <p:cNvSpPr/>
          <p:nvPr/>
        </p:nvSpPr>
        <p:spPr>
          <a:xfrm>
            <a:off x="8945721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B30E89-6452-45D2-B1F8-81EB072EB9B0}"/>
              </a:ext>
            </a:extLst>
          </p:cNvPr>
          <p:cNvSpPr/>
          <p:nvPr/>
        </p:nvSpPr>
        <p:spPr>
          <a:xfrm>
            <a:off x="977476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8532AC7-6A83-41F5-BB17-65EFDF199067}"/>
              </a:ext>
            </a:extLst>
          </p:cNvPr>
          <p:cNvGrpSpPr/>
          <p:nvPr/>
        </p:nvGrpSpPr>
        <p:grpSpPr>
          <a:xfrm>
            <a:off x="36141" y="715571"/>
            <a:ext cx="11763721" cy="1520368"/>
            <a:chOff x="36141" y="701876"/>
            <a:chExt cx="1176372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xmlns="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xmlns="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xmlns="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xmlns="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AF4E94D-6FEB-49DD-99E8-F673742F84BA}"/>
              </a:ext>
            </a:extLst>
          </p:cNvPr>
          <p:cNvSpPr/>
          <p:nvPr/>
        </p:nvSpPr>
        <p:spPr>
          <a:xfrm>
            <a:off x="3816175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065DB6-ED92-42DA-88BA-3A9B65A2F73C}"/>
              </a:ext>
            </a:extLst>
          </p:cNvPr>
          <p:cNvSpPr/>
          <p:nvPr/>
        </p:nvSpPr>
        <p:spPr>
          <a:xfrm>
            <a:off x="6652955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38A6565-59F9-4816-8225-6ADB2E202B49}"/>
              </a:ext>
            </a:extLst>
          </p:cNvPr>
          <p:cNvSpPr/>
          <p:nvPr/>
        </p:nvSpPr>
        <p:spPr>
          <a:xfrm>
            <a:off x="9506843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xmlns="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520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C69887BF-DF83-4C6F-B742-D592F3972177}"/>
              </a:ext>
            </a:extLst>
          </p:cNvPr>
          <p:cNvGrpSpPr/>
          <p:nvPr/>
        </p:nvGrpSpPr>
        <p:grpSpPr>
          <a:xfrm>
            <a:off x="426088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C38E580B-2D87-48F0-BEA0-EC2626C9E2E0}"/>
              </a:ext>
            </a:extLst>
          </p:cNvPr>
          <p:cNvSpPr/>
          <p:nvPr/>
        </p:nvSpPr>
        <p:spPr>
          <a:xfrm>
            <a:off x="3232344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6698299-401C-4F52-A766-2FD48D3E7B9C}"/>
              </a:ext>
            </a:extLst>
          </p:cNvPr>
          <p:cNvSpPr/>
          <p:nvPr/>
        </p:nvSpPr>
        <p:spPr>
          <a:xfrm>
            <a:off x="982476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107B083-EE7E-42C1-B638-F0E5FDF7139D}"/>
              </a:ext>
            </a:extLst>
          </p:cNvPr>
          <p:cNvGrpSpPr/>
          <p:nvPr/>
        </p:nvGrpSpPr>
        <p:grpSpPr>
          <a:xfrm>
            <a:off x="36141" y="3791065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xmlns="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xmlns="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0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xmlns="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DD4AF01-D64D-4A25-A81F-DD0E09866CE8}"/>
              </a:ext>
            </a:extLst>
          </p:cNvPr>
          <p:cNvSpPr/>
          <p:nvPr/>
        </p:nvSpPr>
        <p:spPr>
          <a:xfrm>
            <a:off x="382117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BE9C021-D25B-4C60-A25A-312B3BC7A89A}"/>
              </a:ext>
            </a:extLst>
          </p:cNvPr>
          <p:cNvSpPr/>
          <p:nvPr/>
        </p:nvSpPr>
        <p:spPr>
          <a:xfrm>
            <a:off x="665795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A36AAFB-2760-4D08-9C82-2019DE99E2A4}"/>
              </a:ext>
            </a:extLst>
          </p:cNvPr>
          <p:cNvSpPr/>
          <p:nvPr/>
        </p:nvSpPr>
        <p:spPr>
          <a:xfrm>
            <a:off x="9511843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xmlns="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2520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975059" y="339358"/>
            <a:ext cx="6241881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706287" y="1535226"/>
            <a:ext cx="1080177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 2; 3; 4; 5 trang 46/SGK.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40; 100; 250; 10000.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Tú có 20 viên bi, muốn xếp số bi đó vào các túi sao cho số bi ở các túi đều bằng nhau. Tú có thể xếp 20 viên bi đó vào mấy túi (kể cả trường hợp xếp vào một túi)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4771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080243" y="-1774712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639CAB-ED2B-4B8D-8948-AE42286281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1905680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287E6404-608B-4798-9EE4-EC140920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6074"/>
              </p:ext>
            </p:extLst>
          </p:nvPr>
        </p:nvGraphicFramePr>
        <p:xfrm>
          <a:off x="5612657" y="2736857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209520" imgH="219240" progId="Paint.Picture">
                  <p:embed/>
                </p:oleObj>
              </mc:Choice>
              <mc:Fallback>
                <p:oleObj name="Bitmap Image" r:id="rId5" imgW="20952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2657" y="2736857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879" y="2650179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013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534" y="3926885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193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0453" y="4109997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4469" y="3826872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1866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522" y="3042834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95F34E9B-398D-43E5-A71A-CCF363F9641E}"/>
              </a:ext>
            </a:extLst>
          </p:cNvPr>
          <p:cNvSpPr/>
          <p:nvPr/>
        </p:nvSpPr>
        <p:spPr>
          <a:xfrm>
            <a:off x="856343" y="397292"/>
            <a:ext cx="10004945" cy="1929562"/>
          </a:xfrm>
          <a:prstGeom prst="cloudCallout">
            <a:avLst>
              <a:gd name="adj1" fmla="val 5825"/>
              <a:gd name="adj2" fmla="val 8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502015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B149B9-F216-48E6-9D01-6B468EACC0A1}"/>
              </a:ext>
            </a:extLst>
          </p:cNvPr>
          <p:cNvSpPr txBox="1"/>
          <p:nvPr/>
        </p:nvSpPr>
        <p:spPr>
          <a:xfrm>
            <a:off x="837257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31FB99-AD2F-422F-817B-DE7735EAF7BE}"/>
              </a:ext>
            </a:extLst>
          </p:cNvPr>
          <p:cNvSpPr txBox="1"/>
          <p:nvPr/>
        </p:nvSpPr>
        <p:spPr>
          <a:xfrm>
            <a:off x="2671335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AA2867-148C-4C4A-8C17-1EFDB4108CAB}"/>
              </a:ext>
            </a:extLst>
          </p:cNvPr>
          <p:cNvSpPr txBox="1"/>
          <p:nvPr/>
        </p:nvSpPr>
        <p:spPr>
          <a:xfrm>
            <a:off x="2649107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80921" y="2326854"/>
            <a:ext cx="10784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E278ABA-7F65-4A34-9F1F-59252434AA20}"/>
              </a:ext>
            </a:extLst>
          </p:cNvPr>
          <p:cNvSpPr txBox="1"/>
          <p:nvPr/>
        </p:nvSpPr>
        <p:spPr>
          <a:xfrm>
            <a:off x="2480399" y="1002781"/>
            <a:ext cx="8865486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32F49-3D44-4F28-BF72-F7004207C04D}"/>
              </a:ext>
            </a:extLst>
          </p:cNvPr>
          <p:cNvSpPr txBox="1"/>
          <p:nvPr/>
        </p:nvSpPr>
        <p:spPr>
          <a:xfrm>
            <a:off x="2847527" y="447076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20" y="3969826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38C3AA-2169-46E0-A433-6564F2D8877F}"/>
              </a:ext>
            </a:extLst>
          </p:cNvPr>
          <p:cNvSpPr txBox="1"/>
          <p:nvPr/>
        </p:nvSpPr>
        <p:spPr>
          <a:xfrm>
            <a:off x="1932773" y="4528808"/>
            <a:ext cx="594233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554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035134" y="370801"/>
            <a:ext cx="6336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xmlns="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62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5E2EB38-2839-4B66-829A-D61FB88356E6}"/>
              </a:ext>
            </a:extLst>
          </p:cNvPr>
          <p:cNvGrpSpPr/>
          <p:nvPr/>
        </p:nvGrpSpPr>
        <p:grpSpPr>
          <a:xfrm>
            <a:off x="383049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A32E01F7-540E-4D0C-BF4E-4AECBC9ABC66}"/>
              </a:ext>
            </a:extLst>
          </p:cNvPr>
          <p:cNvSpPr/>
          <p:nvPr/>
        </p:nvSpPr>
        <p:spPr>
          <a:xfrm>
            <a:off x="2574486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D23243-29F9-490E-B81F-CBB308D7ED1B}"/>
              </a:ext>
            </a:extLst>
          </p:cNvPr>
          <p:cNvGrpSpPr/>
          <p:nvPr/>
        </p:nvGrpSpPr>
        <p:grpSpPr>
          <a:xfrm>
            <a:off x="905388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2A272029-97CA-4F17-A5F2-90310788DEE2}"/>
              </a:ext>
            </a:extLst>
          </p:cNvPr>
          <p:cNvSpPr/>
          <p:nvPr/>
        </p:nvSpPr>
        <p:spPr>
          <a:xfrm>
            <a:off x="2523783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9309A6-E1D1-4833-9B4B-EF7CDA5AFBAD}"/>
              </a:ext>
            </a:extLst>
          </p:cNvPr>
          <p:cNvSpPr txBox="1"/>
          <p:nvPr/>
        </p:nvSpPr>
        <p:spPr>
          <a:xfrm>
            <a:off x="6634599" y="1678098"/>
            <a:ext cx="486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99465A-EB09-4096-B2DB-FBCA3FDB896A}"/>
              </a:ext>
            </a:extLst>
          </p:cNvPr>
          <p:cNvSpPr txBox="1"/>
          <p:nvPr/>
        </p:nvSpPr>
        <p:spPr>
          <a:xfrm>
            <a:off x="6581494" y="3265731"/>
            <a:ext cx="49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83390" y="2278263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2721" y="0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1102C-836E-40D8-A085-E3ED3088305F}"/>
              </a:ext>
            </a:extLst>
          </p:cNvPr>
          <p:cNvSpPr txBox="1"/>
          <p:nvPr/>
        </p:nvSpPr>
        <p:spPr>
          <a:xfrm>
            <a:off x="583389" y="3892596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14F3DFF-9339-4F03-9983-CA6BECAE1B05}"/>
              </a:ext>
            </a:extLst>
          </p:cNvPr>
          <p:cNvSpPr/>
          <p:nvPr/>
        </p:nvSpPr>
        <p:spPr>
          <a:xfrm>
            <a:off x="4548019" y="292650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B24BB71-AE78-472A-B8EE-FF663FCD7614}"/>
              </a:ext>
            </a:extLst>
          </p:cNvPr>
          <p:cNvSpPr/>
          <p:nvPr/>
        </p:nvSpPr>
        <p:spPr>
          <a:xfrm>
            <a:off x="3410233" y="2899487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07FCA61-3192-41F4-A464-D410F44E4CB3}"/>
              </a:ext>
            </a:extLst>
          </p:cNvPr>
          <p:cNvSpPr/>
          <p:nvPr/>
        </p:nvSpPr>
        <p:spPr>
          <a:xfrm>
            <a:off x="2900916" y="1745562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6775EC-0968-40E7-9E4A-45E595B3FC58}"/>
              </a:ext>
            </a:extLst>
          </p:cNvPr>
          <p:cNvSpPr txBox="1"/>
          <p:nvPr/>
        </p:nvSpPr>
        <p:spPr>
          <a:xfrm>
            <a:off x="919517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E2F3A2-EA38-4ACF-BDF5-CCEA8F1411F0}"/>
              </a:ext>
            </a:extLst>
          </p:cNvPr>
          <p:cNvSpPr txBox="1"/>
          <p:nvPr/>
        </p:nvSpPr>
        <p:spPr>
          <a:xfrm>
            <a:off x="1107876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1DF273-A7A0-4F2A-B4C7-93827F8C851A}"/>
              </a:ext>
            </a:extLst>
          </p:cNvPr>
          <p:cNvSpPr txBox="1"/>
          <p:nvPr/>
        </p:nvSpPr>
        <p:spPr>
          <a:xfrm>
            <a:off x="1120240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E95D7A-C308-47B6-BA25-134327B0AA20}"/>
              </a:ext>
            </a:extLst>
          </p:cNvPr>
          <p:cNvSpPr txBox="1"/>
          <p:nvPr/>
        </p:nvSpPr>
        <p:spPr>
          <a:xfrm>
            <a:off x="1111709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9E798DF-B312-49DC-839F-2861A8E029F3}"/>
              </a:ext>
            </a:extLst>
          </p:cNvPr>
          <p:cNvCxnSpPr/>
          <p:nvPr/>
        </p:nvCxnSpPr>
        <p:spPr>
          <a:xfrm>
            <a:off x="1529118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1C88A3-974F-44C5-A715-F1BC418081B7}"/>
              </a:ext>
            </a:extLst>
          </p:cNvPr>
          <p:cNvSpPr txBox="1"/>
          <p:nvPr/>
        </p:nvSpPr>
        <p:spPr>
          <a:xfrm>
            <a:off x="435428" y="3429000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FDDFF6-7BF8-4BC2-9A7C-D74E516BCE55}"/>
              </a:ext>
            </a:extLst>
          </p:cNvPr>
          <p:cNvSpPr txBox="1"/>
          <p:nvPr/>
        </p:nvSpPr>
        <p:spPr>
          <a:xfrm>
            <a:off x="2290673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1EC8F6C-B40C-485F-A755-909F952A7B5B}"/>
              </a:ext>
            </a:extLst>
          </p:cNvPr>
          <p:cNvSpPr txBox="1"/>
          <p:nvPr/>
        </p:nvSpPr>
        <p:spPr>
          <a:xfrm>
            <a:off x="5607406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923B65-B256-4841-947E-F9AC3D929E5B}"/>
              </a:ext>
            </a:extLst>
          </p:cNvPr>
          <p:cNvSpPr txBox="1"/>
          <p:nvPr/>
        </p:nvSpPr>
        <p:spPr>
          <a:xfrm>
            <a:off x="1730031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180758-7C4E-4D72-8F09-5649F5FE130C}"/>
              </a:ext>
            </a:extLst>
          </p:cNvPr>
          <p:cNvGrpSpPr/>
          <p:nvPr/>
        </p:nvGrpSpPr>
        <p:grpSpPr>
          <a:xfrm>
            <a:off x="2895887" y="691667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874</TotalTime>
  <Words>1092</Words>
  <PresentationFormat>Custom</PresentationFormat>
  <Paragraphs>191</Paragraphs>
  <Slides>16</Slides>
  <Notes>11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Bitmap Image</vt:lpstr>
      <vt:lpstr>PHÂN TÍCH MỘT SỐ RA THỪA SỐ NGUYÊN TỐ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