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9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6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1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2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5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2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F5B4-6FC7-409E-96B2-3A522A92C3A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D6364-3747-45BB-8D80-5F1CF7FCA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3.wdp"/><Relationship Id="rId18" Type="http://schemas.openxmlformats.org/officeDocument/2006/relationships/image" Target="../media/image7.png"/><Relationship Id="rId26" Type="http://schemas.openxmlformats.org/officeDocument/2006/relationships/slide" Target="slide11.xml"/><Relationship Id="rId39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png"/><Relationship Id="rId34" Type="http://schemas.microsoft.com/office/2007/relationships/hdphoto" Target="../media/hdphoto10.wdp"/><Relationship Id="rId42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5.png"/><Relationship Id="rId17" Type="http://schemas.openxmlformats.org/officeDocument/2006/relationships/slide" Target="slide12.xml"/><Relationship Id="rId25" Type="http://schemas.microsoft.com/office/2007/relationships/hdphoto" Target="../media/hdphoto7.wdp"/><Relationship Id="rId33" Type="http://schemas.openxmlformats.org/officeDocument/2006/relationships/image" Target="../media/image12.png"/><Relationship Id="rId38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20" Type="http://schemas.openxmlformats.org/officeDocument/2006/relationships/slide" Target="slide2.xml"/><Relationship Id="rId29" Type="http://schemas.openxmlformats.org/officeDocument/2006/relationships/slide" Target="slide7.xml"/><Relationship Id="rId41" Type="http://schemas.openxmlformats.org/officeDocument/2006/relationships/slide" Target="slide8.xml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slide" Target="slide10.xml"/><Relationship Id="rId24" Type="http://schemas.openxmlformats.org/officeDocument/2006/relationships/image" Target="../media/image9.png"/><Relationship Id="rId32" Type="http://schemas.openxmlformats.org/officeDocument/2006/relationships/slide" Target="slide6.xml"/><Relationship Id="rId37" Type="http://schemas.microsoft.com/office/2007/relationships/hdphoto" Target="../media/hdphoto11.wdp"/><Relationship Id="rId40" Type="http://schemas.microsoft.com/office/2007/relationships/hdphoto" Target="../media/hdphoto12.wdp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23" Type="http://schemas.openxmlformats.org/officeDocument/2006/relationships/slide" Target="slide13.xml"/><Relationship Id="rId28" Type="http://schemas.microsoft.com/office/2007/relationships/hdphoto" Target="../media/hdphoto8.wdp"/><Relationship Id="rId36" Type="http://schemas.openxmlformats.org/officeDocument/2006/relationships/image" Target="../media/image13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31" Type="http://schemas.microsoft.com/office/2007/relationships/hdphoto" Target="../media/hdphoto9.wdp"/><Relationship Id="rId44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slide" Target="slide9.xml"/><Relationship Id="rId22" Type="http://schemas.microsoft.com/office/2007/relationships/hdphoto" Target="../media/hdphoto6.wdp"/><Relationship Id="rId27" Type="http://schemas.openxmlformats.org/officeDocument/2006/relationships/image" Target="../media/image10.png"/><Relationship Id="rId30" Type="http://schemas.openxmlformats.org/officeDocument/2006/relationships/image" Target="../media/image11.png"/><Relationship Id="rId35" Type="http://schemas.openxmlformats.org/officeDocument/2006/relationships/slide" Target="slide4.xml"/><Relationship Id="rId43" Type="http://schemas.microsoft.com/office/2007/relationships/hdphoto" Target="../media/hdphoto13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microsoft.com/office/2007/relationships/hdphoto" Target="../media/hdphoto1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/>
          <p:cNvGrpSpPr/>
          <p:nvPr/>
        </p:nvGrpSpPr>
        <p:grpSpPr>
          <a:xfrm>
            <a:off x="1965562" y="454539"/>
            <a:ext cx="5341257" cy="5275943"/>
            <a:chOff x="1276827" y="152116"/>
            <a:chExt cx="6590347" cy="655376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27" y="152116"/>
              <a:ext cx="6590347" cy="655376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458216">
              <a:off x="3748882" y="1991578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99386">
              <a:off x="4400461" y="1865627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80958">
              <a:off x="4810307" y="197111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rot="3928537">
              <a:off x="5310699" y="2417946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 rot="5124228">
              <a:off x="5479530" y="2986995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6984146">
              <a:off x="5387618" y="3557609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9494412">
              <a:off x="4939752" y="4076270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 rot="10549765">
              <a:off x="4362191" y="4205572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2575343">
              <a:off x="3745086" y="4156844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FF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FF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14557895">
              <a:off x="3347810" y="3627220"/>
              <a:ext cx="41710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8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5921208">
              <a:off x="3179432" y="3063912"/>
              <a:ext cx="4026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9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8149403">
              <a:off x="3185414" y="2503939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10</a:t>
              </a:r>
              <a:endParaRPr lang="en-US" sz="4400" dirty="0">
                <a:solidFill>
                  <a:srgbClr val="FF0000"/>
                </a:solidFill>
                <a:latin typeface="Bahnschrift SemiBold Condensed" panose="020B0502040204020203" pitchFamily="34" charset="0"/>
              </a:endParaRPr>
            </a:p>
          </p:txBody>
        </p:sp>
      </p:grpSp>
      <p:sp>
        <p:nvSpPr>
          <p:cNvPr id="82" name="AutoShape 5"/>
          <p:cNvSpPr>
            <a:spLocks noChangeArrowheads="1"/>
          </p:cNvSpPr>
          <p:nvPr/>
        </p:nvSpPr>
        <p:spPr bwMode="auto">
          <a:xfrm rot="10977800">
            <a:off x="4714942" y="43002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6" y="5714805"/>
            <a:ext cx="974011" cy="946739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45" y="5715951"/>
            <a:ext cx="841719" cy="974622"/>
          </a:xfrm>
          <a:prstGeom prst="rect">
            <a:avLst/>
          </a:prstGeom>
        </p:spPr>
      </p:pic>
      <p:pic>
        <p:nvPicPr>
          <p:cNvPr id="5" name="Picture 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88" y="5625272"/>
            <a:ext cx="749278" cy="1114143"/>
          </a:xfrm>
          <a:prstGeom prst="rect">
            <a:avLst/>
          </a:prstGeom>
        </p:spPr>
      </p:pic>
      <p:pic>
        <p:nvPicPr>
          <p:cNvPr id="6" name="Picture 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795" y="4035834"/>
            <a:ext cx="769298" cy="1064076"/>
          </a:xfrm>
          <a:prstGeom prst="rect">
            <a:avLst/>
          </a:prstGeom>
        </p:spPr>
      </p:pic>
      <p:pic>
        <p:nvPicPr>
          <p:cNvPr id="7" name="Picture 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" y="2798611"/>
            <a:ext cx="1057275" cy="1285875"/>
          </a:xfrm>
          <a:prstGeom prst="rect">
            <a:avLst/>
          </a:prstGeom>
        </p:spPr>
      </p:pic>
      <p:pic>
        <p:nvPicPr>
          <p:cNvPr id="8" name="Picture 7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01" y="2817544"/>
            <a:ext cx="888951" cy="1099067"/>
          </a:xfrm>
          <a:prstGeom prst="rect">
            <a:avLst/>
          </a:prstGeom>
        </p:spPr>
      </p:pic>
      <p:pic>
        <p:nvPicPr>
          <p:cNvPr id="9" name="Picture 8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93" y="5625272"/>
            <a:ext cx="836784" cy="1099575"/>
          </a:xfrm>
          <a:prstGeom prst="rect">
            <a:avLst/>
          </a:prstGeom>
        </p:spPr>
      </p:pic>
      <p:pic>
        <p:nvPicPr>
          <p:cNvPr id="10" name="Picture 9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613" y="5733088"/>
            <a:ext cx="728165" cy="956488"/>
          </a:xfrm>
          <a:prstGeom prst="rect">
            <a:avLst/>
          </a:prstGeom>
        </p:spPr>
      </p:pic>
      <p:pic>
        <p:nvPicPr>
          <p:cNvPr id="11" name="Picture 10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64" y="5625272"/>
            <a:ext cx="959298" cy="1184524"/>
          </a:xfrm>
          <a:prstGeom prst="rect">
            <a:avLst/>
          </a:prstGeom>
        </p:spPr>
      </p:pic>
      <p:pic>
        <p:nvPicPr>
          <p:cNvPr id="12" name="Picture 11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" y="5421175"/>
            <a:ext cx="923517" cy="1327556"/>
          </a:xfrm>
          <a:prstGeom prst="rect">
            <a:avLst/>
          </a:prstGeom>
        </p:spPr>
      </p:pic>
      <p:pic>
        <p:nvPicPr>
          <p:cNvPr id="13" name="Picture 12">
            <a:hlinkClick r:id="rId38" action="ppaction://hlinksldjump"/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0" y="4129492"/>
            <a:ext cx="1057832" cy="1221174"/>
          </a:xfrm>
          <a:prstGeom prst="rect">
            <a:avLst/>
          </a:prstGeom>
        </p:spPr>
      </p:pic>
      <p:pic>
        <p:nvPicPr>
          <p:cNvPr id="14" name="Picture 13">
            <a:hlinkClick r:id="rId41" action="ppaction://hlinksldjump"/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1" y="5625272"/>
            <a:ext cx="971138" cy="1175588"/>
          </a:xfrm>
          <a:prstGeom prst="rect">
            <a:avLst/>
          </a:prstGeom>
        </p:spPr>
      </p:pic>
      <p:pic>
        <p:nvPicPr>
          <p:cNvPr id="16" name="Ngay tet que e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9350172" y="3684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091" numSld="13">
                <p:cTn id="1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32" y="5510560"/>
            <a:ext cx="1068527" cy="12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4463" y1="48428" x2="62810" y2="67296"/>
                        <a14:foregroundMark x1="78512" y1="67925" x2="64463" y2="69811"/>
                        <a14:foregroundMark x1="21488" y1="61635" x2="29752" y2="6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12" y="5507463"/>
            <a:ext cx="1027768" cy="13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4" y="5443503"/>
            <a:ext cx="942973" cy="13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6" y="5370182"/>
            <a:ext cx="1114251" cy="13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2" y="5594424"/>
            <a:ext cx="10572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44" y="5310263"/>
            <a:ext cx="1282610" cy="14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1429" y1="46584" x2="44643" y2="83230"/>
                        <a14:foregroundMark x1="67857" y1="86335" x2="74107" y2="86335"/>
                        <a14:foregroundMark x1="47321" y1="87578" x2="40179" y2="87578"/>
                        <a14:foregroundMark x1="61607" y1="43478" x2="51786" y2="6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60" y="5315112"/>
            <a:ext cx="1102871" cy="15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7500" y1="24897" x2="70300" y2="53601"/>
                        <a14:foregroundMark x1="58900" y1="27160" x2="84700" y2="33745"/>
                        <a14:foregroundMark x1="86100" y1="20473" x2="78200" y2="48457"/>
                        <a14:foregroundMark x1="53800" y1="48457" x2="84700" y2="47737"/>
                        <a14:foregroundMark x1="86800" y1="35905" x2="72500" y2="55144"/>
                        <a14:foregroundMark x1="87500" y1="38169" x2="83900" y2="49177"/>
                        <a14:foregroundMark x1="66700" y1="89815" x2="73200" y2="92695"/>
                        <a14:foregroundMark x1="81100" y1="72840" x2="94000" y2="84568"/>
                        <a14:foregroundMark x1="69600" y1="96399" x2="77500" y2="93416"/>
                        <a14:foregroundMark x1="86800" y1="75000" x2="95400" y2="83128"/>
                        <a14:foregroundMark x1="96100" y1="75720" x2="91100" y2="91975"/>
                        <a14:foregroundMark x1="86800" y1="23457" x2="84700" y2="37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22" y="5681374"/>
            <a:ext cx="1097148" cy="10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44" y="5495451"/>
            <a:ext cx="1148101" cy="14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5" l="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80" y="5661879"/>
            <a:ext cx="869335" cy="114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000" y1="17391" x2="48246" y2="52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9" y="5379820"/>
            <a:ext cx="1221105" cy="14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55" y="0"/>
            <a:ext cx="9224155" cy="6858000"/>
          </a:xfrm>
          <a:prstGeom prst="rect">
            <a:avLst/>
          </a:prstGeom>
        </p:spPr>
      </p:pic>
      <p:pic>
        <p:nvPicPr>
          <p:cNvPr id="1030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01104" y="1301150"/>
            <a:ext cx="2574234" cy="8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48" y="-579645"/>
            <a:ext cx="5244417" cy="1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1093271" y="51593"/>
            <a:ext cx="3336013" cy="137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9454" cy="63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254162" y="1463976"/>
            <a:ext cx="645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Thầy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cô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điền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câu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hỏi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đây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605" y="4002488"/>
            <a:ext cx="589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Đáp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án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5435647"/>
            <a:ext cx="915768" cy="13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120</Words>
  <PresentationFormat>On-screen Show (4:3)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2019-01-15T03:27:02Z</dcterms:created>
  <dcterms:modified xsi:type="dcterms:W3CDTF">2019-01-21T15:45:37Z</dcterms:modified>
</cp:coreProperties>
</file>