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260" r:id="rId3"/>
    <p:sldId id="327" r:id="rId4"/>
    <p:sldId id="331" r:id="rId5"/>
    <p:sldId id="334" r:id="rId6"/>
    <p:sldId id="335" r:id="rId7"/>
    <p:sldId id="332" r:id="rId8"/>
  </p:sldIdLst>
  <p:sldSz cx="9147175" cy="5145088"/>
  <p:notesSz cx="6858000" cy="9144000"/>
  <p:embeddedFontLst>
    <p:embeddedFont>
      <p:font typeface="Calibri Light" panose="020F0302020204030204" pitchFamily="34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3B6BDD"/>
    <a:srgbClr val="EE00C1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61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38" y="144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AAA-LÀM ẢNH SLIDE\ROBO 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3634" y="2012981"/>
            <a:ext cx="2518812" cy="2502242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6871" y="784710"/>
            <a:ext cx="8437830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13: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Luyện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tập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chung</a:t>
            </a:r>
            <a:endParaRPr lang="en-GB" sz="32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391594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3</a:t>
            </a:r>
            <a:endParaRPr lang="en-GB" sz="20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F:\AAA-PDF-SGK\PNG\Bai13-LT3-1.png"/>
          <p:cNvPicPr>
            <a:picLocks noChangeAspect="1" noChangeArrowheads="1"/>
          </p:cNvPicPr>
          <p:nvPr/>
        </p:nvPicPr>
        <p:blipFill>
          <a:blip r:embed="rId3"/>
          <a:srcRect l="28216" t="15454" r="17175" b="64544"/>
          <a:stretch>
            <a:fillRect/>
          </a:stretch>
        </p:blipFill>
        <p:spPr bwMode="auto">
          <a:xfrm>
            <a:off x="1841674" y="845789"/>
            <a:ext cx="7125511" cy="3521798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3515935" y="3703388"/>
            <a:ext cx="553843" cy="592130"/>
            <a:chOff x="5268391" y="3776923"/>
            <a:chExt cx="806199" cy="841432"/>
          </a:xfrm>
        </p:grpSpPr>
        <p:sp>
          <p:nvSpPr>
            <p:cNvPr id="50" name="Rounded Rectangle 4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Lato"/>
                </a:rPr>
                <a:t>?</a:t>
              </a:r>
              <a:endParaRPr lang="en-US" sz="3200" b="1" dirty="0">
                <a:latin typeface="Lato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15935" y="3703388"/>
            <a:ext cx="553843" cy="592130"/>
            <a:chOff x="5268391" y="3776923"/>
            <a:chExt cx="806199" cy="841432"/>
          </a:xfrm>
        </p:grpSpPr>
        <p:sp>
          <p:nvSpPr>
            <p:cNvPr id="64" name="Rounded Rectangle 6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51508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643569" y="3703388"/>
            <a:ext cx="553843" cy="592130"/>
            <a:chOff x="5268391" y="3776923"/>
            <a:chExt cx="806199" cy="841432"/>
          </a:xfrm>
        </p:grpSpPr>
        <p:sp>
          <p:nvSpPr>
            <p:cNvPr id="53" name="Rounded Rectangle 5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Lato"/>
                </a:rPr>
                <a:t>?</a:t>
              </a:r>
              <a:endParaRPr lang="en-US" sz="3200" b="1" dirty="0">
                <a:latin typeface="Lato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774850" y="3721494"/>
            <a:ext cx="553843" cy="584775"/>
            <a:chOff x="5268391" y="3802651"/>
            <a:chExt cx="806199" cy="830980"/>
          </a:xfrm>
        </p:grpSpPr>
        <p:sp>
          <p:nvSpPr>
            <p:cNvPr id="57" name="Rounded Rectangle 5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391042" y="3802651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Lato"/>
                </a:rPr>
                <a:t>?</a:t>
              </a:r>
              <a:endParaRPr lang="en-US" sz="3200" b="1" dirty="0">
                <a:latin typeface="Lato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643569" y="3703388"/>
            <a:ext cx="553843" cy="592130"/>
            <a:chOff x="5268391" y="3776923"/>
            <a:chExt cx="806199" cy="841432"/>
          </a:xfrm>
        </p:grpSpPr>
        <p:sp>
          <p:nvSpPr>
            <p:cNvPr id="67" name="Rounded Rectangle 6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351508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Lato"/>
                </a:rPr>
                <a:t>6</a:t>
              </a:r>
              <a:endParaRPr lang="en-US" sz="3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32367" y="3721495"/>
            <a:ext cx="630301" cy="574026"/>
            <a:chOff x="5206545" y="3802650"/>
            <a:chExt cx="917494" cy="815705"/>
          </a:xfrm>
        </p:grpSpPr>
        <p:sp>
          <p:nvSpPr>
            <p:cNvPr id="71" name="Rounded Rectangle 7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6545" y="3802650"/>
              <a:ext cx="917494" cy="787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  <a:latin typeface="Lato"/>
                </a:rPr>
                <a:t>10</a:t>
              </a:r>
              <a:endParaRPr lang="en-US" sz="3000" b="1" dirty="0">
                <a:solidFill>
                  <a:schemeClr val="bg1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AAA-PDF-SGK\PNG\Bai13-LT3-2.png"/>
          <p:cNvPicPr>
            <a:picLocks noChangeAspect="1" noChangeArrowheads="1"/>
          </p:cNvPicPr>
          <p:nvPr/>
        </p:nvPicPr>
        <p:blipFill>
          <a:blip r:embed="rId3" cstate="print"/>
          <a:srcRect l="15948" t="42726" r="7361" b="19999"/>
          <a:stretch>
            <a:fillRect/>
          </a:stretch>
        </p:blipFill>
        <p:spPr bwMode="auto">
          <a:xfrm>
            <a:off x="1518428" y="1004936"/>
            <a:ext cx="5896831" cy="3867588"/>
          </a:xfrm>
          <a:prstGeom prst="rect">
            <a:avLst/>
          </a:prstGeom>
          <a:noFill/>
        </p:spPr>
      </p:pic>
      <p:grpSp>
        <p:nvGrpSpPr>
          <p:cNvPr id="80" name="Group 79"/>
          <p:cNvGrpSpPr/>
          <p:nvPr/>
        </p:nvGrpSpPr>
        <p:grpSpPr>
          <a:xfrm>
            <a:off x="3452814" y="4424216"/>
            <a:ext cx="316706" cy="338554"/>
            <a:chOff x="5251700" y="3770744"/>
            <a:chExt cx="841880" cy="878556"/>
          </a:xfrm>
        </p:grpSpPr>
        <p:sp>
          <p:nvSpPr>
            <p:cNvPr id="81" name="Rounded Rectangle 80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459092" y="4417073"/>
            <a:ext cx="303283" cy="338554"/>
            <a:chOff x="5268391" y="3752204"/>
            <a:chExt cx="806199" cy="878556"/>
          </a:xfrm>
        </p:grpSpPr>
        <p:sp>
          <p:nvSpPr>
            <p:cNvPr id="84" name="Rounded Rectangle 8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88216" y="3752204"/>
              <a:ext cx="743196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Lato"/>
                </a:rPr>
                <a:t>8</a:t>
              </a:r>
              <a:endParaRPr lang="en-US" sz="16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118170" y="4422126"/>
            <a:ext cx="316706" cy="338554"/>
            <a:chOff x="5251700" y="3770744"/>
            <a:chExt cx="841880" cy="878556"/>
          </a:xfrm>
        </p:grpSpPr>
        <p:sp>
          <p:nvSpPr>
            <p:cNvPr id="99" name="Rounded Rectangle 98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124448" y="4414983"/>
            <a:ext cx="303283" cy="338554"/>
            <a:chOff x="5268391" y="3752204"/>
            <a:chExt cx="806199" cy="878556"/>
          </a:xfrm>
        </p:grpSpPr>
        <p:sp>
          <p:nvSpPr>
            <p:cNvPr id="102" name="Rounded Rectangle 10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288216" y="3752204"/>
              <a:ext cx="743196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Lato"/>
                </a:rPr>
                <a:t>2</a:t>
              </a:r>
              <a:endParaRPr lang="en-US" sz="16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780854" y="4425261"/>
            <a:ext cx="316706" cy="338554"/>
            <a:chOff x="5251700" y="3770744"/>
            <a:chExt cx="841880" cy="878556"/>
          </a:xfrm>
        </p:grpSpPr>
        <p:sp>
          <p:nvSpPr>
            <p:cNvPr id="105" name="Rounded Rectangle 104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699426" y="4418118"/>
            <a:ext cx="479502" cy="338554"/>
            <a:chOff x="5035250" y="3752204"/>
            <a:chExt cx="1274632" cy="878556"/>
          </a:xfrm>
        </p:grpSpPr>
        <p:sp>
          <p:nvSpPr>
            <p:cNvPr id="108" name="Rounded Rectangle 10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35250" y="3752204"/>
              <a:ext cx="1274632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Lato"/>
                </a:rPr>
                <a:t>10</a:t>
              </a:r>
              <a:endParaRPr lang="en-US" sz="16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2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AAA-PDF-SGK\PNG\Bai13-LT3-3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3309" t="15454" r="58844" b="71816"/>
          <a:stretch/>
        </p:blipFill>
        <p:spPr bwMode="auto">
          <a:xfrm>
            <a:off x="888727" y="2162873"/>
            <a:ext cx="2377440" cy="228852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270" y="2170869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sz="18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228082" y="2162873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  <a:endParaRPr lang="en-GB" sz="18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1" name="Picture 50" descr="F:\AAA-PDF-SGK\PNG\Bai13-LT3-3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61890" t="15454" r="20948" b="71816"/>
          <a:stretch/>
        </p:blipFill>
        <p:spPr bwMode="auto">
          <a:xfrm>
            <a:off x="6028509" y="2162873"/>
            <a:ext cx="2286000" cy="2288526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7467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AAA-PDF-SGK\PNG\Bai13-LT3-3.png"/>
          <p:cNvPicPr>
            <a:picLocks noChangeAspect="1" noChangeArrowheads="1"/>
          </p:cNvPicPr>
          <p:nvPr/>
        </p:nvPicPr>
        <p:blipFill rotWithShape="1">
          <a:blip r:embed="rId3"/>
          <a:srcRect l="23308" t="15454" r="58628" b="71816"/>
          <a:stretch/>
        </p:blipFill>
        <p:spPr bwMode="auto">
          <a:xfrm>
            <a:off x="3110547" y="1537472"/>
            <a:ext cx="2926080" cy="2783066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3723028" y="1585461"/>
            <a:ext cx="710716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728147" y="2576133"/>
            <a:ext cx="700478" cy="7057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728147" y="3546712"/>
            <a:ext cx="700478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717909" y="1585461"/>
            <a:ext cx="710716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&gt;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723028" y="2576133"/>
            <a:ext cx="700478" cy="705744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=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723028" y="3546712"/>
            <a:ext cx="700478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&lt;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37" name="Action Button: Home 36">
            <a:hlinkClick r:id="rId4" action="ppaction://hlinksldjump" highlightClick="1"/>
          </p:cNvPr>
          <p:cNvSpPr/>
          <p:nvPr/>
        </p:nvSpPr>
        <p:spPr>
          <a:xfrm>
            <a:off x="8674332" y="4494594"/>
            <a:ext cx="330787" cy="340417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93072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72" y="1736890"/>
            <a:ext cx="37061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84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:\AAA-PDF-SGK\PNG\Bai13-LT3-3.png"/>
          <p:cNvPicPr>
            <a:picLocks noChangeAspect="1" noChangeArrowheads="1"/>
          </p:cNvPicPr>
          <p:nvPr/>
        </p:nvPicPr>
        <p:blipFill rotWithShape="1">
          <a:blip r:embed="rId3"/>
          <a:srcRect l="61620" t="15454" r="20882" b="71816"/>
          <a:stretch/>
        </p:blipFill>
        <p:spPr bwMode="auto">
          <a:xfrm>
            <a:off x="3156267" y="1537472"/>
            <a:ext cx="2834640" cy="2783066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4764269" y="1585461"/>
            <a:ext cx="710716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769388" y="2576133"/>
            <a:ext cx="700478" cy="7057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69388" y="3546712"/>
            <a:ext cx="700478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759150" y="1585461"/>
            <a:ext cx="710716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&gt;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764269" y="2576133"/>
            <a:ext cx="700478" cy="705744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=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764269" y="3546712"/>
            <a:ext cx="700478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&lt;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14" name="Action Button: Home 13">
            <a:hlinkClick r:id="rId4" action="ppaction://hlinksldjump" highlightClick="1"/>
          </p:cNvPr>
          <p:cNvSpPr/>
          <p:nvPr/>
        </p:nvSpPr>
        <p:spPr>
          <a:xfrm>
            <a:off x="8674332" y="4494594"/>
            <a:ext cx="330787" cy="340417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93072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072" y="1736890"/>
            <a:ext cx="37061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528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PNG\Bai13-LT3-4.png"/>
          <p:cNvPicPr>
            <a:picLocks noChangeAspect="1" noChangeArrowheads="1"/>
          </p:cNvPicPr>
          <p:nvPr/>
        </p:nvPicPr>
        <p:blipFill>
          <a:blip r:embed="rId3" cstate="print"/>
          <a:srcRect l="15948" t="38181" r="9814" b="19090"/>
          <a:stretch>
            <a:fillRect/>
          </a:stretch>
        </p:blipFill>
        <p:spPr bwMode="auto">
          <a:xfrm>
            <a:off x="3041699" y="327120"/>
            <a:ext cx="4708849" cy="3657600"/>
          </a:xfrm>
          <a:prstGeom prst="rect">
            <a:avLst/>
          </a:prstGeom>
          <a:noFill/>
        </p:spPr>
      </p:pic>
      <p:pic>
        <p:nvPicPr>
          <p:cNvPr id="37" name="Picture 2" descr="F:\AAA-PDF-SGK\PNG\Bai13-LT3-4.png"/>
          <p:cNvPicPr>
            <a:picLocks noChangeAspect="1" noChangeArrowheads="1"/>
          </p:cNvPicPr>
          <p:nvPr/>
        </p:nvPicPr>
        <p:blipFill>
          <a:blip r:embed="rId4"/>
          <a:srcRect l="41711" t="83634" r="33123" b="11818"/>
          <a:stretch>
            <a:fillRect/>
          </a:stretch>
        </p:blipFill>
        <p:spPr bwMode="auto">
          <a:xfrm>
            <a:off x="3840080" y="4073989"/>
            <a:ext cx="3200269" cy="780727"/>
          </a:xfrm>
          <a:prstGeom prst="rect">
            <a:avLst/>
          </a:prstGeom>
          <a:noFill/>
        </p:spPr>
      </p:pic>
      <p:grpSp>
        <p:nvGrpSpPr>
          <p:cNvPr id="44" name="Group 43"/>
          <p:cNvGrpSpPr/>
          <p:nvPr/>
        </p:nvGrpSpPr>
        <p:grpSpPr>
          <a:xfrm>
            <a:off x="5138195" y="4194519"/>
            <a:ext cx="534011" cy="570927"/>
            <a:chOff x="5268391" y="3776923"/>
            <a:chExt cx="806199" cy="841432"/>
          </a:xfrm>
        </p:grpSpPr>
        <p:sp>
          <p:nvSpPr>
            <p:cNvPr id="45" name="Rounded Rectangle 4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Lato"/>
                </a:rPr>
                <a:t>?</a:t>
              </a:r>
              <a:endParaRPr lang="en-US" sz="3200" b="1" dirty="0">
                <a:latin typeface="Lato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236142" y="4214743"/>
            <a:ext cx="534011" cy="563835"/>
            <a:chOff x="5268391" y="3802651"/>
            <a:chExt cx="806199" cy="830980"/>
          </a:xfrm>
        </p:grpSpPr>
        <p:sp>
          <p:nvSpPr>
            <p:cNvPr id="48" name="Rounded Rectangle 4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91042" y="3802651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Lato"/>
                </a:rPr>
                <a:t>?</a:t>
              </a:r>
              <a:endParaRPr lang="en-US" sz="3200" b="1" dirty="0">
                <a:latin typeface="Lato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138195" y="4183368"/>
            <a:ext cx="534011" cy="584775"/>
            <a:chOff x="5268391" y="3760488"/>
            <a:chExt cx="806199" cy="861841"/>
          </a:xfrm>
        </p:grpSpPr>
        <p:sp>
          <p:nvSpPr>
            <p:cNvPr id="51" name="Rounded Rectangle 5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51508" y="3760488"/>
              <a:ext cx="636960" cy="86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Lato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234623" y="4203207"/>
            <a:ext cx="534011" cy="584775"/>
            <a:chOff x="5268391" y="3786215"/>
            <a:chExt cx="806199" cy="861839"/>
          </a:xfrm>
        </p:grpSpPr>
        <p:sp>
          <p:nvSpPr>
            <p:cNvPr id="54" name="Rounded Rectangle 5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58060" y="3786215"/>
              <a:ext cx="636960" cy="861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Lato"/>
                </a:rPr>
                <a:t>5</a:t>
              </a:r>
              <a:endParaRPr lang="en-US" sz="3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2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11305</TotalTime>
  <Words>77</Words>
  <PresentationFormat>Custom</PresentationFormat>
  <Paragraphs>40</Paragraphs>
  <Slides>7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 Light</vt:lpstr>
      <vt:lpstr>Calibri</vt:lpstr>
      <vt:lpstr>Lato Black</vt:lpstr>
      <vt:lpstr>Lato Heavy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2020-02-21T03:04:01Z</dcterms:created>
  <dcterms:modified xsi:type="dcterms:W3CDTF">2020-11-24T11:09:51Z</dcterms:modified>
</cp:coreProperties>
</file>