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47" r:id="rId2"/>
    <p:sldId id="299" r:id="rId3"/>
    <p:sldId id="300" r:id="rId4"/>
    <p:sldId id="320" r:id="rId5"/>
    <p:sldId id="322" r:id="rId6"/>
    <p:sldId id="296" r:id="rId7"/>
    <p:sldId id="304" r:id="rId8"/>
    <p:sldId id="302" r:id="rId9"/>
    <p:sldId id="308" r:id="rId10"/>
    <p:sldId id="301" r:id="rId11"/>
    <p:sldId id="311" r:id="rId12"/>
    <p:sldId id="312" r:id="rId13"/>
    <p:sldId id="570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638" r:id="rId30"/>
    <p:sldId id="639" r:id="rId31"/>
    <p:sldId id="640" r:id="rId32"/>
    <p:sldId id="641" r:id="rId33"/>
    <p:sldId id="642" r:id="rId34"/>
  </p:sldIdLst>
  <p:sldSz cx="17610138" cy="9906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DFF"/>
    <a:srgbClr val="E5FFF0"/>
    <a:srgbClr val="F7FFEC"/>
    <a:srgbClr val="E5FFEC"/>
    <a:srgbClr val="FCFFF0"/>
    <a:srgbClr val="FEFFF0"/>
    <a:srgbClr val="FFFFF0"/>
    <a:srgbClr val="FDFFF0"/>
    <a:srgbClr val="FDFFEB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17" autoAdjust="0"/>
  </p:normalViewPr>
  <p:slideViewPr>
    <p:cSldViewPr snapToGrid="0">
      <p:cViewPr varScale="1">
        <p:scale>
          <a:sx n="69" d="100"/>
          <a:sy n="69" d="100"/>
        </p:scale>
        <p:origin x="-710" y="-86"/>
      </p:cViewPr>
      <p:guideLst>
        <p:guide orient="horz" pos="3120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084E-D7E9-408E-B33B-E800AAB03AF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6216-8FEA-459D-A3DA-92637561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9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38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9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45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93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8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80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91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98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67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13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863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84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4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15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19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931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31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21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  <a:prstGeom prst="rect">
            <a:avLst/>
          </a:prstGeo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4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  <a:prstGeom prst="rect">
            <a:avLst/>
          </a:prstGeo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  <a:prstGeom prst="rect">
            <a:avLst/>
          </a:prstGeo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CB7BC655-7A02-474F-9FEC-9CFD93C6FB2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ED857B6-8586-49EE-AA4C-B091FED9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4AB23C9-5F25-4C1D-BE1E-0E19ED868998}"/>
              </a:ext>
            </a:extLst>
          </p:cNvPr>
          <p:cNvGrpSpPr/>
          <p:nvPr userDrawn="1"/>
        </p:nvGrpSpPr>
        <p:grpSpPr>
          <a:xfrm>
            <a:off x="0" y="-7562"/>
            <a:ext cx="17878930" cy="9903184"/>
            <a:chOff x="0" y="-7562"/>
            <a:chExt cx="17878930" cy="9903184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FFB6E81-976C-4945-B7B8-258905F91446}"/>
                </a:ext>
              </a:extLst>
            </p:cNvPr>
            <p:cNvGrpSpPr/>
            <p:nvPr/>
          </p:nvGrpSpPr>
          <p:grpSpPr>
            <a:xfrm>
              <a:off x="0" y="-7562"/>
              <a:ext cx="17878930" cy="9903184"/>
              <a:chOff x="-8380" y="-7562"/>
              <a:chExt cx="6986168" cy="99031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3FC6584-CE64-4AA2-86BB-45A35DC7B427}"/>
                  </a:ext>
                </a:extLst>
              </p:cNvPr>
              <p:cNvGrpSpPr/>
              <p:nvPr/>
            </p:nvGrpSpPr>
            <p:grpSpPr>
              <a:xfrm>
                <a:off x="-4910" y="8439147"/>
                <a:ext cx="6870676" cy="1456475"/>
                <a:chOff x="-42014" y="7119428"/>
                <a:chExt cx="6865745" cy="277341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="" xmlns:a16="http://schemas.microsoft.com/office/drawing/2014/main" id="{24FF9889-C039-43ED-8E94-A5D708EA5DEE}"/>
                    </a:ext>
                  </a:extLst>
                </p:cNvPr>
                <p:cNvGrpSpPr/>
                <p:nvPr/>
              </p:nvGrpSpPr>
              <p:grpSpPr>
                <a:xfrm>
                  <a:off x="-42014" y="7119428"/>
                  <a:ext cx="6865745" cy="2773417"/>
                  <a:chOff x="-61064" y="7818185"/>
                  <a:chExt cx="6865745" cy="2082798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="" xmlns:a16="http://schemas.microsoft.com/office/drawing/2014/main" id="{72544E30-4CD4-43B2-8364-24F87F0013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818185"/>
                    <a:ext cx="6865745" cy="2082798"/>
                    <a:chOff x="13511" y="5872322"/>
                    <a:chExt cx="6731726" cy="1999719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="" xmlns:a16="http://schemas.microsoft.com/office/drawing/2014/main" id="{FAADFE34-4AC7-4ED3-A1DD-CA666524F2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5872322"/>
                      <a:ext cx="6731726" cy="1841292"/>
                      <a:chOff x="79231" y="7685610"/>
                      <a:chExt cx="6731726" cy="1841292"/>
                    </a:xfrm>
                  </p:grpSpPr>
                  <p:sp>
                    <p:nvSpPr>
                      <p:cNvPr id="47" name="Freeform 15">
                        <a:extLst>
                          <a:ext uri="{FF2B5EF4-FFF2-40B4-BE49-F238E27FC236}">
                            <a16:creationId xmlns="" xmlns:a16="http://schemas.microsoft.com/office/drawing/2014/main" id="{612D99F8-2B2E-4E19-B418-4E772D64CA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2452" y="8712445"/>
                        <a:ext cx="6579688" cy="757512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22">
                        <a:extLst>
                          <a:ext uri="{FF2B5EF4-FFF2-40B4-BE49-F238E27FC236}">
                            <a16:creationId xmlns="" xmlns:a16="http://schemas.microsoft.com/office/drawing/2014/main" id="{8E654BA1-CC9E-4FE8-9FBC-9EF2754B7FC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7685610"/>
                        <a:ext cx="4036351" cy="170375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18">
                        <a:extLst>
                          <a:ext uri="{FF2B5EF4-FFF2-40B4-BE49-F238E27FC236}">
                            <a16:creationId xmlns="" xmlns:a16="http://schemas.microsoft.com/office/drawing/2014/main" id="{46A77ECD-407C-4D2F-AD3E-057A0570F5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61814" y="8278128"/>
                        <a:ext cx="6349143" cy="1248774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B95BDA30-A772-4D57-8B00-F011E758E2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487" y="6951585"/>
                      <a:ext cx="6719306" cy="920456"/>
                      <a:chOff x="12706" y="7593725"/>
                      <a:chExt cx="6772667" cy="352303"/>
                    </a:xfrm>
                  </p:grpSpPr>
                  <p:sp>
                    <p:nvSpPr>
                      <p:cNvPr id="45" name="Freeform 99">
                        <a:extLst>
                          <a:ext uri="{FF2B5EF4-FFF2-40B4-BE49-F238E27FC236}">
                            <a16:creationId xmlns="" xmlns:a16="http://schemas.microsoft.com/office/drawing/2014/main" id="{555D0988-9796-42EE-87D7-553B1A909F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12706" y="7594773"/>
                        <a:ext cx="4084232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Freeform 100">
                        <a:extLst>
                          <a:ext uri="{FF2B5EF4-FFF2-40B4-BE49-F238E27FC236}">
                            <a16:creationId xmlns="" xmlns:a16="http://schemas.microsoft.com/office/drawing/2014/main" id="{CD21023B-3870-4030-983C-12A808CFED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945457" y="7593725"/>
                        <a:ext cx="3839916" cy="351255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" name="Flowchart: Terminator 37">
                    <a:extLst>
                      <a:ext uri="{FF2B5EF4-FFF2-40B4-BE49-F238E27FC236}">
                        <a16:creationId xmlns="" xmlns:a16="http://schemas.microsoft.com/office/drawing/2014/main" id="{61CCB33B-4965-4C82-AA6A-2415AFEFA7A4}"/>
                      </a:ext>
                    </a:extLst>
                  </p:cNvPr>
                  <p:cNvSpPr/>
                  <p:nvPr/>
                </p:nvSpPr>
                <p:spPr>
                  <a:xfrm>
                    <a:off x="5768008" y="9317579"/>
                    <a:ext cx="1011801" cy="473000"/>
                  </a:xfrm>
                  <a:prstGeom prst="flowChartTerminator">
                    <a:avLst/>
                  </a:prstGeom>
                  <a:solidFill>
                    <a:srgbClr val="FFFFB3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>
                    <a:extLst>
                      <a:ext uri="{FF2B5EF4-FFF2-40B4-BE49-F238E27FC236}">
                        <a16:creationId xmlns="" xmlns:a16="http://schemas.microsoft.com/office/drawing/2014/main" id="{687A255C-59CD-41B4-B0DE-3E15DD150813}"/>
                      </a:ext>
                    </a:extLst>
                  </p:cNvPr>
                  <p:cNvGrpSpPr/>
                  <p:nvPr/>
                </p:nvGrpSpPr>
                <p:grpSpPr>
                  <a:xfrm>
                    <a:off x="230836" y="9295091"/>
                    <a:ext cx="1086771" cy="531760"/>
                    <a:chOff x="1262973" y="7868840"/>
                    <a:chExt cx="1086771" cy="531760"/>
                  </a:xfrm>
                  <a:solidFill>
                    <a:srgbClr val="FFFFB3"/>
                  </a:solidFill>
                </p:grpSpPr>
                <p:sp>
                  <p:nvSpPr>
                    <p:cNvPr id="40" name="Star: 5 Points 39">
                      <a:extLst>
                        <a:ext uri="{FF2B5EF4-FFF2-40B4-BE49-F238E27FC236}">
                          <a16:creationId xmlns="" xmlns:a16="http://schemas.microsoft.com/office/drawing/2014/main" id="{93B68D41-20F3-4A15-B75F-8096C5F5B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2973" y="7868840"/>
                      <a:ext cx="160302" cy="38157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Star: 5 Points 40">
                      <a:extLst>
                        <a:ext uri="{FF2B5EF4-FFF2-40B4-BE49-F238E27FC236}">
                          <a16:creationId xmlns="" xmlns:a16="http://schemas.microsoft.com/office/drawing/2014/main" id="{99B6CE16-9F34-4715-A142-BDA17EC88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838" y="7914569"/>
                      <a:ext cx="102870" cy="39652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Star: 5 Points 41">
                      <a:extLst>
                        <a:ext uri="{FF2B5EF4-FFF2-40B4-BE49-F238E27FC236}">
                          <a16:creationId xmlns="" xmlns:a16="http://schemas.microsoft.com/office/drawing/2014/main" id="{BEFBFA90-EFB2-46D2-997B-1A1E2327F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2496" y="7970953"/>
                      <a:ext cx="97248" cy="42964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36" name="Picture 83" descr="water">
                  <a:extLst>
                    <a:ext uri="{FF2B5EF4-FFF2-40B4-BE49-F238E27FC236}">
                      <a16:creationId xmlns="" xmlns:a16="http://schemas.microsoft.com/office/drawing/2014/main" id="{CB5CD89A-33B7-40EC-86E2-4A3C4E72BB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311617" y="9150657"/>
                  <a:ext cx="955132" cy="70499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512863D6-411A-41E5-98EF-B27C0EA8569B}"/>
                  </a:ext>
                </a:extLst>
              </p:cNvPr>
              <p:cNvGrpSpPr/>
              <p:nvPr/>
            </p:nvGrpSpPr>
            <p:grpSpPr>
              <a:xfrm>
                <a:off x="0" y="39525"/>
                <a:ext cx="6859009" cy="1405670"/>
                <a:chOff x="695" y="-2"/>
                <a:chExt cx="6859010" cy="2379688"/>
              </a:xfrm>
            </p:grpSpPr>
            <p:sp>
              <p:nvSpPr>
                <p:cNvPr id="32" name="Freeform 18">
                  <a:extLst>
                    <a:ext uri="{FF2B5EF4-FFF2-40B4-BE49-F238E27FC236}">
                      <a16:creationId xmlns="" xmlns:a16="http://schemas.microsoft.com/office/drawing/2014/main" id="{C62E1608-CAA0-4D5C-BD5B-90B221D189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695" y="20476"/>
                  <a:ext cx="6797524" cy="2359210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8">
                  <a:extLst>
                    <a:ext uri="{FF2B5EF4-FFF2-40B4-BE49-F238E27FC236}">
                      <a16:creationId xmlns="" xmlns:a16="http://schemas.microsoft.com/office/drawing/2014/main" id="{723226E8-3849-470C-9E82-12C5D5F3D71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flipV="1">
                  <a:off x="47297" y="-2"/>
                  <a:ext cx="6812408" cy="20554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rgbClr val="4CFE4C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="" xmlns:a16="http://schemas.microsoft.com/office/drawing/2014/main" id="{2C559D35-3BE3-4785-8360-7ADB2DEC54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10800000" flipH="1">
                  <a:off x="44897" y="11742"/>
                  <a:ext cx="6781150" cy="1760197"/>
                </a:xfrm>
                <a:custGeom>
                  <a:avLst/>
                  <a:gdLst>
                    <a:gd name="T0" fmla="*/ 0 w 5776"/>
                    <a:gd name="T1" fmla="*/ 1845 h 1845"/>
                    <a:gd name="T2" fmla="*/ 0 w 5776"/>
                    <a:gd name="T3" fmla="*/ 1336 h 1845"/>
                    <a:gd name="T4" fmla="*/ 3664 w 5776"/>
                    <a:gd name="T5" fmla="*/ 1456 h 1845"/>
                    <a:gd name="T6" fmla="*/ 5776 w 5776"/>
                    <a:gd name="T7" fmla="*/ 0 h 1845"/>
                    <a:gd name="T8" fmla="*/ 5752 w 5776"/>
                    <a:gd name="T9" fmla="*/ 1845 h 1845"/>
                    <a:gd name="T10" fmla="*/ 0 w 5776"/>
                    <a:gd name="T11" fmla="*/ 1845 h 1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76" h="1845">
                      <a:moveTo>
                        <a:pt x="0" y="1845"/>
                      </a:moveTo>
                      <a:lnTo>
                        <a:pt x="0" y="1336"/>
                      </a:lnTo>
                      <a:cubicBezTo>
                        <a:pt x="1039" y="1531"/>
                        <a:pt x="2448" y="1744"/>
                        <a:pt x="3664" y="1456"/>
                      </a:cubicBezTo>
                      <a:cubicBezTo>
                        <a:pt x="4880" y="1168"/>
                        <a:pt x="5624" y="520"/>
                        <a:pt x="5776" y="0"/>
                      </a:cubicBezTo>
                      <a:lnTo>
                        <a:pt x="5752" y="1845"/>
                      </a:lnTo>
                      <a:lnTo>
                        <a:pt x="0" y="1845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 descr="Light horizontal">
                <a:extLst>
                  <a:ext uri="{FF2B5EF4-FFF2-40B4-BE49-F238E27FC236}">
                    <a16:creationId xmlns="" xmlns:a16="http://schemas.microsoft.com/office/drawing/2014/main" id="{8791B7A9-AECC-4985-B965-7E35A1C119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8380" y="425694"/>
                <a:ext cx="134113" cy="8801526"/>
              </a:xfrm>
              <a:prstGeom prst="rect">
                <a:avLst/>
              </a:prstGeom>
              <a:pattFill prst="ltHorz">
                <a:fgClr>
                  <a:srgbClr val="C0C0C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1D4940"/>
                  </a:solidFill>
                  <a:latin typeface="Arial Nova" pitchFamily="34" charset="0"/>
                </a:endParaRPr>
              </a:p>
            </p:txBody>
          </p:sp>
          <p:sp>
            <p:nvSpPr>
              <p:cNvPr id="20" name="Freeform 99">
                <a:extLst>
                  <a:ext uri="{FF2B5EF4-FFF2-40B4-BE49-F238E27FC236}">
                    <a16:creationId xmlns="" xmlns:a16="http://schemas.microsoft.com/office/drawing/2014/main" id="{4D4D28C2-CEFB-463B-BA75-A5B98E425A16}"/>
                  </a:ext>
                </a:extLst>
              </p:cNvPr>
              <p:cNvSpPr>
                <a:spLocks/>
              </p:cNvSpPr>
              <p:nvPr/>
            </p:nvSpPr>
            <p:spPr bwMode="gray">
              <a:xfrm rot="10800000">
                <a:off x="3189850" y="40473"/>
                <a:ext cx="3660382" cy="816775"/>
              </a:xfrm>
              <a:custGeom>
                <a:avLst/>
                <a:gdLst>
                  <a:gd name="T0" fmla="*/ 2147483646 w 2649"/>
                  <a:gd name="T1" fmla="*/ 2147483646 h 280"/>
                  <a:gd name="T2" fmla="*/ 2147483646 w 2649"/>
                  <a:gd name="T3" fmla="*/ 2147483646 h 280"/>
                  <a:gd name="T4" fmla="*/ 2147483646 w 2649"/>
                  <a:gd name="T5" fmla="*/ 0 h 280"/>
                  <a:gd name="T6" fmla="*/ 0 w 2649"/>
                  <a:gd name="T7" fmla="*/ 2147483646 h 280"/>
                  <a:gd name="T8" fmla="*/ 2147483646 w 2649"/>
                  <a:gd name="T9" fmla="*/ 2147483646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9" h="280">
                    <a:moveTo>
                      <a:pt x="2649" y="280"/>
                    </a:moveTo>
                    <a:cubicBezTo>
                      <a:pt x="2211" y="248"/>
                      <a:pt x="2061" y="246"/>
                      <a:pt x="1337" y="184"/>
                    </a:cubicBezTo>
                    <a:cubicBezTo>
                      <a:pt x="610" y="123"/>
                      <a:pt x="9" y="0"/>
                      <a:pt x="1" y="0"/>
                    </a:cubicBezTo>
                    <a:lnTo>
                      <a:pt x="0" y="279"/>
                    </a:lnTo>
                    <a:lnTo>
                      <a:pt x="2649" y="280"/>
                    </a:lnTo>
                    <a:close/>
                  </a:path>
                </a:pathLst>
              </a:custGeom>
              <a:solidFill>
                <a:srgbClr val="FFFFB3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640B31E-0AD2-48F1-A2BA-FF1069AF578E}"/>
                  </a:ext>
                </a:extLst>
              </p:cNvPr>
              <p:cNvSpPr txBox="1"/>
              <p:nvPr/>
            </p:nvSpPr>
            <p:spPr>
              <a:xfrm>
                <a:off x="5638055" y="9459364"/>
                <a:ext cx="1339733" cy="416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00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Zalo 0774.860.155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CEA02F4E-C8FD-497C-9DAE-A478AA0B7D91}"/>
                  </a:ext>
                </a:extLst>
              </p:cNvPr>
              <p:cNvGrpSpPr/>
              <p:nvPr/>
            </p:nvGrpSpPr>
            <p:grpSpPr>
              <a:xfrm>
                <a:off x="5369" y="-7562"/>
                <a:ext cx="6857911" cy="535752"/>
                <a:chOff x="400320" y="7090893"/>
                <a:chExt cx="6857912" cy="53575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="" xmlns:a16="http://schemas.microsoft.com/office/drawing/2014/main" id="{0D1FC4DF-60EC-4A6A-AAF3-04C87EDC11A9}"/>
                    </a:ext>
                  </a:extLst>
                </p:cNvPr>
                <p:cNvGrpSpPr/>
                <p:nvPr/>
              </p:nvGrpSpPr>
              <p:grpSpPr>
                <a:xfrm>
                  <a:off x="400320" y="7090893"/>
                  <a:ext cx="6857912" cy="535752"/>
                  <a:chOff x="-2322" y="6395847"/>
                  <a:chExt cx="6914255" cy="535752"/>
                </a:xfrm>
              </p:grpSpPr>
              <p:sp>
                <p:nvSpPr>
                  <p:cNvPr id="29" name="Rectangle 17">
                    <a:extLst>
                      <a:ext uri="{FF2B5EF4-FFF2-40B4-BE49-F238E27FC236}">
                        <a16:creationId xmlns="" xmlns:a16="http://schemas.microsoft.com/office/drawing/2014/main" id="{A9470487-0A8F-4A81-BE3B-1A0B53D3B7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-2322" y="6476797"/>
                    <a:ext cx="6914255" cy="454802"/>
                  </a:xfrm>
                  <a:prstGeom prst="rect">
                    <a:avLst/>
                  </a:prstGeom>
                  <a:solidFill>
                    <a:srgbClr val="0000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utoShape 18">
                    <a:extLst>
                      <a:ext uri="{FF2B5EF4-FFF2-40B4-BE49-F238E27FC236}">
                        <a16:creationId xmlns="" xmlns:a16="http://schemas.microsoft.com/office/drawing/2014/main" id="{BF6BEACF-480A-4740-B404-0680F0DED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969800" y="6417882"/>
                    <a:ext cx="203241" cy="467011"/>
                  </a:xfrm>
                  <a:prstGeom prst="diamond">
                    <a:avLst/>
                  </a:prstGeom>
                  <a:solidFill>
                    <a:srgbClr val="4CFE4C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utoShape 18">
                    <a:extLst>
                      <a:ext uri="{FF2B5EF4-FFF2-40B4-BE49-F238E27FC236}">
                        <a16:creationId xmlns="" xmlns:a16="http://schemas.microsoft.com/office/drawing/2014/main" id="{DF014A70-7E1D-42BE-8705-B10144801B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020789" y="6395847"/>
                    <a:ext cx="203241" cy="467011"/>
                  </a:xfrm>
                  <a:prstGeom prst="diamond">
                    <a:avLst/>
                  </a:prstGeom>
                  <a:solidFill>
                    <a:srgbClr val="7030A0"/>
                  </a:solidFill>
                  <a:ln w="2857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Arrow: Chevron 25">
                  <a:extLst>
                    <a:ext uri="{FF2B5EF4-FFF2-40B4-BE49-F238E27FC236}">
                      <a16:creationId xmlns="" xmlns:a16="http://schemas.microsoft.com/office/drawing/2014/main" id="{93A75A46-0562-422E-BFE4-572DDFAE5A40}"/>
                    </a:ext>
                  </a:extLst>
                </p:cNvPr>
                <p:cNvSpPr/>
                <p:nvPr/>
              </p:nvSpPr>
              <p:spPr>
                <a:xfrm rot="10800000">
                  <a:off x="6248485" y="7169707"/>
                  <a:ext cx="77769" cy="352305"/>
                </a:xfrm>
                <a:prstGeom prst="chevron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="" xmlns:a16="http://schemas.microsoft.com/office/drawing/2014/main" id="{DA71DBF1-9D28-4458-B699-32C5B62A1B00}"/>
                    </a:ext>
                  </a:extLst>
                </p:cNvPr>
                <p:cNvSpPr/>
                <p:nvPr/>
              </p:nvSpPr>
              <p:spPr>
                <a:xfrm rot="10800000">
                  <a:off x="6378436" y="7150364"/>
                  <a:ext cx="77769" cy="352305"/>
                </a:xfrm>
                <a:prstGeom prst="chevron">
                  <a:avLst/>
                </a:prstGeom>
                <a:solidFill>
                  <a:srgbClr val="4CFE4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06EFDDBC-3142-44C7-9020-902CA69270F9}"/>
                    </a:ext>
                  </a:extLst>
                </p:cNvPr>
                <p:cNvSpPr txBox="1"/>
                <p:nvPr/>
              </p:nvSpPr>
              <p:spPr>
                <a:xfrm>
                  <a:off x="568428" y="7144718"/>
                  <a:ext cx="914575" cy="416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 b="1">
                      <a:solidFill>
                        <a:schemeClr val="bg1"/>
                      </a:solidFill>
                      <a:latin typeface="CMU Serif Extra" panose="02000603000000000000" pitchFamily="50" charset="0"/>
                      <a:ea typeface="CMU Serif Extra" panose="02000603000000000000" pitchFamily="50" charset="0"/>
                      <a:cs typeface="CMU Serif Extra" panose="02000603000000000000" pitchFamily="50" charset="0"/>
                    </a:rPr>
                    <a:t>FB-Duong Hung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4B5BD274-052B-4DA5-AEE7-97C76147C47F}"/>
                  </a:ext>
                </a:extLst>
              </p:cNvPr>
              <p:cNvSpPr/>
              <p:nvPr/>
            </p:nvSpPr>
            <p:spPr>
              <a:xfrm>
                <a:off x="0" y="19050"/>
                <a:ext cx="6872758" cy="98394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662843A7-9264-45C4-BAAF-0A6D5EC21668}"/>
                  </a:ext>
                </a:extLst>
              </p:cNvPr>
              <p:cNvSpPr txBox="1"/>
              <p:nvPr/>
            </p:nvSpPr>
            <p:spPr>
              <a:xfrm>
                <a:off x="6108997" y="43086"/>
                <a:ext cx="811505" cy="41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CMU Serif Extra" panose="02000603000000000000" pitchFamily="50" charset="0"/>
                    <a:ea typeface="CMU Serif Extra" panose="02000603000000000000" pitchFamily="50" charset="0"/>
                    <a:cs typeface="CMU Serif Extra" panose="02000603000000000000" pitchFamily="50" charset="0"/>
                  </a:rPr>
                  <a:t>2021-2022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5CB65D0-B790-45B7-A6F2-AA7D3574F367}"/>
                </a:ext>
              </a:extLst>
            </p:cNvPr>
            <p:cNvSpPr txBox="1"/>
            <p:nvPr/>
          </p:nvSpPr>
          <p:spPr>
            <a:xfrm>
              <a:off x="11505411" y="39301"/>
              <a:ext cx="3363190" cy="416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chemeClr val="bg1"/>
                  </a:solidFill>
                  <a:latin typeface="CMU Serif Extra" panose="02000603000000000000" pitchFamily="50" charset="0"/>
                  <a:ea typeface="CMU Serif Extra" panose="02000603000000000000" pitchFamily="50" charset="0"/>
                  <a:cs typeface="CMU Serif Extra" panose="02000603000000000000" pitchFamily="50" charset="0"/>
                </a:rPr>
                <a:t>Chuyên đề dạy học Online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="" xmlns:a16="http://schemas.microsoft.com/office/drawing/2014/main" id="{CB5E9B70-2DCA-46AB-8B54-2B3D6EB0655A}"/>
                </a:ext>
              </a:extLst>
            </p:cNvPr>
            <p:cNvSpPr/>
            <p:nvPr/>
          </p:nvSpPr>
          <p:spPr>
            <a:xfrm>
              <a:off x="10887406" y="41193"/>
              <a:ext cx="213104" cy="33944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="" xmlns:a16="http://schemas.microsoft.com/office/drawing/2014/main" id="{32C69DBE-510C-4754-B82F-CECB62B5A253}"/>
                </a:ext>
              </a:extLst>
            </p:cNvPr>
            <p:cNvSpPr/>
            <p:nvPr/>
          </p:nvSpPr>
          <p:spPr>
            <a:xfrm>
              <a:off x="10602369" y="44306"/>
              <a:ext cx="213104" cy="339441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="" xmlns:a16="http://schemas.microsoft.com/office/drawing/2014/main" id="{069F7D76-28FD-4CB9-9A7A-1F8C1C036599}"/>
                </a:ext>
              </a:extLst>
            </p:cNvPr>
            <p:cNvSpPr/>
            <p:nvPr/>
          </p:nvSpPr>
          <p:spPr>
            <a:xfrm>
              <a:off x="17386946" y="71364"/>
              <a:ext cx="194803" cy="410231"/>
            </a:xfrm>
            <a:prstGeom prst="parallelogram">
              <a:avLst/>
            </a:prstGeom>
            <a:solidFill>
              <a:srgbClr val="8BE1FF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="" xmlns:a16="http://schemas.microsoft.com/office/drawing/2014/main" id="{4C5A3036-2DD7-4D9F-BBAB-A02B9ED47A70}"/>
                </a:ext>
              </a:extLst>
            </p:cNvPr>
            <p:cNvSpPr/>
            <p:nvPr/>
          </p:nvSpPr>
          <p:spPr>
            <a:xfrm>
              <a:off x="17221954" y="70031"/>
              <a:ext cx="194803" cy="412007"/>
            </a:xfrm>
            <a:prstGeom prst="parallelogram">
              <a:avLst/>
            </a:prstGeom>
            <a:solidFill>
              <a:srgbClr val="FFFFB3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6469F3F-44DB-434F-AEF4-0967562936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8651" y="455850"/>
              <a:ext cx="7553113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row: Pentagon 15">
              <a:extLst>
                <a:ext uri="{FF2B5EF4-FFF2-40B4-BE49-F238E27FC236}">
                  <a16:creationId xmlns="" xmlns:a16="http://schemas.microsoft.com/office/drawing/2014/main" id="{389F958A-46EA-48A7-AB9D-F68786397D9E}"/>
                </a:ext>
              </a:extLst>
            </p:cNvPr>
            <p:cNvSpPr/>
            <p:nvPr/>
          </p:nvSpPr>
          <p:spPr>
            <a:xfrm>
              <a:off x="61214" y="79329"/>
              <a:ext cx="413495" cy="325091"/>
            </a:xfrm>
            <a:prstGeom prst="homePlate">
              <a:avLst/>
            </a:prstGeom>
            <a:solidFill>
              <a:srgbClr val="FFFF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10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: Shape 111">
            <a:extLst>
              <a:ext uri="{FF2B5EF4-FFF2-40B4-BE49-F238E27FC236}">
                <a16:creationId xmlns="" xmlns:a16="http://schemas.microsoft.com/office/drawing/2014/main" id="{CCE20944-FC1A-4034-8193-545D9CBB1002}"/>
              </a:ext>
            </a:extLst>
          </p:cNvPr>
          <p:cNvSpPr/>
          <p:nvPr/>
        </p:nvSpPr>
        <p:spPr>
          <a:xfrm flipH="1">
            <a:off x="62681" y="515683"/>
            <a:ext cx="672259" cy="8554279"/>
          </a:xfrm>
          <a:custGeom>
            <a:avLst/>
            <a:gdLst>
              <a:gd name="connsiteX0" fmla="*/ 3515830 w 5504433"/>
              <a:gd name="connsiteY0" fmla="*/ 0 h 6858000"/>
              <a:gd name="connsiteX1" fmla="*/ 5504433 w 5504433"/>
              <a:gd name="connsiteY1" fmla="*/ 0 h 6858000"/>
              <a:gd name="connsiteX2" fmla="*/ 5504433 w 5504433"/>
              <a:gd name="connsiteY2" fmla="*/ 6858000 h 6858000"/>
              <a:gd name="connsiteX3" fmla="*/ 0 w 55044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433" h="6858000">
                <a:moveTo>
                  <a:pt x="3515830" y="0"/>
                </a:moveTo>
                <a:lnTo>
                  <a:pt x="5504433" y="0"/>
                </a:lnTo>
                <a:lnTo>
                  <a:pt x="5504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C561666-1C49-4708-98EF-5098E1B5249A}"/>
              </a:ext>
            </a:extLst>
          </p:cNvPr>
          <p:cNvGrpSpPr/>
          <p:nvPr/>
        </p:nvGrpSpPr>
        <p:grpSpPr>
          <a:xfrm>
            <a:off x="9392517" y="-63964"/>
            <a:ext cx="4821395" cy="3333473"/>
            <a:chOff x="9400981" y="172872"/>
            <a:chExt cx="4821395" cy="3333473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76B6B688-FA5F-4475-B21C-A13A97A70501}"/>
                </a:ext>
              </a:extLst>
            </p:cNvPr>
            <p:cNvGrpSpPr/>
            <p:nvPr/>
          </p:nvGrpSpPr>
          <p:grpSpPr>
            <a:xfrm>
              <a:off x="9400981" y="172872"/>
              <a:ext cx="4821395" cy="3333473"/>
              <a:chOff x="2700282" y="-617509"/>
              <a:chExt cx="8409207" cy="5814056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33A1FBAC-90EF-4DAA-A89D-902DCB83231B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="" xmlns:a16="http://schemas.microsoft.com/office/drawing/2014/main" id="{55DFCDCD-F94A-4232-A254-B4BB8031ADED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0" name="Arrow: Pentagon 129">
                <a:extLst>
                  <a:ext uri="{FF2B5EF4-FFF2-40B4-BE49-F238E27FC236}">
                    <a16:creationId xmlns="" xmlns:a16="http://schemas.microsoft.com/office/drawing/2014/main" id="{4C197ADE-63F6-439D-9640-873268972754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1" name="Right Triangle 130">
                <a:extLst>
                  <a:ext uri="{FF2B5EF4-FFF2-40B4-BE49-F238E27FC236}">
                    <a16:creationId xmlns="" xmlns:a16="http://schemas.microsoft.com/office/drawing/2014/main" id="{B54D54B2-8D4D-47C0-BE50-B72C06EF24C6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0079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8B46D0BE-E432-4B12-80AC-6F7658B951D9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id="{13837865-7B29-4200-9B29-266DE1C6C2C3}"/>
                  </a:ext>
                </a:extLst>
              </p:cNvPr>
              <p:cNvSpPr txBox="1"/>
              <p:nvPr/>
            </p:nvSpPr>
            <p:spPr>
              <a:xfrm>
                <a:off x="3879909" y="829867"/>
                <a:ext cx="813174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="" xmlns:a16="http://schemas.microsoft.com/office/drawing/2014/main" id="{959F80EE-D8EC-4043-888D-18FE4AA8D9AE}"/>
                  </a:ext>
                </a:extLst>
              </p:cNvPr>
              <p:cNvSpPr txBox="1"/>
              <p:nvPr/>
            </p:nvSpPr>
            <p:spPr>
              <a:xfrm>
                <a:off x="4860989" y="2188928"/>
                <a:ext cx="5114925" cy="40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9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06626EEF-5D51-44B8-A3FC-0F759D68202C}"/>
                </a:ext>
              </a:extLst>
            </p:cNvPr>
            <p:cNvSpPr txBox="1"/>
            <p:nvPr/>
          </p:nvSpPr>
          <p:spPr>
            <a:xfrm>
              <a:off x="10639816" y="1392790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Tóm tắt </a:t>
              </a:r>
            </a:p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lý thuyết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AC809C9-EFC5-436E-BDD8-AC25E90F49F1}"/>
              </a:ext>
            </a:extLst>
          </p:cNvPr>
          <p:cNvGrpSpPr/>
          <p:nvPr/>
        </p:nvGrpSpPr>
        <p:grpSpPr>
          <a:xfrm>
            <a:off x="9518261" y="2082486"/>
            <a:ext cx="4821395" cy="3333473"/>
            <a:chOff x="9602851" y="2878118"/>
            <a:chExt cx="4821395" cy="3333473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73423037-56DC-4612-BA43-4C8FF6FC81A7}"/>
                </a:ext>
              </a:extLst>
            </p:cNvPr>
            <p:cNvGrpSpPr/>
            <p:nvPr/>
          </p:nvGrpSpPr>
          <p:grpSpPr>
            <a:xfrm>
              <a:off x="9602851" y="2878118"/>
              <a:ext cx="4821395" cy="3333473"/>
              <a:chOff x="2700282" y="-617509"/>
              <a:chExt cx="8409207" cy="5814056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01695333-2748-4ED3-84C8-5437E641E949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="" xmlns:a16="http://schemas.microsoft.com/office/drawing/2014/main" id="{C6008274-490A-4BA2-A81A-88D4EE37DD0C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8" name="Arrow: Pentagon 117">
                <a:extLst>
                  <a:ext uri="{FF2B5EF4-FFF2-40B4-BE49-F238E27FC236}">
                    <a16:creationId xmlns="" xmlns:a16="http://schemas.microsoft.com/office/drawing/2014/main" id="{D5C9589D-DB91-42A9-A1A6-5A044D743DC8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="" xmlns:a16="http://schemas.microsoft.com/office/drawing/2014/main" id="{85D2698F-E83C-4254-B80A-77B3E182E92A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A2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6FF3EA0-7DEE-4EC6-B064-200F3DC3BF51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="" xmlns:a16="http://schemas.microsoft.com/office/drawing/2014/main" id="{058BD307-AF30-4659-9FA1-8A5BA6C73E39}"/>
                  </a:ext>
                </a:extLst>
              </p:cNvPr>
              <p:cNvSpPr txBox="1"/>
              <p:nvPr/>
            </p:nvSpPr>
            <p:spPr>
              <a:xfrm>
                <a:off x="3879911" y="1039429"/>
                <a:ext cx="593857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259D4C7C-7FB1-4ECF-B096-3FDD4015AB9E}"/>
                </a:ext>
              </a:extLst>
            </p:cNvPr>
            <p:cNvSpPr txBox="1"/>
            <p:nvPr/>
          </p:nvSpPr>
          <p:spPr>
            <a:xfrm>
              <a:off x="10990957" y="4169632"/>
              <a:ext cx="2892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Phân dạng bài tập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B462682-A877-47B6-9101-23944B7E22D2}"/>
              </a:ext>
            </a:extLst>
          </p:cNvPr>
          <p:cNvGrpSpPr/>
          <p:nvPr/>
        </p:nvGrpSpPr>
        <p:grpSpPr>
          <a:xfrm>
            <a:off x="9567026" y="4427836"/>
            <a:ext cx="4821395" cy="3333473"/>
            <a:chOff x="9916043" y="6252856"/>
            <a:chExt cx="4821395" cy="3333473"/>
          </a:xfrm>
        </p:grpSpPr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21529DA0-D5DE-4C4F-AB39-FFD965C9C329}"/>
                </a:ext>
              </a:extLst>
            </p:cNvPr>
            <p:cNvGrpSpPr/>
            <p:nvPr/>
          </p:nvGrpSpPr>
          <p:grpSpPr>
            <a:xfrm>
              <a:off x="9916043" y="6252856"/>
              <a:ext cx="4821395" cy="3333473"/>
              <a:chOff x="2700282" y="-617509"/>
              <a:chExt cx="8409207" cy="5814056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75DCF703-66E2-4FEF-9966-0CF37CEB8D1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="" xmlns:a16="http://schemas.microsoft.com/office/drawing/2014/main" id="{00C2B5EB-8F43-4A4A-A557-7A90EC870049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1" name="Arrow: Pentagon 140">
                <a:extLst>
                  <a:ext uri="{FF2B5EF4-FFF2-40B4-BE49-F238E27FC236}">
                    <a16:creationId xmlns="" xmlns:a16="http://schemas.microsoft.com/office/drawing/2014/main" id="{33324C61-52AF-4925-9032-19DC850DD212}"/>
                  </a:ext>
                </a:extLst>
              </p:cNvPr>
              <p:cNvSpPr/>
              <p:nvPr/>
            </p:nvSpPr>
            <p:spPr>
              <a:xfrm rot="5400000">
                <a:off x="3616613" y="1482363"/>
                <a:ext cx="1443432" cy="981076"/>
              </a:xfrm>
              <a:prstGeom prst="homePlate">
                <a:avLst>
                  <a:gd name="adj" fmla="val 2669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2" name="Right Triangle 141">
                <a:extLst>
                  <a:ext uri="{FF2B5EF4-FFF2-40B4-BE49-F238E27FC236}">
                    <a16:creationId xmlns="" xmlns:a16="http://schemas.microsoft.com/office/drawing/2014/main" id="{31BA8D44-0C30-465B-B631-C25DF6994778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7A1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7CD7E481-B5CC-472E-8849-C4C4AE34EC05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="" xmlns:a16="http://schemas.microsoft.com/office/drawing/2014/main" id="{DA8D4B52-D85B-4FFE-959A-A0E52DC57EDA}"/>
                  </a:ext>
                </a:extLst>
              </p:cNvPr>
              <p:cNvSpPr txBox="1"/>
              <p:nvPr/>
            </p:nvSpPr>
            <p:spPr>
              <a:xfrm>
                <a:off x="3947446" y="1106486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819A7FC9-1A64-4E9B-BC1B-CE292E91B7BF}"/>
                </a:ext>
              </a:extLst>
            </p:cNvPr>
            <p:cNvSpPr txBox="1"/>
            <p:nvPr/>
          </p:nvSpPr>
          <p:spPr>
            <a:xfrm>
              <a:off x="11391614" y="7540115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Ví dụ minh họa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7C01073-2334-42BD-B00D-E6A199E0D9A4}"/>
              </a:ext>
            </a:extLst>
          </p:cNvPr>
          <p:cNvGrpSpPr/>
          <p:nvPr/>
        </p:nvGrpSpPr>
        <p:grpSpPr>
          <a:xfrm>
            <a:off x="9737026" y="6665566"/>
            <a:ext cx="4821395" cy="3333473"/>
            <a:chOff x="9737026" y="6665566"/>
            <a:chExt cx="4821395" cy="3333473"/>
          </a:xfrm>
        </p:grpSpPr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3C91DD8B-C67D-458F-AC20-80784B4C523A}"/>
                </a:ext>
              </a:extLst>
            </p:cNvPr>
            <p:cNvGrpSpPr/>
            <p:nvPr/>
          </p:nvGrpSpPr>
          <p:grpSpPr>
            <a:xfrm>
              <a:off x="9737026" y="6665566"/>
              <a:ext cx="4821395" cy="3333473"/>
              <a:chOff x="2700282" y="-617509"/>
              <a:chExt cx="8409207" cy="5814056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1FFE4E2D-D482-492E-B58D-1D6E962685A6}"/>
                  </a:ext>
                </a:extLst>
              </p:cNvPr>
              <p:cNvSpPr/>
              <p:nvPr/>
            </p:nvSpPr>
            <p:spPr>
              <a:xfrm rot="1082948">
                <a:off x="2700282" y="-617509"/>
                <a:ext cx="8409207" cy="5814056"/>
              </a:xfrm>
              <a:custGeom>
                <a:avLst/>
                <a:gdLst>
                  <a:gd name="connsiteX0" fmla="*/ 6130854 w 8409207"/>
                  <a:gd name="connsiteY0" fmla="*/ 3401181 h 5814056"/>
                  <a:gd name="connsiteX1" fmla="*/ 6131545 w 8409207"/>
                  <a:gd name="connsiteY1" fmla="*/ 3401320 h 5814056"/>
                  <a:gd name="connsiteX2" fmla="*/ 8260959 w 8409207"/>
                  <a:gd name="connsiteY2" fmla="*/ 3401320 h 5814056"/>
                  <a:gd name="connsiteX3" fmla="*/ 8316667 w 8409207"/>
                  <a:gd name="connsiteY3" fmla="*/ 3390073 h 5814056"/>
                  <a:gd name="connsiteX4" fmla="*/ 8303773 w 8409207"/>
                  <a:gd name="connsiteY4" fmla="*/ 3406598 h 5814056"/>
                  <a:gd name="connsiteX5" fmla="*/ 8258166 w 8409207"/>
                  <a:gd name="connsiteY5" fmla="*/ 3432363 h 5814056"/>
                  <a:gd name="connsiteX6" fmla="*/ 969426 w 8409207"/>
                  <a:gd name="connsiteY6" fmla="*/ 5807530 h 5814056"/>
                  <a:gd name="connsiteX7" fmla="*/ 828900 w 8409207"/>
                  <a:gd name="connsiteY7" fmla="*/ 5768588 h 5814056"/>
                  <a:gd name="connsiteX8" fmla="*/ 825466 w 8409207"/>
                  <a:gd name="connsiteY8" fmla="*/ 5762509 h 5814056"/>
                  <a:gd name="connsiteX9" fmla="*/ 880603 w 8409207"/>
                  <a:gd name="connsiteY9" fmla="*/ 5795631 h 5814056"/>
                  <a:gd name="connsiteX10" fmla="*/ 1012116 w 8409207"/>
                  <a:gd name="connsiteY10" fmla="*/ 5789852 h 5814056"/>
                  <a:gd name="connsiteX11" fmla="*/ 8280356 w 8409207"/>
                  <a:gd name="connsiteY11" fmla="*/ 16063 h 5814056"/>
                  <a:gd name="connsiteX12" fmla="*/ 8346739 w 8409207"/>
                  <a:gd name="connsiteY12" fmla="*/ 0 h 5814056"/>
                  <a:gd name="connsiteX13" fmla="*/ 8398859 w 8409207"/>
                  <a:gd name="connsiteY13" fmla="*/ 8229 h 5814056"/>
                  <a:gd name="connsiteX14" fmla="*/ 8409207 w 8409207"/>
                  <a:gd name="connsiteY14" fmla="*/ 59479 h 5814056"/>
                  <a:gd name="connsiteX15" fmla="*/ 8409206 w 8409207"/>
                  <a:gd name="connsiteY15" fmla="*/ 2337983 h 5814056"/>
                  <a:gd name="connsiteX16" fmla="*/ 8409207 w 8409207"/>
                  <a:gd name="connsiteY16" fmla="*/ 2337982 h 5814056"/>
                  <a:gd name="connsiteX17" fmla="*/ 8409207 w 8409207"/>
                  <a:gd name="connsiteY17" fmla="*/ 3253072 h 5814056"/>
                  <a:gd name="connsiteX18" fmla="*/ 8318665 w 8409207"/>
                  <a:gd name="connsiteY18" fmla="*/ 3389669 h 5814056"/>
                  <a:gd name="connsiteX19" fmla="*/ 8316668 w 8409207"/>
                  <a:gd name="connsiteY19" fmla="*/ 3390072 h 5814056"/>
                  <a:gd name="connsiteX20" fmla="*/ 8260961 w 8409207"/>
                  <a:gd name="connsiteY20" fmla="*/ 3401319 h 5814056"/>
                  <a:gd name="connsiteX21" fmla="*/ 6131547 w 8409207"/>
                  <a:gd name="connsiteY21" fmla="*/ 3401319 h 5814056"/>
                  <a:gd name="connsiteX22" fmla="*/ 6130856 w 8409207"/>
                  <a:gd name="connsiteY22" fmla="*/ 3401180 h 5814056"/>
                  <a:gd name="connsiteX23" fmla="*/ 8088977 w 8409207"/>
                  <a:gd name="connsiteY23" fmla="*/ 2487418 h 5814056"/>
                  <a:gd name="connsiteX24" fmla="*/ 8088977 w 8409207"/>
                  <a:gd name="connsiteY24" fmla="*/ 2487417 h 5814056"/>
                  <a:gd name="connsiteX25" fmla="*/ 6130854 w 8409207"/>
                  <a:gd name="connsiteY25" fmla="*/ 3401180 h 5814056"/>
                  <a:gd name="connsiteX26" fmla="*/ 6130854 w 8409207"/>
                  <a:gd name="connsiteY26" fmla="*/ 3401180 h 5814056"/>
                  <a:gd name="connsiteX27" fmla="*/ 1012117 w 8409207"/>
                  <a:gd name="connsiteY27" fmla="*/ 5789850 h 5814056"/>
                  <a:gd name="connsiteX28" fmla="*/ 880603 w 8409207"/>
                  <a:gd name="connsiteY28" fmla="*/ 5795629 h 5814056"/>
                  <a:gd name="connsiteX29" fmla="*/ 825467 w 8409207"/>
                  <a:gd name="connsiteY29" fmla="*/ 5762507 h 5814056"/>
                  <a:gd name="connsiteX30" fmla="*/ 803136 w 8409207"/>
                  <a:gd name="connsiteY30" fmla="*/ 5722979 h 5814056"/>
                  <a:gd name="connsiteX31" fmla="*/ 803136 w 8409207"/>
                  <a:gd name="connsiteY31" fmla="*/ 5722979 h 5814056"/>
                  <a:gd name="connsiteX32" fmla="*/ 216079 w 8409207"/>
                  <a:gd name="connsiteY32" fmla="*/ 3921456 h 5814056"/>
                  <a:gd name="connsiteX33" fmla="*/ 300628 w 8409207"/>
                  <a:gd name="connsiteY33" fmla="*/ 3755167 h 5814056"/>
                  <a:gd name="connsiteX34" fmla="*/ 216078 w 8409207"/>
                  <a:gd name="connsiteY34" fmla="*/ 3921457 h 5814056"/>
                  <a:gd name="connsiteX35" fmla="*/ 803136 w 8409207"/>
                  <a:gd name="connsiteY35" fmla="*/ 5722979 h 5814056"/>
                  <a:gd name="connsiteX36" fmla="*/ 803136 w 8409207"/>
                  <a:gd name="connsiteY36" fmla="*/ 5722979 h 5814056"/>
                  <a:gd name="connsiteX37" fmla="*/ 803136 w 8409207"/>
                  <a:gd name="connsiteY37" fmla="*/ 5722979 h 5814056"/>
                  <a:gd name="connsiteX38" fmla="*/ 803136 w 8409207"/>
                  <a:gd name="connsiteY38" fmla="*/ 5722980 h 5814056"/>
                  <a:gd name="connsiteX39" fmla="*/ 825467 w 8409207"/>
                  <a:gd name="connsiteY39" fmla="*/ 5762507 h 5814056"/>
                  <a:gd name="connsiteX40" fmla="*/ 824081 w 8409207"/>
                  <a:gd name="connsiteY40" fmla="*/ 5761676 h 5814056"/>
                  <a:gd name="connsiteX41" fmla="*/ 783522 w 8409207"/>
                  <a:gd name="connsiteY41" fmla="*/ 5706723 h 5814056"/>
                  <a:gd name="connsiteX42" fmla="*/ 16176 w 8409207"/>
                  <a:gd name="connsiteY42" fmla="*/ 4062361 h 5814056"/>
                  <a:gd name="connsiteX43" fmla="*/ 99305 w 8409207"/>
                  <a:gd name="connsiteY43" fmla="*/ 3833768 h 5814056"/>
                  <a:gd name="connsiteX44" fmla="*/ 5983298 w 8409207"/>
                  <a:gd name="connsiteY44" fmla="*/ 1087988 h 5814056"/>
                  <a:gd name="connsiteX45" fmla="*/ 5983300 w 8409207"/>
                  <a:gd name="connsiteY45" fmla="*/ 1903365 h 5814056"/>
                  <a:gd name="connsiteX46" fmla="*/ 5983300 w 8409207"/>
                  <a:gd name="connsiteY46" fmla="*/ 1987904 h 5814056"/>
                  <a:gd name="connsiteX47" fmla="*/ 5983300 w 8409207"/>
                  <a:gd name="connsiteY47" fmla="*/ 1903365 h 5814056"/>
                  <a:gd name="connsiteX48" fmla="*/ 5983299 w 8409207"/>
                  <a:gd name="connsiteY48" fmla="*/ 1087990 h 581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409207" h="5814056">
                    <a:moveTo>
                      <a:pt x="6130854" y="3401181"/>
                    </a:moveTo>
                    <a:lnTo>
                      <a:pt x="6131545" y="3401320"/>
                    </a:lnTo>
                    <a:lnTo>
                      <a:pt x="8260959" y="3401320"/>
                    </a:lnTo>
                    <a:lnTo>
                      <a:pt x="8316667" y="3390073"/>
                    </a:lnTo>
                    <a:lnTo>
                      <a:pt x="8303773" y="3406598"/>
                    </a:lnTo>
                    <a:cubicBezTo>
                      <a:pt x="8290836" y="3417834"/>
                      <a:pt x="8275483" y="3426720"/>
                      <a:pt x="8258166" y="3432363"/>
                    </a:cubicBezTo>
                    <a:lnTo>
                      <a:pt x="969426" y="5807530"/>
                    </a:lnTo>
                    <a:cubicBezTo>
                      <a:pt x="917475" y="5824459"/>
                      <a:pt x="862610" y="5807398"/>
                      <a:pt x="828900" y="5768588"/>
                    </a:cubicBezTo>
                    <a:lnTo>
                      <a:pt x="825466" y="5762509"/>
                    </a:lnTo>
                    <a:lnTo>
                      <a:pt x="880603" y="5795631"/>
                    </a:lnTo>
                    <a:cubicBezTo>
                      <a:pt x="921969" y="5810674"/>
                      <a:pt x="969076" y="5809936"/>
                      <a:pt x="1012116" y="5789852"/>
                    </a:cubicBezTo>
                    <a:close/>
                    <a:moveTo>
                      <a:pt x="8280356" y="16063"/>
                    </a:moveTo>
                    <a:cubicBezTo>
                      <a:pt x="8301875" y="6020"/>
                      <a:pt x="8324413" y="814"/>
                      <a:pt x="8346739" y="0"/>
                    </a:cubicBezTo>
                    <a:lnTo>
                      <a:pt x="8398859" y="8229"/>
                    </a:lnTo>
                    <a:lnTo>
                      <a:pt x="8409207" y="59479"/>
                    </a:lnTo>
                    <a:lnTo>
                      <a:pt x="8409206" y="2337983"/>
                    </a:lnTo>
                    <a:lnTo>
                      <a:pt x="8409207" y="2337982"/>
                    </a:lnTo>
                    <a:lnTo>
                      <a:pt x="8409207" y="3253072"/>
                    </a:lnTo>
                    <a:cubicBezTo>
                      <a:pt x="8409207" y="3314478"/>
                      <a:pt x="8371873" y="3367164"/>
                      <a:pt x="8318665" y="3389669"/>
                    </a:cubicBezTo>
                    <a:lnTo>
                      <a:pt x="8316668" y="3390072"/>
                    </a:lnTo>
                    <a:lnTo>
                      <a:pt x="8260961" y="3401319"/>
                    </a:lnTo>
                    <a:lnTo>
                      <a:pt x="6131547" y="3401319"/>
                    </a:lnTo>
                    <a:lnTo>
                      <a:pt x="6130856" y="3401180"/>
                    </a:lnTo>
                    <a:lnTo>
                      <a:pt x="8088977" y="2487418"/>
                    </a:lnTo>
                    <a:lnTo>
                      <a:pt x="8088977" y="2487417"/>
                    </a:lnTo>
                    <a:lnTo>
                      <a:pt x="6130854" y="3401180"/>
                    </a:lnTo>
                    <a:lnTo>
                      <a:pt x="6130854" y="3401180"/>
                    </a:lnTo>
                    <a:lnTo>
                      <a:pt x="1012117" y="5789850"/>
                    </a:lnTo>
                    <a:cubicBezTo>
                      <a:pt x="969077" y="5809934"/>
                      <a:pt x="921969" y="5810672"/>
                      <a:pt x="880603" y="5795629"/>
                    </a:cubicBezTo>
                    <a:lnTo>
                      <a:pt x="825467" y="5762507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216079" y="3921456"/>
                    </a:lnTo>
                    <a:cubicBezTo>
                      <a:pt x="193506" y="3852190"/>
                      <a:pt x="231361" y="3777739"/>
                      <a:pt x="300628" y="3755167"/>
                    </a:cubicBezTo>
                    <a:cubicBezTo>
                      <a:pt x="231360" y="3777738"/>
                      <a:pt x="193506" y="3852190"/>
                      <a:pt x="216078" y="3921457"/>
                    </a:cubicBez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79"/>
                    </a:lnTo>
                    <a:lnTo>
                      <a:pt x="803136" y="5722980"/>
                    </a:lnTo>
                    <a:lnTo>
                      <a:pt x="825467" y="5762507"/>
                    </a:lnTo>
                    <a:lnTo>
                      <a:pt x="824081" y="5761676"/>
                    </a:lnTo>
                    <a:cubicBezTo>
                      <a:pt x="807493" y="5746709"/>
                      <a:pt x="793564" y="5728243"/>
                      <a:pt x="783522" y="5706723"/>
                    </a:cubicBezTo>
                    <a:lnTo>
                      <a:pt x="16176" y="4062361"/>
                    </a:lnTo>
                    <a:cubicBezTo>
                      <a:pt x="-23993" y="3976281"/>
                      <a:pt x="13225" y="3873937"/>
                      <a:pt x="99305" y="3833768"/>
                    </a:cubicBezTo>
                    <a:lnTo>
                      <a:pt x="5983298" y="1087988"/>
                    </a:lnTo>
                    <a:lnTo>
                      <a:pt x="5983300" y="1903365"/>
                    </a:lnTo>
                    <a:lnTo>
                      <a:pt x="5983300" y="1987904"/>
                    </a:lnTo>
                    <a:lnTo>
                      <a:pt x="5983300" y="1903365"/>
                    </a:lnTo>
                    <a:lnTo>
                      <a:pt x="5983299" y="108799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="" xmlns:a16="http://schemas.microsoft.com/office/drawing/2014/main" id="{35B8387B-9A6A-49F2-AE6F-39CA0D40BF2E}"/>
                  </a:ext>
                </a:extLst>
              </p:cNvPr>
              <p:cNvSpPr/>
              <p:nvPr/>
            </p:nvSpPr>
            <p:spPr>
              <a:xfrm>
                <a:off x="3057218" y="1356376"/>
                <a:ext cx="7086600" cy="2457450"/>
              </a:xfrm>
              <a:prstGeom prst="roundRect">
                <a:avLst>
                  <a:gd name="adj" fmla="val 12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524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2" name="Arrow: Pentagon 161">
                <a:extLst>
                  <a:ext uri="{FF2B5EF4-FFF2-40B4-BE49-F238E27FC236}">
                    <a16:creationId xmlns="" xmlns:a16="http://schemas.microsoft.com/office/drawing/2014/main" id="{7DD4A086-2496-4800-88D4-966DAA2DE185}"/>
                  </a:ext>
                </a:extLst>
              </p:cNvPr>
              <p:cNvSpPr/>
              <p:nvPr/>
            </p:nvSpPr>
            <p:spPr>
              <a:xfrm rot="5400000">
                <a:off x="3616615" y="1449048"/>
                <a:ext cx="1443432" cy="981075"/>
              </a:xfrm>
              <a:prstGeom prst="homePlate">
                <a:avLst>
                  <a:gd name="adj" fmla="val 26699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3" name="Right Triangle 162">
                <a:extLst>
                  <a:ext uri="{FF2B5EF4-FFF2-40B4-BE49-F238E27FC236}">
                    <a16:creationId xmlns="" xmlns:a16="http://schemas.microsoft.com/office/drawing/2014/main" id="{FA14C4EB-C321-4269-8FC8-5BAB4090AD5F}"/>
                  </a:ext>
                </a:extLst>
              </p:cNvPr>
              <p:cNvSpPr/>
              <p:nvPr/>
            </p:nvSpPr>
            <p:spPr>
              <a:xfrm flipH="1">
                <a:off x="3454093" y="1217869"/>
                <a:ext cx="393700" cy="138507"/>
              </a:xfrm>
              <a:prstGeom prst="rtTriangle">
                <a:avLst/>
              </a:prstGeom>
              <a:solidFill>
                <a:srgbClr val="1A0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527605BF-5802-42A0-8DD9-A2265E460148}"/>
                  </a:ext>
                </a:extLst>
              </p:cNvPr>
              <p:cNvSpPr/>
              <p:nvPr/>
            </p:nvSpPr>
            <p:spPr>
              <a:xfrm rot="5400000">
                <a:off x="3733470" y="1322319"/>
                <a:ext cx="1108492" cy="879846"/>
              </a:xfrm>
              <a:custGeom>
                <a:avLst/>
                <a:gdLst>
                  <a:gd name="connsiteX0" fmla="*/ 0 w 1108492"/>
                  <a:gd name="connsiteY0" fmla="*/ 879846 h 879846"/>
                  <a:gd name="connsiteX1" fmla="*/ 0 w 1108492"/>
                  <a:gd name="connsiteY1" fmla="*/ 0 h 879846"/>
                  <a:gd name="connsiteX2" fmla="*/ 1108492 w 1108492"/>
                  <a:gd name="connsiteY2" fmla="*/ 879846 h 87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492" h="879846">
                    <a:moveTo>
                      <a:pt x="0" y="879846"/>
                    </a:moveTo>
                    <a:lnTo>
                      <a:pt x="0" y="0"/>
                    </a:lnTo>
                    <a:lnTo>
                      <a:pt x="1108492" y="87984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0"/>
                    </a:schemeClr>
                  </a:gs>
                  <a:gs pos="39000">
                    <a:schemeClr val="bg1">
                      <a:alpha val="79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="" xmlns:a16="http://schemas.microsoft.com/office/drawing/2014/main" id="{70676273-6A6E-460E-9000-A8400164EBAD}"/>
                  </a:ext>
                </a:extLst>
              </p:cNvPr>
              <p:cNvSpPr txBox="1"/>
              <p:nvPr/>
            </p:nvSpPr>
            <p:spPr>
              <a:xfrm>
                <a:off x="3911292" y="1070834"/>
                <a:ext cx="520700" cy="161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F7A4020A-95ED-4A1C-9D6D-27FD451F9781}"/>
                </a:ext>
              </a:extLst>
            </p:cNvPr>
            <p:cNvSpPr txBox="1"/>
            <p:nvPr/>
          </p:nvSpPr>
          <p:spPr>
            <a:xfrm>
              <a:off x="11080099" y="7877471"/>
              <a:ext cx="22102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7030A0"/>
                  </a:solidFill>
                  <a:latin typeface="CMU Classical Serif" panose="02000603000000000000" pitchFamily="50" charset="0"/>
                  <a:ea typeface="CMU Classical Serif" panose="02000603000000000000" pitchFamily="50" charset="0"/>
                  <a:cs typeface="CMU Classical Serif" panose="02000603000000000000" pitchFamily="50" charset="0"/>
                </a:rPr>
                <a:t>Bài tập rèn luyện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E3FE0B73-8BD1-451A-B2B6-0A7123A6EA02}"/>
              </a:ext>
            </a:extLst>
          </p:cNvPr>
          <p:cNvGrpSpPr/>
          <p:nvPr/>
        </p:nvGrpSpPr>
        <p:grpSpPr>
          <a:xfrm>
            <a:off x="-66655" y="515550"/>
            <a:ext cx="9269295" cy="9370572"/>
            <a:chOff x="-66655" y="-25456"/>
            <a:chExt cx="6957233" cy="9901209"/>
          </a:xfrm>
        </p:grpSpPr>
        <p:grpSp>
          <p:nvGrpSpPr>
            <p:cNvPr id="170" name="Group 169">
              <a:extLst>
                <a:ext uri="{FF2B5EF4-FFF2-40B4-BE49-F238E27FC236}">
                  <a16:creationId xmlns="" xmlns:a16="http://schemas.microsoft.com/office/drawing/2014/main" id="{DF0A9C7B-1B04-4D63-B47C-BB5035BA18D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196" name="Group 15">
                <a:extLst>
                  <a:ext uri="{FF2B5EF4-FFF2-40B4-BE49-F238E27FC236}">
                    <a16:creationId xmlns="" xmlns:a16="http://schemas.microsoft.com/office/drawing/2014/main" id="{BDE1160F-12F8-4526-899F-4C2FF8355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215" name="Line 16">
                  <a:extLst>
                    <a:ext uri="{FF2B5EF4-FFF2-40B4-BE49-F238E27FC236}">
                      <a16:creationId xmlns="" xmlns:a16="http://schemas.microsoft.com/office/drawing/2014/main" id="{E2AD938B-C4EF-4D14-AF8F-32EEF787A3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Line 17">
                  <a:extLst>
                    <a:ext uri="{FF2B5EF4-FFF2-40B4-BE49-F238E27FC236}">
                      <a16:creationId xmlns="" xmlns:a16="http://schemas.microsoft.com/office/drawing/2014/main" id="{3F54753F-C8C0-48F4-B4BB-2A420E0EBEB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18">
                  <a:extLst>
                    <a:ext uri="{FF2B5EF4-FFF2-40B4-BE49-F238E27FC236}">
                      <a16:creationId xmlns="" xmlns:a16="http://schemas.microsoft.com/office/drawing/2014/main" id="{2DC01D33-A0AA-423E-BAC7-A9A53115146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9">
                  <a:extLst>
                    <a:ext uri="{FF2B5EF4-FFF2-40B4-BE49-F238E27FC236}">
                      <a16:creationId xmlns="" xmlns:a16="http://schemas.microsoft.com/office/drawing/2014/main" id="{0242276A-00E2-4D5A-968E-7C4BB82D7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Line 20">
                  <a:extLst>
                    <a:ext uri="{FF2B5EF4-FFF2-40B4-BE49-F238E27FC236}">
                      <a16:creationId xmlns="" xmlns:a16="http://schemas.microsoft.com/office/drawing/2014/main" id="{0CFEA273-53FD-4DA5-816D-86619F7B293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Line 21">
                  <a:extLst>
                    <a:ext uri="{FF2B5EF4-FFF2-40B4-BE49-F238E27FC236}">
                      <a16:creationId xmlns="" xmlns:a16="http://schemas.microsoft.com/office/drawing/2014/main" id="{211CA302-4732-4C5C-88EB-D977CA62FA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2">
                  <a:extLst>
                    <a:ext uri="{FF2B5EF4-FFF2-40B4-BE49-F238E27FC236}">
                      <a16:creationId xmlns="" xmlns:a16="http://schemas.microsoft.com/office/drawing/2014/main" id="{A2C74E4A-4D7F-4C51-9FE5-F52856C5D5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Line 23">
                  <a:extLst>
                    <a:ext uri="{FF2B5EF4-FFF2-40B4-BE49-F238E27FC236}">
                      <a16:creationId xmlns="" xmlns:a16="http://schemas.microsoft.com/office/drawing/2014/main" id="{DBC5F340-8215-4019-9FCB-8C9A0AF7A8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24">
                  <a:extLst>
                    <a:ext uri="{FF2B5EF4-FFF2-40B4-BE49-F238E27FC236}">
                      <a16:creationId xmlns="" xmlns:a16="http://schemas.microsoft.com/office/drawing/2014/main" id="{8F25EA3E-200F-4AC7-964E-38F75FEFB38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Line 25">
                  <a:extLst>
                    <a:ext uri="{FF2B5EF4-FFF2-40B4-BE49-F238E27FC236}">
                      <a16:creationId xmlns="" xmlns:a16="http://schemas.microsoft.com/office/drawing/2014/main" id="{C5E098A4-DB67-4256-9EBD-70DCA7EFDB9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6">
                  <a:extLst>
                    <a:ext uri="{FF2B5EF4-FFF2-40B4-BE49-F238E27FC236}">
                      <a16:creationId xmlns="" xmlns:a16="http://schemas.microsoft.com/office/drawing/2014/main" id="{1A3A4FFE-12F8-481B-A090-3835A670013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Line 27">
                  <a:extLst>
                    <a:ext uri="{FF2B5EF4-FFF2-40B4-BE49-F238E27FC236}">
                      <a16:creationId xmlns="" xmlns:a16="http://schemas.microsoft.com/office/drawing/2014/main" id="{E29BF231-967F-4C5E-AFF0-0D94B9FA3E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Line 28">
                  <a:extLst>
                    <a:ext uri="{FF2B5EF4-FFF2-40B4-BE49-F238E27FC236}">
                      <a16:creationId xmlns="" xmlns:a16="http://schemas.microsoft.com/office/drawing/2014/main" id="{35F39FF5-D0D1-458E-900B-BB26F387DFF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Line 29">
                  <a:extLst>
                    <a:ext uri="{FF2B5EF4-FFF2-40B4-BE49-F238E27FC236}">
                      <a16:creationId xmlns="" xmlns:a16="http://schemas.microsoft.com/office/drawing/2014/main" id="{880F7EEE-456B-4081-A7F6-B979AA145A5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Line 30">
                  <a:extLst>
                    <a:ext uri="{FF2B5EF4-FFF2-40B4-BE49-F238E27FC236}">
                      <a16:creationId xmlns="" xmlns:a16="http://schemas.microsoft.com/office/drawing/2014/main" id="{5F2A9E22-0916-4CE1-989B-5595F95199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Line 31">
                  <a:extLst>
                    <a:ext uri="{FF2B5EF4-FFF2-40B4-BE49-F238E27FC236}">
                      <a16:creationId xmlns="" xmlns:a16="http://schemas.microsoft.com/office/drawing/2014/main" id="{54609972-C072-45A1-9B53-668D0F86E05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Line 32">
                  <a:extLst>
                    <a:ext uri="{FF2B5EF4-FFF2-40B4-BE49-F238E27FC236}">
                      <a16:creationId xmlns="" xmlns:a16="http://schemas.microsoft.com/office/drawing/2014/main" id="{D3CC93B8-2968-499D-8EFE-517CC31ECFA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33">
                  <a:extLst>
                    <a:ext uri="{FF2B5EF4-FFF2-40B4-BE49-F238E27FC236}">
                      <a16:creationId xmlns="" xmlns:a16="http://schemas.microsoft.com/office/drawing/2014/main" id="{91116AB3-F8D2-4066-9C39-7C8893ABD44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34">
                  <a:extLst>
                    <a:ext uri="{FF2B5EF4-FFF2-40B4-BE49-F238E27FC236}">
                      <a16:creationId xmlns="" xmlns:a16="http://schemas.microsoft.com/office/drawing/2014/main" id="{1192F1D6-A6D3-47A6-B98C-146C731F5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35">
                  <a:extLst>
                    <a:ext uri="{FF2B5EF4-FFF2-40B4-BE49-F238E27FC236}">
                      <a16:creationId xmlns="" xmlns:a16="http://schemas.microsoft.com/office/drawing/2014/main" id="{4281F2BD-4C25-4514-923B-E300A701124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36">
                  <a:extLst>
                    <a:ext uri="{FF2B5EF4-FFF2-40B4-BE49-F238E27FC236}">
                      <a16:creationId xmlns="" xmlns:a16="http://schemas.microsoft.com/office/drawing/2014/main" id="{A348E833-0993-45D3-AC9A-15AC61CB737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37">
                  <a:extLst>
                    <a:ext uri="{FF2B5EF4-FFF2-40B4-BE49-F238E27FC236}">
                      <a16:creationId xmlns="" xmlns:a16="http://schemas.microsoft.com/office/drawing/2014/main" id="{31F9771E-2CFA-4962-B822-742F5D8019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38">
                  <a:extLst>
                    <a:ext uri="{FF2B5EF4-FFF2-40B4-BE49-F238E27FC236}">
                      <a16:creationId xmlns="" xmlns:a16="http://schemas.microsoft.com/office/drawing/2014/main" id="{04CAADC5-D65A-4A68-B172-9459D9EAAA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39">
                  <a:extLst>
                    <a:ext uri="{FF2B5EF4-FFF2-40B4-BE49-F238E27FC236}">
                      <a16:creationId xmlns="" xmlns:a16="http://schemas.microsoft.com/office/drawing/2014/main" id="{4F6A43F0-187D-4326-945F-D50ADEB4394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Line 40">
                  <a:extLst>
                    <a:ext uri="{FF2B5EF4-FFF2-40B4-BE49-F238E27FC236}">
                      <a16:creationId xmlns="" xmlns:a16="http://schemas.microsoft.com/office/drawing/2014/main" id="{2C37EA44-E768-4080-A910-59213BC03A2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Line 41">
                  <a:extLst>
                    <a:ext uri="{FF2B5EF4-FFF2-40B4-BE49-F238E27FC236}">
                      <a16:creationId xmlns="" xmlns:a16="http://schemas.microsoft.com/office/drawing/2014/main" id="{11D9A52D-2878-4BC4-98A1-56EA012E7A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Line 42">
                  <a:extLst>
                    <a:ext uri="{FF2B5EF4-FFF2-40B4-BE49-F238E27FC236}">
                      <a16:creationId xmlns="" xmlns:a16="http://schemas.microsoft.com/office/drawing/2014/main" id="{E4E409D3-325F-4EBB-B15D-6998FC8EAC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Line 43">
                  <a:extLst>
                    <a:ext uri="{FF2B5EF4-FFF2-40B4-BE49-F238E27FC236}">
                      <a16:creationId xmlns="" xmlns:a16="http://schemas.microsoft.com/office/drawing/2014/main" id="{46840F57-6A57-4950-8574-FE04CD5DB81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Line 44">
                  <a:extLst>
                    <a:ext uri="{FF2B5EF4-FFF2-40B4-BE49-F238E27FC236}">
                      <a16:creationId xmlns="" xmlns:a16="http://schemas.microsoft.com/office/drawing/2014/main" id="{8590CCFB-4230-4005-A141-EAB643EBC60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Line 45">
                  <a:extLst>
                    <a:ext uri="{FF2B5EF4-FFF2-40B4-BE49-F238E27FC236}">
                      <a16:creationId xmlns="" xmlns:a16="http://schemas.microsoft.com/office/drawing/2014/main" id="{78A0CF27-6416-4B18-A9B5-7CD06EFC071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46">
                  <a:extLst>
                    <a:ext uri="{FF2B5EF4-FFF2-40B4-BE49-F238E27FC236}">
                      <a16:creationId xmlns="" xmlns:a16="http://schemas.microsoft.com/office/drawing/2014/main" id="{AFAE27AF-A649-401D-B796-3B3EFCA223C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47">
                  <a:extLst>
                    <a:ext uri="{FF2B5EF4-FFF2-40B4-BE49-F238E27FC236}">
                      <a16:creationId xmlns="" xmlns:a16="http://schemas.microsoft.com/office/drawing/2014/main" id="{5FB83D0F-38BA-47D2-AE7F-68916D7932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48">
                  <a:extLst>
                    <a:ext uri="{FF2B5EF4-FFF2-40B4-BE49-F238E27FC236}">
                      <a16:creationId xmlns="" xmlns:a16="http://schemas.microsoft.com/office/drawing/2014/main" id="{E66491A6-16D5-44DD-8DFA-C8EB08DCE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8" name="Group 49">
                  <a:extLst>
                    <a:ext uri="{FF2B5EF4-FFF2-40B4-BE49-F238E27FC236}">
                      <a16:creationId xmlns="" xmlns:a16="http://schemas.microsoft.com/office/drawing/2014/main" id="{663663A5-E400-409D-AC7A-9E6BABA222F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258" name="Line 50">
                    <a:extLst>
                      <a:ext uri="{FF2B5EF4-FFF2-40B4-BE49-F238E27FC236}">
                        <a16:creationId xmlns="" xmlns:a16="http://schemas.microsoft.com/office/drawing/2014/main" id="{145DFCB8-9BDC-4E72-9D0D-1BDC987B1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Line 51">
                    <a:extLst>
                      <a:ext uri="{FF2B5EF4-FFF2-40B4-BE49-F238E27FC236}">
                        <a16:creationId xmlns="" xmlns:a16="http://schemas.microsoft.com/office/drawing/2014/main" id="{6F05284F-DE1F-4AD1-87B5-EA811EC0EA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Line 52">
                    <a:extLst>
                      <a:ext uri="{FF2B5EF4-FFF2-40B4-BE49-F238E27FC236}">
                        <a16:creationId xmlns="" xmlns:a16="http://schemas.microsoft.com/office/drawing/2014/main" id="{27EB8063-A066-4D22-A62B-D4EA0F90C3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Line 53">
                    <a:extLst>
                      <a:ext uri="{FF2B5EF4-FFF2-40B4-BE49-F238E27FC236}">
                        <a16:creationId xmlns="" xmlns:a16="http://schemas.microsoft.com/office/drawing/2014/main" id="{A04A2C19-854A-4DE8-8464-6A507C3064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Line 54">
                  <a:extLst>
                    <a:ext uri="{FF2B5EF4-FFF2-40B4-BE49-F238E27FC236}">
                      <a16:creationId xmlns="" xmlns:a16="http://schemas.microsoft.com/office/drawing/2014/main" id="{73902B87-3DC5-4547-A9F7-50430F6009C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55">
                  <a:extLst>
                    <a:ext uri="{FF2B5EF4-FFF2-40B4-BE49-F238E27FC236}">
                      <a16:creationId xmlns="" xmlns:a16="http://schemas.microsoft.com/office/drawing/2014/main" id="{74FD58DF-DF12-4A23-ABBB-C3B7AC65A00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56">
                  <a:extLst>
                    <a:ext uri="{FF2B5EF4-FFF2-40B4-BE49-F238E27FC236}">
                      <a16:creationId xmlns="" xmlns:a16="http://schemas.microsoft.com/office/drawing/2014/main" id="{476F9901-F3A8-4441-BB85-00E10E10063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Line 57">
                  <a:extLst>
                    <a:ext uri="{FF2B5EF4-FFF2-40B4-BE49-F238E27FC236}">
                      <a16:creationId xmlns="" xmlns:a16="http://schemas.microsoft.com/office/drawing/2014/main" id="{C354F043-E44C-45F6-9A99-9935557EC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58">
                  <a:extLst>
                    <a:ext uri="{FF2B5EF4-FFF2-40B4-BE49-F238E27FC236}">
                      <a16:creationId xmlns="" xmlns:a16="http://schemas.microsoft.com/office/drawing/2014/main" id="{112C3134-5CE4-4E41-88D2-B3C72C1B129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59">
                  <a:extLst>
                    <a:ext uri="{FF2B5EF4-FFF2-40B4-BE49-F238E27FC236}">
                      <a16:creationId xmlns="" xmlns:a16="http://schemas.microsoft.com/office/drawing/2014/main" id="{67C4B0D8-E189-4BF2-A5C9-1106DBD2852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60">
                  <a:extLst>
                    <a:ext uri="{FF2B5EF4-FFF2-40B4-BE49-F238E27FC236}">
                      <a16:creationId xmlns="" xmlns:a16="http://schemas.microsoft.com/office/drawing/2014/main" id="{274B1524-02A4-43C0-A74F-259676773B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61">
                  <a:extLst>
                    <a:ext uri="{FF2B5EF4-FFF2-40B4-BE49-F238E27FC236}">
                      <a16:creationId xmlns="" xmlns:a16="http://schemas.microsoft.com/office/drawing/2014/main" id="{C4CEA3B7-4F74-4347-9BB9-787A57696B3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Line 62">
                  <a:extLst>
                    <a:ext uri="{FF2B5EF4-FFF2-40B4-BE49-F238E27FC236}">
                      <a16:creationId xmlns="" xmlns:a16="http://schemas.microsoft.com/office/drawing/2014/main" id="{C2569137-950D-4439-81E9-D290598A488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1" name="Line 50">
                <a:extLst>
                  <a:ext uri="{FF2B5EF4-FFF2-40B4-BE49-F238E27FC236}">
                    <a16:creationId xmlns="" xmlns:a16="http://schemas.microsoft.com/office/drawing/2014/main" id="{4CDCCF47-FEB3-4159-B04E-6295E641DDD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50">
                <a:extLst>
                  <a:ext uri="{FF2B5EF4-FFF2-40B4-BE49-F238E27FC236}">
                    <a16:creationId xmlns="" xmlns:a16="http://schemas.microsoft.com/office/drawing/2014/main" id="{523A7678-8B5C-4C03-9E40-1FD82513DCB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="" xmlns:a16="http://schemas.microsoft.com/office/drawing/2014/main" id="{5237724A-B4CA-4EE5-8462-2F136EEBDF95}"/>
                </a:ext>
              </a:extLst>
            </p:cNvPr>
            <p:cNvGrpSpPr/>
            <p:nvPr/>
          </p:nvGrpSpPr>
          <p:grpSpPr>
            <a:xfrm>
              <a:off x="-47867" y="-25456"/>
              <a:ext cx="6918567" cy="1297665"/>
              <a:chOff x="-47867" y="-25456"/>
              <a:chExt cx="6918567" cy="1297665"/>
            </a:xfrm>
          </p:grpSpPr>
          <p:sp>
            <p:nvSpPr>
              <p:cNvPr id="193" name="Freeform 68">
                <a:extLst>
                  <a:ext uri="{FF2B5EF4-FFF2-40B4-BE49-F238E27FC236}">
                    <a16:creationId xmlns="" xmlns:a16="http://schemas.microsoft.com/office/drawing/2014/main" id="{E8A8EE90-FFB9-436F-9383-A076C45FC0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6"/>
                <a:ext cx="6870700" cy="1297665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="" xmlns:a16="http://schemas.microsoft.com/office/drawing/2014/main" id="{D212A730-69AC-46E2-98B2-36F307F483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27123"/>
                <a:ext cx="6870700" cy="75570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">
                <a:extLst>
                  <a:ext uri="{FF2B5EF4-FFF2-40B4-BE49-F238E27FC236}">
                    <a16:creationId xmlns="" xmlns:a16="http://schemas.microsoft.com/office/drawing/2014/main" id="{93520571-2FCC-4CB0-8E60-DD9D498642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="" xmlns:a16="http://schemas.microsoft.com/office/drawing/2014/main" id="{E3915C6A-DBB0-4882-BB47-B7DDCC78DA06}"/>
                </a:ext>
              </a:extLst>
            </p:cNvPr>
            <p:cNvGrpSpPr/>
            <p:nvPr/>
          </p:nvGrpSpPr>
          <p:grpSpPr>
            <a:xfrm>
              <a:off x="-66655" y="7712332"/>
              <a:ext cx="6943124" cy="2163421"/>
              <a:chOff x="-66655" y="7712332"/>
              <a:chExt cx="6943124" cy="2163421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="" xmlns:a16="http://schemas.microsoft.com/office/drawing/2014/main" id="{8D5A6E9D-5A81-44E8-8275-EFCBBAE4F303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6905831" cy="2163421"/>
                <a:chOff x="-42014" y="7330487"/>
                <a:chExt cx="6905831" cy="2562377"/>
              </a:xfrm>
            </p:grpSpPr>
            <p:grpSp>
              <p:nvGrpSpPr>
                <p:cNvPr id="178" name="Group 177">
                  <a:extLst>
                    <a:ext uri="{FF2B5EF4-FFF2-40B4-BE49-F238E27FC236}">
                      <a16:creationId xmlns="" xmlns:a16="http://schemas.microsoft.com/office/drawing/2014/main" id="{9B057789-7695-49F3-9F6F-2AFC944AB188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6905831" cy="2562377"/>
                  <a:chOff x="-61064" y="7976683"/>
                  <a:chExt cx="6905831" cy="1924309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="" xmlns:a16="http://schemas.microsoft.com/office/drawing/2014/main" id="{D794B75F-9D01-4B75-A5FC-F1C4C41B757C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6905831" cy="1924309"/>
                    <a:chOff x="13511" y="6024498"/>
                    <a:chExt cx="6771030" cy="1847552"/>
                  </a:xfrm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="" xmlns:a16="http://schemas.microsoft.com/office/drawing/2014/main" id="{1A13FB16-81E0-43E4-96BF-AAE675FD71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768002" cy="1689118"/>
                      <a:chOff x="79231" y="7837786"/>
                      <a:chExt cx="6768002" cy="1689118"/>
                    </a:xfrm>
                  </p:grpSpPr>
                  <p:sp>
                    <p:nvSpPr>
                      <p:cNvPr id="189" name="Freeform 15">
                        <a:extLst>
                          <a:ext uri="{FF2B5EF4-FFF2-40B4-BE49-F238E27FC236}">
                            <a16:creationId xmlns="" xmlns:a16="http://schemas.microsoft.com/office/drawing/2014/main" id="{7B7F05BB-6DED-446A-825D-41E95D0A15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Freeform 22">
                        <a:extLst>
                          <a:ext uri="{FF2B5EF4-FFF2-40B4-BE49-F238E27FC236}">
                            <a16:creationId xmlns="" xmlns:a16="http://schemas.microsoft.com/office/drawing/2014/main" id="{B9FD1D9D-D4B4-4F54-ADAB-A37E204802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Freeform 18">
                        <a:extLst>
                          <a:ext uri="{FF2B5EF4-FFF2-40B4-BE49-F238E27FC236}">
                            <a16:creationId xmlns="" xmlns:a16="http://schemas.microsoft.com/office/drawing/2014/main" id="{02A4EB64-5C2C-49AD-B852-2546C56947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349143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>
                      <a:extLst>
                        <a:ext uri="{FF2B5EF4-FFF2-40B4-BE49-F238E27FC236}">
                          <a16:creationId xmlns="" xmlns:a16="http://schemas.microsoft.com/office/drawing/2014/main" id="{D662B509-1BFA-4E36-BEDE-143134816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757993" cy="1155901"/>
                      <a:chOff x="22847" y="7503609"/>
                      <a:chExt cx="6811661" cy="442419"/>
                    </a:xfrm>
                  </p:grpSpPr>
                  <p:sp>
                    <p:nvSpPr>
                      <p:cNvPr id="187" name="Freeform 99">
                        <a:extLst>
                          <a:ext uri="{FF2B5EF4-FFF2-40B4-BE49-F238E27FC236}">
                            <a16:creationId xmlns="" xmlns:a16="http://schemas.microsoft.com/office/drawing/2014/main" id="{8FCBC596-F49A-441E-A564-25F8D7A133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100">
                        <a:extLst>
                          <a:ext uri="{FF2B5EF4-FFF2-40B4-BE49-F238E27FC236}">
                            <a16:creationId xmlns="" xmlns:a16="http://schemas.microsoft.com/office/drawing/2014/main" id="{A255E47F-3782-4C0E-9FAD-880DD7EABD9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483183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="" xmlns:a16="http://schemas.microsoft.com/office/drawing/2014/main" id="{E2289D39-3BD9-452C-8021-D919CD85986C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182" name="Star: 5 Points 181">
                      <a:extLst>
                        <a:ext uri="{FF2B5EF4-FFF2-40B4-BE49-F238E27FC236}">
                          <a16:creationId xmlns="" xmlns:a16="http://schemas.microsoft.com/office/drawing/2014/main" id="{BBA8D800-8700-4765-8C62-4E72145F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Star: 5 Points 182">
                      <a:extLst>
                        <a:ext uri="{FF2B5EF4-FFF2-40B4-BE49-F238E27FC236}">
                          <a16:creationId xmlns="" xmlns:a16="http://schemas.microsoft.com/office/drawing/2014/main" id="{120B36B0-98DE-4367-8AA6-1AC176186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Star: 5 Points 183">
                      <a:extLst>
                        <a:ext uri="{FF2B5EF4-FFF2-40B4-BE49-F238E27FC236}">
                          <a16:creationId xmlns="" xmlns:a16="http://schemas.microsoft.com/office/drawing/2014/main" id="{4936049C-80E2-4FEA-8123-B2C2BB495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pic>
              <p:nvPicPr>
                <p:cNvPr id="179" name="Picture 83" descr="water">
                  <a:extLst>
                    <a:ext uri="{FF2B5EF4-FFF2-40B4-BE49-F238E27FC236}">
                      <a16:creationId xmlns="" xmlns:a16="http://schemas.microsoft.com/office/drawing/2014/main" id="{F6CBFA16-00BB-460C-997F-87FAEEF208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74" name="Freeform 4">
                <a:extLst>
                  <a:ext uri="{FF2B5EF4-FFF2-40B4-BE49-F238E27FC236}">
                    <a16:creationId xmlns="" xmlns:a16="http://schemas.microsoft.com/office/drawing/2014/main" id="{8108B3EB-F92E-4087-95EA-F17EC78B8806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B658347-A252-4157-AC8E-7F110AA2A4E2}"/>
              </a:ext>
            </a:extLst>
          </p:cNvPr>
          <p:cNvGrpSpPr/>
          <p:nvPr/>
        </p:nvGrpSpPr>
        <p:grpSpPr>
          <a:xfrm>
            <a:off x="4460617" y="3992445"/>
            <a:ext cx="2917781" cy="1153178"/>
            <a:chOff x="98050" y="3466648"/>
            <a:chExt cx="3327377" cy="1315481"/>
          </a:xfrm>
        </p:grpSpPr>
        <p:sp>
          <p:nvSpPr>
            <p:cNvPr id="4" name="Arrow: Pentagon 3">
              <a:extLst>
                <a:ext uri="{FF2B5EF4-FFF2-40B4-BE49-F238E27FC236}">
                  <a16:creationId xmlns="" xmlns:a16="http://schemas.microsoft.com/office/drawing/2014/main" id="{C769093F-543C-4879-A5BB-E56050D23FAC}"/>
                </a:ext>
              </a:extLst>
            </p:cNvPr>
            <p:cNvSpPr/>
            <p:nvPr/>
          </p:nvSpPr>
          <p:spPr>
            <a:xfrm>
              <a:off x="247652" y="3466648"/>
              <a:ext cx="3177775" cy="1139545"/>
            </a:xfrm>
            <a:prstGeom prst="homePlate">
              <a:avLst>
                <a:gd name="adj" fmla="val 37042"/>
              </a:avLst>
            </a:prstGeom>
            <a:solidFill>
              <a:srgbClr val="FFFF00"/>
            </a:solidFill>
            <a:ln>
              <a:solidFill>
                <a:srgbClr val="8BE1FF"/>
              </a:solidFill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3D5745F3-B81D-4576-957C-6D9B3049C2A8}"/>
                </a:ext>
              </a:extLst>
            </p:cNvPr>
            <p:cNvSpPr/>
            <p:nvPr/>
          </p:nvSpPr>
          <p:spPr>
            <a:xfrm>
              <a:off x="98050" y="3766466"/>
              <a:ext cx="3230245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1" u="sng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HP001 4H Normal" panose="020B0603050302020204" pitchFamily="34" charset="0"/>
                </a:rPr>
                <a:t>Bài 1: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A87711C-265D-4EB9-A20D-5BDEF5ECCA0D}"/>
              </a:ext>
            </a:extLst>
          </p:cNvPr>
          <p:cNvGrpSpPr/>
          <p:nvPr/>
        </p:nvGrpSpPr>
        <p:grpSpPr>
          <a:xfrm>
            <a:off x="-413314" y="5301385"/>
            <a:ext cx="9433779" cy="3642417"/>
            <a:chOff x="-353054" y="4784574"/>
            <a:chExt cx="9433779" cy="3642417"/>
          </a:xfrm>
        </p:grpSpPr>
        <p:sp>
          <p:nvSpPr>
            <p:cNvPr id="7" name="Flowchart: Terminator 6">
              <a:extLst>
                <a:ext uri="{FF2B5EF4-FFF2-40B4-BE49-F238E27FC236}">
                  <a16:creationId xmlns="" xmlns:a16="http://schemas.microsoft.com/office/drawing/2014/main" id="{1F672902-AF77-4AD8-9621-C4D9B6A8653C}"/>
                </a:ext>
              </a:extLst>
            </p:cNvPr>
            <p:cNvSpPr/>
            <p:nvPr/>
          </p:nvSpPr>
          <p:spPr>
            <a:xfrm>
              <a:off x="353187" y="4784574"/>
              <a:ext cx="8727538" cy="3642417"/>
            </a:xfrm>
            <a:prstGeom prst="flowChartTerminator">
              <a:avLst/>
            </a:prstGeom>
            <a:solidFill>
              <a:srgbClr val="FFFFB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DCF778B0-B18F-4BA8-8814-4407F9916088}"/>
                </a:ext>
              </a:extLst>
            </p:cNvPr>
            <p:cNvSpPr/>
            <p:nvPr/>
          </p:nvSpPr>
          <p:spPr>
            <a:xfrm>
              <a:off x="-353054" y="5278942"/>
              <a:ext cx="9262590" cy="101566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60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8253F48-0BB8-4B56-B3E7-83E1027A1A57}"/>
              </a:ext>
            </a:extLst>
          </p:cNvPr>
          <p:cNvCxnSpPr/>
          <p:nvPr/>
        </p:nvCxnSpPr>
        <p:spPr>
          <a:xfrm>
            <a:off x="9180494" y="565311"/>
            <a:ext cx="0" cy="93177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4F5ED3D-ACCF-4B2C-BB3E-AB98DC68F9D3}"/>
              </a:ext>
            </a:extLst>
          </p:cNvPr>
          <p:cNvGrpSpPr/>
          <p:nvPr/>
        </p:nvGrpSpPr>
        <p:grpSpPr>
          <a:xfrm>
            <a:off x="1290037" y="1071449"/>
            <a:ext cx="5259817" cy="2516783"/>
            <a:chOff x="4203645" y="2599615"/>
            <a:chExt cx="5259817" cy="2516783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9842E3E8-6379-47A5-B400-013A6F1BA86D}"/>
                </a:ext>
              </a:extLst>
            </p:cNvPr>
            <p:cNvGrpSpPr/>
            <p:nvPr/>
          </p:nvGrpSpPr>
          <p:grpSpPr>
            <a:xfrm>
              <a:off x="4499242" y="2599615"/>
              <a:ext cx="4594883" cy="2389725"/>
              <a:chOff x="4539445" y="2658607"/>
              <a:chExt cx="4594883" cy="2389725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="" xmlns:a16="http://schemas.microsoft.com/office/drawing/2014/main" id="{7D2C594D-6E23-406F-8CC0-45702946978C}"/>
                  </a:ext>
                </a:extLst>
              </p:cNvPr>
              <p:cNvSpPr/>
              <p:nvPr/>
            </p:nvSpPr>
            <p:spPr>
              <a:xfrm>
                <a:off x="4665644" y="2754233"/>
                <a:ext cx="4334018" cy="2179974"/>
              </a:xfrm>
              <a:prstGeom prst="round2DiagRect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Half Frame 9">
                <a:extLst>
                  <a:ext uri="{FF2B5EF4-FFF2-40B4-BE49-F238E27FC236}">
                    <a16:creationId xmlns="" xmlns:a16="http://schemas.microsoft.com/office/drawing/2014/main" id="{EA3C3537-0FB5-4459-B0BA-14EEC9882C7D}"/>
                  </a:ext>
                </a:extLst>
              </p:cNvPr>
              <p:cNvSpPr/>
              <p:nvPr/>
            </p:nvSpPr>
            <p:spPr>
              <a:xfrm rot="5400000">
                <a:off x="8176242" y="2700574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Half Frame 135">
                <a:extLst>
                  <a:ext uri="{FF2B5EF4-FFF2-40B4-BE49-F238E27FC236}">
                    <a16:creationId xmlns="" xmlns:a16="http://schemas.microsoft.com/office/drawing/2014/main" id="{BB7ECC34-D549-4893-A1B0-1E029C08C812}"/>
                  </a:ext>
                </a:extLst>
              </p:cNvPr>
              <p:cNvSpPr/>
              <p:nvPr/>
            </p:nvSpPr>
            <p:spPr>
              <a:xfrm rot="16200000">
                <a:off x="4497478" y="4090246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91835924-DA4B-4A28-B914-BFE57DBF2F33}"/>
                </a:ext>
              </a:extLst>
            </p:cNvPr>
            <p:cNvSpPr/>
            <p:nvPr/>
          </p:nvSpPr>
          <p:spPr>
            <a:xfrm>
              <a:off x="4203645" y="2715741"/>
              <a:ext cx="5259817" cy="240065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5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HÌNH HỌC</a:t>
              </a:r>
            </a:p>
            <a:p>
              <a:pPr algn="ctr"/>
              <a:r>
                <a:rPr lang="ja-JP" altLang="en-US" sz="9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Yu Gothic Light" panose="020B0300000000000000" pitchFamily="34" charset="-128"/>
                  <a:ea typeface="Yu Gothic Light" panose="020B0300000000000000" pitchFamily="34" charset="-128"/>
                  <a:cs typeface="Chu Van An" panose="02020603050405020304" pitchFamily="18" charset="0"/>
                </a:rPr>
                <a:t>➓</a:t>
              </a:r>
              <a:endParaRPr lang="en-US" sz="9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15FD4F00-30E1-4CCE-BC39-A10C82F4A86B}"/>
              </a:ext>
            </a:extLst>
          </p:cNvPr>
          <p:cNvGrpSpPr/>
          <p:nvPr/>
        </p:nvGrpSpPr>
        <p:grpSpPr>
          <a:xfrm>
            <a:off x="432015" y="3933705"/>
            <a:ext cx="4455027" cy="1144443"/>
            <a:chOff x="1102668" y="3431281"/>
            <a:chExt cx="5469285" cy="1144443"/>
          </a:xfrm>
        </p:grpSpPr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A7F17269-3C60-4E97-B7AA-1ADA1697BD1C}"/>
                </a:ext>
              </a:extLst>
            </p:cNvPr>
            <p:cNvGrpSpPr/>
            <p:nvPr/>
          </p:nvGrpSpPr>
          <p:grpSpPr>
            <a:xfrm>
              <a:off x="1825652" y="3431281"/>
              <a:ext cx="4746301" cy="1144443"/>
              <a:chOff x="1160020" y="4005859"/>
              <a:chExt cx="4746301" cy="1144443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0A7FEA53-483E-429F-A936-AA438ED57986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F00685E6-B25D-4EDD-A972-7296A57348F4}"/>
                  </a:ext>
                </a:extLst>
              </p:cNvPr>
              <p:cNvSpPr/>
              <p:nvPr/>
            </p:nvSpPr>
            <p:spPr>
              <a:xfrm>
                <a:off x="4543176" y="4049876"/>
                <a:ext cx="1363145" cy="1013026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B3004267-BD56-4F09-BF90-249014563C7C}"/>
                  </a:ext>
                </a:extLst>
              </p:cNvPr>
              <p:cNvSpPr/>
              <p:nvPr/>
            </p:nvSpPr>
            <p:spPr>
              <a:xfrm>
                <a:off x="4647404" y="4005859"/>
                <a:ext cx="118505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 smtClean="0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IV</a:t>
                </a:r>
                <a:endParaRPr lang="en-US" sz="6000" b="1" cap="none" spc="0" dirty="0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2D8B9F92-99B0-49FC-BD5D-6328C6C72131}"/>
                </a:ext>
              </a:extLst>
            </p:cNvPr>
            <p:cNvSpPr/>
            <p:nvPr/>
          </p:nvSpPr>
          <p:spPr>
            <a:xfrm>
              <a:off x="1102668" y="3540840"/>
              <a:ext cx="4717309" cy="707886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marL="571500" indent="-571500" algn="ctr">
                <a:buBlip>
                  <a:blip r:embed="rId3"/>
                </a:buBlip>
              </a:pPr>
              <a:r>
                <a:rPr lang="en-US" sz="4000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="" xmlns:a16="http://schemas.microsoft.com/office/drawing/2014/main" id="{8C616E6C-070D-44F1-B73F-DF4AD990A7A5}"/>
                  </a:ext>
                </a:extLst>
              </p:cNvPr>
              <p:cNvSpPr txBox="1"/>
              <p:nvPr/>
            </p:nvSpPr>
            <p:spPr>
              <a:xfrm>
                <a:off x="1520375" y="6083910"/>
                <a:ext cx="6306893" cy="1859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Calibri" panose="020F0502020204030204" pitchFamily="34" charset="0"/>
                  </a:rPr>
                  <a:t>GIÁ TRỊ LƯỢNG GIÁC CỦA MỘT GÓC BẤT  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Calibri" panose="020F0502020204030204" pitchFamily="34" charset="0"/>
                  </a:rPr>
                  <a:t>ĐẾN</a:t>
                </a:r>
                <a14:m>
                  <m:oMath xmlns:m="http://schemas.openxmlformats.org/officeDocument/2006/math">
                    <m:r>
                      <a:rPr kumimoji="0" lang="nl-NL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80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C616E6C-070D-44F1-B73F-DF4AD990A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75" y="6083910"/>
                <a:ext cx="6306893" cy="1859805"/>
              </a:xfrm>
              <a:prstGeom prst="rect">
                <a:avLst/>
              </a:prstGeom>
              <a:blipFill>
                <a:blip r:embed="rId4"/>
                <a:stretch>
                  <a:fillRect l="-580" t="-5574" r="-3092" b="-1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3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61192" y="1323569"/>
            <a:ext cx="17087755" cy="2653929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1898" indent="-3301898"/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301898" indent="-3301898"/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③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A71F730E-E637-4D42-BF72-327795F10DD9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FAA2929-4B4A-4761-BAC6-36D13B0814C4}"/>
              </a:ext>
            </a:extLst>
          </p:cNvPr>
          <p:cNvSpPr txBox="1">
            <a:spLocks/>
          </p:cNvSpPr>
          <p:nvPr/>
        </p:nvSpPr>
        <p:spPr>
          <a:xfrm>
            <a:off x="152767" y="4247535"/>
            <a:ext cx="17244063" cy="3851277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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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bản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62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1329508"/>
                <a:ext cx="17263447" cy="372076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1903" indent="-2221903"/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 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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°≤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marL="2221903"/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622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A.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			B.</a:t>
                </a:r>
                <a14:m>
                  <m:oMath xmlns:m="http://schemas.openxmlformats.org/officeDocument/2006/math">
                    <m:r>
                      <a:rPr lang="en-US" sz="4622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175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</a:t>
                </a: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C.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				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2221903" indent="-2221903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1329508"/>
                <a:ext cx="17263447" cy="3720761"/>
              </a:xfrm>
              <a:prstGeom prst="rect">
                <a:avLst/>
              </a:prstGeom>
              <a:blipFill rotWithShape="1">
                <a:blip r:embed="rId5"/>
                <a:stretch>
                  <a:fillRect l="-1129" t="-310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64A3EA4B-D8CC-4DDE-98D7-614C8188E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46" y="5149002"/>
                <a:ext cx="17244063" cy="453747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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indent="499871"/>
                <a:r>
                  <a:rPr lang="vi-VN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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Ta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22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622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499871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°≤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°⇒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499871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622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622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indent="1320759"/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 </a:t>
                </a:r>
                <a:r>
                  <a:rPr lang="en-US" sz="4622" b="1" dirty="0" err="1"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 D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A3EA4B-D8CC-4DDE-98D7-614C8188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6" y="5149002"/>
                <a:ext cx="17244063" cy="4537470"/>
              </a:xfrm>
              <a:prstGeom prst="rect">
                <a:avLst/>
              </a:prstGeom>
              <a:blipFill rotWithShape="1">
                <a:blip r:embed="rId6"/>
                <a:stretch>
                  <a:fillRect l="-1236" t="-5496" b="-1877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7719798-DF63-4071-A78A-958A394F937C}"/>
              </a:ext>
            </a:extLst>
          </p:cNvPr>
          <p:cNvSpPr/>
          <p:nvPr/>
        </p:nvSpPr>
        <p:spPr>
          <a:xfrm>
            <a:off x="6635709" y="3890081"/>
            <a:ext cx="871670" cy="8204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latin typeface="Arial No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0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3E7C4D7-F4C4-4F6C-87A6-8260675AB9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614" y="1279017"/>
                <a:ext cx="17263447" cy="334609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622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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cosx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622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indent="2221903"/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P = 3sin</a:t>
                </a:r>
                <a:r>
                  <a:rPr lang="en-US" sz="4622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x + cos</a:t>
                </a:r>
                <a:r>
                  <a:rPr lang="en-US" sz="4622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x.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E7C4D7-F4C4-4F6C-87A6-8260675AB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4" y="1279017"/>
                <a:ext cx="17263447" cy="3346091"/>
              </a:xfrm>
              <a:prstGeom prst="rect">
                <a:avLst/>
              </a:prstGeom>
              <a:blipFill rotWithShape="1">
                <a:blip r:embed="rId5"/>
                <a:stretch>
                  <a:fillRect l="-1235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CF38E36D-CA68-4BED-B6FC-605A11A652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4702857"/>
                <a:ext cx="17244063" cy="453747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622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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lvl="0"/>
                <a:r>
                  <a:rPr lang="fr-FR" sz="4622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</a:t>
                </a:r>
                <a:r>
                  <a:rPr lang="fr-FR" sz="4622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4622" dirty="0">
                    <a:solidFill>
                      <a:srgbClr val="002060"/>
                    </a:solidFill>
                  </a:rPr>
                  <a:t>Ta </a:t>
                </a:r>
                <a:r>
                  <a:rPr lang="fr-FR" sz="4622" dirty="0" err="1">
                    <a:solidFill>
                      <a:srgbClr val="002060"/>
                    </a:solidFill>
                  </a:rPr>
                  <a:t>có</a:t>
                </a:r>
                <a:r>
                  <a:rPr lang="fr-FR" sz="4622" dirty="0">
                    <a:solidFill>
                      <a:srgbClr val="002060"/>
                    </a:solidFill>
                  </a:rPr>
                  <a:t> </a:t>
                </a:r>
                <a:r>
                  <a:rPr lang="en-US" sz="4622" dirty="0">
                    <a:solidFill>
                      <a:srgbClr val="002060"/>
                    </a:solidFill>
                  </a:rPr>
                  <a:t>sin</a:t>
                </a:r>
                <a:r>
                  <a:rPr lang="en-US" sz="4622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4622" dirty="0">
                    <a:solidFill>
                      <a:srgbClr val="002060"/>
                    </a:solidFill>
                  </a:rPr>
                  <a:t>x + cos</a:t>
                </a:r>
                <a:r>
                  <a:rPr lang="en-US" sz="4622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4622" dirty="0">
                    <a:solidFill>
                      <a:srgbClr val="002060"/>
                    </a:solidFill>
                  </a:rPr>
                  <a:t>x = 1</a:t>
                </a:r>
              </a:p>
              <a:p>
                <a:pPr marL="1485854" lvl="1" indent="-825475" algn="l">
                  <a:buClr>
                    <a:srgbClr val="FF0000"/>
                  </a:buClr>
                  <a:buFont typeface="Wingdings" panose="05000000000000000000" pitchFamily="2" charset="2"/>
                  <a:buChar char=""/>
                </a:pPr>
                <a:r>
                  <a:rPr lang="en-US" sz="5778" dirty="0">
                    <a:solidFill>
                      <a:srgbClr val="002060"/>
                    </a:solidFill>
                  </a:rPr>
                  <a:t>sin</a:t>
                </a:r>
                <a:r>
                  <a:rPr lang="en-US" sz="5778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5778" dirty="0">
                    <a:solidFill>
                      <a:srgbClr val="002060"/>
                    </a:solidFill>
                  </a:rPr>
                  <a:t>x = 1 – cos</a:t>
                </a:r>
                <a:r>
                  <a:rPr lang="en-US" sz="5778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5778" dirty="0">
                    <a:solidFill>
                      <a:srgbClr val="002060"/>
                    </a:solidFill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78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778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1485854" lvl="1" indent="-825475" algn="l">
                  <a:buClr>
                    <a:srgbClr val="FF0000"/>
                  </a:buClr>
                  <a:buFont typeface="Wingdings" panose="05000000000000000000" pitchFamily="2" charset="2"/>
                  <a:buChar char=""/>
                </a:pPr>
                <a:r>
                  <a:rPr lang="en-US" sz="5778" dirty="0">
                    <a:solidFill>
                      <a:srgbClr val="00206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78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5778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5489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F38E36D-CA68-4BED-B6FC-605A11A6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4702857"/>
                <a:ext cx="17244063" cy="4537470"/>
              </a:xfrm>
              <a:prstGeom prst="rect">
                <a:avLst/>
              </a:prstGeom>
              <a:blipFill>
                <a:blip r:embed="rId6"/>
                <a:stretch>
                  <a:fillRect l="-1236" t="-3748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28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37B9AB2-C3C3-48E2-80E5-A00CFAA954D4}"/>
              </a:ext>
            </a:extLst>
          </p:cNvPr>
          <p:cNvGrpSpPr/>
          <p:nvPr/>
        </p:nvGrpSpPr>
        <p:grpSpPr>
          <a:xfrm>
            <a:off x="-179557" y="68012"/>
            <a:ext cx="17827522" cy="9745752"/>
            <a:chOff x="-66655" y="-25457"/>
            <a:chExt cx="7046246" cy="9901210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06F50D2-D00A-4A99-A832-A7CDE47C7A3E}"/>
                </a:ext>
              </a:extLst>
            </p:cNvPr>
            <p:cNvGrpSpPr/>
            <p:nvPr/>
          </p:nvGrpSpPr>
          <p:grpSpPr>
            <a:xfrm>
              <a:off x="-27989" y="742643"/>
              <a:ext cx="6918567" cy="8834395"/>
              <a:chOff x="0" y="149087"/>
              <a:chExt cx="6748248" cy="8398565"/>
            </a:xfrm>
          </p:grpSpPr>
          <p:grpSp>
            <p:nvGrpSpPr>
              <p:cNvPr id="54" name="Group 15">
                <a:extLst>
                  <a:ext uri="{FF2B5EF4-FFF2-40B4-BE49-F238E27FC236}">
                    <a16:creationId xmlns="" xmlns:a16="http://schemas.microsoft.com/office/drawing/2014/main" id="{7198F616-FF6D-404A-91E5-8FD20BBA7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087"/>
                <a:ext cx="6698974" cy="8398565"/>
                <a:chOff x="0" y="436"/>
                <a:chExt cx="5760" cy="3884"/>
              </a:xfrm>
            </p:grpSpPr>
            <p:sp>
              <p:nvSpPr>
                <p:cNvPr id="57" name="Line 16">
                  <a:extLst>
                    <a:ext uri="{FF2B5EF4-FFF2-40B4-BE49-F238E27FC236}">
                      <a16:creationId xmlns="" xmlns:a16="http://schemas.microsoft.com/office/drawing/2014/main" id="{33EDF157-F817-42B7-B0D6-64D1423D0A8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94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58" name="Line 17">
                  <a:extLst>
                    <a:ext uri="{FF2B5EF4-FFF2-40B4-BE49-F238E27FC236}">
                      <a16:creationId xmlns="" xmlns:a16="http://schemas.microsoft.com/office/drawing/2014/main" id="{FE4013A3-D8D0-4095-A268-34A2BBF0FCF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347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59" name="Line 18">
                  <a:extLst>
                    <a:ext uri="{FF2B5EF4-FFF2-40B4-BE49-F238E27FC236}">
                      <a16:creationId xmlns="" xmlns:a16="http://schemas.microsoft.com/office/drawing/2014/main" id="{BB5B0E50-3D9D-4AE4-9392-D4EBDBAED25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06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0" name="Line 19">
                  <a:extLst>
                    <a:ext uri="{FF2B5EF4-FFF2-40B4-BE49-F238E27FC236}">
                      <a16:creationId xmlns="" xmlns:a16="http://schemas.microsoft.com/office/drawing/2014/main" id="{71D4ACCB-B113-4B66-8CC0-06EA9AC4906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340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1" name="Line 20">
                  <a:extLst>
                    <a:ext uri="{FF2B5EF4-FFF2-40B4-BE49-F238E27FC236}">
                      <a16:creationId xmlns="" xmlns:a16="http://schemas.microsoft.com/office/drawing/2014/main" id="{CED56A1C-0F29-47B0-91BE-D5B2A2FE082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787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2" name="Line 21">
                  <a:extLst>
                    <a:ext uri="{FF2B5EF4-FFF2-40B4-BE49-F238E27FC236}">
                      <a16:creationId xmlns="" xmlns:a16="http://schemas.microsoft.com/office/drawing/2014/main" id="{03812ED8-E0FF-4284-88DB-A70493F35CE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216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3" name="Line 22">
                  <a:extLst>
                    <a:ext uri="{FF2B5EF4-FFF2-40B4-BE49-F238E27FC236}">
                      <a16:creationId xmlns="" xmlns:a16="http://schemas.microsoft.com/office/drawing/2014/main" id="{1EAE5845-400D-4CA4-B2BB-2AF1E6F1620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612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4" name="Line 23">
                  <a:extLst>
                    <a:ext uri="{FF2B5EF4-FFF2-40B4-BE49-F238E27FC236}">
                      <a16:creationId xmlns="" xmlns:a16="http://schemas.microsoft.com/office/drawing/2014/main" id="{C75A17CA-7AA4-441C-82AF-63327AD2034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1065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5" name="Line 24">
                  <a:extLst>
                    <a:ext uri="{FF2B5EF4-FFF2-40B4-BE49-F238E27FC236}">
                      <a16:creationId xmlns="" xmlns:a16="http://schemas.microsoft.com/office/drawing/2014/main" id="{149F1FAC-C5B9-4B60-8DF7-E1EF5EA766B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514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6" name="Line 25">
                  <a:extLst>
                    <a:ext uri="{FF2B5EF4-FFF2-40B4-BE49-F238E27FC236}">
                      <a16:creationId xmlns="" xmlns:a16="http://schemas.microsoft.com/office/drawing/2014/main" id="{C50434CF-FCBC-48CC-A56E-FB5279B1505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0" cy="3872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7" name="Line 26">
                  <a:extLst>
                    <a:ext uri="{FF2B5EF4-FFF2-40B4-BE49-F238E27FC236}">
                      <a16:creationId xmlns="" xmlns:a16="http://schemas.microsoft.com/office/drawing/2014/main" id="{6A8B6DBC-70AF-48D0-AE29-50598018734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4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8" name="Line 27">
                  <a:extLst>
                    <a:ext uri="{FF2B5EF4-FFF2-40B4-BE49-F238E27FC236}">
                      <a16:creationId xmlns="" xmlns:a16="http://schemas.microsoft.com/office/drawing/2014/main" id="{FA32D20E-78C6-43F0-BF06-37B0ACCE8FB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19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="" xmlns:a16="http://schemas.microsoft.com/office/drawing/2014/main" id="{D730549C-331B-4867-86B1-85E3745D93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89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0" name="Line 29">
                  <a:extLst>
                    <a:ext uri="{FF2B5EF4-FFF2-40B4-BE49-F238E27FC236}">
                      <a16:creationId xmlns="" xmlns:a16="http://schemas.microsoft.com/office/drawing/2014/main" id="{D7B6D119-3A51-42F4-A6D9-5FEBB623923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58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1" name="Line 30">
                  <a:extLst>
                    <a:ext uri="{FF2B5EF4-FFF2-40B4-BE49-F238E27FC236}">
                      <a16:creationId xmlns="" xmlns:a16="http://schemas.microsoft.com/office/drawing/2014/main" id="{359156E3-0730-4C4A-B130-718A3FD845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515" y="462"/>
                  <a:ext cx="4245" cy="130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2" name="Line 31">
                  <a:extLst>
                    <a:ext uri="{FF2B5EF4-FFF2-40B4-BE49-F238E27FC236}">
                      <a16:creationId xmlns="" xmlns:a16="http://schemas.microsoft.com/office/drawing/2014/main" id="{384073D4-86AD-44B1-BFE1-DC58B452E78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0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3" name="Line 32">
                  <a:extLst>
                    <a:ext uri="{FF2B5EF4-FFF2-40B4-BE49-F238E27FC236}">
                      <a16:creationId xmlns="" xmlns:a16="http://schemas.microsoft.com/office/drawing/2014/main" id="{4BE3B399-FF1A-41ED-A74D-D25624626D4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83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4" name="Line 33">
                  <a:extLst>
                    <a:ext uri="{FF2B5EF4-FFF2-40B4-BE49-F238E27FC236}">
                      <a16:creationId xmlns="" xmlns:a16="http://schemas.microsoft.com/office/drawing/2014/main" id="{E27D65A1-00DD-45E5-99A7-D39C7282970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613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5" name="Line 34">
                  <a:extLst>
                    <a:ext uri="{FF2B5EF4-FFF2-40B4-BE49-F238E27FC236}">
                      <a16:creationId xmlns="" xmlns:a16="http://schemas.microsoft.com/office/drawing/2014/main" id="{C6024AB8-D326-47AD-B658-DC008E518C4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43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6" name="Line 35">
                  <a:extLst>
                    <a:ext uri="{FF2B5EF4-FFF2-40B4-BE49-F238E27FC236}">
                      <a16:creationId xmlns="" xmlns:a16="http://schemas.microsoft.com/office/drawing/2014/main" id="{D46811F0-3CC2-47B3-8B2C-FCEB884CEEC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25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7" name="Line 36">
                  <a:extLst>
                    <a:ext uri="{FF2B5EF4-FFF2-40B4-BE49-F238E27FC236}">
                      <a16:creationId xmlns="" xmlns:a16="http://schemas.microsoft.com/office/drawing/2014/main" id="{280407E4-1795-4F13-A0BD-6C35D47028A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1472" y="448"/>
                  <a:ext cx="4288" cy="13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8" name="Line 37">
                  <a:extLst>
                    <a:ext uri="{FF2B5EF4-FFF2-40B4-BE49-F238E27FC236}">
                      <a16:creationId xmlns="" xmlns:a16="http://schemas.microsoft.com/office/drawing/2014/main" id="{78F103CF-D34A-4CEB-A12F-2BE05BB32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79" name="Line 38">
                  <a:extLst>
                    <a:ext uri="{FF2B5EF4-FFF2-40B4-BE49-F238E27FC236}">
                      <a16:creationId xmlns="" xmlns:a16="http://schemas.microsoft.com/office/drawing/2014/main" id="{B36D101E-F8CD-4E3D-9C8E-66AFAD8D40C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251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0" name="Line 39">
                  <a:extLst>
                    <a:ext uri="{FF2B5EF4-FFF2-40B4-BE49-F238E27FC236}">
                      <a16:creationId xmlns="" xmlns:a16="http://schemas.microsoft.com/office/drawing/2014/main" id="{100B3B54-25E0-41AF-B741-A8193958E59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2"/>
                  <a:ext cx="1461" cy="346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1" name="Line 40">
                  <a:extLst>
                    <a:ext uri="{FF2B5EF4-FFF2-40B4-BE49-F238E27FC236}">
                      <a16:creationId xmlns="" xmlns:a16="http://schemas.microsoft.com/office/drawing/2014/main" id="{1D4F7F61-289F-4C9B-B1A8-50B723F614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249" y="463"/>
                  <a:ext cx="1215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2" name="Line 41">
                  <a:extLst>
                    <a:ext uri="{FF2B5EF4-FFF2-40B4-BE49-F238E27FC236}">
                      <a16:creationId xmlns="" xmlns:a16="http://schemas.microsoft.com/office/drawing/2014/main" id="{C5BFB795-CAFB-4FE0-9B36-5A6B1D7CB9B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657" y="472"/>
                  <a:ext cx="808" cy="3848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3" name="Line 42">
                  <a:extLst>
                    <a:ext uri="{FF2B5EF4-FFF2-40B4-BE49-F238E27FC236}">
                      <a16:creationId xmlns="" xmlns:a16="http://schemas.microsoft.com/office/drawing/2014/main" id="{DBB93BDC-1FC6-469F-A7C0-413F8DD32C5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1066" y="463"/>
                  <a:ext cx="404" cy="385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4" name="Line 43">
                  <a:extLst>
                    <a:ext uri="{FF2B5EF4-FFF2-40B4-BE49-F238E27FC236}">
                      <a16:creationId xmlns="" xmlns:a16="http://schemas.microsoft.com/office/drawing/2014/main" id="{9AA6B222-0510-4E07-BC9A-0AA76168AE2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875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5" name="Line 44">
                  <a:extLst>
                    <a:ext uri="{FF2B5EF4-FFF2-40B4-BE49-F238E27FC236}">
                      <a16:creationId xmlns="" xmlns:a16="http://schemas.microsoft.com/office/drawing/2014/main" id="{07B12424-C0F6-4F3B-A142-8D5BA93EC4B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6"/>
                  <a:ext cx="1447" cy="132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6" name="Line 45">
                  <a:extLst>
                    <a:ext uri="{FF2B5EF4-FFF2-40B4-BE49-F238E27FC236}">
                      <a16:creationId xmlns="" xmlns:a16="http://schemas.microsoft.com/office/drawing/2014/main" id="{A64A7EAA-A324-4A1F-8E4C-8B74DCA1839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49"/>
                  <a:ext cx="1474" cy="89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7" name="Line 46">
                  <a:extLst>
                    <a:ext uri="{FF2B5EF4-FFF2-40B4-BE49-F238E27FC236}">
                      <a16:creationId xmlns="" xmlns:a16="http://schemas.microsoft.com/office/drawing/2014/main" id="{F0C8FA59-1857-4627-A6F6-F2B2BBA41BF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71"/>
                  <a:ext cx="1435" cy="50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8" name="Line 47">
                  <a:extLst>
                    <a:ext uri="{FF2B5EF4-FFF2-40B4-BE49-F238E27FC236}">
                      <a16:creationId xmlns="" xmlns:a16="http://schemas.microsoft.com/office/drawing/2014/main" id="{7A97AC00-AFA9-4C2F-928C-B6E96D97087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63"/>
                  <a:ext cx="1464" cy="206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89" name="Line 48">
                  <a:extLst>
                    <a:ext uri="{FF2B5EF4-FFF2-40B4-BE49-F238E27FC236}">
                      <a16:creationId xmlns="" xmlns:a16="http://schemas.microsoft.com/office/drawing/2014/main" id="{F436BAC9-D93C-4826-A5E4-479E21E7300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H="1">
                  <a:off x="0" y="436"/>
                  <a:ext cx="1474" cy="124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grpSp>
              <p:nvGrpSpPr>
                <p:cNvPr id="90" name="Group 49">
                  <a:extLst>
                    <a:ext uri="{FF2B5EF4-FFF2-40B4-BE49-F238E27FC236}">
                      <a16:creationId xmlns="" xmlns:a16="http://schemas.microsoft.com/office/drawing/2014/main" id="{78663BD4-BD96-4D93-B64E-FAB20FEC982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2063"/>
                  <a:ext cx="5760" cy="1220"/>
                  <a:chOff x="235" y="2750"/>
                  <a:chExt cx="5241" cy="699"/>
                </a:xfrm>
              </p:grpSpPr>
              <p:sp>
                <p:nvSpPr>
                  <p:cNvPr id="100" name="Line 50">
                    <a:extLst>
                      <a:ext uri="{FF2B5EF4-FFF2-40B4-BE49-F238E27FC236}">
                        <a16:creationId xmlns="" xmlns:a16="http://schemas.microsoft.com/office/drawing/2014/main" id="{3D66B408-B2CB-4E51-BD29-217B4FB241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449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1" name="Line 51">
                    <a:extLst>
                      <a:ext uri="{FF2B5EF4-FFF2-40B4-BE49-F238E27FC236}">
                        <a16:creationId xmlns="" xmlns:a16="http://schemas.microsoft.com/office/drawing/2014/main" id="{D8B018E3-421A-47EE-A137-A078EF2D32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3191"/>
                    <a:ext cx="5241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2" name="Line 52">
                    <a:extLst>
                      <a:ext uri="{FF2B5EF4-FFF2-40B4-BE49-F238E27FC236}">
                        <a16:creationId xmlns="" xmlns:a16="http://schemas.microsoft.com/office/drawing/2014/main" id="{F710C2A1-A870-4C58-A3E1-0A87E77F8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958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  <p:sp>
                <p:nvSpPr>
                  <p:cNvPr id="103" name="Line 53">
                    <a:extLst>
                      <a:ext uri="{FF2B5EF4-FFF2-40B4-BE49-F238E27FC236}">
                        <a16:creationId xmlns="" xmlns:a16="http://schemas.microsoft.com/office/drawing/2014/main" id="{B6437E5D-53A4-4D40-945C-63D7A762AA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gray">
                  <a:xfrm>
                    <a:off x="235" y="2750"/>
                    <a:ext cx="5239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300"/>
                  </a:p>
                </p:txBody>
              </p:sp>
            </p:grpSp>
            <p:sp>
              <p:nvSpPr>
                <p:cNvPr id="91" name="Line 54">
                  <a:extLst>
                    <a:ext uri="{FF2B5EF4-FFF2-40B4-BE49-F238E27FC236}">
                      <a16:creationId xmlns="" xmlns:a16="http://schemas.microsoft.com/office/drawing/2014/main" id="{B84FCE3B-5597-4386-960F-5F4BBA972C5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753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2" name="Line 55">
                  <a:extLst>
                    <a:ext uri="{FF2B5EF4-FFF2-40B4-BE49-F238E27FC236}">
                      <a16:creationId xmlns="" xmlns:a16="http://schemas.microsoft.com/office/drawing/2014/main" id="{DB706AEE-75ED-4554-979E-65C358306EC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1455"/>
                  <a:ext cx="5760" cy="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3" name="Line 56">
                  <a:extLst>
                    <a:ext uri="{FF2B5EF4-FFF2-40B4-BE49-F238E27FC236}">
                      <a16:creationId xmlns="" xmlns:a16="http://schemas.microsoft.com/office/drawing/2014/main" id="{524560D5-6F96-4CDC-BA4D-5AA31B67B7F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1182"/>
                  <a:ext cx="5760" cy="9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4" name="Line 57">
                  <a:extLst>
                    <a:ext uri="{FF2B5EF4-FFF2-40B4-BE49-F238E27FC236}">
                      <a16:creationId xmlns="" xmlns:a16="http://schemas.microsoft.com/office/drawing/2014/main" id="{04569657-11EB-4D22-896B-81FDE9518C4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965"/>
                  <a:ext cx="5734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5" name="Line 58">
                  <a:extLst>
                    <a:ext uri="{FF2B5EF4-FFF2-40B4-BE49-F238E27FC236}">
                      <a16:creationId xmlns="" xmlns:a16="http://schemas.microsoft.com/office/drawing/2014/main" id="{CD9B36D0-95C9-46C8-8BFE-0B9F34D94C6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780"/>
                  <a:ext cx="5760" cy="11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6" name="Line 59">
                  <a:extLst>
                    <a:ext uri="{FF2B5EF4-FFF2-40B4-BE49-F238E27FC236}">
                      <a16:creationId xmlns="" xmlns:a16="http://schemas.microsoft.com/office/drawing/2014/main" id="{7FDD55DC-D0F4-403A-A473-6C821D4F5DA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661"/>
                  <a:ext cx="5760" cy="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7" name="Line 60">
                  <a:extLst>
                    <a:ext uri="{FF2B5EF4-FFF2-40B4-BE49-F238E27FC236}">
                      <a16:creationId xmlns="" xmlns:a16="http://schemas.microsoft.com/office/drawing/2014/main" id="{6FCC7DFC-20F5-4241-91BE-071FE3E9DE3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 flipV="1">
                  <a:off x="0" y="558"/>
                  <a:ext cx="5760" cy="17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8" name="Line 61">
                  <a:extLst>
                    <a:ext uri="{FF2B5EF4-FFF2-40B4-BE49-F238E27FC236}">
                      <a16:creationId xmlns="" xmlns:a16="http://schemas.microsoft.com/office/drawing/2014/main" id="{F66D151B-7E86-4036-820E-1C8E153AED0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25" y="521"/>
                  <a:ext cx="5735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  <p:sp>
              <p:nvSpPr>
                <p:cNvPr id="99" name="Line 62">
                  <a:extLst>
                    <a:ext uri="{FF2B5EF4-FFF2-40B4-BE49-F238E27FC236}">
                      <a16:creationId xmlns="" xmlns:a16="http://schemas.microsoft.com/office/drawing/2014/main" id="{5CB137B8-DB74-45AF-92AC-1459C258EFD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gray">
                <a:xfrm>
                  <a:off x="0" y="482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55" name="Line 50">
                <a:extLst>
                  <a:ext uri="{FF2B5EF4-FFF2-40B4-BE49-F238E27FC236}">
                    <a16:creationId xmlns="" xmlns:a16="http://schemas.microsoft.com/office/drawing/2014/main" id="{B7A5054E-68A6-43F0-B3CC-4AF844A5803B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49274" y="7312460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="" xmlns:a16="http://schemas.microsoft.com/office/drawing/2014/main" id="{3FB46B70-96B7-4B76-B5D0-FCC6FB5AF59F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9396" y="8524151"/>
                <a:ext cx="6698974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4020EAEE-9FF5-4175-98F1-F3F5F514902E}"/>
                </a:ext>
              </a:extLst>
            </p:cNvPr>
            <p:cNvGrpSpPr/>
            <p:nvPr/>
          </p:nvGrpSpPr>
          <p:grpSpPr>
            <a:xfrm>
              <a:off x="-47867" y="-25457"/>
              <a:ext cx="7012507" cy="1537590"/>
              <a:chOff x="-47867" y="-25457"/>
              <a:chExt cx="7012507" cy="1537590"/>
            </a:xfrm>
          </p:grpSpPr>
          <p:sp>
            <p:nvSpPr>
              <p:cNvPr id="48" name="Freeform 68">
                <a:extLst>
                  <a:ext uri="{FF2B5EF4-FFF2-40B4-BE49-F238E27FC236}">
                    <a16:creationId xmlns="" xmlns:a16="http://schemas.microsoft.com/office/drawing/2014/main" id="{A3BDF4A0-2604-40CC-9709-69566B6DA2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11664" y="-25457"/>
                <a:ext cx="6964640" cy="153759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="" xmlns:a16="http://schemas.microsoft.com/office/drawing/2014/main" id="{70847E9E-FE21-4CFA-AC7A-85D10A1D91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0" y="-6427"/>
                <a:ext cx="6964640" cy="789250"/>
              </a:xfrm>
              <a:custGeom>
                <a:avLst/>
                <a:gdLst>
                  <a:gd name="T0" fmla="*/ 0 w 5768"/>
                  <a:gd name="T1" fmla="*/ 0 h 848"/>
                  <a:gd name="T2" fmla="*/ 0 w 5768"/>
                  <a:gd name="T3" fmla="*/ 767 h 848"/>
                  <a:gd name="T4" fmla="*/ 2104 w 5768"/>
                  <a:gd name="T5" fmla="*/ 448 h 848"/>
                  <a:gd name="T6" fmla="*/ 5768 w 5768"/>
                  <a:gd name="T7" fmla="*/ 848 h 848"/>
                  <a:gd name="T8" fmla="*/ 5760 w 5768"/>
                  <a:gd name="T9" fmla="*/ 8 h 848"/>
                  <a:gd name="T10" fmla="*/ 0 w 5768"/>
                  <a:gd name="T11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68" h="848">
                    <a:moveTo>
                      <a:pt x="0" y="0"/>
                    </a:moveTo>
                    <a:lnTo>
                      <a:pt x="0" y="767"/>
                    </a:lnTo>
                    <a:cubicBezTo>
                      <a:pt x="72" y="760"/>
                      <a:pt x="879" y="496"/>
                      <a:pt x="2104" y="448"/>
                    </a:cubicBezTo>
                    <a:cubicBezTo>
                      <a:pt x="3330" y="401"/>
                      <a:pt x="4792" y="472"/>
                      <a:pt x="5768" y="848"/>
                    </a:cubicBezTo>
                    <a:lnTo>
                      <a:pt x="576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  <p:sp>
            <p:nvSpPr>
              <p:cNvPr id="53" name="Freeform 4">
                <a:extLst>
                  <a:ext uri="{FF2B5EF4-FFF2-40B4-BE49-F238E27FC236}">
                    <a16:creationId xmlns="" xmlns:a16="http://schemas.microsoft.com/office/drawing/2014/main" id="{3334ED8C-180E-47ED-9709-861C9587B4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867" y="416562"/>
                <a:ext cx="6882363" cy="540233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882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96006AE0-BA88-494B-A464-7EF4400273EA}"/>
                </a:ext>
              </a:extLst>
            </p:cNvPr>
            <p:cNvGrpSpPr/>
            <p:nvPr/>
          </p:nvGrpSpPr>
          <p:grpSpPr>
            <a:xfrm>
              <a:off x="-66655" y="7712332"/>
              <a:ext cx="7046246" cy="2163421"/>
              <a:chOff x="-66655" y="7712332"/>
              <a:chExt cx="7046246" cy="2163421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1A2241EE-F2A7-41DB-AF91-62C1BBA99058}"/>
                  </a:ext>
                </a:extLst>
              </p:cNvPr>
              <p:cNvGrpSpPr/>
              <p:nvPr/>
            </p:nvGrpSpPr>
            <p:grpSpPr>
              <a:xfrm>
                <a:off x="-29362" y="7712332"/>
                <a:ext cx="7008953" cy="2163421"/>
                <a:chOff x="-42014" y="7330487"/>
                <a:chExt cx="7008953" cy="2562377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="" xmlns:a16="http://schemas.microsoft.com/office/drawing/2014/main" id="{E14CB324-1E31-4E07-B92C-3A1281287AEE}"/>
                    </a:ext>
                  </a:extLst>
                </p:cNvPr>
                <p:cNvGrpSpPr/>
                <p:nvPr/>
              </p:nvGrpSpPr>
              <p:grpSpPr>
                <a:xfrm>
                  <a:off x="-42014" y="7330487"/>
                  <a:ext cx="7008953" cy="2562377"/>
                  <a:chOff x="-61064" y="7976683"/>
                  <a:chExt cx="7008953" cy="1924309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="" xmlns:a16="http://schemas.microsoft.com/office/drawing/2014/main" id="{5D3FB74B-8EF5-422A-81B3-672CAE0B6BD0}"/>
                      </a:ext>
                    </a:extLst>
                  </p:cNvPr>
                  <p:cNvGrpSpPr/>
                  <p:nvPr/>
                </p:nvGrpSpPr>
                <p:grpSpPr>
                  <a:xfrm>
                    <a:off x="-61064" y="7976683"/>
                    <a:ext cx="7008953" cy="1924309"/>
                    <a:chOff x="13511" y="6024498"/>
                    <a:chExt cx="6872139" cy="1847552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="" xmlns:a16="http://schemas.microsoft.com/office/drawing/2014/main" id="{B552A639-6121-4263-8B92-73E9B4D2C3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11" y="6024498"/>
                      <a:ext cx="6849257" cy="1689118"/>
                      <a:chOff x="79231" y="7837786"/>
                      <a:chExt cx="6849257" cy="1689118"/>
                    </a:xfrm>
                  </p:grpSpPr>
                  <p:sp>
                    <p:nvSpPr>
                      <p:cNvPr id="45" name="Freeform 15">
                        <a:extLst>
                          <a:ext uri="{FF2B5EF4-FFF2-40B4-BE49-F238E27FC236}">
                            <a16:creationId xmlns="" xmlns:a16="http://schemas.microsoft.com/office/drawing/2014/main" id="{A5E48B54-D034-41D3-BBE6-586D00653B7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07232" y="8504730"/>
                        <a:ext cx="6579688" cy="965227"/>
                      </a:xfrm>
                      <a:custGeom>
                        <a:avLst/>
                        <a:gdLst>
                          <a:gd name="T0" fmla="*/ 5760 w 5760"/>
                          <a:gd name="T1" fmla="*/ 885 h 891"/>
                          <a:gd name="T2" fmla="*/ 5760 w 5760"/>
                          <a:gd name="T3" fmla="*/ 0 h 891"/>
                          <a:gd name="T4" fmla="*/ 2832 w 5760"/>
                          <a:gd name="T5" fmla="*/ 626 h 891"/>
                          <a:gd name="T6" fmla="*/ 0 w 5760"/>
                          <a:gd name="T7" fmla="*/ 36 h 891"/>
                          <a:gd name="T8" fmla="*/ 0 w 5760"/>
                          <a:gd name="T9" fmla="*/ 891 h 891"/>
                          <a:gd name="T10" fmla="*/ 5760 w 5760"/>
                          <a:gd name="T11" fmla="*/ 885 h 8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60" h="891">
                            <a:moveTo>
                              <a:pt x="5760" y="885"/>
                            </a:moveTo>
                            <a:lnTo>
                              <a:pt x="5760" y="0"/>
                            </a:lnTo>
                            <a:cubicBezTo>
                              <a:pt x="4888" y="573"/>
                              <a:pt x="3696" y="609"/>
                              <a:pt x="2832" y="626"/>
                            </a:cubicBezTo>
                            <a:cubicBezTo>
                              <a:pt x="1968" y="643"/>
                              <a:pt x="640" y="474"/>
                              <a:pt x="0" y="36"/>
                            </a:cubicBezTo>
                            <a:lnTo>
                              <a:pt x="0" y="891"/>
                            </a:lnTo>
                            <a:lnTo>
                              <a:pt x="5760" y="885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6" name="Freeform 22">
                        <a:extLst>
                          <a:ext uri="{FF2B5EF4-FFF2-40B4-BE49-F238E27FC236}">
                            <a16:creationId xmlns="" xmlns:a16="http://schemas.microsoft.com/office/drawing/2014/main" id="{21BCE46A-10E2-43B0-BF51-24A64A034D1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79231" y="8086420"/>
                        <a:ext cx="4036351" cy="1302940"/>
                      </a:xfrm>
                      <a:custGeom>
                        <a:avLst/>
                        <a:gdLst>
                          <a:gd name="T0" fmla="*/ 3048 w 3048"/>
                          <a:gd name="T1" fmla="*/ 1335 h 1424"/>
                          <a:gd name="T2" fmla="*/ 1440 w 3048"/>
                          <a:gd name="T3" fmla="*/ 1099 h 1424"/>
                          <a:gd name="T4" fmla="*/ 0 w 3048"/>
                          <a:gd name="T5" fmla="*/ 0 h 1424"/>
                          <a:gd name="T6" fmla="*/ 0 w 3048"/>
                          <a:gd name="T7" fmla="*/ 1424 h 1424"/>
                          <a:gd name="T8" fmla="*/ 3048 w 3048"/>
                          <a:gd name="T9" fmla="*/ 1335 h 14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048" h="1424">
                            <a:moveTo>
                              <a:pt x="3048" y="1335"/>
                            </a:moveTo>
                            <a:cubicBezTo>
                              <a:pt x="3048" y="1335"/>
                              <a:pt x="2352" y="1424"/>
                              <a:pt x="1440" y="1099"/>
                            </a:cubicBezTo>
                            <a:cubicBezTo>
                              <a:pt x="528" y="773"/>
                              <a:pt x="8" y="41"/>
                              <a:pt x="0" y="0"/>
                            </a:cubicBezTo>
                            <a:lnTo>
                              <a:pt x="0" y="1424"/>
                            </a:lnTo>
                            <a:lnTo>
                              <a:pt x="3048" y="1335"/>
                            </a:lnTo>
                            <a:close/>
                          </a:path>
                        </a:pathLst>
                      </a:custGeom>
                      <a:pattFill prst="dotDmnd">
                        <a:fgClr>
                          <a:srgbClr val="8BE1FF"/>
                        </a:fgClr>
                        <a:bgClr>
                          <a:srgbClr val="FFFFB3"/>
                        </a:bgClr>
                      </a:patt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7" name="Freeform 18">
                        <a:extLst>
                          <a:ext uri="{FF2B5EF4-FFF2-40B4-BE49-F238E27FC236}">
                            <a16:creationId xmlns="" xmlns:a16="http://schemas.microsoft.com/office/drawing/2014/main" id="{C5255486-9B25-4425-81DC-0163C7F353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98090" y="7837786"/>
                        <a:ext cx="6430398" cy="1689118"/>
                      </a:xfrm>
                      <a:custGeom>
                        <a:avLst/>
                        <a:gdLst>
                          <a:gd name="T0" fmla="*/ 0 w 5776"/>
                          <a:gd name="T1" fmla="*/ 1845 h 1845"/>
                          <a:gd name="T2" fmla="*/ 0 w 5776"/>
                          <a:gd name="T3" fmla="*/ 1336 h 1845"/>
                          <a:gd name="T4" fmla="*/ 3664 w 5776"/>
                          <a:gd name="T5" fmla="*/ 1456 h 1845"/>
                          <a:gd name="T6" fmla="*/ 5776 w 5776"/>
                          <a:gd name="T7" fmla="*/ 0 h 1845"/>
                          <a:gd name="T8" fmla="*/ 5752 w 5776"/>
                          <a:gd name="T9" fmla="*/ 1845 h 1845"/>
                          <a:gd name="T10" fmla="*/ 0 w 5776"/>
                          <a:gd name="T11" fmla="*/ 1845 h 18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5776" h="1845">
                            <a:moveTo>
                              <a:pt x="0" y="1845"/>
                            </a:moveTo>
                            <a:lnTo>
                              <a:pt x="0" y="1336"/>
                            </a:lnTo>
                            <a:cubicBezTo>
                              <a:pt x="1039" y="1531"/>
                              <a:pt x="2448" y="1744"/>
                              <a:pt x="3664" y="1456"/>
                            </a:cubicBezTo>
                            <a:cubicBezTo>
                              <a:pt x="4880" y="1168"/>
                              <a:pt x="5624" y="520"/>
                              <a:pt x="5776" y="0"/>
                            </a:cubicBezTo>
                            <a:lnTo>
                              <a:pt x="5752" y="1845"/>
                            </a:lnTo>
                            <a:lnTo>
                              <a:pt x="0" y="1845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00">
                              <a:tint val="66000"/>
                              <a:satMod val="160000"/>
                            </a:srgbClr>
                          </a:gs>
                          <a:gs pos="50000">
                            <a:srgbClr val="FFFF00">
                              <a:tint val="44500"/>
                              <a:satMod val="160000"/>
                            </a:srgbClr>
                          </a:gs>
                          <a:gs pos="100000">
                            <a:srgbClr val="FFFF00">
                              <a:tint val="23500"/>
                              <a:satMod val="160000"/>
                            </a:srgbClr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="" xmlns:a16="http://schemas.microsoft.com/office/drawing/2014/main" id="{C4615E2A-B694-4207-9CBE-A250E548BE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48" y="6716149"/>
                      <a:ext cx="6859102" cy="1155901"/>
                      <a:chOff x="22847" y="7503609"/>
                      <a:chExt cx="6913573" cy="442419"/>
                    </a:xfrm>
                  </p:grpSpPr>
                  <p:sp>
                    <p:nvSpPr>
                      <p:cNvPr id="43" name="Freeform 99">
                        <a:extLst>
                          <a:ext uri="{FF2B5EF4-FFF2-40B4-BE49-F238E27FC236}">
                            <a16:creationId xmlns="" xmlns:a16="http://schemas.microsoft.com/office/drawing/2014/main" id="{14A28A48-A817-43E5-BB74-8AB74DB3618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2847" y="7594773"/>
                        <a:ext cx="4029856" cy="351255"/>
                      </a:xfrm>
                      <a:custGeom>
                        <a:avLst/>
                        <a:gdLst>
                          <a:gd name="T0" fmla="*/ 2147483646 w 2649"/>
                          <a:gd name="T1" fmla="*/ 2147483646 h 280"/>
                          <a:gd name="T2" fmla="*/ 2147483646 w 2649"/>
                          <a:gd name="T3" fmla="*/ 2147483646 h 280"/>
                          <a:gd name="T4" fmla="*/ 2147483646 w 2649"/>
                          <a:gd name="T5" fmla="*/ 0 h 280"/>
                          <a:gd name="T6" fmla="*/ 0 w 2649"/>
                          <a:gd name="T7" fmla="*/ 2147483646 h 280"/>
                          <a:gd name="T8" fmla="*/ 2147483646 w 2649"/>
                          <a:gd name="T9" fmla="*/ 2147483646 h 28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49" h="280">
                            <a:moveTo>
                              <a:pt x="2649" y="280"/>
                            </a:moveTo>
                            <a:cubicBezTo>
                              <a:pt x="2211" y="248"/>
                              <a:pt x="2061" y="246"/>
                              <a:pt x="1337" y="184"/>
                            </a:cubicBezTo>
                            <a:cubicBezTo>
                              <a:pt x="610" y="123"/>
                              <a:pt x="9" y="0"/>
                              <a:pt x="1" y="0"/>
                            </a:cubicBezTo>
                            <a:lnTo>
                              <a:pt x="0" y="279"/>
                            </a:lnTo>
                            <a:lnTo>
                              <a:pt x="2649" y="280"/>
                            </a:lnTo>
                            <a:close/>
                          </a:path>
                        </a:pathLst>
                      </a:cu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  <p:sp>
                    <p:nvSpPr>
                      <p:cNvPr id="44" name="Freeform 100">
                        <a:extLst>
                          <a:ext uri="{FF2B5EF4-FFF2-40B4-BE49-F238E27FC236}">
                            <a16:creationId xmlns="" xmlns:a16="http://schemas.microsoft.com/office/drawing/2014/main" id="{34362656-B8DA-428A-A389-1FD5811C4F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2351325" y="7503609"/>
                        <a:ext cx="4585095" cy="441371"/>
                      </a:xfrm>
                      <a:custGeom>
                        <a:avLst/>
                        <a:gdLst>
                          <a:gd name="T0" fmla="*/ 0 w 2653"/>
                          <a:gd name="T1" fmla="*/ 2147483646 h 328"/>
                          <a:gd name="T2" fmla="*/ 2147483646 w 2653"/>
                          <a:gd name="T3" fmla="*/ 2147483646 h 328"/>
                          <a:gd name="T4" fmla="*/ 2147483646 w 2653"/>
                          <a:gd name="T5" fmla="*/ 0 h 328"/>
                          <a:gd name="T6" fmla="*/ 2147483646 w 2653"/>
                          <a:gd name="T7" fmla="*/ 2147483646 h 328"/>
                          <a:gd name="T8" fmla="*/ 0 w 2653"/>
                          <a:gd name="T9" fmla="*/ 2147483646 h 32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653" h="328">
                            <a:moveTo>
                              <a:pt x="0" y="328"/>
                            </a:moveTo>
                            <a:cubicBezTo>
                              <a:pt x="428" y="297"/>
                              <a:pt x="612" y="285"/>
                              <a:pt x="1321" y="224"/>
                            </a:cubicBezTo>
                            <a:cubicBezTo>
                              <a:pt x="2031" y="163"/>
                              <a:pt x="2595" y="29"/>
                              <a:pt x="2653" y="0"/>
                            </a:cubicBezTo>
                            <a:lnTo>
                              <a:pt x="2653" y="328"/>
                            </a:lnTo>
                            <a:lnTo>
                              <a:pt x="0" y="328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00"/>
                      </a:p>
                    </p:txBody>
                  </p:sp>
                </p:grp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="" xmlns:a16="http://schemas.microsoft.com/office/drawing/2014/main" id="{F352A3FA-4B72-4560-8834-2AA58FD612E2}"/>
                      </a:ext>
                    </a:extLst>
                  </p:cNvPr>
                  <p:cNvGrpSpPr/>
                  <p:nvPr/>
                </p:nvGrpSpPr>
                <p:grpSpPr>
                  <a:xfrm>
                    <a:off x="171534" y="9295091"/>
                    <a:ext cx="1146073" cy="413048"/>
                    <a:chOff x="1203671" y="7868840"/>
                    <a:chExt cx="1146073" cy="413048"/>
                  </a:xfrm>
                  <a:solidFill>
                    <a:srgbClr val="FFFFB3"/>
                  </a:solidFill>
                </p:grpSpPr>
                <p:sp>
                  <p:nvSpPr>
                    <p:cNvPr id="38" name="Star: 5 Points 37">
                      <a:extLst>
                        <a:ext uri="{FF2B5EF4-FFF2-40B4-BE49-F238E27FC236}">
                          <a16:creationId xmlns="" xmlns:a16="http://schemas.microsoft.com/office/drawing/2014/main" id="{69D77885-A8E1-4232-B28C-236CA3CF7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71" y="7868840"/>
                      <a:ext cx="354323" cy="272667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  <p:sp>
                  <p:nvSpPr>
                    <p:cNvPr id="39" name="Star: 5 Points 38">
                      <a:extLst>
                        <a:ext uri="{FF2B5EF4-FFF2-40B4-BE49-F238E27FC236}">
                          <a16:creationId xmlns="" xmlns:a16="http://schemas.microsoft.com/office/drawing/2014/main" id="{DC02A985-58D8-471B-947B-9D4B1EB14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7925" y="8055791"/>
                      <a:ext cx="295021" cy="194619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  <p:sp>
                  <p:nvSpPr>
                    <p:cNvPr id="40" name="Star: 5 Points 39">
                      <a:extLst>
                        <a:ext uri="{FF2B5EF4-FFF2-40B4-BE49-F238E27FC236}">
                          <a16:creationId xmlns="" xmlns:a16="http://schemas.microsoft.com/office/drawing/2014/main" id="{DE70A36E-4D39-4FCA-BC01-6A654C1C4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9586" y="8141507"/>
                      <a:ext cx="160158" cy="140381"/>
                    </a:xfrm>
                    <a:prstGeom prst="star5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300"/>
                    </a:p>
                  </p:txBody>
                </p:sp>
              </p:grpSp>
            </p:grpSp>
            <p:pic>
              <p:nvPicPr>
                <p:cNvPr id="26" name="Picture 83" descr="water">
                  <a:extLst>
                    <a:ext uri="{FF2B5EF4-FFF2-40B4-BE49-F238E27FC236}">
                      <a16:creationId xmlns="" xmlns:a16="http://schemas.microsoft.com/office/drawing/2014/main" id="{EEBCC2A4-B19E-49D6-8CC3-6970682422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2409" t="16374" b="27486"/>
                <a:stretch>
                  <a:fillRect/>
                </a:stretch>
              </p:blipFill>
              <p:spPr bwMode="gray">
                <a:xfrm rot="393398">
                  <a:off x="5676708" y="9166047"/>
                  <a:ext cx="656570" cy="48462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" name="Freeform 4">
                <a:extLst>
                  <a:ext uri="{FF2B5EF4-FFF2-40B4-BE49-F238E27FC236}">
                    <a16:creationId xmlns="" xmlns:a16="http://schemas.microsoft.com/office/drawing/2014/main" id="{33080C93-FF41-4BEB-A2FF-EC30948E1607}"/>
                  </a:ext>
                </a:extLst>
              </p:cNvPr>
              <p:cNvSpPr>
                <a:spLocks/>
              </p:cNvSpPr>
              <p:nvPr/>
            </p:nvSpPr>
            <p:spPr bwMode="gray">
              <a:xfrm rot="11067629">
                <a:off x="-66655" y="8792832"/>
                <a:ext cx="5839203" cy="816002"/>
              </a:xfrm>
              <a:custGeom>
                <a:avLst/>
                <a:gdLst>
                  <a:gd name="T0" fmla="*/ 1 w 3341"/>
                  <a:gd name="T1" fmla="*/ 492 h 508"/>
                  <a:gd name="T2" fmla="*/ 1707 w 3341"/>
                  <a:gd name="T3" fmla="*/ 20 h 508"/>
                  <a:gd name="T4" fmla="*/ 3340 w 3341"/>
                  <a:gd name="T5" fmla="*/ 482 h 508"/>
                  <a:gd name="T6" fmla="*/ 1734 w 3341"/>
                  <a:gd name="T7" fmla="*/ 74 h 508"/>
                  <a:gd name="T8" fmla="*/ 1 w 3341"/>
                  <a:gd name="T9" fmla="*/ 4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1" h="508">
                    <a:moveTo>
                      <a:pt x="1" y="492"/>
                    </a:moveTo>
                    <a:cubicBezTo>
                      <a:pt x="0" y="477"/>
                      <a:pt x="710" y="0"/>
                      <a:pt x="1707" y="20"/>
                    </a:cubicBezTo>
                    <a:cubicBezTo>
                      <a:pt x="2704" y="40"/>
                      <a:pt x="3339" y="467"/>
                      <a:pt x="3340" y="482"/>
                    </a:cubicBezTo>
                    <a:cubicBezTo>
                      <a:pt x="3341" y="496"/>
                      <a:pt x="2608" y="93"/>
                      <a:pt x="1734" y="74"/>
                    </a:cubicBezTo>
                    <a:cubicBezTo>
                      <a:pt x="860" y="54"/>
                      <a:pt x="2" y="508"/>
                      <a:pt x="1" y="492"/>
                    </a:cubicBezTo>
                    <a:close/>
                  </a:path>
                </a:pathLst>
              </a:custGeom>
              <a:solidFill>
                <a:srgbClr val="4CFE4C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en-US" sz="1300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85541B90-BC02-4777-B9FE-CAC6B84668AC}"/>
              </a:ext>
            </a:extLst>
          </p:cNvPr>
          <p:cNvGrpSpPr/>
          <p:nvPr/>
        </p:nvGrpSpPr>
        <p:grpSpPr>
          <a:xfrm>
            <a:off x="11656771" y="1416714"/>
            <a:ext cx="4508278" cy="1820147"/>
            <a:chOff x="4417357" y="2461494"/>
            <a:chExt cx="4706504" cy="2520607"/>
          </a:xfrm>
        </p:grpSpPr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8E8F4307-7D5B-46AB-AEEF-7BEAA67B9935}"/>
                </a:ext>
              </a:extLst>
            </p:cNvPr>
            <p:cNvGrpSpPr/>
            <p:nvPr/>
          </p:nvGrpSpPr>
          <p:grpSpPr>
            <a:xfrm>
              <a:off x="4426262" y="2461494"/>
              <a:ext cx="4568473" cy="2520607"/>
              <a:chOff x="4466465" y="2520486"/>
              <a:chExt cx="4568473" cy="2520607"/>
            </a:xfrm>
          </p:grpSpPr>
          <p:sp>
            <p:nvSpPr>
              <p:cNvPr id="114" name="Rectangle: Diagonal Corners Rounded 113">
                <a:extLst>
                  <a:ext uri="{FF2B5EF4-FFF2-40B4-BE49-F238E27FC236}">
                    <a16:creationId xmlns="" xmlns:a16="http://schemas.microsoft.com/office/drawing/2014/main" id="{D2E90618-30FD-4060-8DAF-9A97DB178966}"/>
                  </a:ext>
                </a:extLst>
              </p:cNvPr>
              <p:cNvSpPr/>
              <p:nvPr/>
            </p:nvSpPr>
            <p:spPr>
              <a:xfrm>
                <a:off x="4579151" y="2603098"/>
                <a:ext cx="4393451" cy="2365978"/>
              </a:xfrm>
              <a:prstGeom prst="round2DiagRect">
                <a:avLst/>
              </a:prstGeom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5" name="Half Frame 114">
                <a:extLst>
                  <a:ext uri="{FF2B5EF4-FFF2-40B4-BE49-F238E27FC236}">
                    <a16:creationId xmlns="" xmlns:a16="http://schemas.microsoft.com/office/drawing/2014/main" id="{CF1D3E71-FDB3-4A66-97C0-83794507B992}"/>
                  </a:ext>
                </a:extLst>
              </p:cNvPr>
              <p:cNvSpPr/>
              <p:nvPr/>
            </p:nvSpPr>
            <p:spPr>
              <a:xfrm rot="5400000">
                <a:off x="8076852" y="2562453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Half Frame 115">
                <a:extLst>
                  <a:ext uri="{FF2B5EF4-FFF2-40B4-BE49-F238E27FC236}">
                    <a16:creationId xmlns="" xmlns:a16="http://schemas.microsoft.com/office/drawing/2014/main" id="{CF967F32-862F-40D4-A051-6CDCBC124602}"/>
                  </a:ext>
                </a:extLst>
              </p:cNvPr>
              <p:cNvSpPr/>
              <p:nvPr/>
            </p:nvSpPr>
            <p:spPr>
              <a:xfrm rot="16200000">
                <a:off x="4424498" y="4083007"/>
                <a:ext cx="1000053" cy="916119"/>
              </a:xfrm>
              <a:prstGeom prst="halfFrame">
                <a:avLst>
                  <a:gd name="adj1" fmla="val 3701"/>
                  <a:gd name="adj2" fmla="val 3701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7382FDB3-3A71-40C5-82C8-DED2B2F17F54}"/>
                </a:ext>
              </a:extLst>
            </p:cNvPr>
            <p:cNvSpPr/>
            <p:nvPr/>
          </p:nvSpPr>
          <p:spPr>
            <a:xfrm>
              <a:off x="4417357" y="3077374"/>
              <a:ext cx="4706504" cy="132366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algn="ctr"/>
              <a:r>
                <a:rPr lang="en-US" sz="5778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HÌNH HỌC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6FA2D539-AE56-44BD-A9A3-2FC2F4EA34AB}"/>
              </a:ext>
            </a:extLst>
          </p:cNvPr>
          <p:cNvGrpSpPr/>
          <p:nvPr/>
        </p:nvGrpSpPr>
        <p:grpSpPr>
          <a:xfrm>
            <a:off x="11974901" y="3605979"/>
            <a:ext cx="3845198" cy="833899"/>
            <a:chOff x="937306" y="3420910"/>
            <a:chExt cx="5233992" cy="1154814"/>
          </a:xfrm>
        </p:grpSpPr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56F56A96-59F8-4113-B9E5-CAE6E33A83A4}"/>
                </a:ext>
              </a:extLst>
            </p:cNvPr>
            <p:cNvGrpSpPr/>
            <p:nvPr/>
          </p:nvGrpSpPr>
          <p:grpSpPr>
            <a:xfrm>
              <a:off x="1825652" y="3437208"/>
              <a:ext cx="4345646" cy="1138516"/>
              <a:chOff x="1160020" y="4011786"/>
              <a:chExt cx="4345646" cy="1138516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67AF8395-DD9C-4228-AF54-439995314A01}"/>
                  </a:ext>
                </a:extLst>
              </p:cNvPr>
              <p:cNvSpPr/>
              <p:nvPr/>
            </p:nvSpPr>
            <p:spPr>
              <a:xfrm>
                <a:off x="1160020" y="4111134"/>
                <a:ext cx="3840395" cy="1039168"/>
              </a:xfrm>
              <a:custGeom>
                <a:avLst/>
                <a:gdLst>
                  <a:gd name="connsiteX0" fmla="*/ 1799307 w 1871547"/>
                  <a:gd name="connsiteY0" fmla="*/ 13728 h 574475"/>
                  <a:gd name="connsiteX1" fmla="*/ 1871547 w 1871547"/>
                  <a:gd name="connsiteY1" fmla="*/ 14788 h 574475"/>
                  <a:gd name="connsiteX2" fmla="*/ 1871547 w 1871547"/>
                  <a:gd name="connsiteY2" fmla="*/ 498798 h 574475"/>
                  <a:gd name="connsiteX3" fmla="*/ 1819449 w 1871547"/>
                  <a:gd name="connsiteY3" fmla="*/ 496957 h 574475"/>
                  <a:gd name="connsiteX4" fmla="*/ 1557601 w 1871547"/>
                  <a:gd name="connsiteY4" fmla="*/ 574475 h 574475"/>
                  <a:gd name="connsiteX5" fmla="*/ 1557601 w 1871547"/>
                  <a:gd name="connsiteY5" fmla="*/ 90527 h 574475"/>
                  <a:gd name="connsiteX6" fmla="*/ 1799307 w 1871547"/>
                  <a:gd name="connsiteY6" fmla="*/ 13728 h 574475"/>
                  <a:gd name="connsiteX7" fmla="*/ 0 w 1871547"/>
                  <a:gd name="connsiteY7" fmla="*/ 0 h 574475"/>
                  <a:gd name="connsiteX8" fmla="*/ 1347884 w 1871547"/>
                  <a:gd name="connsiteY8" fmla="*/ 0 h 574475"/>
                  <a:gd name="connsiteX9" fmla="*/ 1347884 w 1871547"/>
                  <a:gd name="connsiteY9" fmla="*/ 1060 h 574475"/>
                  <a:gd name="connsiteX10" fmla="*/ 1395804 w 1871547"/>
                  <a:gd name="connsiteY10" fmla="*/ 0 h 574475"/>
                  <a:gd name="connsiteX11" fmla="*/ 1556138 w 1871547"/>
                  <a:gd name="connsiteY11" fmla="*/ 76799 h 574475"/>
                  <a:gd name="connsiteX12" fmla="*/ 1556138 w 1871547"/>
                  <a:gd name="connsiteY12" fmla="*/ 560747 h 574475"/>
                  <a:gd name="connsiteX13" fmla="*/ 1382443 w 1871547"/>
                  <a:gd name="connsiteY13" fmla="*/ 483229 h 574475"/>
                  <a:gd name="connsiteX14" fmla="*/ 1347884 w 1871547"/>
                  <a:gd name="connsiteY14" fmla="*/ 485070 h 574475"/>
                  <a:gd name="connsiteX15" fmla="*/ 1347884 w 1871547"/>
                  <a:gd name="connsiteY15" fmla="*/ 486664 h 574475"/>
                  <a:gd name="connsiteX16" fmla="*/ 0 w 1871547"/>
                  <a:gd name="connsiteY16" fmla="*/ 486664 h 5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71547" h="574475">
                    <a:moveTo>
                      <a:pt x="1799307" y="13728"/>
                    </a:moveTo>
                    <a:lnTo>
                      <a:pt x="1871547" y="14788"/>
                    </a:lnTo>
                    <a:lnTo>
                      <a:pt x="1871547" y="498798"/>
                    </a:lnTo>
                    <a:lnTo>
                      <a:pt x="1819449" y="496957"/>
                    </a:lnTo>
                    <a:cubicBezTo>
                      <a:pt x="1732166" y="498530"/>
                      <a:pt x="1644884" y="519863"/>
                      <a:pt x="1557601" y="574475"/>
                    </a:cubicBezTo>
                    <a:lnTo>
                      <a:pt x="1557601" y="90527"/>
                    </a:lnTo>
                    <a:cubicBezTo>
                      <a:pt x="1638170" y="40116"/>
                      <a:pt x="1718739" y="18061"/>
                      <a:pt x="1799307" y="13728"/>
                    </a:cubicBezTo>
                    <a:close/>
                    <a:moveTo>
                      <a:pt x="0" y="0"/>
                    </a:moveTo>
                    <a:lnTo>
                      <a:pt x="1347884" y="0"/>
                    </a:lnTo>
                    <a:lnTo>
                      <a:pt x="1347884" y="1060"/>
                    </a:lnTo>
                    <a:lnTo>
                      <a:pt x="1395804" y="0"/>
                    </a:lnTo>
                    <a:cubicBezTo>
                      <a:pt x="1449248" y="4333"/>
                      <a:pt x="1502694" y="26388"/>
                      <a:pt x="1556138" y="76799"/>
                    </a:cubicBezTo>
                    <a:lnTo>
                      <a:pt x="1556138" y="560747"/>
                    </a:lnTo>
                    <a:cubicBezTo>
                      <a:pt x="1498240" y="506135"/>
                      <a:pt x="1440341" y="484802"/>
                      <a:pt x="1382443" y="483229"/>
                    </a:cubicBezTo>
                    <a:lnTo>
                      <a:pt x="1347884" y="485070"/>
                    </a:lnTo>
                    <a:lnTo>
                      <a:pt x="1347884" y="486664"/>
                    </a:lnTo>
                    <a:lnTo>
                      <a:pt x="0" y="486664"/>
                    </a:lnTo>
                    <a:close/>
                  </a:path>
                </a:pathLst>
              </a:custGeom>
              <a:gradFill flip="none" rotWithShape="1">
                <a:gsLst>
                  <a:gs pos="90000">
                    <a:srgbClr val="8BE1FF"/>
                  </a:gs>
                  <a:gs pos="0">
                    <a:srgbClr val="FEFFFB"/>
                  </a:gs>
                  <a:gs pos="35000">
                    <a:srgbClr val="F5FFE5"/>
                  </a:gs>
                  <a:gs pos="72570">
                    <a:srgbClr val="FFFFB3"/>
                  </a:gs>
                  <a:gs pos="100000">
                    <a:srgbClr val="0000CC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13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63E4F058-B15D-4234-9E3A-312C9FEA228B}"/>
                  </a:ext>
                </a:extLst>
              </p:cNvPr>
              <p:cNvSpPr/>
              <p:nvPr/>
            </p:nvSpPr>
            <p:spPr>
              <a:xfrm>
                <a:off x="4543176" y="4049876"/>
                <a:ext cx="962490" cy="1013026"/>
              </a:xfrm>
              <a:prstGeom prst="ellipse">
                <a:avLst/>
              </a:prstGeom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16E644C3-C8BE-4560-9ED1-821B69E922A0}"/>
                  </a:ext>
                </a:extLst>
              </p:cNvPr>
              <p:cNvSpPr/>
              <p:nvPr/>
            </p:nvSpPr>
            <p:spPr>
              <a:xfrm>
                <a:off x="4558551" y="4011786"/>
                <a:ext cx="939359" cy="1015545"/>
              </a:xfrm>
              <a:prstGeom prst="rect">
                <a:avLst/>
              </a:prstGeom>
              <a:noFill/>
            </p:spPr>
            <p:txBody>
              <a:bodyPr wrap="square" lIns="66029" tIns="33015" rIns="66029" bIns="33015">
                <a:spAutoFit/>
              </a:bodyPr>
              <a:lstStyle/>
              <a:p>
                <a:pPr algn="ctr"/>
                <a:r>
                  <a:rPr lang="en-US" sz="4332" b="1">
                    <a:ln w="0"/>
                    <a:solidFill>
                      <a:srgbClr val="FFFFD5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Chu Van An" panose="02020603050405020304" pitchFamily="18" charset="0"/>
                  </a:rPr>
                  <a:t>②</a:t>
                </a:r>
                <a:endParaRPr lang="en-US" sz="4332" b="1">
                  <a:ln w="0"/>
                  <a:solidFill>
                    <a:srgbClr val="FFFF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9C5D9762-D125-4699-8A94-39DB9E60B98C}"/>
                </a:ext>
              </a:extLst>
            </p:cNvPr>
            <p:cNvSpPr/>
            <p:nvPr/>
          </p:nvSpPr>
          <p:spPr>
            <a:xfrm>
              <a:off x="937306" y="3420910"/>
              <a:ext cx="3947666" cy="101554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marL="412696" indent="-412696" algn="ctr">
                <a:buBlip>
                  <a:blip r:embed="rId3"/>
                </a:buBlip>
              </a:pPr>
              <a:r>
                <a:rPr lang="en-US" sz="43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hu Van An" panose="02020603050405020304" pitchFamily="18" charset="0"/>
                  <a:cs typeface="Chu Van An" panose="02020603050405020304" pitchFamily="18" charset="0"/>
                </a:rPr>
                <a:t>Chương </a:t>
              </a: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3DEA3390-1D66-4E8E-99DE-B5B2F02B15C8}"/>
              </a:ext>
            </a:extLst>
          </p:cNvPr>
          <p:cNvSpPr/>
          <p:nvPr/>
        </p:nvSpPr>
        <p:spPr>
          <a:xfrm>
            <a:off x="657792" y="1332803"/>
            <a:ext cx="6115124" cy="5160147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4" name="Oval 123">
            <a:extLst>
              <a:ext uri="{FF2B5EF4-FFF2-40B4-BE49-F238E27FC236}">
                <a16:creationId xmlns="" xmlns:a16="http://schemas.microsoft.com/office/drawing/2014/main" id="{77287E90-323C-4540-AEFC-DE678FCA9A0E}"/>
              </a:ext>
            </a:extLst>
          </p:cNvPr>
          <p:cNvSpPr/>
          <p:nvPr/>
        </p:nvSpPr>
        <p:spPr>
          <a:xfrm>
            <a:off x="581376" y="1230905"/>
            <a:ext cx="6283990" cy="5461444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6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7C0A5874-EF4A-4AB4-8791-A2972D7CD03B}"/>
              </a:ext>
            </a:extLst>
          </p:cNvPr>
          <p:cNvSpPr/>
          <p:nvPr/>
        </p:nvSpPr>
        <p:spPr>
          <a:xfrm>
            <a:off x="756670" y="1305045"/>
            <a:ext cx="5859209" cy="4976786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220F32E5-0DB0-4E00-9D63-66359BE1C003}"/>
              </a:ext>
            </a:extLst>
          </p:cNvPr>
          <p:cNvSpPr/>
          <p:nvPr/>
        </p:nvSpPr>
        <p:spPr>
          <a:xfrm>
            <a:off x="496197" y="859570"/>
            <a:ext cx="6392759" cy="6175587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B2917BE5-EB70-4CE9-9219-99E1CFADCDF1}"/>
              </a:ext>
            </a:extLst>
          </p:cNvPr>
          <p:cNvSpPr/>
          <p:nvPr/>
        </p:nvSpPr>
        <p:spPr>
          <a:xfrm>
            <a:off x="1175425" y="1271164"/>
            <a:ext cx="4891232" cy="41568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66029" tIns="33015" rIns="66029" bIns="33015" numCol="1">
            <a:prstTxWarp prst="textArchUp">
              <a:avLst>
                <a:gd name="adj" fmla="val 10967345"/>
              </a:avLst>
            </a:prstTxWarp>
            <a:spAutoFit/>
          </a:bodyPr>
          <a:lstStyle/>
          <a:p>
            <a:pPr algn="ctr"/>
            <a:r>
              <a:rPr lang="en-US" sz="5777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CHUYÊN ĐỀ TRẮC NGHIỆM</a:t>
            </a:r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431BEB3D-5ECB-4C0A-A517-2AC0D5A5BB9B}"/>
              </a:ext>
            </a:extLst>
          </p:cNvPr>
          <p:cNvSpPr/>
          <p:nvPr/>
        </p:nvSpPr>
        <p:spPr>
          <a:xfrm>
            <a:off x="1345309" y="3332734"/>
            <a:ext cx="5178636" cy="983372"/>
          </a:xfrm>
          <a:custGeom>
            <a:avLst/>
            <a:gdLst>
              <a:gd name="connsiteX0" fmla="*/ 1799307 w 1871547"/>
              <a:gd name="connsiteY0" fmla="*/ 13728 h 574475"/>
              <a:gd name="connsiteX1" fmla="*/ 1871547 w 1871547"/>
              <a:gd name="connsiteY1" fmla="*/ 14788 h 574475"/>
              <a:gd name="connsiteX2" fmla="*/ 1871547 w 1871547"/>
              <a:gd name="connsiteY2" fmla="*/ 498798 h 574475"/>
              <a:gd name="connsiteX3" fmla="*/ 1819449 w 1871547"/>
              <a:gd name="connsiteY3" fmla="*/ 496957 h 574475"/>
              <a:gd name="connsiteX4" fmla="*/ 1557601 w 1871547"/>
              <a:gd name="connsiteY4" fmla="*/ 574475 h 574475"/>
              <a:gd name="connsiteX5" fmla="*/ 1557601 w 1871547"/>
              <a:gd name="connsiteY5" fmla="*/ 90527 h 574475"/>
              <a:gd name="connsiteX6" fmla="*/ 1799307 w 1871547"/>
              <a:gd name="connsiteY6" fmla="*/ 13728 h 574475"/>
              <a:gd name="connsiteX7" fmla="*/ 0 w 1871547"/>
              <a:gd name="connsiteY7" fmla="*/ 0 h 574475"/>
              <a:gd name="connsiteX8" fmla="*/ 1347884 w 1871547"/>
              <a:gd name="connsiteY8" fmla="*/ 0 h 574475"/>
              <a:gd name="connsiteX9" fmla="*/ 1347884 w 1871547"/>
              <a:gd name="connsiteY9" fmla="*/ 1060 h 574475"/>
              <a:gd name="connsiteX10" fmla="*/ 1395804 w 1871547"/>
              <a:gd name="connsiteY10" fmla="*/ 0 h 574475"/>
              <a:gd name="connsiteX11" fmla="*/ 1556138 w 1871547"/>
              <a:gd name="connsiteY11" fmla="*/ 76799 h 574475"/>
              <a:gd name="connsiteX12" fmla="*/ 1556138 w 1871547"/>
              <a:gd name="connsiteY12" fmla="*/ 560747 h 574475"/>
              <a:gd name="connsiteX13" fmla="*/ 1382443 w 1871547"/>
              <a:gd name="connsiteY13" fmla="*/ 483229 h 574475"/>
              <a:gd name="connsiteX14" fmla="*/ 1347884 w 1871547"/>
              <a:gd name="connsiteY14" fmla="*/ 485070 h 574475"/>
              <a:gd name="connsiteX15" fmla="*/ 1347884 w 1871547"/>
              <a:gd name="connsiteY15" fmla="*/ 486664 h 574475"/>
              <a:gd name="connsiteX16" fmla="*/ 0 w 1871547"/>
              <a:gd name="connsiteY16" fmla="*/ 486664 h 57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1547" h="574475">
                <a:moveTo>
                  <a:pt x="1799307" y="13728"/>
                </a:moveTo>
                <a:lnTo>
                  <a:pt x="1871547" y="14788"/>
                </a:lnTo>
                <a:lnTo>
                  <a:pt x="1871547" y="498798"/>
                </a:lnTo>
                <a:lnTo>
                  <a:pt x="1819449" y="496957"/>
                </a:lnTo>
                <a:cubicBezTo>
                  <a:pt x="1732166" y="498530"/>
                  <a:pt x="1644884" y="519863"/>
                  <a:pt x="1557601" y="574475"/>
                </a:cubicBezTo>
                <a:lnTo>
                  <a:pt x="1557601" y="90527"/>
                </a:lnTo>
                <a:cubicBezTo>
                  <a:pt x="1638170" y="40116"/>
                  <a:pt x="1718739" y="18061"/>
                  <a:pt x="1799307" y="13728"/>
                </a:cubicBezTo>
                <a:close/>
                <a:moveTo>
                  <a:pt x="0" y="0"/>
                </a:moveTo>
                <a:lnTo>
                  <a:pt x="1347884" y="0"/>
                </a:lnTo>
                <a:lnTo>
                  <a:pt x="1347884" y="1060"/>
                </a:lnTo>
                <a:lnTo>
                  <a:pt x="1395804" y="0"/>
                </a:lnTo>
                <a:cubicBezTo>
                  <a:pt x="1449248" y="4333"/>
                  <a:pt x="1502694" y="26388"/>
                  <a:pt x="1556138" y="76799"/>
                </a:cubicBezTo>
                <a:lnTo>
                  <a:pt x="1556138" y="560747"/>
                </a:lnTo>
                <a:cubicBezTo>
                  <a:pt x="1498240" y="506135"/>
                  <a:pt x="1440341" y="484802"/>
                  <a:pt x="1382443" y="483229"/>
                </a:cubicBezTo>
                <a:lnTo>
                  <a:pt x="1347884" y="485070"/>
                </a:lnTo>
                <a:lnTo>
                  <a:pt x="1347884" y="486664"/>
                </a:lnTo>
                <a:lnTo>
                  <a:pt x="0" y="486664"/>
                </a:lnTo>
                <a:close/>
              </a:path>
            </a:pathLst>
          </a:custGeom>
          <a:gradFill flip="none" rotWithShape="1">
            <a:gsLst>
              <a:gs pos="90000">
                <a:srgbClr val="8BE1FF"/>
              </a:gs>
              <a:gs pos="0">
                <a:srgbClr val="FEFFFB"/>
              </a:gs>
              <a:gs pos="35000">
                <a:srgbClr val="F5FFE5"/>
              </a:gs>
              <a:gs pos="72570">
                <a:srgbClr val="FFFFB3"/>
              </a:gs>
              <a:gs pos="100000">
                <a:srgbClr val="0000C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1300"/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0A6CCE0B-2649-4390-8B74-0D3A47E8791D}"/>
              </a:ext>
            </a:extLst>
          </p:cNvPr>
          <p:cNvSpPr/>
          <p:nvPr/>
        </p:nvSpPr>
        <p:spPr>
          <a:xfrm>
            <a:off x="1130305" y="3367630"/>
            <a:ext cx="4811602" cy="80008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66029" tIns="33015" rIns="66029" bIns="33015">
            <a:spAutoFit/>
          </a:bodyPr>
          <a:lstStyle/>
          <a:p>
            <a:pPr algn="ctr"/>
            <a:r>
              <a:rPr lang="en-US" sz="4766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TOÁN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61FEFA18-1516-4AF8-97B1-D7C84C6429A7}"/>
              </a:ext>
            </a:extLst>
          </p:cNvPr>
          <p:cNvGrpSpPr/>
          <p:nvPr/>
        </p:nvGrpSpPr>
        <p:grpSpPr>
          <a:xfrm>
            <a:off x="1963781" y="2002918"/>
            <a:ext cx="2865673" cy="1166578"/>
            <a:chOff x="1361671" y="5298534"/>
            <a:chExt cx="4102945" cy="1576705"/>
          </a:xfrm>
        </p:grpSpPr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AA930CFA-201C-47B3-AE07-E2598E862948}"/>
                </a:ext>
              </a:extLst>
            </p:cNvPr>
            <p:cNvGrpSpPr/>
            <p:nvPr/>
          </p:nvGrpSpPr>
          <p:grpSpPr>
            <a:xfrm>
              <a:off x="1361671" y="5298534"/>
              <a:ext cx="4102945" cy="1576705"/>
              <a:chOff x="1361671" y="5298534"/>
              <a:chExt cx="4102945" cy="1576705"/>
            </a:xfrm>
          </p:grpSpPr>
          <p:pic>
            <p:nvPicPr>
              <p:cNvPr id="136" name="Picture 22">
                <a:extLst>
                  <a:ext uri="{FF2B5EF4-FFF2-40B4-BE49-F238E27FC236}">
                    <a16:creationId xmlns="" xmlns:a16="http://schemas.microsoft.com/office/drawing/2014/main" id="{22965225-21C2-4F22-96AF-BA88E71E5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1671" y="5298534"/>
                <a:ext cx="4102945" cy="1542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47">
                <a:extLst>
                  <a:ext uri="{FF2B5EF4-FFF2-40B4-BE49-F238E27FC236}">
                    <a16:creationId xmlns="" xmlns:a16="http://schemas.microsoft.com/office/drawing/2014/main" id="{0E4E31D9-3B08-4595-A48E-052184D5E0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77097">
                <a:off x="3191352" y="5678522"/>
                <a:ext cx="1437326" cy="95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5" name="Picture 48">
              <a:extLst>
                <a:ext uri="{FF2B5EF4-FFF2-40B4-BE49-F238E27FC236}">
                  <a16:creationId xmlns="" xmlns:a16="http://schemas.microsoft.com/office/drawing/2014/main" id="{9548512F-B05C-4DA2-9984-2EB579404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754" y="5387056"/>
              <a:ext cx="1384077" cy="88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8" name="Picture 83" descr="water">
            <a:extLst>
              <a:ext uri="{FF2B5EF4-FFF2-40B4-BE49-F238E27FC236}">
                <a16:creationId xmlns="" xmlns:a16="http://schemas.microsoft.com/office/drawing/2014/main" id="{F3012ACD-CE2E-47B9-B594-3AE732FB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719200" y="3270880"/>
            <a:ext cx="1152040" cy="819937"/>
          </a:xfrm>
          <a:prstGeom prst="rect">
            <a:avLst/>
          </a:prstGeom>
          <a:noFill/>
        </p:spPr>
      </p:pic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6C8A0B5D-6F86-422C-B0B8-6962E51084C1}"/>
              </a:ext>
            </a:extLst>
          </p:cNvPr>
          <p:cNvGrpSpPr/>
          <p:nvPr/>
        </p:nvGrpSpPr>
        <p:grpSpPr>
          <a:xfrm>
            <a:off x="2278544" y="4371264"/>
            <a:ext cx="2387764" cy="2717446"/>
            <a:chOff x="1301718" y="6009295"/>
            <a:chExt cx="2316905" cy="2430448"/>
          </a:xfrm>
        </p:grpSpPr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E546025B-D391-4FBC-8552-54F2D7F659F3}"/>
                </a:ext>
              </a:extLst>
            </p:cNvPr>
            <p:cNvGrpSpPr/>
            <p:nvPr/>
          </p:nvGrpSpPr>
          <p:grpSpPr>
            <a:xfrm>
              <a:off x="1689963" y="6009295"/>
              <a:ext cx="1928660" cy="1793794"/>
              <a:chOff x="1217263" y="3799210"/>
              <a:chExt cx="1928660" cy="1793794"/>
            </a:xfrm>
          </p:grpSpPr>
          <p:sp>
            <p:nvSpPr>
              <p:cNvPr id="150" name="Diamond 149">
                <a:extLst>
                  <a:ext uri="{FF2B5EF4-FFF2-40B4-BE49-F238E27FC236}">
                    <a16:creationId xmlns="" xmlns:a16="http://schemas.microsoft.com/office/drawing/2014/main" id="{C69C4323-91A2-4EC9-B533-EE5279024701}"/>
                  </a:ext>
                </a:extLst>
              </p:cNvPr>
              <p:cNvSpPr/>
              <p:nvPr/>
            </p:nvSpPr>
            <p:spPr>
              <a:xfrm>
                <a:off x="1412918" y="3799210"/>
                <a:ext cx="1520775" cy="887206"/>
              </a:xfrm>
              <a:prstGeom prst="diamond">
                <a:avLst/>
              </a:prstGeom>
              <a:blipFill dpi="0"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colorTemperature colorTemp="47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6000" t="4000" r="7000" b="3000"/>
                </a:stretch>
              </a:blip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0ADDC38A-1BA5-4A9D-ACB5-10AA1D67AC36}"/>
                  </a:ext>
                </a:extLst>
              </p:cNvPr>
              <p:cNvSpPr/>
              <p:nvPr/>
            </p:nvSpPr>
            <p:spPr>
              <a:xfrm>
                <a:off x="1217263" y="4397132"/>
                <a:ext cx="1091424" cy="1187935"/>
              </a:xfrm>
              <a:prstGeom prst="rect">
                <a:avLst/>
              </a:prstGeom>
              <a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0DB766F6-1C5B-473E-A701-03291E9D9999}"/>
                  </a:ext>
                </a:extLst>
              </p:cNvPr>
              <p:cNvSpPr/>
              <p:nvPr/>
            </p:nvSpPr>
            <p:spPr>
              <a:xfrm>
                <a:off x="2054499" y="4405069"/>
                <a:ext cx="1091424" cy="1187935"/>
              </a:xfrm>
              <a:prstGeom prst="rect">
                <a:avLst/>
              </a:prstGeom>
              <a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7B49C64A-F1A0-47B3-A436-7207A5A2F4AB}"/>
                </a:ext>
              </a:extLst>
            </p:cNvPr>
            <p:cNvSpPr/>
            <p:nvPr/>
          </p:nvSpPr>
          <p:spPr>
            <a:xfrm>
              <a:off x="1301718" y="7317395"/>
              <a:ext cx="1114911" cy="1122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BE1FF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163" name="Freeform 4">
            <a:extLst>
              <a:ext uri="{FF2B5EF4-FFF2-40B4-BE49-F238E27FC236}">
                <a16:creationId xmlns="" xmlns:a16="http://schemas.microsoft.com/office/drawing/2014/main" id="{65EBF32C-163E-4783-B43C-0711F8504EF4}"/>
              </a:ext>
            </a:extLst>
          </p:cNvPr>
          <p:cNvSpPr>
            <a:spLocks/>
          </p:cNvSpPr>
          <p:nvPr/>
        </p:nvSpPr>
        <p:spPr bwMode="gray">
          <a:xfrm>
            <a:off x="157585" y="524065"/>
            <a:ext cx="17412886" cy="540408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/>
          <a:lstStyle/>
          <a:p>
            <a:endParaRPr lang="en-US" sz="1300"/>
          </a:p>
        </p:txBody>
      </p: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D7AFF7E4-040A-4B36-A34B-6FC527673B67}"/>
              </a:ext>
            </a:extLst>
          </p:cNvPr>
          <p:cNvGrpSpPr/>
          <p:nvPr/>
        </p:nvGrpSpPr>
        <p:grpSpPr>
          <a:xfrm>
            <a:off x="4257139" y="4910715"/>
            <a:ext cx="12516432" cy="2923469"/>
            <a:chOff x="-341944" y="3668931"/>
            <a:chExt cx="9313644" cy="3010634"/>
          </a:xfrm>
        </p:grpSpPr>
        <p:sp>
          <p:nvSpPr>
            <p:cNvPr id="154" name="Flowchart: Terminator 153">
              <a:extLst>
                <a:ext uri="{FF2B5EF4-FFF2-40B4-BE49-F238E27FC236}">
                  <a16:creationId xmlns="" xmlns:a16="http://schemas.microsoft.com/office/drawing/2014/main" id="{1EEB4E90-C860-4D88-BD1C-EB99B2428DD7}"/>
                </a:ext>
              </a:extLst>
            </p:cNvPr>
            <p:cNvSpPr/>
            <p:nvPr/>
          </p:nvSpPr>
          <p:spPr>
            <a:xfrm>
              <a:off x="-4946" y="3668931"/>
              <a:ext cx="8976646" cy="3010634"/>
            </a:xfrm>
            <a:prstGeom prst="flowChartTerminator">
              <a:avLst/>
            </a:prstGeom>
            <a:solidFill>
              <a:srgbClr val="FFFFB3"/>
            </a:solidFill>
            <a:ln>
              <a:solidFill>
                <a:srgbClr val="0000CC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88FC09AD-EEFD-44C5-9023-3ABDF62FDB80}"/>
                </a:ext>
              </a:extLst>
            </p:cNvPr>
            <p:cNvSpPr/>
            <p:nvPr/>
          </p:nvSpPr>
          <p:spPr>
            <a:xfrm>
              <a:off x="-341944" y="4237356"/>
              <a:ext cx="9262590" cy="226580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66029" tIns="33015" rIns="66029" bIns="33015">
              <a:spAutoFit/>
            </a:bodyPr>
            <a:lstStyle/>
            <a:p>
              <a:pPr lvl="1" algn="ctr"/>
              <a:r>
                <a:rPr lang="en-US" sz="69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BÀI TẬP TRẮC NGHIỆM</a:t>
              </a:r>
            </a:p>
            <a:p>
              <a:pPr lvl="1" algn="ctr"/>
              <a:r>
                <a:rPr lang="en-US" sz="6932" b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RÈN LUYỆN</a:t>
              </a: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8AF1630E-BE9C-421D-A38F-88469A4B3D30}"/>
              </a:ext>
            </a:extLst>
          </p:cNvPr>
          <p:cNvSpPr/>
          <p:nvPr/>
        </p:nvSpPr>
        <p:spPr>
          <a:xfrm>
            <a:off x="5430000" y="3280577"/>
            <a:ext cx="875906" cy="955701"/>
          </a:xfrm>
          <a:prstGeom prst="rect">
            <a:avLst/>
          </a:prstGeom>
          <a:noFill/>
        </p:spPr>
        <p:txBody>
          <a:bodyPr wrap="square" lIns="66029" tIns="33015" rIns="66029" bIns="33015">
            <a:spAutoFit/>
          </a:bodyPr>
          <a:lstStyle/>
          <a:p>
            <a:pPr algn="ctr"/>
            <a:r>
              <a:rPr lang="en-US" sz="5777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hu Van An" panose="02020603050405020304" pitchFamily="18" charset="0"/>
              </a:rPr>
              <a:t>❿</a:t>
            </a:r>
            <a:endParaRPr lang="en-US" sz="5777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37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1978033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632123"/>
            <a:ext cx="17123438" cy="1727253"/>
            <a:chOff x="293961" y="3644381"/>
            <a:chExt cx="23710088" cy="2391652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3" y="3644381"/>
              <a:ext cx="5685548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679676"/>
              <a:ext cx="4922475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679676"/>
              <a:ext cx="5382889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 dirty="0">
                <a:solidFill>
                  <a:schemeClr val="lt1"/>
                </a:solidFill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713654"/>
              <a:ext cx="5925649" cy="214331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713654"/>
                  <a:ext cx="4726018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.</a:t>
                  </a:r>
                  <a:endParaRPr lang="en-US" sz="3467" dirty="0"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713654"/>
                  <a:ext cx="4726018" cy="23223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713654"/>
                  <a:ext cx="5165878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.</a:t>
                  </a:r>
                  <a:endParaRPr lang="en-US" sz="3467" dirty="0"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713654"/>
                  <a:ext cx="5165878" cy="23223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713654"/>
                  <a:ext cx="5012778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713654"/>
                  <a:ext cx="5012778" cy="2322379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713654"/>
                  <a:ext cx="5456471" cy="23223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en-US" sz="4333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713654"/>
                  <a:ext cx="5456471" cy="2322379"/>
                </a:xfrm>
                <a:prstGeom prst="rect">
                  <a:avLst/>
                </a:prstGeom>
                <a:blipFill>
                  <a:blip r:embed="rId6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De_bai">
            <a:extLst>
              <a:ext uri="{FF2B5EF4-FFF2-40B4-BE49-F238E27FC236}">
                <a16:creationId xmlns="" xmlns:a16="http://schemas.microsoft.com/office/drawing/2014/main" id="{DF07E018-5EA6-48B8-B7F6-8B30CE6416D3}"/>
              </a:ext>
            </a:extLst>
          </p:cNvPr>
          <p:cNvSpPr txBox="1">
            <a:spLocks/>
          </p:cNvSpPr>
          <p:nvPr/>
        </p:nvSpPr>
        <p:spPr>
          <a:xfrm>
            <a:off x="415300" y="800475"/>
            <a:ext cx="16853306" cy="1969010"/>
          </a:xfrm>
          <a:prstGeom prst="rect">
            <a:avLst/>
          </a:prstGeom>
          <a:ln>
            <a:noFill/>
          </a:ln>
        </p:spPr>
        <p:txBody>
          <a:bodyPr vert="horz" lIns="66038" tIns="33019" rIns="66038" bIns="330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78"/>
              </a:spcAft>
            </a:pP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Theo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công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thức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cung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bù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ta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có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sSupPr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Palatino Linotype" panose="020405020505050303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3900" dirty="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48316" y="4502384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4333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333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6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1"/>
            <a:ext cx="17145801" cy="2162176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Google Shape;428;p3">
                  <a:extLst>
                    <a:ext uri="{FF2B5EF4-FFF2-40B4-BE49-F238E27FC236}">
                      <a16:creationId xmlns="" xmlns:a16="http://schemas.microsoft.com/office/drawing/2014/main" id="{BBDD9C70-13B1-4B4E-8BB4-233B81215749}"/>
                    </a:ext>
                  </a:extLst>
                </p:cNvPr>
                <p:cNvSpPr/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5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25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7" name="Google Shape;428;p3">
                  <a:extLst>
                    <a:ext uri="{FF2B5EF4-FFF2-40B4-BE49-F238E27FC236}">
                      <a16:creationId xmlns:a16="http://schemas.microsoft.com/office/drawing/2014/main" id="{BBDD9C70-13B1-4B4E-8BB4-233B81215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377229"/>
                  <a:ext cx="472601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377229"/>
                  <a:ext cx="4726018" cy="995230"/>
                </a:xfrm>
                <a:prstGeom prst="rect">
                  <a:avLst/>
                </a:prstGeom>
                <a:blipFill>
                  <a:blip r:embed="rId4"/>
                  <a:stretch>
                    <a:fillRect t="-9322" r="-3571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xt_B">
              <a:extLst>
                <a:ext uri="{FF2B5EF4-FFF2-40B4-BE49-F238E27FC236}">
                  <a16:creationId xmlns="" xmlns:a16="http://schemas.microsoft.com/office/drawing/2014/main" id="{F56FBA51-6231-4657-ABE9-0BC5606932C0}"/>
                </a:ext>
              </a:extLst>
            </p:cNvPr>
            <p:cNvSpPr/>
            <p:nvPr/>
          </p:nvSpPr>
          <p:spPr>
            <a:xfrm>
              <a:off x="6966879" y="4275941"/>
              <a:ext cx="51658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77229"/>
                  <a:ext cx="501277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77229"/>
                  <a:ext cx="5012778" cy="995230"/>
                </a:xfrm>
                <a:prstGeom prst="rect">
                  <a:avLst/>
                </a:prstGeom>
                <a:blipFill>
                  <a:blip r:embed="rId5"/>
                  <a:stretch>
                    <a:fillRect t="-9322" r="-4209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77229"/>
                  <a:ext cx="5456471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77229"/>
                  <a:ext cx="5456471" cy="995230"/>
                </a:xfrm>
                <a:prstGeom prst="rect">
                  <a:avLst/>
                </a:prstGeom>
                <a:blipFill>
                  <a:blip r:embed="rId6"/>
                  <a:stretch>
                    <a:fillRect t="-9322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De_bai">
            <a:extLst>
              <a:ext uri="{FF2B5EF4-FFF2-40B4-BE49-F238E27FC236}">
                <a16:creationId xmlns="" xmlns:a16="http://schemas.microsoft.com/office/drawing/2014/main" id="{DF07E018-5EA6-48B8-B7F6-8B30CE6416D3}"/>
              </a:ext>
            </a:extLst>
          </p:cNvPr>
          <p:cNvSpPr txBox="1">
            <a:spLocks/>
          </p:cNvSpPr>
          <p:nvPr/>
        </p:nvSpPr>
        <p:spPr>
          <a:xfrm>
            <a:off x="415300" y="800475"/>
            <a:ext cx="16853306" cy="1969010"/>
          </a:xfrm>
          <a:prstGeom prst="rect">
            <a:avLst/>
          </a:prstGeom>
          <a:ln>
            <a:noFill/>
          </a:ln>
        </p:spPr>
        <p:txBody>
          <a:bodyPr vert="horz" lIns="66038" tIns="33019" rIns="66038" bIns="330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78"/>
              </a:spcAft>
            </a:pP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đây,khẳng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333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4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79031"/>
                  <a:ext cx="4726018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cùng dấu.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79031"/>
                  <a:ext cx="4726018" cy="1791627"/>
                </a:xfrm>
                <a:prstGeom prst="rect">
                  <a:avLst/>
                </a:prstGeom>
                <a:blipFill>
                  <a:blip r:embed="rId3"/>
                  <a:stretch>
                    <a:fillRect l="-5536" t="-4695" r="-5536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79032"/>
                  <a:ext cx="5165878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mang dấu âm.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79032"/>
                  <a:ext cx="5165878" cy="1791627"/>
                </a:xfrm>
                <a:prstGeom prst="rect">
                  <a:avLst/>
                </a:prstGeom>
                <a:blipFill>
                  <a:blip r:embed="rId4"/>
                  <a:stretch>
                    <a:fillRect l="-5065" t="-4695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979031"/>
                  <a:ext cx="5012778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Tích</a:t>
                  </a: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mang dấu dương.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979031"/>
                  <a:ext cx="5012778" cy="1791627"/>
                </a:xfrm>
                <a:prstGeom prst="rect">
                  <a:avLst/>
                </a:prstGeom>
                <a:blipFill>
                  <a:blip r:embed="rId5"/>
                  <a:stretch>
                    <a:fillRect l="-5051" t="-4695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979031"/>
                  <a:ext cx="5456471" cy="1791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5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cùng dấu.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979031"/>
                  <a:ext cx="5456471" cy="1791627"/>
                </a:xfrm>
                <a:prstGeom prst="rect">
                  <a:avLst/>
                </a:prstGeom>
                <a:blipFill>
                  <a:blip r:embed="rId6"/>
                  <a:stretch>
                    <a:fillRect l="-4637" t="-4695" b="-70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suy ra đáp án </a:t>
                </a:r>
                <a:r>
                  <a:rPr lang="en-US" sz="4333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đúng.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5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6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Google Shape;428;p3">
                  <a:extLst>
                    <a:ext uri="{FF2B5EF4-FFF2-40B4-BE49-F238E27FC236}">
                      <a16:creationId xmlns="" xmlns:a16="http://schemas.microsoft.com/office/drawing/2014/main" id="{BBDD9C70-13B1-4B4E-8BB4-233B81215749}"/>
                    </a:ext>
                  </a:extLst>
                </p:cNvPr>
                <p:cNvSpPr/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sz="361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7" name="Google Shape;428;p3">
                  <a:extLst>
                    <a:ext uri="{FF2B5EF4-FFF2-40B4-BE49-F238E27FC236}">
                      <a16:creationId xmlns:a16="http://schemas.microsoft.com/office/drawing/2014/main" id="{BBDD9C70-13B1-4B4E-8BB4-233B812157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354" y="3926724"/>
                  <a:ext cx="5685549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Google Shape;430;p3">
                  <a:extLst>
                    <a:ext uri="{FF2B5EF4-FFF2-40B4-BE49-F238E27FC236}">
                      <a16:creationId xmlns="" xmlns:a16="http://schemas.microsoft.com/office/drawing/2014/main" id="{548A4B59-7281-4D3C-B4D9-776002D2B192}"/>
                    </a:ext>
                  </a:extLst>
                </p:cNvPr>
                <p:cNvSpPr/>
                <p:nvPr/>
              </p:nvSpPr>
              <p:spPr>
                <a:xfrm>
                  <a:off x="1049041" y="3962018"/>
                  <a:ext cx="4922475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sz="3611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8" name="Google Shape;430;p3">
                  <a:extLst>
                    <a:ext uri="{FF2B5EF4-FFF2-40B4-BE49-F238E27FC236}">
                      <a16:creationId xmlns:a16="http://schemas.microsoft.com/office/drawing/2014/main" id="{548A4B59-7281-4D3C-B4D9-776002D2B1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041" y="3962018"/>
                  <a:ext cx="4922475" cy="186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txt_A">
              <a:extLst>
                <a:ext uri="{FF2B5EF4-FFF2-40B4-BE49-F238E27FC236}">
                  <a16:creationId xmlns="" xmlns:a16="http://schemas.microsoft.com/office/drawing/2014/main" id="{E4506AFE-712F-493E-AC02-21FBBB3AE962}"/>
                </a:ext>
              </a:extLst>
            </p:cNvPr>
            <p:cNvSpPr/>
            <p:nvPr/>
          </p:nvSpPr>
          <p:spPr>
            <a:xfrm>
              <a:off x="1333651" y="4367064"/>
              <a:ext cx="472601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txt_B">
              <a:extLst>
                <a:ext uri="{FF2B5EF4-FFF2-40B4-BE49-F238E27FC236}">
                  <a16:creationId xmlns="" xmlns:a16="http://schemas.microsoft.com/office/drawing/2014/main" id="{F56FBA51-6231-4657-ABE9-0BC5606932C0}"/>
                </a:ext>
              </a:extLst>
            </p:cNvPr>
            <p:cNvSpPr/>
            <p:nvPr/>
          </p:nvSpPr>
          <p:spPr>
            <a:xfrm>
              <a:off x="6843523" y="4367064"/>
              <a:ext cx="51658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33015"/>
                  <a:ext cx="5012778" cy="10836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𝑡𝑎𝑛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361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33015"/>
                  <a:ext cx="5012778" cy="1083660"/>
                </a:xfrm>
                <a:prstGeom prst="rect">
                  <a:avLst/>
                </a:prstGeom>
                <a:blipFill>
                  <a:blip r:embed="rId5"/>
                  <a:stretch>
                    <a:fillRect t="-10853" b="-124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333015"/>
                  <a:ext cx="5456471" cy="10836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𝑐𝑜𝑡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361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333015"/>
                  <a:ext cx="5456471" cy="1083660"/>
                </a:xfrm>
                <a:prstGeom prst="rect">
                  <a:avLst/>
                </a:prstGeom>
                <a:blipFill>
                  <a:blip r:embed="rId6"/>
                  <a:stretch>
                    <a:fillRect t="-10853" b="-1240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là khẳng định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đáp án đúng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6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II, 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333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7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768" y="1290166"/>
                <a:ext cx="17304602" cy="8306905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 smtClean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➊.</a:t>
                </a:r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vi-VN" sz="4800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Giá trị lượng </a:t>
                </a:r>
                <a:r>
                  <a:rPr lang="vi-VN" sz="4800" b="1" dirty="0" smtClean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giác</a:t>
                </a:r>
                <a:r>
                  <a:rPr lang="en-US" sz="4622" b="1" dirty="0" smtClean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: </a:t>
                </a:r>
                <a:endParaRPr lang="en-US" sz="4622" b="1" dirty="0">
                  <a:solidFill>
                    <a:srgbClr val="FF0000"/>
                  </a:solidFill>
                  <a:latin typeface="Arial Nova" pitchFamily="34" charset="0"/>
                  <a:cs typeface="Arial" pitchFamily="34" charset="0"/>
                </a:endParaRP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Với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mỗi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xác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định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một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điểm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trên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nửa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đường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tròn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đơn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vị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sao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cho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và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giả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sử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điểm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tọa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độ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lvl="0"/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Khi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định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nghĩa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: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sin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cosin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tang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622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025162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cotang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kí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hiệu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580124"/>
                <a:endParaRPr lang="vi-VN" sz="4622" dirty="0">
                  <a:latin typeface="Arial Nova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8" y="1290166"/>
                <a:ext cx="17304602" cy="8306905"/>
              </a:xfrm>
              <a:prstGeom prst="rect">
                <a:avLst/>
              </a:prstGeom>
              <a:blipFill rotWithShape="1">
                <a:blip r:embed="rId5"/>
                <a:stretch>
                  <a:fillRect l="-1232" t="-227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2" name="Hexagon 26">
            <a:extLst>
              <a:ext uri="{FF2B5EF4-FFF2-40B4-BE49-F238E27FC236}">
                <a16:creationId xmlns="" xmlns:a16="http://schemas.microsoft.com/office/drawing/2014/main" id="{9BACE0B6-D03A-4D27-91A0-FB712E009BC2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868F15A-16EB-4CBA-A3FF-9011EEA894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925" y="3402900"/>
            <a:ext cx="4606635" cy="304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9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tù. Khẳng định nào sau đây là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tù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8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3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fr-FR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thoả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các mệnh đề sau, mệnh đề nào </a:t>
                </a:r>
                <a:r>
                  <a:rPr lang="fr-FR" sz="4333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thoả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các giá trị lượng giác của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đều dương.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9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2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1578924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300" y="2157697"/>
            <a:ext cx="17497125" cy="2275260"/>
            <a:chOff x="293961" y="2987465"/>
            <a:chExt cx="24227517" cy="3150455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292396"/>
              <a:ext cx="5685549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327690"/>
              <a:ext cx="5293520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327690"/>
              <a:ext cx="5382888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361668"/>
              <a:ext cx="5925649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45996" y="3441713"/>
                  <a:ext cx="5631388" cy="21455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996" y="3441713"/>
                  <a:ext cx="5631388" cy="2145520"/>
                </a:xfrm>
                <a:prstGeom prst="rect">
                  <a:avLst/>
                </a:prstGeom>
                <a:blipFill>
                  <a:blip r:embed="rId3"/>
                  <a:stretch>
                    <a:fillRect b="-90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970568" y="2987465"/>
                  <a:ext cx="5575105" cy="3095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568" y="2987465"/>
                  <a:ext cx="5575105" cy="3095959"/>
                </a:xfrm>
                <a:prstGeom prst="rect">
                  <a:avLst/>
                </a:prstGeom>
                <a:blipFill>
                  <a:blip r:embed="rId4"/>
                  <a:stretch>
                    <a:fillRect r="-9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100393" y="3467066"/>
                  <a:ext cx="5409877" cy="2145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0393" y="3467066"/>
                  <a:ext cx="5409877" cy="21455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632760" y="3441713"/>
                  <a:ext cx="5888718" cy="2145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972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d>
                        <m:d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°−</m:t>
                          </m:r>
                          <m:r>
                            <a:rPr lang="en-US" sz="3972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972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2760" y="3441713"/>
                  <a:ext cx="5888718" cy="2145521"/>
                </a:xfrm>
                <a:prstGeom prst="rect">
                  <a:avLst/>
                </a:prstGeom>
                <a:blipFill>
                  <a:blip r:embed="rId6"/>
                  <a:stretch>
                    <a:fillRect b="-90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De_bai">
            <a:extLst>
              <a:ext uri="{FF2B5EF4-FFF2-40B4-BE49-F238E27FC236}">
                <a16:creationId xmlns="" xmlns:a16="http://schemas.microsoft.com/office/drawing/2014/main" id="{DF07E018-5EA6-48B8-B7F6-8B30CE6416D3}"/>
              </a:ext>
            </a:extLst>
          </p:cNvPr>
          <p:cNvSpPr txBox="1">
            <a:spLocks/>
          </p:cNvSpPr>
          <p:nvPr/>
        </p:nvSpPr>
        <p:spPr>
          <a:xfrm>
            <a:off x="415300" y="800475"/>
            <a:ext cx="16853306" cy="1969010"/>
          </a:xfrm>
          <a:prstGeom prst="rect">
            <a:avLst/>
          </a:prstGeom>
          <a:ln>
            <a:noFill/>
          </a:ln>
        </p:spPr>
        <p:txBody>
          <a:bodyPr vert="horz" lIns="66038" tIns="33019" rIns="66038" bIns="330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578"/>
              </a:spcAft>
            </a:pPr>
            <a:r>
              <a:rPr lang="en-US" sz="4333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khẳng định nào sau đây là đúng?</a:t>
            </a:r>
            <a:endParaRPr lang="en-US" sz="346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°−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°−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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°−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7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10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9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361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Google Shape;432;p3">
                  <a:extLst>
                    <a:ext uri="{FF2B5EF4-FFF2-40B4-BE49-F238E27FC236}">
                      <a16:creationId xmlns="" xmlns:a16="http://schemas.microsoft.com/office/drawing/2014/main" id="{1BF84D87-C652-4F6F-BC24-D8871D1BF75D}"/>
                    </a:ext>
                  </a:extLst>
                </p:cNvPr>
                <p:cNvSpPr/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=−1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61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Google Shape;434;p3">
                  <a:extLst>
                    <a:ext uri="{FF2B5EF4-FFF2-40B4-BE49-F238E27FC236}">
                      <a16:creationId xmlns="" xmlns:a16="http://schemas.microsoft.com/office/drawing/2014/main" id="{1A240C57-B776-4003-9C4F-FCB7F573FDD6}"/>
                    </a:ext>
                  </a:extLst>
                </p:cNvPr>
                <p:cNvSpPr/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lvl="0"/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611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1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1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1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11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11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611"/>
                    <a:t>.</a:t>
                  </a:r>
                  <a:endParaRPr sz="361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97811"/>
                  <a:ext cx="4726018" cy="1154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marL="330190">
                    <a:lnSpc>
                      <a:spcPct val="115000"/>
                    </a:lnSpc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en-US" sz="3900"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97811"/>
                  <a:ext cx="4726018" cy="1154067"/>
                </a:xfrm>
                <a:prstGeom prst="rect">
                  <a:avLst/>
                </a:prstGeom>
                <a:blipFill>
                  <a:blip r:embed="rId5"/>
                  <a:stretch>
                    <a:fillRect t="-10949" b="-277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386285"/>
                  <a:ext cx="5165878" cy="9771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 marL="330190">
                    <a:lnSpc>
                      <a:spcPct val="115000"/>
                    </a:lnSpc>
                  </a:pPr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61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en-US" sz="361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Palatino Linotype" panose="02040502050505030304" pitchFamily="18" charset="0"/>
                      <a:cs typeface="Palatino Linotype" panose="02040502050505030304" pitchFamily="18" charset="0"/>
                    </a:rPr>
                    <a:t>.</a:t>
                  </a:r>
                  <a:endParaRPr lang="en-US" sz="3611"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386285"/>
                  <a:ext cx="5165878" cy="977119"/>
                </a:xfrm>
                <a:prstGeom prst="rect">
                  <a:avLst/>
                </a:prstGeom>
                <a:blipFill>
                  <a:blip r:embed="rId6"/>
                  <a:stretch>
                    <a:fillRect t="-10435" b="-269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xt_C">
              <a:extLst>
                <a:ext uri="{FF2B5EF4-FFF2-40B4-BE49-F238E27FC236}">
                  <a16:creationId xmlns="" xmlns:a16="http://schemas.microsoft.com/office/drawing/2014/main" id="{3E3E5A8B-2CCC-488C-959B-8C65A7EF5C02}"/>
                </a:ext>
              </a:extLst>
            </p:cNvPr>
            <p:cNvSpPr/>
            <p:nvPr/>
          </p:nvSpPr>
          <p:spPr>
            <a:xfrm>
              <a:off x="13018909" y="4367064"/>
              <a:ext cx="50127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txt_D">
              <a:extLst>
                <a:ext uri="{FF2B5EF4-FFF2-40B4-BE49-F238E27FC236}">
                  <a16:creationId xmlns="" xmlns:a16="http://schemas.microsoft.com/office/drawing/2014/main" id="{9953E396-3FD8-4597-A780-AB948C7F0A0B}"/>
                </a:ext>
              </a:extLst>
            </p:cNvPr>
            <p:cNvSpPr/>
            <p:nvPr/>
          </p:nvSpPr>
          <p:spPr>
            <a:xfrm>
              <a:off x="18547578" y="4367064"/>
              <a:ext cx="5456471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Cho 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𝑇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60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120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là</a:t>
                </a:r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49296" indent="-619106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𝑇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60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120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cos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°</m:t>
                    </m:r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949296" indent="-619106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1</m:t>
                    </m:r>
                  </m:oMath>
                </a14:m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9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blipFill>
                  <a:blip r:embed="rId3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l-NL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nl-NL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5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tử và mẫu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12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4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4437"/>
            <a:ext cx="17123438" cy="1395613"/>
            <a:chOff x="293961" y="3924518"/>
            <a:chExt cx="23710088" cy="1932445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Google Shape;432;p3">
                  <a:extLst>
                    <a:ext uri="{FF2B5EF4-FFF2-40B4-BE49-F238E27FC236}">
                      <a16:creationId xmlns="" xmlns:a16="http://schemas.microsoft.com/office/drawing/2014/main" id="{1BF84D87-C652-4F6F-BC24-D8871D1BF75D}"/>
                    </a:ext>
                  </a:extLst>
                </p:cNvPr>
                <p:cNvSpPr/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972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972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972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69" name="Google Shape;432;p3">
                  <a:extLst>
                    <a:ext uri="{FF2B5EF4-FFF2-40B4-BE49-F238E27FC236}">
                      <a16:creationId xmlns:a16="http://schemas.microsoft.com/office/drawing/2014/main" id="{1BF84D87-C652-4F6F-BC24-D8871D1BF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72191" y="3962018"/>
                  <a:ext cx="538288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24518"/>
                  <a:ext cx="4726018" cy="19006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24518"/>
                  <a:ext cx="4726018" cy="1900653"/>
                </a:xfrm>
                <a:prstGeom prst="rect">
                  <a:avLst/>
                </a:prstGeom>
                <a:blipFill>
                  <a:blip r:embed="rId4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24518"/>
                  <a:ext cx="5165878" cy="19006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24518"/>
                  <a:ext cx="5165878" cy="1900653"/>
                </a:xfrm>
                <a:prstGeom prst="rect">
                  <a:avLst/>
                </a:prstGeom>
                <a:blipFill>
                  <a:blip r:embed="rId5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xt_C">
              <a:extLst>
                <a:ext uri="{FF2B5EF4-FFF2-40B4-BE49-F238E27FC236}">
                  <a16:creationId xmlns="" xmlns:a16="http://schemas.microsoft.com/office/drawing/2014/main" id="{3E3E5A8B-2CCC-488C-959B-8C65A7EF5C02}"/>
                </a:ext>
              </a:extLst>
            </p:cNvPr>
            <p:cNvSpPr/>
            <p:nvPr/>
          </p:nvSpPr>
          <p:spPr>
            <a:xfrm>
              <a:off x="13018909" y="4367064"/>
              <a:ext cx="5012778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en-US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927225"/>
                  <a:ext cx="5456471" cy="18952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927225"/>
                  <a:ext cx="5456471" cy="1895238"/>
                </a:xfrm>
                <a:prstGeom prst="rect">
                  <a:avLst/>
                </a:prstGeom>
                <a:blipFill>
                  <a:blip r:embed="rId6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bao nhiêu?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Mặt khác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 : Ta có: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Mặt khác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161" b="-1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13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4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Google Shape;434;p3">
                  <a:extLst>
                    <a:ext uri="{FF2B5EF4-FFF2-40B4-BE49-F238E27FC236}">
                      <a16:creationId xmlns="" xmlns:a16="http://schemas.microsoft.com/office/drawing/2014/main" id="{1A240C57-B776-4003-9C4F-FCB7F573FDD6}"/>
                    </a:ext>
                  </a:extLst>
                </p:cNvPr>
                <p:cNvSpPr/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gradFill flip="none" rotWithShape="1">
                  <a:gsLst>
                    <a:gs pos="22000">
                      <a:schemeClr val="accent3">
                        <a:lumMod val="20000"/>
                        <a:lumOff val="80000"/>
                      </a:schemeClr>
                    </a:gs>
                    <a:gs pos="52225">
                      <a:schemeClr val="accent4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  <a:gs pos="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spcFirstLastPara="1" wrap="square" lIns="66027" tIns="33005" rIns="66027" bIns="33005" anchor="ctr" anchorCtr="0">
                  <a:noAutofit/>
                </a:bodyPr>
                <a:lstStyle/>
                <a:p>
                  <a:pPr algn="ctr"/>
                  <a:r>
                    <a:rPr lang="en-US" sz="3972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3972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972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3972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3972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sz="3972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72" name="Google Shape;434;p3">
                  <a:extLst>
                    <a:ext uri="{FF2B5EF4-FFF2-40B4-BE49-F238E27FC236}">
                      <a16:creationId xmlns:a16="http://schemas.microsoft.com/office/drawing/2014/main" id="{1A240C57-B776-4003-9C4F-FCB7F573F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1687" y="3995996"/>
                  <a:ext cx="5879408" cy="18609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14189"/>
                  <a:ext cx="4726018" cy="1721310"/>
                </a:xfrm>
                <a:prstGeom prst="rect">
                  <a:avLst/>
                </a:prstGeom>
                <a:blipFill>
                  <a:blip r:embed="rId4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023956"/>
                  <a:ext cx="5165878" cy="1701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023956"/>
                  <a:ext cx="5165878" cy="1701776"/>
                </a:xfrm>
                <a:prstGeom prst="rect">
                  <a:avLst/>
                </a:prstGeom>
                <a:blipFill>
                  <a:blip r:embed="rId5"/>
                  <a:stretch>
                    <a:fillRect b="-54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DE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de-DE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e-DE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6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txt_D">
              <a:extLst>
                <a:ext uri="{FF2B5EF4-FFF2-40B4-BE49-F238E27FC236}">
                  <a16:creationId xmlns="" xmlns:a16="http://schemas.microsoft.com/office/drawing/2014/main" id="{9953E396-3FD8-4597-A780-AB948C7F0A0B}"/>
                </a:ext>
              </a:extLst>
            </p:cNvPr>
            <p:cNvSpPr/>
            <p:nvPr/>
          </p:nvSpPr>
          <p:spPr>
            <a:xfrm>
              <a:off x="18547578" y="4367064"/>
              <a:ext cx="5456471" cy="101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27" tIns="33005" rIns="66027" bIns="33005" anchor="ctr" anchorCtr="0">
              <a:spAutoFit/>
            </a:bodyPr>
            <a:lstStyle/>
            <a:p>
              <a:pPr lvl="0"/>
              <a:endParaRPr lang="ar-AE" sz="4333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DE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</a:t>
                </a:r>
                <a14:m>
                  <m:oMath xmlns:m="http://schemas.openxmlformats.org/officeDocument/2006/math"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bao nhiêu?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de-DE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de-DE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14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7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14528"/>
            <a:ext cx="17123438" cy="1415522"/>
            <a:chOff x="293961" y="3896951"/>
            <a:chExt cx="23710088" cy="1960012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17326"/>
                  <a:ext cx="4726018" cy="1915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17326"/>
                  <a:ext cx="4726018" cy="1915037"/>
                </a:xfrm>
                <a:prstGeom prst="rect">
                  <a:avLst/>
                </a:prstGeom>
                <a:blipFill>
                  <a:blip r:embed="rId3"/>
                  <a:stretch>
                    <a:fillRect b="-1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17326"/>
                  <a:ext cx="5165878" cy="19150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17326"/>
                  <a:ext cx="5165878" cy="1915037"/>
                </a:xfrm>
                <a:prstGeom prst="rect">
                  <a:avLst/>
                </a:prstGeom>
                <a:blipFill>
                  <a:blip r:embed="rId4"/>
                  <a:stretch>
                    <a:fillRect b="-17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08330"/>
                  <a:ext cx="5012778" cy="1733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08330"/>
                  <a:ext cx="5012778" cy="1733028"/>
                </a:xfrm>
                <a:prstGeom prst="rect">
                  <a:avLst/>
                </a:prstGeom>
                <a:blipFill>
                  <a:blip r:embed="rId5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3896951"/>
                  <a:ext cx="5456471" cy="19557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4333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3896951"/>
                  <a:ext cx="5456471" cy="1955789"/>
                </a:xfrm>
                <a:prstGeom prst="rect">
                  <a:avLst/>
                </a:prstGeom>
                <a:blipFill>
                  <a:blip r:embed="rId6"/>
                  <a:stretch>
                    <a:fillRect b="-25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°&lt;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4928" indent="-454928" algn="just">
                  <a:lnSpc>
                    <a:spcPct val="115000"/>
                  </a:lnSpc>
                  <a:spcBef>
                    <a:spcPts val="433"/>
                  </a:spcBef>
                  <a:tabLst>
                    <a:tab pos="2568143" algn="ctr"/>
                    <a:tab pos="4677689" algn="r"/>
                    <a:tab pos="330190" algn="l"/>
                  </a:tabLs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4928" indent="-454928" algn="just">
                  <a:lnSpc>
                    <a:spcPct val="115000"/>
                  </a:lnSpc>
                  <a:tabLst>
                    <a:tab pos="2568143" algn="ctr"/>
                    <a:tab pos="4677689" algn="r"/>
                    <a:tab pos="330190" algn="l"/>
                  </a:tabLs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39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15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4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blipFill>
                  <a:blip r:embed="rId3"/>
                  <a:stretch>
                    <a:fillRect b="-4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5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blipFill>
                  <a:blip r:embed="rId6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den>
                        </m:f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16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5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5272"/>
            <a:ext cx="17123438" cy="1394779"/>
            <a:chOff x="293961" y="3925673"/>
            <a:chExt cx="23710088" cy="1931290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3925673"/>
                  <a:ext cx="4726018" cy="1898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3925673"/>
                  <a:ext cx="4726018" cy="1898345"/>
                </a:xfrm>
                <a:prstGeom prst="rect">
                  <a:avLst/>
                </a:prstGeom>
                <a:blipFill>
                  <a:blip r:embed="rId3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3925673"/>
                  <a:ext cx="5165878" cy="1898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3925673"/>
                  <a:ext cx="5165878" cy="1898345"/>
                </a:xfrm>
                <a:prstGeom prst="rect">
                  <a:avLst/>
                </a:prstGeom>
                <a:blipFill>
                  <a:blip r:embed="rId4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3925673"/>
                  <a:ext cx="5012778" cy="1898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3925673"/>
                  <a:ext cx="5012778" cy="1898345"/>
                </a:xfrm>
                <a:prstGeom prst="rect">
                  <a:avLst/>
                </a:prstGeom>
                <a:blipFill>
                  <a:blip r:embed="rId5"/>
                  <a:stretch>
                    <a:fillRect b="-1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13302"/>
                  <a:ext cx="5456471" cy="17230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13302"/>
                  <a:ext cx="5456471" cy="1723085"/>
                </a:xfrm>
                <a:prstGeom prst="rect">
                  <a:avLst/>
                </a:prstGeom>
                <a:blipFill>
                  <a:blip r:embed="rId6"/>
                  <a:stretch>
                    <a:fillRect b="-48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17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6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802" y="1290165"/>
                <a:ext cx="17264570" cy="8182697"/>
              </a:xfrm>
              <a:prstGeom prst="rect">
                <a:avLst/>
              </a:prstGeom>
              <a:solidFill>
                <a:srgbClr val="FAFFF3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➋. </a:t>
                </a:r>
                <a:r>
                  <a:rPr lang="vi-VN" sz="4800" b="1" dirty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Quan hệ giữa các giá trị lượng giác của hai góc bù </a:t>
                </a:r>
                <a:r>
                  <a:rPr lang="vi-VN" sz="4800" b="1" dirty="0" smtClean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nhau</a:t>
                </a:r>
                <a:r>
                  <a:rPr lang="en-US" sz="4622" b="1" dirty="0" smtClean="0">
                    <a:solidFill>
                      <a:srgbClr val="FF0000"/>
                    </a:solidFill>
                    <a:latin typeface="Arial Nova" pitchFamily="34" charset="0"/>
                    <a:cs typeface="Arial" pitchFamily="34" charset="0"/>
                  </a:rPr>
                  <a:t>: </a:t>
                </a:r>
                <a:endParaRPr lang="en-US" sz="4622" b="1" dirty="0">
                  <a:solidFill>
                    <a:srgbClr val="FF0000"/>
                  </a:solidFill>
                  <a:latin typeface="Arial Nova" pitchFamily="34" charset="0"/>
                  <a:cs typeface="Arial" pitchFamily="34" charset="0"/>
                </a:endParaRPr>
              </a:p>
              <a:p>
                <a:pPr algn="just"/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Trên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hình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bên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dây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 Nova" pitchFamily="34" charset="0"/>
                    <a:cs typeface="Arial" pitchFamily="34" charset="0"/>
                  </a:rPr>
                  <a:t>cung</a:t>
                </a: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𝑁𝑀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song song với trục </a:t>
                </a:r>
                <a14:m>
                  <m:oMath xmlns:m="http://schemas.openxmlformats.org/officeDocument/2006/math">
                    <m:r>
                      <a:rPr lang="vi-VN" sz="4622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và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𝑥𝑂𝑀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22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𝑥𝑂𝑁</m:t>
                        </m:r>
                      </m:e>
                    </m:acc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622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4622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</a:t>
                </a:r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algn="just"/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4622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622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22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lvl="0"/>
                <a:r>
                  <a:rPr lang="en-US" sz="4622" b="1" dirty="0">
                    <a:solidFill>
                      <a:srgbClr val="FF0000"/>
                    </a:solidFill>
                    <a:latin typeface="Arial Nova" pitchFamily="34" charset="0"/>
                    <a:ea typeface="Yu Mincho" panose="02020400000000000000" pitchFamily="18" charset="-128"/>
                    <a:cs typeface="Arial" pitchFamily="34" charset="0"/>
                  </a:rPr>
                  <a:t>☞ </a:t>
                </a:r>
                <a:r>
                  <a:rPr lang="vi-VN" sz="4622" dirty="0">
                    <a:latin typeface="Arial Nova" pitchFamily="34" charset="0"/>
                    <a:cs typeface="Arial" pitchFamily="34" charset="0"/>
                  </a:rPr>
                  <a:t>Do đó</a:t>
                </a:r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4622" dirty="0">
                  <a:latin typeface="Arial Nova" pitchFamily="34" charset="0"/>
                  <a:cs typeface="Arial" pitchFamily="34" charset="0"/>
                </a:endParaRP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  <a:p>
                <a:pPr marL="1265926" indent="-68580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vi-VN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22" dirty="0">
                    <a:latin typeface="Arial Nova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2" y="1290165"/>
                <a:ext cx="17264570" cy="8182697"/>
              </a:xfrm>
              <a:prstGeom prst="rect">
                <a:avLst/>
              </a:prstGeom>
              <a:blipFill rotWithShape="1">
                <a:blip r:embed="rId5"/>
                <a:stretch>
                  <a:fillRect l="-1341" t="-2307" r="-12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=""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3E647A-71DC-433B-A9A5-D8A0EE409DE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86" y="3869472"/>
            <a:ext cx="7574586" cy="490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68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084251" cy="1394020"/>
            <a:chOff x="293961" y="3926724"/>
            <a:chExt cx="23655827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3972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17930" y="3934123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325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279390" y="4349332"/>
                  <a:ext cx="5020034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390" y="4349332"/>
                  <a:ext cx="5020034" cy="995230"/>
                </a:xfrm>
                <a:prstGeom prst="rect">
                  <a:avLst/>
                </a:prstGeom>
                <a:blipFill>
                  <a:blip r:embed="rId3"/>
                  <a:stretch>
                    <a:fillRect t="-9322" r="-3367" b="-135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789262" y="4349334"/>
                  <a:ext cx="516587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262" y="4349334"/>
                  <a:ext cx="5165878" cy="995230"/>
                </a:xfrm>
                <a:prstGeom prst="rect">
                  <a:avLst/>
                </a:prstGeom>
                <a:blipFill>
                  <a:blip r:embed="rId4"/>
                  <a:stretch>
                    <a:fillRect t="-9322" r="-1797" b="-135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377228"/>
                  <a:ext cx="5012778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377228"/>
                  <a:ext cx="5012778" cy="995230"/>
                </a:xfrm>
                <a:prstGeom prst="rect">
                  <a:avLst/>
                </a:prstGeom>
                <a:blipFill>
                  <a:blip r:embed="rId5"/>
                  <a:stretch>
                    <a:fillRect t="-9322" r="-4209" b="-127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493317" y="4349332"/>
                  <a:ext cx="5456471" cy="995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US" sz="3250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325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+90°</m:t>
                          </m:r>
                        </m:e>
                      </m:d>
                      <m:r>
                        <a:rPr lang="en-US" sz="325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&lt; 0</m:t>
                      </m:r>
                    </m:oMath>
                  </a14:m>
                  <a:r>
                    <a:rPr lang="en-US" sz="3250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5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3317" y="4349332"/>
                  <a:ext cx="5456471" cy="995230"/>
                </a:xfrm>
                <a:prstGeom prst="rect">
                  <a:avLst/>
                </a:prstGeom>
                <a:blipFill>
                  <a:blip r:embed="rId6"/>
                  <a:stretch>
                    <a:fillRect t="-9322" b="-135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kỳ với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Chọn khẳng định </a:t>
                </a:r>
                <a:r>
                  <a:rPr lang="en-US" sz="4333" b="1" i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các khẳng định sau: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⇒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333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cot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e>
                    </m:d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 t="-1988" b="-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18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0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21779"/>
                  <a:ext cx="4726018" cy="1706128"/>
                </a:xfrm>
                <a:prstGeom prst="rect">
                  <a:avLst/>
                </a:prstGeom>
                <a:blipFill>
                  <a:blip r:embed="rId3"/>
                  <a:stretch>
                    <a:fillRect b="-4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14189"/>
                  <a:ext cx="5012778" cy="1721310"/>
                </a:xfrm>
                <a:prstGeom prst="rect">
                  <a:avLst/>
                </a:prstGeom>
                <a:blipFill>
                  <a:blip r:embed="rId5"/>
                  <a:stretch>
                    <a:fillRect b="-490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333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23646"/>
                  <a:ext cx="5456471" cy="1702398"/>
                </a:xfrm>
                <a:prstGeom prst="rect">
                  <a:avLst/>
                </a:prstGeom>
                <a:blipFill>
                  <a:blip r:embed="rId6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en-US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19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0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i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=–1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244540"/>
                  <a:ext cx="4726018" cy="1260608"/>
                </a:xfrm>
                <a:prstGeom prst="rect">
                  <a:avLst/>
                </a:prstGeom>
                <a:blipFill>
                  <a:blip r:embed="rId3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244540"/>
                  <a:ext cx="5165878" cy="1260608"/>
                </a:xfrm>
                <a:prstGeom prst="rect">
                  <a:avLst/>
                </a:prstGeom>
                <a:blipFill>
                  <a:blip r:embed="rId4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4540"/>
                  <a:ext cx="5012778" cy="1260608"/>
                </a:xfrm>
                <a:prstGeom prst="rect">
                  <a:avLst/>
                </a:prstGeom>
                <a:blipFill>
                  <a:blip r:embed="rId5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333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=–4</m:t>
                      </m:r>
                    </m:oMath>
                  </a14:m>
                  <a:r>
                    <a:rPr lang="vi-VN" sz="4333" i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244540"/>
                  <a:ext cx="5456471" cy="1260608"/>
                </a:xfrm>
                <a:prstGeom prst="rect">
                  <a:avLst/>
                </a:prstGeom>
                <a:blipFill>
                  <a:blip r:embed="rId6"/>
                  <a:stretch>
                    <a:fillRect t="-10067" b="-174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371" y="1240218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Đẳng thức nào sau dây đúng?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71" y="1240218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 t="-49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fr-FR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fr-FR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333" i="1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19106" indent="-619106" algn="just">
                  <a:lnSpc>
                    <a:spcPct val="115000"/>
                  </a:lnSpc>
                  <a:spcAft>
                    <a:spcPts val="578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 l="-1415" t="-1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20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=""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81789" y="4446473"/>
            <a:ext cx="17169883" cy="534291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=""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279714" y="381260"/>
            <a:ext cx="17145801" cy="243956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66027" tIns="33005" rIns="66027" bIns="33005" anchor="ctr" anchorCtr="0">
            <a:noAutofit/>
          </a:bodyPr>
          <a:lstStyle/>
          <a:p>
            <a:pPr algn="ctr"/>
            <a:endParaRPr sz="3105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12299" y="2836031"/>
            <a:ext cx="17123438" cy="1394020"/>
            <a:chOff x="293961" y="3926724"/>
            <a:chExt cx="23710088" cy="1930239"/>
          </a:xfrm>
        </p:grpSpPr>
        <p:sp>
          <p:nvSpPr>
            <p:cNvPr id="67" name="Google Shape;428;p3">
              <a:extLst>
                <a:ext uri="{FF2B5EF4-FFF2-40B4-BE49-F238E27FC236}">
                  <a16:creationId xmlns=""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=""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=""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=""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=""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=""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endParaRPr sz="4622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=""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=""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6027" tIns="33005" rIns="66027" bIns="33005" anchor="ctr" anchorCtr="0">
              <a:noAutofit/>
            </a:bodyPr>
            <a:lstStyle/>
            <a:p>
              <a:pPr algn="ctr"/>
              <a:r>
                <a:rPr lang="en-US" sz="4622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4622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=""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1" y="4008330"/>
                  <a:ext cx="4726018" cy="1733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1" y="4008330"/>
                  <a:ext cx="4726018" cy="1733028"/>
                </a:xfrm>
                <a:prstGeom prst="rect">
                  <a:avLst/>
                </a:prstGeom>
                <a:blipFill>
                  <a:blip r:embed="rId3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=""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3" y="4008330"/>
                  <a:ext cx="5165878" cy="17330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333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3" y="4008330"/>
                  <a:ext cx="5165878" cy="1733028"/>
                </a:xfrm>
                <a:prstGeom prst="rect">
                  <a:avLst/>
                </a:prstGeom>
                <a:blipFill>
                  <a:blip r:embed="rId4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=""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09751"/>
                  <a:ext cx="5012778" cy="1730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09751"/>
                  <a:ext cx="5012778" cy="1730188"/>
                </a:xfrm>
                <a:prstGeom prst="rect">
                  <a:avLst/>
                </a:prstGeom>
                <a:blipFill>
                  <a:blip r:embed="rId5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=""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8" y="4009751"/>
                  <a:ext cx="5456471" cy="1730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6027" tIns="33005" rIns="66027" bIns="33005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78"/>
                    </a:spcAft>
                  </a:pPr>
                  <a:r>
                    <a:rPr lang="en-US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333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333" i="1">
                              <a:solidFill>
                                <a:srgbClr val="00206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fr-FR" sz="43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den>
                      </m:f>
                    </m:oMath>
                  </a14:m>
                  <a:r>
                    <a:rPr lang="vi-VN" sz="4333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467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8" y="4009751"/>
                  <a:ext cx="5456471" cy="1730188"/>
                </a:xfrm>
                <a:prstGeom prst="rect">
                  <a:avLst/>
                </a:prstGeom>
                <a:blipFill>
                  <a:blip r:embed="rId6"/>
                  <a:stretch>
                    <a:fillRect b="-53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=""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578"/>
                  </a:spcAft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fr-FR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fr-FR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0" y="800475"/>
                <a:ext cx="16853306" cy="1969010"/>
              </a:xfrm>
              <a:prstGeom prst="rect">
                <a:avLst/>
              </a:prstGeom>
              <a:blipFill>
                <a:blip r:embed="rId7"/>
                <a:stretch>
                  <a:fillRect l="-1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=""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66038" tIns="33019" rIns="66038" bIns="33019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019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Palatino Linotype" panose="02040502050505030304" pitchFamily="18" charset="0"/>
                                <a:cs typeface="Palatino Linotype" panose="0204050205050503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333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333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Palatino Linotype" panose="0204050205050503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333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Palatino Linotype" panose="02040502050505030304" pitchFamily="18" charset="0"/>
                                      <a:cs typeface="Palatino Linotype" panose="0204050205050503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333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Palatino Linotype" panose="0204050205050503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marL="330190" algn="just">
                  <a:lnSpc>
                    <a:spcPct val="115000"/>
                  </a:lnSpc>
                </a:pPr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sSupPr>
                      <m:e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333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333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333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cot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Palatino Linotype" panose="02040502050505030304" pitchFamily="18" charset="0"/>
                            <a:cs typeface="Palatino Linotype" panose="0204050205050503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.</a:t>
                </a:r>
                <a:endParaRPr lang="en-US" sz="3900">
                  <a:latin typeface="Palatino Linotype" panose="02040502050505030304" pitchFamily="18" charset="0"/>
                  <a:ea typeface="Palatino Linotype" panose="02040502050505030304" pitchFamily="18" charset="0"/>
                  <a:cs typeface="Palatino Linotype" panose="0204050205050503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578"/>
                  </a:spcAft>
                </a:pPr>
                <a14:m>
                  <m:oMath xmlns:m="http://schemas.openxmlformats.org/officeDocument/2006/math"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333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3.</m:t>
                        </m:r>
                        <m:d>
                          <m:dPr>
                            <m:ctrlP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33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333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333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333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333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den>
                    </m:f>
                  </m:oMath>
                </a14:m>
                <a:r>
                  <a:rPr lang="vi-VN" sz="4333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467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9" y="4855378"/>
                <a:ext cx="16802010" cy="49037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272347" y="4300604"/>
            <a:ext cx="3425101" cy="646135"/>
            <a:chOff x="1176561" y="7403484"/>
            <a:chExt cx="4742590" cy="89467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660380">
                  <a:defRPr/>
                </a:pPr>
                <a:endParaRPr 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=""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=""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3467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3467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491572" y="116608"/>
            <a:ext cx="3425101" cy="761697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=""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=""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660380">
                    <a:defRPr/>
                  </a:pPr>
                  <a:endParaRPr 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=""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3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3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=""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97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97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21</a:t>
              </a:r>
              <a:endParaRPr lang="en-US" sz="3972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92802" y="1251399"/>
            <a:ext cx="17264569" cy="8469517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>
                <a:solidFill>
                  <a:srgbClr val="FF0000"/>
                </a:solidFill>
                <a:latin typeface="Arial Nova" pitchFamily="34" charset="0"/>
                <a:ea typeface="Yu Gothic" panose="020B0400000000000000" pitchFamily="34" charset="-128"/>
                <a:cs typeface="Arial" pitchFamily="34" charset="0"/>
              </a:rPr>
              <a:t>➌</a:t>
            </a:r>
            <a:r>
              <a:rPr lang="en-US" sz="4622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Giá trị lượng giác của một số góc đặc </a:t>
            </a:r>
            <a:r>
              <a:rPr lang="vi-VN" sz="4800" b="1" dirty="0" smtClean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biệt</a:t>
            </a:r>
            <a:r>
              <a:rPr lang="en-US" sz="4800" b="1" dirty="0" smtClean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:</a:t>
            </a:r>
            <a:endParaRPr lang="vi-VN" sz="4800" b="1" dirty="0">
              <a:solidFill>
                <a:srgbClr val="FF0000"/>
              </a:solidFill>
              <a:latin typeface="Arial Nova" pitchFamily="34" charset="0"/>
              <a:cs typeface="Arial" pitchFamily="34" charset="0"/>
            </a:endParaRPr>
          </a:p>
        </p:txBody>
      </p:sp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=""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19" name="Rectangle 6">
            <a:extLst>
              <a:ext uri="{FF2B5EF4-FFF2-40B4-BE49-F238E27FC236}">
                <a16:creationId xmlns="" xmlns:a16="http://schemas.microsoft.com/office/drawing/2014/main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id="{AD7200C7-8AB4-4F0F-A0EF-1CFE8201EF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1855318"/>
                  </p:ext>
                </p:extLst>
              </p:nvPr>
            </p:nvGraphicFramePr>
            <p:xfrm>
              <a:off x="615444" y="2016125"/>
              <a:ext cx="16516815" cy="7568510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3622448">
                      <a:extLst>
                        <a:ext uri="{9D8B030D-6E8A-4147-A177-3AD203B41FA5}">
                          <a16:colId xmlns="" xmlns:a16="http://schemas.microsoft.com/office/drawing/2014/main" val="732413798"/>
                        </a:ext>
                      </a:extLst>
                    </a:gridCol>
                    <a:gridCol w="1840992">
                      <a:extLst>
                        <a:ext uri="{9D8B030D-6E8A-4147-A177-3AD203B41FA5}">
                          <a16:colId xmlns="" xmlns:a16="http://schemas.microsoft.com/office/drawing/2014/main" val="1723074597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="" xmlns:a16="http://schemas.microsoft.com/office/drawing/2014/main" val="1668960668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="" xmlns:a16="http://schemas.microsoft.com/office/drawing/2014/main" val="2148147361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="" xmlns:a16="http://schemas.microsoft.com/office/drawing/2014/main" val="1983670003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="" xmlns:a16="http://schemas.microsoft.com/office/drawing/2014/main" val="3073301956"/>
                        </a:ext>
                      </a:extLst>
                    </a:gridCol>
                    <a:gridCol w="2226739">
                      <a:extLst>
                        <a:ext uri="{9D8B030D-6E8A-4147-A177-3AD203B41FA5}">
                          <a16:colId xmlns="" xmlns:a16="http://schemas.microsoft.com/office/drawing/2014/main" val="3775002613"/>
                        </a:ext>
                      </a:extLst>
                    </a:gridCol>
                  </a:tblGrid>
                  <a:tr h="1486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:r>
                            <a:rPr lang="en-US" sz="4000" dirty="0" err="1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 </a:t>
                          </a: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740742230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073932824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74504527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827871812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cot</m:t>
                                </m:r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996151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7200C7-8AB4-4F0F-A0EF-1CFE8201EF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1855318"/>
                  </p:ext>
                </p:extLst>
              </p:nvPr>
            </p:nvGraphicFramePr>
            <p:xfrm>
              <a:off x="615444" y="2016125"/>
              <a:ext cx="16516815" cy="7568510"/>
            </p:xfrm>
            <a:graphic>
              <a:graphicData uri="http://schemas.openxmlformats.org/drawingml/2006/table">
                <a:tbl>
                  <a:tblPr firstRow="1" firstCol="1" bandRow="1">
                    <a:tableStyleId>{F2DE63D5-997A-4646-A377-4702673A728D}</a:tableStyleId>
                  </a:tblPr>
                  <a:tblGrid>
                    <a:gridCol w="3622448">
                      <a:extLst>
                        <a:ext uri="{9D8B030D-6E8A-4147-A177-3AD203B41FA5}">
                          <a16:colId xmlns:a16="http://schemas.microsoft.com/office/drawing/2014/main" val="732413798"/>
                        </a:ext>
                      </a:extLst>
                    </a:gridCol>
                    <a:gridCol w="1840992">
                      <a:extLst>
                        <a:ext uri="{9D8B030D-6E8A-4147-A177-3AD203B41FA5}">
                          <a16:colId xmlns:a16="http://schemas.microsoft.com/office/drawing/2014/main" val="1723074597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1668960668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2148147361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1983670003"/>
                        </a:ext>
                      </a:extLst>
                    </a:gridCol>
                    <a:gridCol w="2206659">
                      <a:extLst>
                        <a:ext uri="{9D8B030D-6E8A-4147-A177-3AD203B41FA5}">
                          <a16:colId xmlns:a16="http://schemas.microsoft.com/office/drawing/2014/main" val="3073301956"/>
                        </a:ext>
                      </a:extLst>
                    </a:gridCol>
                    <a:gridCol w="2226739">
                      <a:extLst>
                        <a:ext uri="{9D8B030D-6E8A-4147-A177-3AD203B41FA5}">
                          <a16:colId xmlns:a16="http://schemas.microsoft.com/office/drawing/2014/main" val="3775002613"/>
                        </a:ext>
                      </a:extLst>
                    </a:gridCol>
                  </a:tblGrid>
                  <a:tr h="1486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200"/>
                            </a:spcBef>
                            <a:spcAft>
                              <a:spcPts val="800"/>
                            </a:spcAft>
                            <a:tabLst>
                              <a:tab pos="180340" algn="l"/>
                              <a:tab pos="288290" algn="l"/>
                              <a:tab pos="467995" algn="l"/>
                              <a:tab pos="540385" algn="l"/>
                              <a:tab pos="648335" algn="l"/>
                              <a:tab pos="1260475" algn="l"/>
                              <a:tab pos="3780790" algn="l"/>
                            </a:tabLst>
                          </a:pPr>
                          <a:r>
                            <a:rPr lang="en-US" sz="4000">
                              <a:solidFill>
                                <a:srgbClr val="002060"/>
                              </a:solidFill>
                              <a:effectLst/>
                              <a:latin typeface="Chu Van An" panose="02020603050405020304" pitchFamily="18" charset="0"/>
                              <a:ea typeface="Calibri" panose="020F0502020204030204" pitchFamily="34" charset="0"/>
                              <a:cs typeface="Chu Van An" panose="02020603050405020304" pitchFamily="18" charset="0"/>
                            </a:rPr>
                            <a:t>Giá trị </a:t>
                          </a:r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hu Van An" panose="020206030504050203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endParaRPr>
                        </a:p>
                      </a:txBody>
                      <a:tcPr marL="99057" marR="9905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r="-600993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r="-40138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r="-30138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r="-201381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r="-100826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r="-274" b="-4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742230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96825" r="-355798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96825" r="-600993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96825" r="-401381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96825" r="-301381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96825" r="-201381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96825" r="-100826" b="-2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96825" r="-274" b="-2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932824"/>
                      </a:ext>
                    </a:extLst>
                  </a:tr>
                  <a:tr h="15318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197610" r="-355798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197610" r="-600993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197610" r="-401381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197610" r="-301381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197610" r="-201381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197610" r="-100826" b="-198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197610" r="-274" b="-1980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04527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301210" r="-355798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301210" r="-600993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301210" r="-401381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301210" r="-301381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301210" r="-201381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301210" r="-100826" b="-100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301210" r="-274" b="-100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7871812"/>
                      </a:ext>
                    </a:extLst>
                  </a:tr>
                  <a:tr h="1508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t="-401210" r="-355798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197020" t="-401210" r="-600993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247790" t="-401210" r="-401381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347790" t="-401210" r="-301381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447790" t="-401210" r="-201381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546281" t="-401210" r="-100826" b="-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57" marR="99057" marT="0" marB="0" anchor="ctr">
                        <a:blipFill>
                          <a:blip r:embed="rId5"/>
                          <a:stretch>
                            <a:fillRect l="-642740" t="-401210" r="-274" b="-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151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7357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C84E253-DD8C-4DCB-B10A-1227241E0B4D}"/>
              </a:ext>
            </a:extLst>
          </p:cNvPr>
          <p:cNvGrpSpPr/>
          <p:nvPr/>
        </p:nvGrpSpPr>
        <p:grpSpPr>
          <a:xfrm>
            <a:off x="4563194" y="185084"/>
            <a:ext cx="8626014" cy="7424233"/>
            <a:chOff x="2043534" y="1706989"/>
            <a:chExt cx="5972035" cy="514000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="" xmlns:a16="http://schemas.microsoft.com/office/drawing/2014/main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4622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="" xmlns:a16="http://schemas.microsoft.com/office/drawing/2014/main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48652" y="1736698"/>
                <a:ext cx="538477" cy="55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4622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4622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="" xmlns:a16="http://schemas.microsoft.com/office/drawing/2014/main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92801" y="1175654"/>
            <a:ext cx="17264569" cy="8601965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➍</a:t>
            </a:r>
            <a:r>
              <a:rPr lang="en-US" sz="4622" dirty="0">
                <a:solidFill>
                  <a:srgbClr val="FF0000"/>
                </a:solidFill>
              </a:rPr>
              <a:t>. </a:t>
            </a:r>
            <a:r>
              <a:rPr lang="vi-VN" sz="4800" b="1" dirty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Sử dụng máy tính cầm tay để tính giá trị lượng giác của một </a:t>
            </a:r>
            <a:r>
              <a:rPr lang="vi-VN" sz="4800" b="1" dirty="0" smtClean="0">
                <a:solidFill>
                  <a:srgbClr val="FF0000"/>
                </a:solidFill>
                <a:latin typeface="Arial Nova" pitchFamily="34" charset="0"/>
                <a:cs typeface="Arial" pitchFamily="34" charset="0"/>
              </a:rPr>
              <a:t>góc:</a:t>
            </a:r>
            <a:endParaRPr lang="vi-VN" sz="4800" b="1" dirty="0">
              <a:solidFill>
                <a:srgbClr val="FF0000"/>
              </a:solidFill>
              <a:latin typeface="Arial Nova" pitchFamily="34" charset="0"/>
              <a:cs typeface="Arial" pitchFamily="34" charset="0"/>
            </a:endParaRPr>
          </a:p>
          <a:p>
            <a:endParaRPr lang="en-US" sz="4622" dirty="0"/>
          </a:p>
        </p:txBody>
      </p:sp>
      <p:sp>
        <p:nvSpPr>
          <p:cNvPr id="25" name="Hexagon 26">
            <a:extLst>
              <a:ext uri="{FF2B5EF4-FFF2-40B4-BE49-F238E27FC236}">
                <a16:creationId xmlns="" xmlns:a16="http://schemas.microsoft.com/office/drawing/2014/main" id="{AB04DE66-5D36-41C8-A33A-BA8DFFAE82BD}"/>
              </a:ext>
            </a:extLst>
          </p:cNvPr>
          <p:cNvSpPr/>
          <p:nvPr/>
        </p:nvSpPr>
        <p:spPr bwMode="auto">
          <a:xfrm>
            <a:off x="5644637" y="208449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FFFF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3" name="Hexagon 26">
            <a:extLst>
              <a:ext uri="{FF2B5EF4-FFF2-40B4-BE49-F238E27FC236}">
                <a16:creationId xmlns="" xmlns:a16="http://schemas.microsoft.com/office/drawing/2014/main" id="{3621B152-EEB5-44E5-BCD6-785C545CA576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E6B9B422-B493-4805-94E0-3A068DFFD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6D51E81-D258-4548-A864-D647A63C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19" name="Rectangle 6">
            <a:extLst>
              <a:ext uri="{FF2B5EF4-FFF2-40B4-BE49-F238E27FC236}">
                <a16:creationId xmlns="" xmlns:a16="http://schemas.microsoft.com/office/drawing/2014/main" id="{7DDEEA9B-D1E8-4C4C-A558-2BA22D8D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75DD4DB7-B14C-47A4-9371-B742D782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36DDAAD6-77BE-4508-8587-7BBFD3A4D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66587"/>
            <a:ext cx="266796" cy="5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76" tIns="66038" rIns="132076" bIns="6603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2700369" y="2677818"/>
            <a:ext cx="11046101" cy="3331918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/>
          <a:stretch>
            <a:fillRect/>
          </a:stretch>
        </p:blipFill>
        <p:spPr>
          <a:xfrm>
            <a:off x="2700368" y="6250804"/>
            <a:ext cx="11046101" cy="33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7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2234FC93-A48D-4E03-B1C7-AC1F300FA118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dạng bài tập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57085D9D-A131-49B5-8927-3BFCC6565A53}"/>
              </a:ext>
            </a:extLst>
          </p:cNvPr>
          <p:cNvSpPr txBox="1">
            <a:spLocks/>
          </p:cNvSpPr>
          <p:nvPr/>
        </p:nvSpPr>
        <p:spPr>
          <a:xfrm>
            <a:off x="250462" y="1352154"/>
            <a:ext cx="17206908" cy="2391804"/>
          </a:xfrm>
          <a:prstGeom prst="rect">
            <a:avLst/>
          </a:prstGeom>
          <a:solidFill>
            <a:srgbClr val="FAFFF3"/>
          </a:solidFill>
          <a:ln>
            <a:solidFill>
              <a:schemeClr val="accent1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35" indent="-740635" algn="just"/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0635" indent="-740635" algn="just"/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①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giác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F4EC11D-E02E-4679-9542-7E46761FCF85}"/>
              </a:ext>
            </a:extLst>
          </p:cNvPr>
          <p:cNvSpPr txBox="1">
            <a:spLocks/>
          </p:cNvSpPr>
          <p:nvPr/>
        </p:nvSpPr>
        <p:spPr>
          <a:xfrm>
            <a:off x="231883" y="3920459"/>
            <a:ext cx="17244063" cy="3523976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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4622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622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</a:t>
            </a:r>
            <a:r>
              <a:rPr lang="en-US" sz="4622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biệt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9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CB4C6FF-9D2A-4DB8-995D-95E7EA1CCA0B}"/>
              </a:ext>
            </a:extLst>
          </p:cNvPr>
          <p:cNvSpPr txBox="1">
            <a:spLocks/>
          </p:cNvSpPr>
          <p:nvPr/>
        </p:nvSpPr>
        <p:spPr>
          <a:xfrm>
            <a:off x="250462" y="1329508"/>
            <a:ext cx="17263447" cy="4463464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  <a:prstDash val="sysDash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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:</a:t>
            </a: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a) cos30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cos60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+ sin30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sin60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	</a:t>
            </a: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b) sin30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cos60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+ cos30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sin60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4622" dirty="0">
              <a:latin typeface="Arial" pitchFamily="34" charset="0"/>
              <a:cs typeface="Arial" pitchFamily="34" charset="0"/>
            </a:endParaRP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c) cos0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 + cos20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+…+cos180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	</a:t>
            </a: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d) tan10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.tan80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4622" dirty="0">
              <a:latin typeface="Arial" pitchFamily="34" charset="0"/>
              <a:cs typeface="Arial" pitchFamily="34" charset="0"/>
            </a:endParaRPr>
          </a:p>
          <a:p>
            <a:pPr indent="1401015"/>
            <a:r>
              <a:rPr lang="en-US" sz="4622" dirty="0">
                <a:latin typeface="Arial" pitchFamily="34" charset="0"/>
                <a:cs typeface="Arial" pitchFamily="34" charset="0"/>
              </a:rPr>
              <a:t>e) sin120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622" dirty="0">
                <a:latin typeface="Arial" pitchFamily="34" charset="0"/>
                <a:cs typeface="Arial" pitchFamily="34" charset="0"/>
              </a:rPr>
              <a:t>.cos135</a:t>
            </a:r>
            <a:r>
              <a:rPr lang="en-US" sz="4622" baseline="30000" dirty="0">
                <a:latin typeface="Arial" pitchFamily="34" charset="0"/>
                <a:cs typeface="Arial" pitchFamily="34" charset="0"/>
              </a:rPr>
              <a:t>0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46" y="5849399"/>
                <a:ext cx="17244063" cy="386528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.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Sử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dụng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đặc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biệt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công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GTLG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phụ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bù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vi-VN" sz="4622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		  	b) 1		        	c) 0		           </a:t>
                </a:r>
              </a:p>
              <a:p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	d) 1		  	e)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622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622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6" y="5849399"/>
                <a:ext cx="17244063" cy="3865288"/>
              </a:xfrm>
              <a:prstGeom prst="rect">
                <a:avLst/>
              </a:prstGeom>
              <a:blipFill rotWithShape="1">
                <a:blip r:embed="rId5"/>
                <a:stretch>
                  <a:fillRect l="-1130" t="-5818" b="-141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1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563195" y="185084"/>
            <a:ext cx="1066628" cy="990570"/>
            <a:chOff x="2043534" y="1706989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3534" y="1706989"/>
              <a:ext cx="738457" cy="685800"/>
            </a:xfrm>
            <a:prstGeom prst="diamond">
              <a:avLst/>
            </a:prstGeom>
            <a:solidFill>
              <a:srgbClr val="0000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3523" y="1793218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⓶</a:t>
              </a:r>
              <a:endParaRPr lang="en-US" altLang="vi-VN" sz="4622" b="1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201615" y="1311497"/>
            <a:ext cx="17196179" cy="1516874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2154" indent="-3382154" algn="just"/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②</a:t>
            </a:r>
            <a:r>
              <a:rPr lang="en-US" sz="4622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622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4622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Hai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bù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22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622" b="1" dirty="0">
                <a:latin typeface="Arial" pitchFamily="34" charset="0"/>
                <a:cs typeface="Arial" pitchFamily="34" charset="0"/>
              </a:rPr>
              <a:t> </a:t>
            </a:r>
            <a:endParaRPr lang="en-US" sz="46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Hexagon 26">
            <a:extLst>
              <a:ext uri="{FF2B5EF4-FFF2-40B4-BE49-F238E27FC236}">
                <a16:creationId xmlns="" xmlns:a16="http://schemas.microsoft.com/office/drawing/2014/main" id="{D6C17B40-6E5F-4ADB-A3BE-07CDA82600F4}"/>
              </a:ext>
            </a:extLst>
          </p:cNvPr>
          <p:cNvSpPr/>
          <p:nvPr/>
        </p:nvSpPr>
        <p:spPr bwMode="auto">
          <a:xfrm>
            <a:off x="5629819" y="185084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FFFF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C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Phân dạng bài tập</a:t>
            </a:r>
          </a:p>
        </p:txBody>
      </p:sp>
      <p:sp>
        <p:nvSpPr>
          <p:cNvPr id="12" name="Hexagon 26">
            <a:extLst>
              <a:ext uri="{FF2B5EF4-FFF2-40B4-BE49-F238E27FC236}">
                <a16:creationId xmlns="" xmlns:a16="http://schemas.microsoft.com/office/drawing/2014/main" id="{7AF2C811-1C2B-46BA-8AE1-E195A11DD3A5}"/>
              </a:ext>
            </a:extLst>
          </p:cNvPr>
          <p:cNvSpPr/>
          <p:nvPr/>
        </p:nvSpPr>
        <p:spPr bwMode="auto">
          <a:xfrm>
            <a:off x="5644638" y="208449"/>
            <a:ext cx="7867027" cy="99057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 dạng bài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883" y="2909643"/>
                <a:ext cx="17244063" cy="665436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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pháp</a:t>
                </a:r>
                <a:endParaRPr lang="en-US" sz="4622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Sử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dụng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đặc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biệt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		</a:t>
                </a:r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		</a:t>
                </a:r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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bù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	</a:t>
                </a:r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indent="66038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	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622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22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622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3" y="2909643"/>
                <a:ext cx="17244063" cy="6654366"/>
              </a:xfrm>
              <a:prstGeom prst="rect">
                <a:avLst/>
              </a:prstGeom>
              <a:blipFill rotWithShape="1">
                <a:blip r:embed="rId5"/>
                <a:stretch>
                  <a:fillRect l="-1236" t="-2559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78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49" y="9742900"/>
            <a:ext cx="5637653" cy="1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79" y="9529289"/>
            <a:ext cx="4008847" cy="4272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CF46B5-7D20-415B-98D6-CFFB006B8506}"/>
              </a:ext>
            </a:extLst>
          </p:cNvPr>
          <p:cNvGrpSpPr/>
          <p:nvPr/>
        </p:nvGrpSpPr>
        <p:grpSpPr>
          <a:xfrm>
            <a:off x="4494024" y="109837"/>
            <a:ext cx="1066628" cy="990570"/>
            <a:chOff x="1995645" y="1654893"/>
            <a:chExt cx="738457" cy="685800"/>
          </a:xfrm>
        </p:grpSpPr>
        <p:sp>
          <p:nvSpPr>
            <p:cNvPr id="16" name="AutoShape 43">
              <a:extLst>
                <a:ext uri="{FF2B5EF4-FFF2-40B4-BE49-F238E27FC236}">
                  <a16:creationId xmlns="" xmlns:a16="http://schemas.microsoft.com/office/drawing/2014/main" id="{EC2DAE92-0740-455C-998C-06ED1994E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5645" y="1654893"/>
              <a:ext cx="738457" cy="685800"/>
            </a:xfrm>
            <a:prstGeom prst="diamond">
              <a:avLst/>
            </a:prstGeom>
            <a:solidFill>
              <a:srgbClr val="FF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4622"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17" name="Text Box 45">
              <a:extLst>
                <a:ext uri="{FF2B5EF4-FFF2-40B4-BE49-F238E27FC236}">
                  <a16:creationId xmlns="" xmlns:a16="http://schemas.microsoft.com/office/drawing/2014/main" id="{B73BB27B-82AA-46BA-B313-9BBC4936D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95634" y="1730835"/>
              <a:ext cx="538477" cy="55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4622" b="1">
                  <a:solidFill>
                    <a:srgbClr val="FFFF0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hu Van An" panose="02020603050405020304" pitchFamily="18" charset="0"/>
                </a:rPr>
                <a:t>⓷</a:t>
              </a:r>
              <a:endParaRPr lang="en-US" altLang="vi-VN" sz="4622" b="1">
                <a:solidFill>
                  <a:srgbClr val="FFFF0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982876" y="2956598"/>
            <a:ext cx="13207606" cy="7698201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=""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=""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exagon 26">
            <a:extLst>
              <a:ext uri="{FF2B5EF4-FFF2-40B4-BE49-F238E27FC236}">
                <a16:creationId xmlns="" xmlns:a16="http://schemas.microsoft.com/office/drawing/2014/main" id="{F8C658E0-2FBF-41D6-899E-A9FB2E7EC7FC}"/>
              </a:ext>
            </a:extLst>
          </p:cNvPr>
          <p:cNvSpPr/>
          <p:nvPr/>
        </p:nvSpPr>
        <p:spPr bwMode="auto">
          <a:xfrm>
            <a:off x="5664229" y="178756"/>
            <a:ext cx="7867026" cy="990570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E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4622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tập minh họa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id="{1CB4C6FF-9D2A-4DB8-995D-95E7EA1CC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62" y="1429569"/>
                <a:ext cx="17263447" cy="28831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00CC"/>
                </a:solidFill>
                <a:prstDash val="sysDash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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.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622">
                        <a:latin typeface="Cambria Math" panose="02040503050406030204" pitchFamily="18" charset="0"/>
                      </a:rPr>
                      <m:t>0º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22">
                        <a:latin typeface="Cambria Math" panose="02040503050406030204" pitchFamily="18" charset="0"/>
                      </a:rPr>
                      <m:t>90º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Khẳng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nào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đây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đúng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?</a:t>
                </a: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	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622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4622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B4C6FF-9D2A-4DB8-995D-95E7EA1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" y="1429569"/>
                <a:ext cx="17263447" cy="2883124"/>
              </a:xfrm>
              <a:prstGeom prst="rect">
                <a:avLst/>
              </a:prstGeom>
              <a:blipFill rotWithShape="1">
                <a:blip r:embed="rId5"/>
                <a:stretch>
                  <a:fillRect l="-1235" t="-6118"/>
                </a:stretch>
              </a:blipFill>
              <a:ln>
                <a:solidFill>
                  <a:srgbClr val="0000CC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id="{BFC44F5D-5A03-429E-A3E3-CCED1EEF7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858" y="4501769"/>
                <a:ext cx="17244063" cy="310396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60380" indent="-660380">
                  <a:buFont typeface="Wingdings" panose="05000000000000000000" pitchFamily="2" charset="2"/>
                  <a:buChar char="þ"/>
                </a:pP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Lời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b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lvl="0"/>
                <a:r>
                  <a:rPr lang="en-US" sz="4622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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Vì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2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22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22">
                            <a:latin typeface="Cambria Math" panose="02040503050406030204" pitchFamily="18" charset="0"/>
                          </a:rPr>
                          <m:t>90º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22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cung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phụ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theo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chất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lượng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cung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phụ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đáp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án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 B </a:t>
                </a:r>
                <a:r>
                  <a:rPr lang="en-US" sz="4622" dirty="0" err="1">
                    <a:latin typeface="Arial" pitchFamily="34" charset="0"/>
                    <a:cs typeface="Arial" pitchFamily="34" charset="0"/>
                  </a:rPr>
                  <a:t>đúng</a:t>
                </a:r>
                <a:r>
                  <a:rPr lang="en-US" sz="4622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4622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	 </a:t>
                </a:r>
                <a:r>
                  <a:rPr lang="en-US" sz="4622" b="1" dirty="0" err="1">
                    <a:latin typeface="Arial" pitchFamily="34" charset="0"/>
                    <a:cs typeface="Arial" pitchFamily="34" charset="0"/>
                  </a:rPr>
                  <a:t>Chọn</a:t>
                </a:r>
                <a:r>
                  <a:rPr lang="en-US" sz="4622" b="1" dirty="0">
                    <a:latin typeface="Arial" pitchFamily="34" charset="0"/>
                    <a:cs typeface="Arial" pitchFamily="34" charset="0"/>
                  </a:rPr>
                  <a:t> B</a:t>
                </a:r>
                <a:endParaRPr lang="en-US" sz="4622" dirty="0">
                  <a:latin typeface="Arial" pitchFamily="34" charset="0"/>
                  <a:cs typeface="Arial" pitchFamily="34" charset="0"/>
                </a:endParaRPr>
              </a:p>
              <a:p>
                <a:pPr lvl="0"/>
                <a:endParaRPr lang="en-US" sz="4622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C44F5D-5A03-429E-A3E3-CCED1EEF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8" y="4501769"/>
                <a:ext cx="17244063" cy="3103960"/>
              </a:xfrm>
              <a:prstGeom prst="rect">
                <a:avLst/>
              </a:prstGeom>
              <a:blipFill rotWithShape="1">
                <a:blip r:embed="rId6"/>
                <a:stretch>
                  <a:fillRect l="-1237" t="-5469" b="-3125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CE0B9F6-5ADC-479D-BF15-FA85524B7B99}"/>
              </a:ext>
            </a:extLst>
          </p:cNvPr>
          <p:cNvSpPr/>
          <p:nvPr/>
        </p:nvSpPr>
        <p:spPr>
          <a:xfrm>
            <a:off x="9471777" y="2177676"/>
            <a:ext cx="871670" cy="8204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 dirty="0">
              <a:latin typeface="Arial No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54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ame 1.potx" id="{32867763-052B-48D9-9510-96163D83EA0C}" vid="{5E17EBB9-AF82-4817-90D9-0B3F7A641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9703</TotalTime>
  <Words>3548</Words>
  <Application>Microsoft Office PowerPoint</Application>
  <PresentationFormat>Custom</PresentationFormat>
  <Paragraphs>423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hang</cp:lastModifiedBy>
  <cp:revision>1131</cp:revision>
  <cp:lastPrinted>2021-08-29T07:55:55Z</cp:lastPrinted>
  <dcterms:created xsi:type="dcterms:W3CDTF">2021-05-16T02:50:45Z</dcterms:created>
  <dcterms:modified xsi:type="dcterms:W3CDTF">2022-08-17T07:44:20Z</dcterms:modified>
</cp:coreProperties>
</file>